
<file path=[Content_Types].xml><?xml version="1.0" encoding="utf-8"?>
<Types xmlns="http://schemas.openxmlformats.org/package/2006/content-types">
  <Default Extension="png" ContentType="image/png"/>
  <Default Extension="mp3" ContentType="audio/mpe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4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5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6.xml" ContentType="application/vnd.openxmlformats-officedocument.theme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7.xml" ContentType="application/vnd.openxmlformats-officedocument.theme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6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7.xml" ContentType="application/vnd.openxmlformats-officedocument.presentationml.tags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  <p:sldMasterId id="2147483758" r:id="rId2"/>
    <p:sldMasterId id="2147483784" r:id="rId3"/>
    <p:sldMasterId id="2147483810" r:id="rId4"/>
    <p:sldMasterId id="2147483818" r:id="rId5"/>
    <p:sldMasterId id="2147483830" r:id="rId6"/>
    <p:sldMasterId id="2147483842" r:id="rId7"/>
    <p:sldMasterId id="2147483854" r:id="rId8"/>
  </p:sldMasterIdLst>
  <p:notesMasterIdLst>
    <p:notesMasterId r:id="rId33"/>
  </p:notesMasterIdLst>
  <p:sldIdLst>
    <p:sldId id="321" r:id="rId9"/>
    <p:sldId id="322" r:id="rId10"/>
    <p:sldId id="258" r:id="rId11"/>
    <p:sldId id="257" r:id="rId12"/>
    <p:sldId id="323" r:id="rId13"/>
    <p:sldId id="260" r:id="rId14"/>
    <p:sldId id="310" r:id="rId15"/>
    <p:sldId id="311" r:id="rId16"/>
    <p:sldId id="312" r:id="rId17"/>
    <p:sldId id="313" r:id="rId18"/>
    <p:sldId id="324" r:id="rId19"/>
    <p:sldId id="269" r:id="rId20"/>
    <p:sldId id="314" r:id="rId21"/>
    <p:sldId id="284" r:id="rId22"/>
    <p:sldId id="266" r:id="rId23"/>
    <p:sldId id="267" r:id="rId24"/>
    <p:sldId id="261" r:id="rId25"/>
    <p:sldId id="325" r:id="rId26"/>
    <p:sldId id="319" r:id="rId27"/>
    <p:sldId id="259" r:id="rId28"/>
    <p:sldId id="320" r:id="rId29"/>
    <p:sldId id="268" r:id="rId30"/>
    <p:sldId id="271" r:id="rId31"/>
    <p:sldId id="326" r:id="rId32"/>
  </p:sldIdLst>
  <p:sldSz cx="9144000" cy="5143500" type="screen16x9"/>
  <p:notesSz cx="6858000" cy="9144000"/>
  <p:embeddedFontLst>
    <p:embeddedFont>
      <p:font typeface="Bradley Hand ITC" panose="020B0604020202020204" charset="0"/>
      <p:regular r:id="rId34"/>
    </p:embeddedFont>
    <p:embeddedFont>
      <p:font typeface="Signika" panose="020B0604020202020204" charset="0"/>
      <p:regular r:id="rId35"/>
      <p:bold r:id="rId36"/>
    </p:embeddedFont>
    <p:embeddedFont>
      <p:font typeface="Comic Sans MS" panose="030F0702030302020204" pitchFamily="66" charset="0"/>
      <p:regular r:id="rId37"/>
      <p:bold r:id="rId38"/>
      <p:italic r:id="rId39"/>
      <p:boldItalic r:id="rId40"/>
    </p:embeddedFont>
    <p:embeddedFont>
      <p:font typeface="微软雅黑" panose="020B0503020204020204" pitchFamily="34" charset="-122"/>
      <p:regular r:id="rId41"/>
      <p:bold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Montserrat" panose="020B0604020202020204" charset="0"/>
      <p:regular r:id="rId47"/>
      <p:bold r:id="rId48"/>
      <p:italic r:id="rId49"/>
      <p:boldItalic r:id="rId50"/>
    </p:embeddedFont>
    <p:embeddedFont>
      <p:font typeface="Open Sans" panose="020B0604020202020204" charset="0"/>
      <p:regular r:id="rId51"/>
      <p:bold r:id="rId52"/>
      <p:italic r:id="rId53"/>
      <p:boldItalic r:id="rId54"/>
    </p:embeddedFont>
    <p:embeddedFont>
      <p:font typeface="Montserrat Medium" panose="020B0604020202020204" charset="0"/>
      <p:regular r:id="rId55"/>
      <p:italic r:id="rId56"/>
    </p:embeddedFont>
    <p:embeddedFont>
      <p:font typeface="Didact Gothic" panose="020B0604020202020204" charset="0"/>
      <p:regular r:id="rId57"/>
    </p:embeddedFont>
    <p:embeddedFont>
      <p:font typeface="Bebas Neue" panose="020B0604020202020204" charset="0"/>
      <p:regular r:id="rId58"/>
    </p:embeddedFont>
    <p:embeddedFont>
      <p:font typeface="宋体" panose="02010600030101010101" pitchFamily="2" charset="-122"/>
      <p:regular r:id="rId59"/>
    </p:embeddedFont>
    <p:embeddedFont>
      <p:font typeface="Quicksand" charset="0"/>
      <p:regular r:id="rId60"/>
      <p:bold r:id="rId61"/>
    </p:embeddedFont>
    <p:embeddedFont>
      <p:font typeface="Aharoni" panose="020B0604020202020204" charset="-79"/>
      <p:bold r:id="rId62"/>
    </p:embeddedFont>
    <p:embeddedFont>
      <p:font typeface="Montserrat ExtraBold" panose="020B0604020202020204" charset="0"/>
      <p:bold r:id="rId63"/>
      <p:italic r:id="rId64"/>
      <p:boldItalic r:id="rId65"/>
    </p:embeddedFont>
    <p:embeddedFont>
      <p:font typeface="Coming Soon" panose="020B0604020202020204" charset="0"/>
      <p:regular r:id="rId66"/>
    </p:embeddedFont>
    <p:embeddedFont>
      <p:font typeface="Montserrat Light" panose="020B0604020202020204" charset="0"/>
      <p:regular r:id="rId67"/>
      <p:italic r:id="rId68"/>
    </p:embeddedFont>
    <p:embeddedFont>
      <p:font typeface="Roboto" panose="020B0604020202020204" charset="0"/>
      <p:regular r:id="rId69"/>
      <p:bold r:id="rId70"/>
      <p:italic r:id="rId71"/>
      <p:boldItalic r:id="rId72"/>
    </p:embeddedFont>
    <p:embeddedFont>
      <p:font typeface="Myriad Pro" panose="020B0503030403020204" charset="0"/>
      <p:regular r:id="rId73"/>
      <p:bold r:id="rId74"/>
      <p:italic r:id="rId75"/>
      <p:boldItalic r:id="rId76"/>
    </p:embeddedFont>
  </p:embeddedFontLst>
  <p:custDataLst>
    <p:tags r:id="rId77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069">
          <p15:clr>
            <a:srgbClr val="9AA0A6"/>
          </p15:clr>
        </p15:guide>
        <p15:guide id="2" pos="1088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2E5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ABD84E9-6658-47FC-9879-D4A54A6C7216}">
  <a:tblStyle styleId="{5ABD84E9-6658-47FC-9879-D4A54A6C721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753"/>
    <p:restoredTop sz="94640"/>
  </p:normalViewPr>
  <p:slideViewPr>
    <p:cSldViewPr snapToGrid="0">
      <p:cViewPr varScale="1">
        <p:scale>
          <a:sx n="102" d="100"/>
          <a:sy n="102" d="100"/>
        </p:scale>
        <p:origin x="634" y="77"/>
      </p:cViewPr>
      <p:guideLst>
        <p:guide orient="horz" pos="1069"/>
        <p:guide pos="108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font" Target="fonts/font6.fntdata"/><Relationship Id="rId21" Type="http://schemas.openxmlformats.org/officeDocument/2006/relationships/slide" Target="slides/slide13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font" Target="fonts/font22.fntdata"/><Relationship Id="rId63" Type="http://schemas.openxmlformats.org/officeDocument/2006/relationships/font" Target="fonts/font30.fntdata"/><Relationship Id="rId68" Type="http://schemas.openxmlformats.org/officeDocument/2006/relationships/font" Target="fonts/font35.fntdata"/><Relationship Id="rId76" Type="http://schemas.openxmlformats.org/officeDocument/2006/relationships/font" Target="fonts/font43.fntdata"/><Relationship Id="rId7" Type="http://schemas.openxmlformats.org/officeDocument/2006/relationships/slideMaster" Target="slideMasters/slideMaster7.xml"/><Relationship Id="rId71" Type="http://schemas.openxmlformats.org/officeDocument/2006/relationships/font" Target="fonts/font3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font" Target="fonts/font20.fntdata"/><Relationship Id="rId58" Type="http://schemas.openxmlformats.org/officeDocument/2006/relationships/font" Target="fonts/font25.fntdata"/><Relationship Id="rId66" Type="http://schemas.openxmlformats.org/officeDocument/2006/relationships/font" Target="fonts/font33.fntdata"/><Relationship Id="rId74" Type="http://schemas.openxmlformats.org/officeDocument/2006/relationships/font" Target="fonts/font41.fntdata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font" Target="fonts/font28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font" Target="fonts/font11.fntdata"/><Relationship Id="rId52" Type="http://schemas.openxmlformats.org/officeDocument/2006/relationships/font" Target="fonts/font19.fntdata"/><Relationship Id="rId60" Type="http://schemas.openxmlformats.org/officeDocument/2006/relationships/font" Target="fonts/font27.fntdata"/><Relationship Id="rId65" Type="http://schemas.openxmlformats.org/officeDocument/2006/relationships/font" Target="fonts/font32.fntdata"/><Relationship Id="rId73" Type="http://schemas.openxmlformats.org/officeDocument/2006/relationships/font" Target="fonts/font40.fntdata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56" Type="http://schemas.openxmlformats.org/officeDocument/2006/relationships/font" Target="fonts/font23.fntdata"/><Relationship Id="rId64" Type="http://schemas.openxmlformats.org/officeDocument/2006/relationships/font" Target="fonts/font31.fntdata"/><Relationship Id="rId69" Type="http://schemas.openxmlformats.org/officeDocument/2006/relationships/font" Target="fonts/font36.fntdata"/><Relationship Id="rId77" Type="http://schemas.openxmlformats.org/officeDocument/2006/relationships/tags" Target="tags/tag1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18.fntdata"/><Relationship Id="rId72" Type="http://schemas.openxmlformats.org/officeDocument/2006/relationships/font" Target="fonts/font39.fntdata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59" Type="http://schemas.openxmlformats.org/officeDocument/2006/relationships/font" Target="fonts/font26.fntdata"/><Relationship Id="rId67" Type="http://schemas.openxmlformats.org/officeDocument/2006/relationships/font" Target="fonts/font34.fntdata"/><Relationship Id="rId20" Type="http://schemas.openxmlformats.org/officeDocument/2006/relationships/slide" Target="slides/slide12.xml"/><Relationship Id="rId41" Type="http://schemas.openxmlformats.org/officeDocument/2006/relationships/font" Target="fonts/font8.fntdata"/><Relationship Id="rId54" Type="http://schemas.openxmlformats.org/officeDocument/2006/relationships/font" Target="fonts/font21.fntdata"/><Relationship Id="rId62" Type="http://schemas.openxmlformats.org/officeDocument/2006/relationships/font" Target="fonts/font29.fntdata"/><Relationship Id="rId70" Type="http://schemas.openxmlformats.org/officeDocument/2006/relationships/font" Target="fonts/font37.fntdata"/><Relationship Id="rId75" Type="http://schemas.openxmlformats.org/officeDocument/2006/relationships/font" Target="fonts/font4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font" Target="fonts/font3.fntdata"/><Relationship Id="rId49" Type="http://schemas.openxmlformats.org/officeDocument/2006/relationships/font" Target="fonts/font16.fntdata"/><Relationship Id="rId57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62378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627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53916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9" name="Google Shape;2019;g98b8cc72e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0" name="Google Shape;2020;g98b8cc72e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5" name="Google Shape;2545;g98b8cc72eb_0_1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6" name="Google Shape;2546;g98b8cc72eb_0_1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135387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5" name="Google Shape;2545;g98b8cc72eb_0_1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6" name="Google Shape;2546;g98b8cc72eb_0_1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" name="Google Shape;1945;g98b8cc72eb_0_24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6" name="Google Shape;1946;g98b8cc72eb_0_24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" name="Google Shape;1966;g977fa6592b_0_155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7" name="Google Shape;1967;g977fa6592b_0_155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HOẠT</a:t>
            </a:r>
            <a:r>
              <a:rPr lang="en-US" baseline="0" dirty="0"/>
              <a:t> ĐỘNG TƯƠNG TÁC</a:t>
            </a: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6" name="Google Shape;1866;g93f406efa9_0_9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7" name="Google Shape;1867;g93f406efa9_0_9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96848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422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43466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Google Shape;1848;g93f406efa9_0_9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9" name="Google Shape;1849;g93f406efa9_0_9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Arrange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to work in 2 groups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Ask group to make shopping list of /a:/ and /e/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Give </a:t>
            </a:r>
            <a:r>
              <a:rPr lang="en-AU" sz="1100" b="0" i="0" u="none" strike="noStrike" cap="none" dirty="0" err="1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sts</a:t>
            </a:r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time to make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Play shopping list game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Tick-tac-toe to decide winner says the sound. Loser says the word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dirty="0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Keep playing until the loser can not say any words containing the sound /a:/ or /e/</a:t>
            </a:r>
            <a:endParaRPr lang="en-US" sz="1100" b="0" i="0" u="none" strike="noStrike" cap="none" dirty="0" smtClean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r>
              <a:rPr lang="en-AU" sz="1100" b="0" i="0" u="none" strike="noStrike" cap="none" smtClean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The group with most words wins the game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518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98ae388c45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0" name="Google Shape;1980;g98ae388c45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3" name="Google Shape;2043;g98b8cc72eb_0_10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4" name="Google Shape;2044;g98b8cc72eb_0_10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/>
              <a:t>HOẠT</a:t>
            </a:r>
            <a:r>
              <a:rPr lang="vi-VN" baseline="0" dirty="0"/>
              <a:t> ĐỘNG TƯƠNG TÁC</a:t>
            </a:r>
            <a:endParaRPr lang="vi-VN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148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9767ae2b3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1" name="Google Shape;1841;g9767ae2b3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" name="Google Shape;1832;g93f406efa9_0_9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3" name="Google Shape;1833;g93f406efa9_0_9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21295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0" name="Google Shape;1860;g93f406efa9_0_9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1" name="Google Shape;1861;g93f406efa9_0_9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390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717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88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8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s://www.freepik.com/" TargetMode="Externa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3.xml"/><Relationship Id="rId4" Type="http://schemas.openxmlformats.org/officeDocument/2006/relationships/hyperlink" Target="https://www.freepik.com/" TargetMode="Externa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oogle Shape;45;p3"/>
          <p:cNvGrpSpPr/>
          <p:nvPr/>
        </p:nvGrpSpPr>
        <p:grpSpPr>
          <a:xfrm rot="419832">
            <a:off x="2660659" y="538139"/>
            <a:ext cx="3822679" cy="4024956"/>
            <a:chOff x="897300" y="1341100"/>
            <a:chExt cx="2362668" cy="2487517"/>
          </a:xfrm>
        </p:grpSpPr>
        <p:sp>
          <p:nvSpPr>
            <p:cNvPr id="46" name="Google Shape;46;p3"/>
            <p:cNvSpPr/>
            <p:nvPr/>
          </p:nvSpPr>
          <p:spPr>
            <a:xfrm>
              <a:off x="911172" y="1573877"/>
              <a:ext cx="2335686" cy="2250777"/>
            </a:xfrm>
            <a:custGeom>
              <a:avLst/>
              <a:gdLst/>
              <a:ahLst/>
              <a:cxnLst/>
              <a:rect l="l" t="t" r="r" b="b"/>
              <a:pathLst>
                <a:path w="15322" h="14765" extrusionOk="0">
                  <a:moveTo>
                    <a:pt x="10139" y="1"/>
                  </a:moveTo>
                  <a:cubicBezTo>
                    <a:pt x="6837" y="1"/>
                    <a:pt x="3538" y="221"/>
                    <a:pt x="264" y="648"/>
                  </a:cubicBezTo>
                  <a:cubicBezTo>
                    <a:pt x="346" y="5287"/>
                    <a:pt x="259" y="9925"/>
                    <a:pt x="0" y="14555"/>
                  </a:cubicBezTo>
                  <a:cubicBezTo>
                    <a:pt x="150" y="14600"/>
                    <a:pt x="359" y="14591"/>
                    <a:pt x="478" y="14605"/>
                  </a:cubicBezTo>
                  <a:cubicBezTo>
                    <a:pt x="637" y="14627"/>
                    <a:pt x="791" y="14641"/>
                    <a:pt x="951" y="14659"/>
                  </a:cubicBezTo>
                  <a:cubicBezTo>
                    <a:pt x="1246" y="14686"/>
                    <a:pt x="1537" y="14709"/>
                    <a:pt x="1833" y="14723"/>
                  </a:cubicBezTo>
                  <a:cubicBezTo>
                    <a:pt x="2367" y="14754"/>
                    <a:pt x="2905" y="14765"/>
                    <a:pt x="3440" y="14765"/>
                  </a:cubicBezTo>
                  <a:cubicBezTo>
                    <a:pt x="3538" y="14765"/>
                    <a:pt x="3636" y="14764"/>
                    <a:pt x="3734" y="14764"/>
                  </a:cubicBezTo>
                  <a:cubicBezTo>
                    <a:pt x="5012" y="14755"/>
                    <a:pt x="6289" y="14686"/>
                    <a:pt x="7563" y="14632"/>
                  </a:cubicBezTo>
                  <a:cubicBezTo>
                    <a:pt x="10100" y="14523"/>
                    <a:pt x="12638" y="14414"/>
                    <a:pt x="15176" y="14304"/>
                  </a:cubicBezTo>
                  <a:cubicBezTo>
                    <a:pt x="15130" y="12240"/>
                    <a:pt x="15226" y="10180"/>
                    <a:pt x="15276" y="8115"/>
                  </a:cubicBezTo>
                  <a:cubicBezTo>
                    <a:pt x="15316" y="6278"/>
                    <a:pt x="15321" y="4432"/>
                    <a:pt x="15148" y="2599"/>
                  </a:cubicBezTo>
                  <a:cubicBezTo>
                    <a:pt x="15103" y="2094"/>
                    <a:pt x="15044" y="1594"/>
                    <a:pt x="14962" y="1094"/>
                  </a:cubicBezTo>
                  <a:cubicBezTo>
                    <a:pt x="14930" y="880"/>
                    <a:pt x="14916" y="634"/>
                    <a:pt x="14853" y="430"/>
                  </a:cubicBezTo>
                  <a:cubicBezTo>
                    <a:pt x="14748" y="93"/>
                    <a:pt x="14502" y="130"/>
                    <a:pt x="14207" y="111"/>
                  </a:cubicBezTo>
                  <a:cubicBezTo>
                    <a:pt x="13270" y="61"/>
                    <a:pt x="12338" y="30"/>
                    <a:pt x="11406" y="11"/>
                  </a:cubicBezTo>
                  <a:cubicBezTo>
                    <a:pt x="10983" y="4"/>
                    <a:pt x="10561" y="1"/>
                    <a:pt x="1013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1164827" y="1796903"/>
              <a:ext cx="1826079" cy="1190154"/>
            </a:xfrm>
            <a:custGeom>
              <a:avLst/>
              <a:gdLst/>
              <a:ahLst/>
              <a:cxnLst/>
              <a:rect l="l" t="t" r="r" b="b"/>
              <a:pathLst>
                <a:path w="11979" h="8814" extrusionOk="0">
                  <a:moveTo>
                    <a:pt x="9329" y="0"/>
                  </a:moveTo>
                  <a:cubicBezTo>
                    <a:pt x="7064" y="0"/>
                    <a:pt x="4799" y="84"/>
                    <a:pt x="2534" y="167"/>
                  </a:cubicBezTo>
                  <a:cubicBezTo>
                    <a:pt x="1697" y="199"/>
                    <a:pt x="855" y="231"/>
                    <a:pt x="19" y="263"/>
                  </a:cubicBezTo>
                  <a:cubicBezTo>
                    <a:pt x="1" y="2796"/>
                    <a:pt x="37" y="5329"/>
                    <a:pt x="132" y="7857"/>
                  </a:cubicBezTo>
                  <a:lnTo>
                    <a:pt x="110" y="7916"/>
                  </a:lnTo>
                  <a:cubicBezTo>
                    <a:pt x="91" y="8080"/>
                    <a:pt x="101" y="8248"/>
                    <a:pt x="137" y="8412"/>
                  </a:cubicBezTo>
                  <a:cubicBezTo>
                    <a:pt x="805" y="8548"/>
                    <a:pt x="1483" y="8639"/>
                    <a:pt x="2165" y="8680"/>
                  </a:cubicBezTo>
                  <a:cubicBezTo>
                    <a:pt x="3165" y="8743"/>
                    <a:pt x="4211" y="8813"/>
                    <a:pt x="5240" y="8813"/>
                  </a:cubicBezTo>
                  <a:cubicBezTo>
                    <a:pt x="5780" y="8813"/>
                    <a:pt x="6315" y="8794"/>
                    <a:pt x="6836" y="8744"/>
                  </a:cubicBezTo>
                  <a:cubicBezTo>
                    <a:pt x="8559" y="8576"/>
                    <a:pt x="10255" y="8694"/>
                    <a:pt x="11933" y="8303"/>
                  </a:cubicBezTo>
                  <a:cubicBezTo>
                    <a:pt x="11979" y="8294"/>
                    <a:pt x="11938" y="8021"/>
                    <a:pt x="11933" y="7976"/>
                  </a:cubicBezTo>
                  <a:cubicBezTo>
                    <a:pt x="11847" y="6930"/>
                    <a:pt x="11765" y="5588"/>
                    <a:pt x="11783" y="4556"/>
                  </a:cubicBezTo>
                  <a:cubicBezTo>
                    <a:pt x="11788" y="4060"/>
                    <a:pt x="11811" y="3401"/>
                    <a:pt x="11793" y="2909"/>
                  </a:cubicBezTo>
                  <a:cubicBezTo>
                    <a:pt x="11774" y="2350"/>
                    <a:pt x="11702" y="1968"/>
                    <a:pt x="11620" y="1413"/>
                  </a:cubicBezTo>
                  <a:cubicBezTo>
                    <a:pt x="11551" y="949"/>
                    <a:pt x="11483" y="490"/>
                    <a:pt x="11415" y="26"/>
                  </a:cubicBezTo>
                  <a:cubicBezTo>
                    <a:pt x="10720" y="8"/>
                    <a:pt x="10024" y="0"/>
                    <a:pt x="9329" y="0"/>
                  </a:cubicBezTo>
                  <a:close/>
                </a:path>
              </a:pathLst>
            </a:custGeom>
            <a:solidFill>
              <a:srgbClr val="FFF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3"/>
            <p:cNvSpPr/>
            <p:nvPr/>
          </p:nvSpPr>
          <p:spPr>
            <a:xfrm>
              <a:off x="897300" y="1551316"/>
              <a:ext cx="2362668" cy="2277301"/>
            </a:xfrm>
            <a:custGeom>
              <a:avLst/>
              <a:gdLst/>
              <a:ahLst/>
              <a:cxnLst/>
              <a:rect l="l" t="t" r="r" b="b"/>
              <a:pathLst>
                <a:path w="15499" h="14939" extrusionOk="0">
                  <a:moveTo>
                    <a:pt x="10196" y="173"/>
                  </a:moveTo>
                  <a:cubicBezTo>
                    <a:pt x="11283" y="173"/>
                    <a:pt x="12370" y="198"/>
                    <a:pt x="13457" y="246"/>
                  </a:cubicBezTo>
                  <a:cubicBezTo>
                    <a:pt x="13784" y="259"/>
                    <a:pt x="14111" y="273"/>
                    <a:pt x="14439" y="291"/>
                  </a:cubicBezTo>
                  <a:cubicBezTo>
                    <a:pt x="14634" y="300"/>
                    <a:pt x="14775" y="323"/>
                    <a:pt x="14857" y="537"/>
                  </a:cubicBezTo>
                  <a:cubicBezTo>
                    <a:pt x="14921" y="710"/>
                    <a:pt x="14930" y="905"/>
                    <a:pt x="14953" y="1087"/>
                  </a:cubicBezTo>
                  <a:cubicBezTo>
                    <a:pt x="15053" y="1806"/>
                    <a:pt x="15148" y="2520"/>
                    <a:pt x="15203" y="3247"/>
                  </a:cubicBezTo>
                  <a:cubicBezTo>
                    <a:pt x="15326" y="4893"/>
                    <a:pt x="15317" y="6549"/>
                    <a:pt x="15276" y="8204"/>
                  </a:cubicBezTo>
                  <a:cubicBezTo>
                    <a:pt x="15231" y="10237"/>
                    <a:pt x="15142" y="12274"/>
                    <a:pt x="15179" y="14306"/>
                  </a:cubicBezTo>
                  <a:lnTo>
                    <a:pt x="15179" y="14306"/>
                  </a:lnTo>
                  <a:cubicBezTo>
                    <a:pt x="13211" y="14391"/>
                    <a:pt x="11244" y="14476"/>
                    <a:pt x="9277" y="14562"/>
                  </a:cubicBezTo>
                  <a:cubicBezTo>
                    <a:pt x="7391" y="14639"/>
                    <a:pt x="5500" y="14763"/>
                    <a:pt x="3609" y="14763"/>
                  </a:cubicBezTo>
                  <a:cubicBezTo>
                    <a:pt x="3512" y="14763"/>
                    <a:pt x="3416" y="14762"/>
                    <a:pt x="3320" y="14762"/>
                  </a:cubicBezTo>
                  <a:cubicBezTo>
                    <a:pt x="2761" y="14762"/>
                    <a:pt x="2206" y="14743"/>
                    <a:pt x="1646" y="14707"/>
                  </a:cubicBezTo>
                  <a:cubicBezTo>
                    <a:pt x="1383" y="14689"/>
                    <a:pt x="1114" y="14666"/>
                    <a:pt x="851" y="14639"/>
                  </a:cubicBezTo>
                  <a:cubicBezTo>
                    <a:pt x="632" y="14614"/>
                    <a:pt x="399" y="14616"/>
                    <a:pt x="181" y="14569"/>
                  </a:cubicBezTo>
                  <a:lnTo>
                    <a:pt x="181" y="14569"/>
                  </a:lnTo>
                  <a:cubicBezTo>
                    <a:pt x="432" y="9988"/>
                    <a:pt x="522" y="5398"/>
                    <a:pt x="438" y="812"/>
                  </a:cubicBezTo>
                  <a:lnTo>
                    <a:pt x="438" y="812"/>
                  </a:lnTo>
                  <a:cubicBezTo>
                    <a:pt x="3308" y="442"/>
                    <a:pt x="6199" y="227"/>
                    <a:pt x="9091" y="182"/>
                  </a:cubicBezTo>
                  <a:cubicBezTo>
                    <a:pt x="9459" y="176"/>
                    <a:pt x="9828" y="173"/>
                    <a:pt x="10196" y="173"/>
                  </a:cubicBezTo>
                  <a:close/>
                  <a:moveTo>
                    <a:pt x="10155" y="0"/>
                  </a:moveTo>
                  <a:cubicBezTo>
                    <a:pt x="8627" y="5"/>
                    <a:pt x="7099" y="50"/>
                    <a:pt x="5576" y="146"/>
                  </a:cubicBezTo>
                  <a:cubicBezTo>
                    <a:pt x="3829" y="255"/>
                    <a:pt x="2087" y="423"/>
                    <a:pt x="350" y="650"/>
                  </a:cubicBezTo>
                  <a:cubicBezTo>
                    <a:pt x="305" y="655"/>
                    <a:pt x="264" y="682"/>
                    <a:pt x="264" y="737"/>
                  </a:cubicBezTo>
                  <a:cubicBezTo>
                    <a:pt x="350" y="5371"/>
                    <a:pt x="259" y="10009"/>
                    <a:pt x="5" y="14639"/>
                  </a:cubicBezTo>
                  <a:cubicBezTo>
                    <a:pt x="0" y="14675"/>
                    <a:pt x="32" y="14712"/>
                    <a:pt x="68" y="14721"/>
                  </a:cubicBezTo>
                  <a:cubicBezTo>
                    <a:pt x="428" y="14812"/>
                    <a:pt x="837" y="14812"/>
                    <a:pt x="1205" y="14844"/>
                  </a:cubicBezTo>
                  <a:cubicBezTo>
                    <a:pt x="1705" y="14889"/>
                    <a:pt x="2206" y="14916"/>
                    <a:pt x="2706" y="14930"/>
                  </a:cubicBezTo>
                  <a:cubicBezTo>
                    <a:pt x="2958" y="14936"/>
                    <a:pt x="3211" y="14938"/>
                    <a:pt x="3464" y="14938"/>
                  </a:cubicBezTo>
                  <a:cubicBezTo>
                    <a:pt x="4222" y="14938"/>
                    <a:pt x="4982" y="14915"/>
                    <a:pt x="5739" y="14884"/>
                  </a:cubicBezTo>
                  <a:cubicBezTo>
                    <a:pt x="7758" y="14807"/>
                    <a:pt x="9778" y="14712"/>
                    <a:pt x="11797" y="14625"/>
                  </a:cubicBezTo>
                  <a:cubicBezTo>
                    <a:pt x="12952" y="14575"/>
                    <a:pt x="14111" y="14525"/>
                    <a:pt x="15267" y="14480"/>
                  </a:cubicBezTo>
                  <a:cubicBezTo>
                    <a:pt x="15312" y="14475"/>
                    <a:pt x="15353" y="14439"/>
                    <a:pt x="15353" y="14393"/>
                  </a:cubicBezTo>
                  <a:cubicBezTo>
                    <a:pt x="15312" y="12338"/>
                    <a:pt x="15402" y="10282"/>
                    <a:pt x="15448" y="8231"/>
                  </a:cubicBezTo>
                  <a:lnTo>
                    <a:pt x="15448" y="8231"/>
                  </a:lnTo>
                  <a:cubicBezTo>
                    <a:pt x="15451" y="8223"/>
                    <a:pt x="15453" y="8214"/>
                    <a:pt x="15453" y="8204"/>
                  </a:cubicBezTo>
                  <a:cubicBezTo>
                    <a:pt x="15489" y="6626"/>
                    <a:pt x="15498" y="5043"/>
                    <a:pt x="15389" y="3470"/>
                  </a:cubicBezTo>
                  <a:cubicBezTo>
                    <a:pt x="15344" y="2751"/>
                    <a:pt x="15267" y="2033"/>
                    <a:pt x="15162" y="1314"/>
                  </a:cubicBezTo>
                  <a:cubicBezTo>
                    <a:pt x="15098" y="896"/>
                    <a:pt x="15139" y="209"/>
                    <a:pt x="14593" y="128"/>
                  </a:cubicBezTo>
                  <a:cubicBezTo>
                    <a:pt x="13916" y="32"/>
                    <a:pt x="13188" y="59"/>
                    <a:pt x="12502" y="37"/>
                  </a:cubicBezTo>
                  <a:cubicBezTo>
                    <a:pt x="11719" y="14"/>
                    <a:pt x="10937" y="0"/>
                    <a:pt x="101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3"/>
            <p:cNvSpPr/>
            <p:nvPr/>
          </p:nvSpPr>
          <p:spPr>
            <a:xfrm>
              <a:off x="1151726" y="1783630"/>
              <a:ext cx="1850317" cy="1206171"/>
            </a:xfrm>
            <a:custGeom>
              <a:avLst/>
              <a:gdLst/>
              <a:ahLst/>
              <a:cxnLst/>
              <a:rect l="l" t="t" r="r" b="b"/>
              <a:pathLst>
                <a:path w="12138" h="8981" extrusionOk="0">
                  <a:moveTo>
                    <a:pt x="9370" y="174"/>
                  </a:moveTo>
                  <a:cubicBezTo>
                    <a:pt x="10056" y="174"/>
                    <a:pt x="10742" y="181"/>
                    <a:pt x="11428" y="198"/>
                  </a:cubicBezTo>
                  <a:lnTo>
                    <a:pt x="11428" y="198"/>
                  </a:lnTo>
                  <a:cubicBezTo>
                    <a:pt x="11526" y="868"/>
                    <a:pt x="11636" y="1539"/>
                    <a:pt x="11724" y="2210"/>
                  </a:cubicBezTo>
                  <a:cubicBezTo>
                    <a:pt x="11806" y="2824"/>
                    <a:pt x="11806" y="3438"/>
                    <a:pt x="11792" y="4056"/>
                  </a:cubicBezTo>
                  <a:cubicBezTo>
                    <a:pt x="11774" y="5275"/>
                    <a:pt x="11810" y="6489"/>
                    <a:pt x="11906" y="7703"/>
                  </a:cubicBezTo>
                  <a:cubicBezTo>
                    <a:pt x="11915" y="7826"/>
                    <a:pt x="11924" y="7953"/>
                    <a:pt x="11938" y="8076"/>
                  </a:cubicBezTo>
                  <a:cubicBezTo>
                    <a:pt x="11942" y="8117"/>
                    <a:pt x="11979" y="8258"/>
                    <a:pt x="11956" y="8294"/>
                  </a:cubicBezTo>
                  <a:cubicBezTo>
                    <a:pt x="11906" y="8376"/>
                    <a:pt x="11547" y="8399"/>
                    <a:pt x="11460" y="8413"/>
                  </a:cubicBezTo>
                  <a:cubicBezTo>
                    <a:pt x="11255" y="8449"/>
                    <a:pt x="11046" y="8481"/>
                    <a:pt x="10837" y="8504"/>
                  </a:cubicBezTo>
                  <a:cubicBezTo>
                    <a:pt x="10155" y="8585"/>
                    <a:pt x="9468" y="8608"/>
                    <a:pt x="8782" y="8635"/>
                  </a:cubicBezTo>
                  <a:cubicBezTo>
                    <a:pt x="7546" y="8684"/>
                    <a:pt x="6321" y="8809"/>
                    <a:pt x="5084" y="8809"/>
                  </a:cubicBezTo>
                  <a:cubicBezTo>
                    <a:pt x="4937" y="8809"/>
                    <a:pt x="4790" y="8808"/>
                    <a:pt x="4643" y="8804"/>
                  </a:cubicBezTo>
                  <a:cubicBezTo>
                    <a:pt x="3879" y="8786"/>
                    <a:pt x="3120" y="8736"/>
                    <a:pt x="2356" y="8690"/>
                  </a:cubicBezTo>
                  <a:cubicBezTo>
                    <a:pt x="1933" y="8663"/>
                    <a:pt x="1514" y="8622"/>
                    <a:pt x="1096" y="8563"/>
                  </a:cubicBezTo>
                  <a:cubicBezTo>
                    <a:pt x="919" y="8540"/>
                    <a:pt x="741" y="8508"/>
                    <a:pt x="564" y="8476"/>
                  </a:cubicBezTo>
                  <a:cubicBezTo>
                    <a:pt x="446" y="8454"/>
                    <a:pt x="382" y="8467"/>
                    <a:pt x="314" y="8367"/>
                  </a:cubicBezTo>
                  <a:cubicBezTo>
                    <a:pt x="246" y="8268"/>
                    <a:pt x="272" y="8124"/>
                    <a:pt x="282" y="8007"/>
                  </a:cubicBezTo>
                  <a:lnTo>
                    <a:pt x="282" y="8007"/>
                  </a:lnTo>
                  <a:cubicBezTo>
                    <a:pt x="297" y="7993"/>
                    <a:pt x="306" y="7972"/>
                    <a:pt x="305" y="7944"/>
                  </a:cubicBezTo>
                  <a:cubicBezTo>
                    <a:pt x="215" y="5443"/>
                    <a:pt x="174" y="2938"/>
                    <a:pt x="191" y="433"/>
                  </a:cubicBezTo>
                  <a:lnTo>
                    <a:pt x="191" y="433"/>
                  </a:lnTo>
                  <a:cubicBezTo>
                    <a:pt x="3248" y="319"/>
                    <a:pt x="6309" y="174"/>
                    <a:pt x="9370" y="174"/>
                  </a:cubicBezTo>
                  <a:close/>
                  <a:moveTo>
                    <a:pt x="9334" y="1"/>
                  </a:moveTo>
                  <a:cubicBezTo>
                    <a:pt x="6256" y="1"/>
                    <a:pt x="3179" y="145"/>
                    <a:pt x="105" y="259"/>
                  </a:cubicBezTo>
                  <a:cubicBezTo>
                    <a:pt x="59" y="263"/>
                    <a:pt x="18" y="300"/>
                    <a:pt x="18" y="345"/>
                  </a:cubicBezTo>
                  <a:cubicBezTo>
                    <a:pt x="0" y="2878"/>
                    <a:pt x="41" y="5411"/>
                    <a:pt x="132" y="7944"/>
                  </a:cubicBezTo>
                  <a:cubicBezTo>
                    <a:pt x="132" y="7946"/>
                    <a:pt x="132" y="7947"/>
                    <a:pt x="132" y="7948"/>
                  </a:cubicBezTo>
                  <a:lnTo>
                    <a:pt x="132" y="7948"/>
                  </a:lnTo>
                  <a:cubicBezTo>
                    <a:pt x="120" y="7962"/>
                    <a:pt x="111" y="7980"/>
                    <a:pt x="109" y="8003"/>
                  </a:cubicBezTo>
                  <a:cubicBezTo>
                    <a:pt x="96" y="8181"/>
                    <a:pt x="105" y="8344"/>
                    <a:pt x="141" y="8522"/>
                  </a:cubicBezTo>
                  <a:cubicBezTo>
                    <a:pt x="146" y="8549"/>
                    <a:pt x="173" y="8576"/>
                    <a:pt x="200" y="8581"/>
                  </a:cubicBezTo>
                  <a:cubicBezTo>
                    <a:pt x="1605" y="8863"/>
                    <a:pt x="3052" y="8927"/>
                    <a:pt x="4484" y="8972"/>
                  </a:cubicBezTo>
                  <a:cubicBezTo>
                    <a:pt x="4664" y="8978"/>
                    <a:pt x="4844" y="8980"/>
                    <a:pt x="5024" y="8980"/>
                  </a:cubicBezTo>
                  <a:cubicBezTo>
                    <a:pt x="6278" y="8980"/>
                    <a:pt x="7525" y="8856"/>
                    <a:pt x="8782" y="8808"/>
                  </a:cubicBezTo>
                  <a:cubicBezTo>
                    <a:pt x="9523" y="8781"/>
                    <a:pt x="10264" y="8749"/>
                    <a:pt x="11001" y="8658"/>
                  </a:cubicBezTo>
                  <a:cubicBezTo>
                    <a:pt x="11315" y="8617"/>
                    <a:pt x="11628" y="8572"/>
                    <a:pt x="11938" y="8499"/>
                  </a:cubicBezTo>
                  <a:cubicBezTo>
                    <a:pt x="12133" y="8449"/>
                    <a:pt x="12138" y="8381"/>
                    <a:pt x="12124" y="8185"/>
                  </a:cubicBezTo>
                  <a:cubicBezTo>
                    <a:pt x="12024" y="6976"/>
                    <a:pt x="11938" y="5766"/>
                    <a:pt x="11956" y="4556"/>
                  </a:cubicBezTo>
                  <a:cubicBezTo>
                    <a:pt x="11969" y="3833"/>
                    <a:pt x="12001" y="3106"/>
                    <a:pt x="11919" y="2387"/>
                  </a:cubicBezTo>
                  <a:cubicBezTo>
                    <a:pt x="11828" y="1619"/>
                    <a:pt x="11697" y="855"/>
                    <a:pt x="11587" y="91"/>
                  </a:cubicBezTo>
                  <a:cubicBezTo>
                    <a:pt x="11583" y="54"/>
                    <a:pt x="11537" y="27"/>
                    <a:pt x="11506" y="27"/>
                  </a:cubicBezTo>
                  <a:cubicBezTo>
                    <a:pt x="10782" y="9"/>
                    <a:pt x="10058" y="1"/>
                    <a:pt x="9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1263919" y="1356496"/>
              <a:ext cx="439027" cy="787657"/>
            </a:xfrm>
            <a:custGeom>
              <a:avLst/>
              <a:gdLst/>
              <a:ahLst/>
              <a:cxnLst/>
              <a:rect l="l" t="t" r="r" b="b"/>
              <a:pathLst>
                <a:path w="2880" h="5167" extrusionOk="0">
                  <a:moveTo>
                    <a:pt x="128" y="0"/>
                  </a:moveTo>
                  <a:cubicBezTo>
                    <a:pt x="128" y="0"/>
                    <a:pt x="1" y="46"/>
                    <a:pt x="5" y="96"/>
                  </a:cubicBezTo>
                  <a:cubicBezTo>
                    <a:pt x="14" y="146"/>
                    <a:pt x="24" y="664"/>
                    <a:pt x="24" y="664"/>
                  </a:cubicBezTo>
                  <a:lnTo>
                    <a:pt x="42" y="2179"/>
                  </a:lnTo>
                  <a:lnTo>
                    <a:pt x="10" y="5166"/>
                  </a:lnTo>
                  <a:cubicBezTo>
                    <a:pt x="11" y="5167"/>
                    <a:pt x="12" y="5167"/>
                    <a:pt x="13" y="5167"/>
                  </a:cubicBezTo>
                  <a:cubicBezTo>
                    <a:pt x="102" y="5167"/>
                    <a:pt x="757" y="4274"/>
                    <a:pt x="833" y="4189"/>
                  </a:cubicBezTo>
                  <a:cubicBezTo>
                    <a:pt x="910" y="4102"/>
                    <a:pt x="1347" y="3525"/>
                    <a:pt x="1347" y="3525"/>
                  </a:cubicBezTo>
                  <a:lnTo>
                    <a:pt x="1583" y="3861"/>
                  </a:lnTo>
                  <a:cubicBezTo>
                    <a:pt x="1820" y="4198"/>
                    <a:pt x="2584" y="5166"/>
                    <a:pt x="2584" y="5166"/>
                  </a:cubicBezTo>
                  <a:lnTo>
                    <a:pt x="2652" y="4848"/>
                  </a:lnTo>
                  <a:lnTo>
                    <a:pt x="2807" y="2920"/>
                  </a:lnTo>
                  <a:cubicBezTo>
                    <a:pt x="2807" y="2920"/>
                    <a:pt x="2879" y="1092"/>
                    <a:pt x="2870" y="969"/>
                  </a:cubicBezTo>
                  <a:cubicBezTo>
                    <a:pt x="2861" y="851"/>
                    <a:pt x="2816" y="0"/>
                    <a:pt x="28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1267425" y="1356496"/>
              <a:ext cx="283691" cy="117989"/>
            </a:xfrm>
            <a:custGeom>
              <a:avLst/>
              <a:gdLst/>
              <a:ahLst/>
              <a:cxnLst/>
              <a:rect l="l" t="t" r="r" b="b"/>
              <a:pathLst>
                <a:path w="1861" h="774" extrusionOk="0">
                  <a:moveTo>
                    <a:pt x="1378" y="0"/>
                  </a:moveTo>
                  <a:cubicBezTo>
                    <a:pt x="915" y="187"/>
                    <a:pt x="455" y="382"/>
                    <a:pt x="1" y="582"/>
                  </a:cubicBezTo>
                  <a:cubicBezTo>
                    <a:pt x="1" y="628"/>
                    <a:pt x="1" y="664"/>
                    <a:pt x="1" y="664"/>
                  </a:cubicBezTo>
                  <a:lnTo>
                    <a:pt x="1" y="773"/>
                  </a:lnTo>
                  <a:cubicBezTo>
                    <a:pt x="619" y="505"/>
                    <a:pt x="1238" y="246"/>
                    <a:pt x="1861" y="0"/>
                  </a:cubicBezTo>
                  <a:close/>
                </a:path>
              </a:pathLst>
            </a:custGeom>
            <a:solidFill>
              <a:srgbClr val="F8D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1268188" y="1356496"/>
              <a:ext cx="425003" cy="222715"/>
            </a:xfrm>
            <a:custGeom>
              <a:avLst/>
              <a:gdLst/>
              <a:ahLst/>
              <a:cxnLst/>
              <a:rect l="l" t="t" r="r" b="b"/>
              <a:pathLst>
                <a:path w="2788" h="1461" extrusionOk="0">
                  <a:moveTo>
                    <a:pt x="2497" y="0"/>
                  </a:moveTo>
                  <a:cubicBezTo>
                    <a:pt x="1660" y="410"/>
                    <a:pt x="828" y="828"/>
                    <a:pt x="0" y="1260"/>
                  </a:cubicBezTo>
                  <a:lnTo>
                    <a:pt x="5" y="1460"/>
                  </a:lnTo>
                  <a:cubicBezTo>
                    <a:pt x="923" y="978"/>
                    <a:pt x="1856" y="510"/>
                    <a:pt x="2788" y="55"/>
                  </a:cubicBezTo>
                  <a:cubicBezTo>
                    <a:pt x="2788" y="23"/>
                    <a:pt x="2788" y="0"/>
                    <a:pt x="2788" y="0"/>
                  </a:cubicBezTo>
                  <a:close/>
                </a:path>
              </a:pathLst>
            </a:custGeom>
            <a:solidFill>
              <a:srgbClr val="F8D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1269560" y="1422351"/>
              <a:ext cx="429271" cy="239331"/>
            </a:xfrm>
            <a:custGeom>
              <a:avLst/>
              <a:gdLst/>
              <a:ahLst/>
              <a:cxnLst/>
              <a:rect l="l" t="t" r="r" b="b"/>
              <a:pathLst>
                <a:path w="2816" h="1570" extrusionOk="0">
                  <a:moveTo>
                    <a:pt x="2802" y="0"/>
                  </a:moveTo>
                  <a:lnTo>
                    <a:pt x="0" y="1374"/>
                  </a:lnTo>
                  <a:lnTo>
                    <a:pt x="0" y="1569"/>
                  </a:lnTo>
                  <a:cubicBezTo>
                    <a:pt x="937" y="1110"/>
                    <a:pt x="1878" y="651"/>
                    <a:pt x="2815" y="191"/>
                  </a:cubicBezTo>
                  <a:cubicBezTo>
                    <a:pt x="2811" y="132"/>
                    <a:pt x="2806" y="64"/>
                    <a:pt x="2802" y="0"/>
                  </a:cubicBezTo>
                  <a:close/>
                </a:path>
              </a:pathLst>
            </a:custGeom>
            <a:solidFill>
              <a:srgbClr val="F8D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1268797" y="1507565"/>
              <a:ext cx="432777" cy="262197"/>
            </a:xfrm>
            <a:custGeom>
              <a:avLst/>
              <a:gdLst/>
              <a:ahLst/>
              <a:cxnLst/>
              <a:rect l="l" t="t" r="r" b="b"/>
              <a:pathLst>
                <a:path w="2839" h="1720" extrusionOk="0">
                  <a:moveTo>
                    <a:pt x="2838" y="1"/>
                  </a:moveTo>
                  <a:cubicBezTo>
                    <a:pt x="1897" y="505"/>
                    <a:pt x="951" y="1010"/>
                    <a:pt x="5" y="1520"/>
                  </a:cubicBezTo>
                  <a:lnTo>
                    <a:pt x="1" y="1720"/>
                  </a:lnTo>
                  <a:lnTo>
                    <a:pt x="2838" y="205"/>
                  </a:lnTo>
                  <a:cubicBezTo>
                    <a:pt x="2838" y="110"/>
                    <a:pt x="2838" y="37"/>
                    <a:pt x="2838" y="1"/>
                  </a:cubicBezTo>
                  <a:close/>
                </a:path>
              </a:pathLst>
            </a:custGeom>
            <a:solidFill>
              <a:srgbClr val="F8DE6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1249438" y="1341100"/>
              <a:ext cx="458387" cy="824548"/>
            </a:xfrm>
            <a:custGeom>
              <a:avLst/>
              <a:gdLst/>
              <a:ahLst/>
              <a:cxnLst/>
              <a:rect l="l" t="t" r="r" b="b"/>
              <a:pathLst>
                <a:path w="3007" h="5409" extrusionOk="0">
                  <a:moveTo>
                    <a:pt x="930" y="142"/>
                  </a:moveTo>
                  <a:cubicBezTo>
                    <a:pt x="1050" y="142"/>
                    <a:pt x="1169" y="145"/>
                    <a:pt x="1287" y="147"/>
                  </a:cubicBezTo>
                  <a:cubicBezTo>
                    <a:pt x="1819" y="156"/>
                    <a:pt x="2347" y="165"/>
                    <a:pt x="2874" y="179"/>
                  </a:cubicBezTo>
                  <a:cubicBezTo>
                    <a:pt x="2870" y="1825"/>
                    <a:pt x="2783" y="3471"/>
                    <a:pt x="2620" y="5108"/>
                  </a:cubicBezTo>
                  <a:cubicBezTo>
                    <a:pt x="2615" y="5117"/>
                    <a:pt x="2611" y="5126"/>
                    <a:pt x="2611" y="5135"/>
                  </a:cubicBezTo>
                  <a:cubicBezTo>
                    <a:pt x="2201" y="4644"/>
                    <a:pt x="1824" y="4126"/>
                    <a:pt x="1478" y="3580"/>
                  </a:cubicBezTo>
                  <a:cubicBezTo>
                    <a:pt x="1467" y="3558"/>
                    <a:pt x="1442" y="3542"/>
                    <a:pt x="1418" y="3542"/>
                  </a:cubicBezTo>
                  <a:cubicBezTo>
                    <a:pt x="1403" y="3542"/>
                    <a:pt x="1389" y="3548"/>
                    <a:pt x="1378" y="3562"/>
                  </a:cubicBezTo>
                  <a:cubicBezTo>
                    <a:pt x="983" y="4112"/>
                    <a:pt x="573" y="4649"/>
                    <a:pt x="150" y="5167"/>
                  </a:cubicBezTo>
                  <a:cubicBezTo>
                    <a:pt x="164" y="4162"/>
                    <a:pt x="169" y="3157"/>
                    <a:pt x="164" y="2152"/>
                  </a:cubicBezTo>
                  <a:cubicBezTo>
                    <a:pt x="164" y="1625"/>
                    <a:pt x="159" y="1097"/>
                    <a:pt x="155" y="570"/>
                  </a:cubicBezTo>
                  <a:cubicBezTo>
                    <a:pt x="155" y="501"/>
                    <a:pt x="150" y="438"/>
                    <a:pt x="150" y="370"/>
                  </a:cubicBezTo>
                  <a:cubicBezTo>
                    <a:pt x="150" y="292"/>
                    <a:pt x="128" y="220"/>
                    <a:pt x="214" y="183"/>
                  </a:cubicBezTo>
                  <a:cubicBezTo>
                    <a:pt x="293" y="152"/>
                    <a:pt x="394" y="152"/>
                    <a:pt x="486" y="152"/>
                  </a:cubicBezTo>
                  <a:lnTo>
                    <a:pt x="486" y="152"/>
                  </a:lnTo>
                  <a:cubicBezTo>
                    <a:pt x="516" y="152"/>
                    <a:pt x="546" y="152"/>
                    <a:pt x="573" y="151"/>
                  </a:cubicBezTo>
                  <a:cubicBezTo>
                    <a:pt x="692" y="145"/>
                    <a:pt x="811" y="142"/>
                    <a:pt x="930" y="142"/>
                  </a:cubicBezTo>
                  <a:close/>
                  <a:moveTo>
                    <a:pt x="934" y="1"/>
                  </a:moveTo>
                  <a:cubicBezTo>
                    <a:pt x="822" y="1"/>
                    <a:pt x="709" y="2"/>
                    <a:pt x="596" y="6"/>
                  </a:cubicBezTo>
                  <a:cubicBezTo>
                    <a:pt x="478" y="15"/>
                    <a:pt x="360" y="24"/>
                    <a:pt x="241" y="38"/>
                  </a:cubicBezTo>
                  <a:cubicBezTo>
                    <a:pt x="169" y="47"/>
                    <a:pt x="87" y="47"/>
                    <a:pt x="46" y="120"/>
                  </a:cubicBezTo>
                  <a:cubicBezTo>
                    <a:pt x="0" y="188"/>
                    <a:pt x="19" y="292"/>
                    <a:pt x="23" y="370"/>
                  </a:cubicBezTo>
                  <a:cubicBezTo>
                    <a:pt x="23" y="524"/>
                    <a:pt x="23" y="674"/>
                    <a:pt x="28" y="824"/>
                  </a:cubicBezTo>
                  <a:cubicBezTo>
                    <a:pt x="28" y="1106"/>
                    <a:pt x="32" y="1388"/>
                    <a:pt x="32" y="1670"/>
                  </a:cubicBezTo>
                  <a:cubicBezTo>
                    <a:pt x="37" y="2243"/>
                    <a:pt x="37" y="2821"/>
                    <a:pt x="32" y="3394"/>
                  </a:cubicBezTo>
                  <a:cubicBezTo>
                    <a:pt x="32" y="4035"/>
                    <a:pt x="28" y="4672"/>
                    <a:pt x="19" y="5313"/>
                  </a:cubicBezTo>
                  <a:cubicBezTo>
                    <a:pt x="19" y="5340"/>
                    <a:pt x="28" y="5358"/>
                    <a:pt x="46" y="5372"/>
                  </a:cubicBezTo>
                  <a:cubicBezTo>
                    <a:pt x="57" y="5394"/>
                    <a:pt x="77" y="5409"/>
                    <a:pt x="100" y="5409"/>
                  </a:cubicBezTo>
                  <a:cubicBezTo>
                    <a:pt x="115" y="5409"/>
                    <a:pt x="131" y="5402"/>
                    <a:pt x="146" y="5386"/>
                  </a:cubicBezTo>
                  <a:cubicBezTo>
                    <a:pt x="587" y="4849"/>
                    <a:pt x="1010" y="4299"/>
                    <a:pt x="1419" y="3730"/>
                  </a:cubicBezTo>
                  <a:cubicBezTo>
                    <a:pt x="1778" y="4299"/>
                    <a:pt x="2174" y="4835"/>
                    <a:pt x="2606" y="5340"/>
                  </a:cubicBezTo>
                  <a:cubicBezTo>
                    <a:pt x="2617" y="5353"/>
                    <a:pt x="2633" y="5359"/>
                    <a:pt x="2649" y="5359"/>
                  </a:cubicBezTo>
                  <a:cubicBezTo>
                    <a:pt x="2673" y="5359"/>
                    <a:pt x="2697" y="5346"/>
                    <a:pt x="2711" y="5322"/>
                  </a:cubicBezTo>
                  <a:cubicBezTo>
                    <a:pt x="2711" y="5317"/>
                    <a:pt x="2715" y="5308"/>
                    <a:pt x="2720" y="5304"/>
                  </a:cubicBezTo>
                  <a:lnTo>
                    <a:pt x="2729" y="5304"/>
                  </a:lnTo>
                  <a:cubicBezTo>
                    <a:pt x="2729" y="5290"/>
                    <a:pt x="2729" y="5276"/>
                    <a:pt x="2733" y="5263"/>
                  </a:cubicBezTo>
                  <a:cubicBezTo>
                    <a:pt x="2743" y="5231"/>
                    <a:pt x="2747" y="5195"/>
                    <a:pt x="2743" y="5154"/>
                  </a:cubicBezTo>
                  <a:cubicBezTo>
                    <a:pt x="2915" y="3480"/>
                    <a:pt x="3002" y="1793"/>
                    <a:pt x="3006" y="110"/>
                  </a:cubicBezTo>
                  <a:cubicBezTo>
                    <a:pt x="3006" y="69"/>
                    <a:pt x="2974" y="38"/>
                    <a:pt x="2943" y="38"/>
                  </a:cubicBezTo>
                  <a:cubicBezTo>
                    <a:pt x="2424" y="29"/>
                    <a:pt x="1910" y="19"/>
                    <a:pt x="1392" y="6"/>
                  </a:cubicBezTo>
                  <a:cubicBezTo>
                    <a:pt x="1240" y="3"/>
                    <a:pt x="1087" y="1"/>
                    <a:pt x="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" name="Google Shape;56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7" name="Google Shape;57;p3"/>
          <p:cNvSpPr txBox="1">
            <a:spLocks noGrp="1"/>
          </p:cNvSpPr>
          <p:nvPr>
            <p:ph type="title"/>
          </p:nvPr>
        </p:nvSpPr>
        <p:spPr>
          <a:xfrm rot="442287">
            <a:off x="3380678" y="3120774"/>
            <a:ext cx="2076361" cy="74142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endParaRPr/>
          </a:p>
        </p:txBody>
      </p:sp>
      <p:sp>
        <p:nvSpPr>
          <p:cNvPr id="58" name="Google Shape;58;p3"/>
          <p:cNvSpPr txBox="1">
            <a:spLocks noGrp="1"/>
          </p:cNvSpPr>
          <p:nvPr>
            <p:ph type="title" idx="2" hasCustomPrompt="1"/>
          </p:nvPr>
        </p:nvSpPr>
        <p:spPr>
          <a:xfrm rot="442287">
            <a:off x="3550235" y="1902963"/>
            <a:ext cx="2076361" cy="7414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59" name="Google Shape;59;p3"/>
          <p:cNvSpPr txBox="1">
            <a:spLocks noGrp="1"/>
          </p:cNvSpPr>
          <p:nvPr>
            <p:ph type="subTitle" idx="1"/>
          </p:nvPr>
        </p:nvSpPr>
        <p:spPr>
          <a:xfrm rot="441905">
            <a:off x="3106108" y="3741971"/>
            <a:ext cx="2468970" cy="74142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oming Soon"/>
              <a:buNone/>
              <a:defRPr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grpSp>
        <p:nvGrpSpPr>
          <p:cNvPr id="60" name="Google Shape;60;p3"/>
          <p:cNvGrpSpPr/>
          <p:nvPr/>
        </p:nvGrpSpPr>
        <p:grpSpPr>
          <a:xfrm rot="-10796165">
            <a:off x="-971787" y="896494"/>
            <a:ext cx="1863682" cy="480883"/>
            <a:chOff x="7622176" y="2589750"/>
            <a:chExt cx="2078841" cy="536400"/>
          </a:xfrm>
        </p:grpSpPr>
        <p:sp>
          <p:nvSpPr>
            <p:cNvPr id="61" name="Google Shape;61;p3"/>
            <p:cNvSpPr/>
            <p:nvPr/>
          </p:nvSpPr>
          <p:spPr>
            <a:xfrm>
              <a:off x="7632850" y="2604325"/>
              <a:ext cx="2053298" cy="514146"/>
            </a:xfrm>
            <a:custGeom>
              <a:avLst/>
              <a:gdLst/>
              <a:ahLst/>
              <a:cxnLst/>
              <a:rect l="l" t="t" r="r" b="b"/>
              <a:pathLst>
                <a:path w="15508" h="4232" extrusionOk="0">
                  <a:moveTo>
                    <a:pt x="13358" y="0"/>
                  </a:moveTo>
                  <a:lnTo>
                    <a:pt x="12205" y="10"/>
                  </a:lnTo>
                  <a:cubicBezTo>
                    <a:pt x="12205" y="10"/>
                    <a:pt x="10633" y="2"/>
                    <a:pt x="9429" y="2"/>
                  </a:cubicBezTo>
                  <a:cubicBezTo>
                    <a:pt x="8826" y="2"/>
                    <a:pt x="8316" y="4"/>
                    <a:pt x="8140" y="10"/>
                  </a:cubicBezTo>
                  <a:cubicBezTo>
                    <a:pt x="7603" y="40"/>
                    <a:pt x="2981" y="20"/>
                    <a:pt x="2121" y="40"/>
                  </a:cubicBezTo>
                  <a:cubicBezTo>
                    <a:pt x="1271" y="49"/>
                    <a:pt x="157" y="147"/>
                    <a:pt x="157" y="147"/>
                  </a:cubicBezTo>
                  <a:cubicBezTo>
                    <a:pt x="1" y="313"/>
                    <a:pt x="1" y="4231"/>
                    <a:pt x="1" y="4231"/>
                  </a:cubicBezTo>
                  <a:cubicBezTo>
                    <a:pt x="1" y="4231"/>
                    <a:pt x="1605" y="4185"/>
                    <a:pt x="2558" y="4185"/>
                  </a:cubicBezTo>
                  <a:cubicBezTo>
                    <a:pt x="2762" y="4185"/>
                    <a:pt x="2937" y="4187"/>
                    <a:pt x="3059" y="4192"/>
                  </a:cubicBezTo>
                  <a:cubicBezTo>
                    <a:pt x="3095" y="4194"/>
                    <a:pt x="3153" y="4195"/>
                    <a:pt x="3232" y="4195"/>
                  </a:cubicBezTo>
                  <a:cubicBezTo>
                    <a:pt x="4689" y="4195"/>
                    <a:pt x="13124" y="3870"/>
                    <a:pt x="13124" y="3870"/>
                  </a:cubicBezTo>
                  <a:lnTo>
                    <a:pt x="15508" y="2375"/>
                  </a:lnTo>
                  <a:lnTo>
                    <a:pt x="1335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9351967" y="2604328"/>
              <a:ext cx="308712" cy="471391"/>
            </a:xfrm>
            <a:custGeom>
              <a:avLst/>
              <a:gdLst/>
              <a:ahLst/>
              <a:cxnLst/>
              <a:rect l="l" t="t" r="r" b="b"/>
              <a:pathLst>
                <a:path w="2541" h="3880" extrusionOk="0">
                  <a:moveTo>
                    <a:pt x="401" y="0"/>
                  </a:moveTo>
                  <a:lnTo>
                    <a:pt x="69" y="10"/>
                  </a:lnTo>
                  <a:cubicBezTo>
                    <a:pt x="20" y="645"/>
                    <a:pt x="0" y="1290"/>
                    <a:pt x="30" y="1935"/>
                  </a:cubicBezTo>
                  <a:lnTo>
                    <a:pt x="30" y="1974"/>
                  </a:lnTo>
                  <a:cubicBezTo>
                    <a:pt x="30" y="2091"/>
                    <a:pt x="30" y="2209"/>
                    <a:pt x="30" y="2326"/>
                  </a:cubicBezTo>
                  <a:cubicBezTo>
                    <a:pt x="20" y="2746"/>
                    <a:pt x="20" y="3166"/>
                    <a:pt x="59" y="3586"/>
                  </a:cubicBezTo>
                  <a:cubicBezTo>
                    <a:pt x="59" y="3665"/>
                    <a:pt x="69" y="3753"/>
                    <a:pt x="69" y="3831"/>
                  </a:cubicBezTo>
                  <a:cubicBezTo>
                    <a:pt x="69" y="3850"/>
                    <a:pt x="78" y="3860"/>
                    <a:pt x="78" y="3880"/>
                  </a:cubicBezTo>
                  <a:cubicBezTo>
                    <a:pt x="127" y="3870"/>
                    <a:pt x="157" y="3870"/>
                    <a:pt x="157" y="3870"/>
                  </a:cubicBezTo>
                  <a:lnTo>
                    <a:pt x="2541" y="2375"/>
                  </a:lnTo>
                  <a:lnTo>
                    <a:pt x="1036" y="714"/>
                  </a:lnTo>
                  <a:cubicBezTo>
                    <a:pt x="1026" y="723"/>
                    <a:pt x="1017" y="723"/>
                    <a:pt x="1007" y="733"/>
                  </a:cubicBezTo>
                  <a:cubicBezTo>
                    <a:pt x="1007" y="723"/>
                    <a:pt x="1007" y="714"/>
                    <a:pt x="1007" y="714"/>
                  </a:cubicBezTo>
                  <a:cubicBezTo>
                    <a:pt x="997" y="684"/>
                    <a:pt x="987" y="665"/>
                    <a:pt x="977" y="645"/>
                  </a:cubicBezTo>
                  <a:lnTo>
                    <a:pt x="938" y="596"/>
                  </a:lnTo>
                  <a:cubicBezTo>
                    <a:pt x="909" y="577"/>
                    <a:pt x="890" y="567"/>
                    <a:pt x="860" y="567"/>
                  </a:cubicBezTo>
                  <a:cubicBezTo>
                    <a:pt x="850" y="538"/>
                    <a:pt x="841" y="518"/>
                    <a:pt x="841" y="489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rgbClr val="F7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7622176" y="2589750"/>
              <a:ext cx="2078841" cy="536400"/>
            </a:xfrm>
            <a:custGeom>
              <a:avLst/>
              <a:gdLst/>
              <a:ahLst/>
              <a:cxnLst/>
              <a:rect l="l" t="t" r="r" b="b"/>
              <a:pathLst>
                <a:path w="15733" h="4415" extrusionOk="0">
                  <a:moveTo>
                    <a:pt x="6851" y="130"/>
                  </a:moveTo>
                  <a:cubicBezTo>
                    <a:pt x="7965" y="130"/>
                    <a:pt x="9069" y="130"/>
                    <a:pt x="10173" y="140"/>
                  </a:cubicBezTo>
                  <a:cubicBezTo>
                    <a:pt x="10740" y="140"/>
                    <a:pt x="11306" y="150"/>
                    <a:pt x="11873" y="160"/>
                  </a:cubicBezTo>
                  <a:lnTo>
                    <a:pt x="12655" y="169"/>
                  </a:lnTo>
                  <a:lnTo>
                    <a:pt x="13006" y="169"/>
                  </a:lnTo>
                  <a:cubicBezTo>
                    <a:pt x="13163" y="179"/>
                    <a:pt x="13358" y="150"/>
                    <a:pt x="13475" y="247"/>
                  </a:cubicBezTo>
                  <a:cubicBezTo>
                    <a:pt x="13583" y="316"/>
                    <a:pt x="13661" y="423"/>
                    <a:pt x="13749" y="511"/>
                  </a:cubicBezTo>
                  <a:cubicBezTo>
                    <a:pt x="13837" y="609"/>
                    <a:pt x="13935" y="707"/>
                    <a:pt x="14023" y="804"/>
                  </a:cubicBezTo>
                  <a:cubicBezTo>
                    <a:pt x="14199" y="990"/>
                    <a:pt x="14365" y="1176"/>
                    <a:pt x="14541" y="1371"/>
                  </a:cubicBezTo>
                  <a:cubicBezTo>
                    <a:pt x="14873" y="1742"/>
                    <a:pt x="15195" y="2133"/>
                    <a:pt x="15498" y="2524"/>
                  </a:cubicBezTo>
                  <a:lnTo>
                    <a:pt x="14296" y="3247"/>
                  </a:lnTo>
                  <a:cubicBezTo>
                    <a:pt x="14111" y="3364"/>
                    <a:pt x="13925" y="3472"/>
                    <a:pt x="13739" y="3589"/>
                  </a:cubicBezTo>
                  <a:cubicBezTo>
                    <a:pt x="13544" y="3706"/>
                    <a:pt x="13339" y="3853"/>
                    <a:pt x="13114" y="3941"/>
                  </a:cubicBezTo>
                  <a:cubicBezTo>
                    <a:pt x="12879" y="4039"/>
                    <a:pt x="12577" y="4019"/>
                    <a:pt x="12322" y="4029"/>
                  </a:cubicBezTo>
                  <a:cubicBezTo>
                    <a:pt x="12059" y="4039"/>
                    <a:pt x="11805" y="4058"/>
                    <a:pt x="11541" y="4068"/>
                  </a:cubicBezTo>
                  <a:cubicBezTo>
                    <a:pt x="11013" y="4088"/>
                    <a:pt x="10485" y="4107"/>
                    <a:pt x="9958" y="4127"/>
                  </a:cubicBezTo>
                  <a:cubicBezTo>
                    <a:pt x="7847" y="4215"/>
                    <a:pt x="5737" y="4273"/>
                    <a:pt x="3626" y="4273"/>
                  </a:cubicBezTo>
                  <a:cubicBezTo>
                    <a:pt x="2483" y="4273"/>
                    <a:pt x="1330" y="4263"/>
                    <a:pt x="177" y="4215"/>
                  </a:cubicBezTo>
                  <a:cubicBezTo>
                    <a:pt x="177" y="3882"/>
                    <a:pt x="177" y="3540"/>
                    <a:pt x="187" y="3208"/>
                  </a:cubicBezTo>
                  <a:cubicBezTo>
                    <a:pt x="187" y="3198"/>
                    <a:pt x="196" y="3198"/>
                    <a:pt x="196" y="3179"/>
                  </a:cubicBezTo>
                  <a:cubicBezTo>
                    <a:pt x="187" y="3110"/>
                    <a:pt x="187" y="3042"/>
                    <a:pt x="187" y="2974"/>
                  </a:cubicBezTo>
                  <a:cubicBezTo>
                    <a:pt x="206" y="2055"/>
                    <a:pt x="255" y="1146"/>
                    <a:pt x="343" y="238"/>
                  </a:cubicBezTo>
                  <a:cubicBezTo>
                    <a:pt x="2512" y="179"/>
                    <a:pt x="4681" y="150"/>
                    <a:pt x="6851" y="130"/>
                  </a:cubicBezTo>
                  <a:close/>
                  <a:moveTo>
                    <a:pt x="8113" y="0"/>
                  </a:moveTo>
                  <a:cubicBezTo>
                    <a:pt x="6774" y="0"/>
                    <a:pt x="5434" y="10"/>
                    <a:pt x="4095" y="32"/>
                  </a:cubicBezTo>
                  <a:cubicBezTo>
                    <a:pt x="2805" y="52"/>
                    <a:pt x="1506" y="81"/>
                    <a:pt x="206" y="120"/>
                  </a:cubicBezTo>
                  <a:cubicBezTo>
                    <a:pt x="167" y="120"/>
                    <a:pt x="138" y="150"/>
                    <a:pt x="128" y="179"/>
                  </a:cubicBezTo>
                  <a:cubicBezTo>
                    <a:pt x="69" y="853"/>
                    <a:pt x="30" y="1527"/>
                    <a:pt x="40" y="2202"/>
                  </a:cubicBezTo>
                  <a:cubicBezTo>
                    <a:pt x="11" y="2895"/>
                    <a:pt x="1" y="3589"/>
                    <a:pt x="11" y="4283"/>
                  </a:cubicBezTo>
                  <a:cubicBezTo>
                    <a:pt x="11" y="4322"/>
                    <a:pt x="50" y="4351"/>
                    <a:pt x="89" y="4351"/>
                  </a:cubicBezTo>
                  <a:cubicBezTo>
                    <a:pt x="1289" y="4395"/>
                    <a:pt x="2487" y="4414"/>
                    <a:pt x="3685" y="4414"/>
                  </a:cubicBezTo>
                  <a:cubicBezTo>
                    <a:pt x="4632" y="4414"/>
                    <a:pt x="5579" y="4402"/>
                    <a:pt x="6528" y="4381"/>
                  </a:cubicBezTo>
                  <a:cubicBezTo>
                    <a:pt x="7583" y="4351"/>
                    <a:pt x="8648" y="4322"/>
                    <a:pt x="9704" y="4283"/>
                  </a:cubicBezTo>
                  <a:cubicBezTo>
                    <a:pt x="10251" y="4254"/>
                    <a:pt x="10788" y="4234"/>
                    <a:pt x="11326" y="4215"/>
                  </a:cubicBezTo>
                  <a:cubicBezTo>
                    <a:pt x="11844" y="4195"/>
                    <a:pt x="12381" y="4205"/>
                    <a:pt x="12889" y="4146"/>
                  </a:cubicBezTo>
                  <a:cubicBezTo>
                    <a:pt x="13124" y="4127"/>
                    <a:pt x="13309" y="4029"/>
                    <a:pt x="13495" y="3921"/>
                  </a:cubicBezTo>
                  <a:cubicBezTo>
                    <a:pt x="13739" y="3775"/>
                    <a:pt x="13984" y="3628"/>
                    <a:pt x="14218" y="3482"/>
                  </a:cubicBezTo>
                  <a:cubicBezTo>
                    <a:pt x="14707" y="3198"/>
                    <a:pt x="15185" y="2905"/>
                    <a:pt x="15674" y="2612"/>
                  </a:cubicBezTo>
                  <a:cubicBezTo>
                    <a:pt x="15713" y="2583"/>
                    <a:pt x="15733" y="2544"/>
                    <a:pt x="15703" y="2505"/>
                  </a:cubicBezTo>
                  <a:cubicBezTo>
                    <a:pt x="15127" y="1772"/>
                    <a:pt x="14501" y="1058"/>
                    <a:pt x="13827" y="374"/>
                  </a:cubicBezTo>
                  <a:cubicBezTo>
                    <a:pt x="13710" y="247"/>
                    <a:pt x="13593" y="91"/>
                    <a:pt x="13397" y="52"/>
                  </a:cubicBezTo>
                  <a:cubicBezTo>
                    <a:pt x="13280" y="32"/>
                    <a:pt x="13153" y="28"/>
                    <a:pt x="13025" y="28"/>
                  </a:cubicBezTo>
                  <a:cubicBezTo>
                    <a:pt x="12897" y="28"/>
                    <a:pt x="12767" y="32"/>
                    <a:pt x="12645" y="32"/>
                  </a:cubicBezTo>
                  <a:cubicBezTo>
                    <a:pt x="12088" y="23"/>
                    <a:pt x="11521" y="13"/>
                    <a:pt x="10955" y="13"/>
                  </a:cubicBezTo>
                  <a:cubicBezTo>
                    <a:pt x="10007" y="5"/>
                    <a:pt x="9060" y="0"/>
                    <a:pt x="8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4" name="Google Shape;64;p3"/>
          <p:cNvGrpSpPr/>
          <p:nvPr/>
        </p:nvGrpSpPr>
        <p:grpSpPr>
          <a:xfrm rot="-10796165">
            <a:off x="-660966" y="215735"/>
            <a:ext cx="1977578" cy="511054"/>
            <a:chOff x="7341938" y="3315545"/>
            <a:chExt cx="2205886" cy="570055"/>
          </a:xfrm>
        </p:grpSpPr>
        <p:sp>
          <p:nvSpPr>
            <p:cNvPr id="65" name="Google Shape;65;p3"/>
            <p:cNvSpPr/>
            <p:nvPr/>
          </p:nvSpPr>
          <p:spPr>
            <a:xfrm rot="10800000">
              <a:off x="7553633" y="3364995"/>
              <a:ext cx="210557" cy="441756"/>
            </a:xfrm>
            <a:custGeom>
              <a:avLst/>
              <a:gdLst/>
              <a:ahLst/>
              <a:cxnLst/>
              <a:rect l="l" t="t" r="r" b="b"/>
              <a:pathLst>
                <a:path w="1526" h="3636" extrusionOk="0">
                  <a:moveTo>
                    <a:pt x="1428" y="0"/>
                  </a:moveTo>
                  <a:cubicBezTo>
                    <a:pt x="949" y="1212"/>
                    <a:pt x="480" y="2424"/>
                    <a:pt x="1" y="3635"/>
                  </a:cubicBezTo>
                  <a:lnTo>
                    <a:pt x="138" y="3635"/>
                  </a:lnTo>
                  <a:cubicBezTo>
                    <a:pt x="607" y="2463"/>
                    <a:pt x="1066" y="1280"/>
                    <a:pt x="1525" y="98"/>
                  </a:cubicBezTo>
                  <a:cubicBezTo>
                    <a:pt x="1486" y="69"/>
                    <a:pt x="1457" y="39"/>
                    <a:pt x="1428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3"/>
            <p:cNvSpPr/>
            <p:nvPr/>
          </p:nvSpPr>
          <p:spPr>
            <a:xfrm rot="10800000">
              <a:off x="7696576" y="3363901"/>
              <a:ext cx="258988" cy="504569"/>
            </a:xfrm>
            <a:custGeom>
              <a:avLst/>
              <a:gdLst/>
              <a:ahLst/>
              <a:cxnLst/>
              <a:rect l="l" t="t" r="r" b="b"/>
              <a:pathLst>
                <a:path w="1877" h="4153" extrusionOk="0">
                  <a:moveTo>
                    <a:pt x="1740" y="0"/>
                  </a:moveTo>
                  <a:cubicBezTo>
                    <a:pt x="1202" y="1407"/>
                    <a:pt x="626" y="2795"/>
                    <a:pt x="0" y="4153"/>
                  </a:cubicBezTo>
                  <a:lnTo>
                    <a:pt x="137" y="4153"/>
                  </a:lnTo>
                  <a:cubicBezTo>
                    <a:pt x="763" y="2785"/>
                    <a:pt x="1339" y="1407"/>
                    <a:pt x="1876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 rot="10800000">
              <a:off x="7851662" y="3362686"/>
              <a:ext cx="327702" cy="505784"/>
            </a:xfrm>
            <a:custGeom>
              <a:avLst/>
              <a:gdLst/>
              <a:ahLst/>
              <a:cxnLst/>
              <a:rect l="l" t="t" r="r" b="b"/>
              <a:pathLst>
                <a:path w="2375" h="4163" extrusionOk="0">
                  <a:moveTo>
                    <a:pt x="2228" y="0"/>
                  </a:moveTo>
                  <a:cubicBezTo>
                    <a:pt x="1564" y="1427"/>
                    <a:pt x="821" y="2824"/>
                    <a:pt x="0" y="4163"/>
                  </a:cubicBezTo>
                  <a:lnTo>
                    <a:pt x="157" y="4163"/>
                  </a:lnTo>
                  <a:cubicBezTo>
                    <a:pt x="968" y="2814"/>
                    <a:pt x="1710" y="1427"/>
                    <a:pt x="2375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 rot="10800000">
              <a:off x="7352702" y="3324658"/>
              <a:ext cx="2161457" cy="555961"/>
            </a:xfrm>
            <a:custGeom>
              <a:avLst/>
              <a:gdLst/>
              <a:ahLst/>
              <a:cxnLst/>
              <a:rect l="l" t="t" r="r" b="b"/>
              <a:pathLst>
                <a:path w="15665" h="4576" extrusionOk="0">
                  <a:moveTo>
                    <a:pt x="1702" y="0"/>
                  </a:moveTo>
                  <a:cubicBezTo>
                    <a:pt x="1610" y="0"/>
                    <a:pt x="1541" y="1"/>
                    <a:pt x="1496" y="2"/>
                  </a:cubicBezTo>
                  <a:cubicBezTo>
                    <a:pt x="870" y="32"/>
                    <a:pt x="1" y="217"/>
                    <a:pt x="1" y="217"/>
                  </a:cubicBezTo>
                  <a:cubicBezTo>
                    <a:pt x="59" y="305"/>
                    <a:pt x="1730" y="1195"/>
                    <a:pt x="1926" y="1400"/>
                  </a:cubicBezTo>
                  <a:cubicBezTo>
                    <a:pt x="2121" y="1615"/>
                    <a:pt x="3294" y="2260"/>
                    <a:pt x="3294" y="2260"/>
                  </a:cubicBezTo>
                  <a:lnTo>
                    <a:pt x="3010" y="2484"/>
                  </a:lnTo>
                  <a:cubicBezTo>
                    <a:pt x="3010" y="2484"/>
                    <a:pt x="2297" y="3002"/>
                    <a:pt x="1926" y="3227"/>
                  </a:cubicBezTo>
                  <a:cubicBezTo>
                    <a:pt x="1554" y="3452"/>
                    <a:pt x="431" y="4575"/>
                    <a:pt x="431" y="4575"/>
                  </a:cubicBezTo>
                  <a:lnTo>
                    <a:pt x="1896" y="4575"/>
                  </a:lnTo>
                  <a:cubicBezTo>
                    <a:pt x="2199" y="4575"/>
                    <a:pt x="5365" y="4419"/>
                    <a:pt x="6196" y="4341"/>
                  </a:cubicBezTo>
                  <a:cubicBezTo>
                    <a:pt x="7036" y="4253"/>
                    <a:pt x="13876" y="4243"/>
                    <a:pt x="13876" y="4243"/>
                  </a:cubicBezTo>
                  <a:lnTo>
                    <a:pt x="14843" y="3246"/>
                  </a:lnTo>
                  <a:cubicBezTo>
                    <a:pt x="14843" y="3246"/>
                    <a:pt x="15664" y="2318"/>
                    <a:pt x="15498" y="2064"/>
                  </a:cubicBezTo>
                  <a:cubicBezTo>
                    <a:pt x="15342" y="1810"/>
                    <a:pt x="13651" y="129"/>
                    <a:pt x="13544" y="110"/>
                  </a:cubicBezTo>
                  <a:cubicBezTo>
                    <a:pt x="13508" y="103"/>
                    <a:pt x="12847" y="101"/>
                    <a:pt x="11981" y="101"/>
                  </a:cubicBezTo>
                  <a:cubicBezTo>
                    <a:pt x="10250" y="101"/>
                    <a:pt x="7701" y="110"/>
                    <a:pt x="7701" y="110"/>
                  </a:cubicBezTo>
                  <a:cubicBezTo>
                    <a:pt x="7701" y="110"/>
                    <a:pt x="2890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3"/>
            <p:cNvSpPr/>
            <p:nvPr/>
          </p:nvSpPr>
          <p:spPr>
            <a:xfrm rot="10800000">
              <a:off x="7341938" y="3315545"/>
              <a:ext cx="2205886" cy="570055"/>
            </a:xfrm>
            <a:custGeom>
              <a:avLst/>
              <a:gdLst/>
              <a:ahLst/>
              <a:cxnLst/>
              <a:rect l="l" t="t" r="r" b="b"/>
              <a:pathLst>
                <a:path w="15987" h="4692" extrusionOk="0">
                  <a:moveTo>
                    <a:pt x="1984" y="151"/>
                  </a:moveTo>
                  <a:cubicBezTo>
                    <a:pt x="2844" y="170"/>
                    <a:pt x="3706" y="175"/>
                    <a:pt x="4570" y="175"/>
                  </a:cubicBezTo>
                  <a:cubicBezTo>
                    <a:pt x="5433" y="175"/>
                    <a:pt x="6298" y="170"/>
                    <a:pt x="7163" y="170"/>
                  </a:cubicBezTo>
                  <a:cubicBezTo>
                    <a:pt x="7500" y="172"/>
                    <a:pt x="7837" y="173"/>
                    <a:pt x="8174" y="173"/>
                  </a:cubicBezTo>
                  <a:cubicBezTo>
                    <a:pt x="9028" y="173"/>
                    <a:pt x="9882" y="169"/>
                    <a:pt x="10736" y="169"/>
                  </a:cubicBezTo>
                  <a:cubicBezTo>
                    <a:pt x="11646" y="169"/>
                    <a:pt x="12556" y="173"/>
                    <a:pt x="13465" y="190"/>
                  </a:cubicBezTo>
                  <a:cubicBezTo>
                    <a:pt x="13729" y="190"/>
                    <a:pt x="13925" y="229"/>
                    <a:pt x="14110" y="395"/>
                  </a:cubicBezTo>
                  <a:cubicBezTo>
                    <a:pt x="14296" y="571"/>
                    <a:pt x="14452" y="776"/>
                    <a:pt x="14618" y="962"/>
                  </a:cubicBezTo>
                  <a:cubicBezTo>
                    <a:pt x="14931" y="1323"/>
                    <a:pt x="15253" y="1685"/>
                    <a:pt x="15576" y="2047"/>
                  </a:cubicBezTo>
                  <a:cubicBezTo>
                    <a:pt x="15654" y="2144"/>
                    <a:pt x="15742" y="2203"/>
                    <a:pt x="15732" y="2330"/>
                  </a:cubicBezTo>
                  <a:cubicBezTo>
                    <a:pt x="15722" y="2457"/>
                    <a:pt x="15586" y="2555"/>
                    <a:pt x="15488" y="2662"/>
                  </a:cubicBezTo>
                  <a:cubicBezTo>
                    <a:pt x="15322" y="2838"/>
                    <a:pt x="15146" y="3024"/>
                    <a:pt x="14980" y="3209"/>
                  </a:cubicBezTo>
                  <a:cubicBezTo>
                    <a:pt x="14824" y="3375"/>
                    <a:pt x="14667" y="3542"/>
                    <a:pt x="14511" y="3708"/>
                  </a:cubicBezTo>
                  <a:cubicBezTo>
                    <a:pt x="14374" y="3854"/>
                    <a:pt x="14208" y="4108"/>
                    <a:pt x="14003" y="4186"/>
                  </a:cubicBezTo>
                  <a:cubicBezTo>
                    <a:pt x="13917" y="4218"/>
                    <a:pt x="13810" y="4227"/>
                    <a:pt x="13699" y="4227"/>
                  </a:cubicBezTo>
                  <a:cubicBezTo>
                    <a:pt x="13533" y="4227"/>
                    <a:pt x="13356" y="4206"/>
                    <a:pt x="13221" y="4206"/>
                  </a:cubicBezTo>
                  <a:lnTo>
                    <a:pt x="10817" y="4206"/>
                  </a:lnTo>
                  <a:cubicBezTo>
                    <a:pt x="9762" y="4216"/>
                    <a:pt x="8707" y="4245"/>
                    <a:pt x="7651" y="4284"/>
                  </a:cubicBezTo>
                  <a:cubicBezTo>
                    <a:pt x="6469" y="4323"/>
                    <a:pt x="5297" y="4382"/>
                    <a:pt x="4114" y="4450"/>
                  </a:cubicBezTo>
                  <a:cubicBezTo>
                    <a:pt x="3320" y="4492"/>
                    <a:pt x="2526" y="4529"/>
                    <a:pt x="1732" y="4529"/>
                  </a:cubicBezTo>
                  <a:cubicBezTo>
                    <a:pt x="1412" y="4529"/>
                    <a:pt x="1092" y="4523"/>
                    <a:pt x="773" y="4509"/>
                  </a:cubicBezTo>
                  <a:cubicBezTo>
                    <a:pt x="1642" y="3766"/>
                    <a:pt x="2561" y="3073"/>
                    <a:pt x="3528" y="2447"/>
                  </a:cubicBezTo>
                  <a:cubicBezTo>
                    <a:pt x="3596" y="2408"/>
                    <a:pt x="3596" y="2340"/>
                    <a:pt x="3528" y="2301"/>
                  </a:cubicBezTo>
                  <a:cubicBezTo>
                    <a:pt x="2453" y="1646"/>
                    <a:pt x="1398" y="962"/>
                    <a:pt x="372" y="249"/>
                  </a:cubicBezTo>
                  <a:cubicBezTo>
                    <a:pt x="909" y="200"/>
                    <a:pt x="1447" y="170"/>
                    <a:pt x="1984" y="151"/>
                  </a:cubicBezTo>
                  <a:close/>
                  <a:moveTo>
                    <a:pt x="1974" y="1"/>
                  </a:moveTo>
                  <a:cubicBezTo>
                    <a:pt x="1362" y="1"/>
                    <a:pt x="750" y="36"/>
                    <a:pt x="137" y="102"/>
                  </a:cubicBezTo>
                  <a:cubicBezTo>
                    <a:pt x="69" y="112"/>
                    <a:pt x="1" y="190"/>
                    <a:pt x="69" y="249"/>
                  </a:cubicBezTo>
                  <a:cubicBezTo>
                    <a:pt x="1134" y="981"/>
                    <a:pt x="2219" y="1695"/>
                    <a:pt x="3323" y="2379"/>
                  </a:cubicBezTo>
                  <a:cubicBezTo>
                    <a:pt x="2326" y="3033"/>
                    <a:pt x="1369" y="3747"/>
                    <a:pt x="489" y="4519"/>
                  </a:cubicBezTo>
                  <a:cubicBezTo>
                    <a:pt x="421" y="4568"/>
                    <a:pt x="470" y="4655"/>
                    <a:pt x="558" y="4655"/>
                  </a:cubicBezTo>
                  <a:cubicBezTo>
                    <a:pt x="1005" y="4681"/>
                    <a:pt x="1453" y="4691"/>
                    <a:pt x="1901" y="4691"/>
                  </a:cubicBezTo>
                  <a:cubicBezTo>
                    <a:pt x="3693" y="4691"/>
                    <a:pt x="5488" y="4523"/>
                    <a:pt x="7270" y="4460"/>
                  </a:cubicBezTo>
                  <a:cubicBezTo>
                    <a:pt x="8404" y="4421"/>
                    <a:pt x="9528" y="4392"/>
                    <a:pt x="10651" y="4382"/>
                  </a:cubicBezTo>
                  <a:cubicBezTo>
                    <a:pt x="11029" y="4382"/>
                    <a:pt x="11403" y="4378"/>
                    <a:pt x="11777" y="4378"/>
                  </a:cubicBezTo>
                  <a:cubicBezTo>
                    <a:pt x="11965" y="4378"/>
                    <a:pt x="12153" y="4379"/>
                    <a:pt x="12342" y="4382"/>
                  </a:cubicBezTo>
                  <a:lnTo>
                    <a:pt x="13104" y="4382"/>
                  </a:lnTo>
                  <a:cubicBezTo>
                    <a:pt x="13286" y="4382"/>
                    <a:pt x="13477" y="4395"/>
                    <a:pt x="13665" y="4395"/>
                  </a:cubicBezTo>
                  <a:cubicBezTo>
                    <a:pt x="13760" y="4395"/>
                    <a:pt x="13853" y="4392"/>
                    <a:pt x="13944" y="4382"/>
                  </a:cubicBezTo>
                  <a:cubicBezTo>
                    <a:pt x="14130" y="4362"/>
                    <a:pt x="14237" y="4274"/>
                    <a:pt x="14355" y="4157"/>
                  </a:cubicBezTo>
                  <a:cubicBezTo>
                    <a:pt x="14540" y="3952"/>
                    <a:pt x="14726" y="3747"/>
                    <a:pt x="14921" y="3551"/>
                  </a:cubicBezTo>
                  <a:lnTo>
                    <a:pt x="15380" y="3053"/>
                  </a:lnTo>
                  <a:cubicBezTo>
                    <a:pt x="15556" y="2867"/>
                    <a:pt x="15752" y="2691"/>
                    <a:pt x="15898" y="2496"/>
                  </a:cubicBezTo>
                  <a:cubicBezTo>
                    <a:pt x="15986" y="2389"/>
                    <a:pt x="15986" y="2271"/>
                    <a:pt x="15918" y="2154"/>
                  </a:cubicBezTo>
                  <a:cubicBezTo>
                    <a:pt x="15781" y="1959"/>
                    <a:pt x="15586" y="1773"/>
                    <a:pt x="15420" y="1587"/>
                  </a:cubicBezTo>
                  <a:cubicBezTo>
                    <a:pt x="15087" y="1206"/>
                    <a:pt x="14755" y="825"/>
                    <a:pt x="14413" y="454"/>
                  </a:cubicBezTo>
                  <a:cubicBezTo>
                    <a:pt x="14306" y="327"/>
                    <a:pt x="14188" y="200"/>
                    <a:pt x="14032" y="122"/>
                  </a:cubicBezTo>
                  <a:cubicBezTo>
                    <a:pt x="13856" y="34"/>
                    <a:pt x="13641" y="24"/>
                    <a:pt x="13436" y="24"/>
                  </a:cubicBezTo>
                  <a:cubicBezTo>
                    <a:pt x="12889" y="14"/>
                    <a:pt x="12342" y="14"/>
                    <a:pt x="11804" y="14"/>
                  </a:cubicBezTo>
                  <a:lnTo>
                    <a:pt x="4632" y="14"/>
                  </a:lnTo>
                  <a:cubicBezTo>
                    <a:pt x="4036" y="14"/>
                    <a:pt x="3430" y="14"/>
                    <a:pt x="2834" y="24"/>
                  </a:cubicBezTo>
                  <a:cubicBezTo>
                    <a:pt x="2548" y="8"/>
                    <a:pt x="2261" y="1"/>
                    <a:pt x="1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" name="Google Shape;70;p3"/>
          <p:cNvGrpSpPr/>
          <p:nvPr/>
        </p:nvGrpSpPr>
        <p:grpSpPr>
          <a:xfrm rot="-10796165">
            <a:off x="-951180" y="1547191"/>
            <a:ext cx="1842350" cy="479566"/>
            <a:chOff x="7492775" y="1865413"/>
            <a:chExt cx="2055046" cy="534931"/>
          </a:xfrm>
        </p:grpSpPr>
        <p:sp>
          <p:nvSpPr>
            <p:cNvPr id="71" name="Google Shape;71;p3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363688" y="138427"/>
            <a:ext cx="1956019" cy="1443702"/>
            <a:chOff x="7211282" y="106518"/>
            <a:chExt cx="2205705" cy="1627990"/>
          </a:xfrm>
        </p:grpSpPr>
        <p:sp>
          <p:nvSpPr>
            <p:cNvPr id="77" name="Google Shape;77;p3"/>
            <p:cNvSpPr/>
            <p:nvPr/>
          </p:nvSpPr>
          <p:spPr>
            <a:xfrm>
              <a:off x="7327543" y="160139"/>
              <a:ext cx="2078847" cy="1564726"/>
            </a:xfrm>
            <a:custGeom>
              <a:avLst/>
              <a:gdLst/>
              <a:ahLst/>
              <a:cxnLst/>
              <a:rect l="l" t="t" r="r" b="b"/>
              <a:pathLst>
                <a:path w="19615" h="14764" extrusionOk="0">
                  <a:moveTo>
                    <a:pt x="11631" y="1"/>
                  </a:moveTo>
                  <a:cubicBezTo>
                    <a:pt x="10854" y="1"/>
                    <a:pt x="7004" y="157"/>
                    <a:pt x="6126" y="284"/>
                  </a:cubicBezTo>
                  <a:cubicBezTo>
                    <a:pt x="5212" y="415"/>
                    <a:pt x="337" y="415"/>
                    <a:pt x="210" y="429"/>
                  </a:cubicBezTo>
                  <a:cubicBezTo>
                    <a:pt x="210" y="429"/>
                    <a:pt x="14" y="12935"/>
                    <a:pt x="5" y="13653"/>
                  </a:cubicBezTo>
                  <a:cubicBezTo>
                    <a:pt x="1" y="13987"/>
                    <a:pt x="150" y="14077"/>
                    <a:pt x="311" y="14077"/>
                  </a:cubicBezTo>
                  <a:cubicBezTo>
                    <a:pt x="496" y="14077"/>
                    <a:pt x="696" y="13958"/>
                    <a:pt x="696" y="13958"/>
                  </a:cubicBezTo>
                  <a:lnTo>
                    <a:pt x="696" y="13958"/>
                  </a:lnTo>
                  <a:lnTo>
                    <a:pt x="446" y="14759"/>
                  </a:lnTo>
                  <a:cubicBezTo>
                    <a:pt x="446" y="14759"/>
                    <a:pt x="857" y="14763"/>
                    <a:pt x="1419" y="14763"/>
                  </a:cubicBezTo>
                  <a:cubicBezTo>
                    <a:pt x="2543" y="14763"/>
                    <a:pt x="4275" y="14745"/>
                    <a:pt x="4548" y="14636"/>
                  </a:cubicBezTo>
                  <a:cubicBezTo>
                    <a:pt x="4957" y="14472"/>
                    <a:pt x="10415" y="14599"/>
                    <a:pt x="11429" y="14463"/>
                  </a:cubicBezTo>
                  <a:cubicBezTo>
                    <a:pt x="12438" y="14322"/>
                    <a:pt x="19614" y="14322"/>
                    <a:pt x="19614" y="14322"/>
                  </a:cubicBezTo>
                  <a:lnTo>
                    <a:pt x="19537" y="13572"/>
                  </a:lnTo>
                  <a:cubicBezTo>
                    <a:pt x="19537" y="13572"/>
                    <a:pt x="19483" y="10743"/>
                    <a:pt x="19455" y="9956"/>
                  </a:cubicBezTo>
                  <a:cubicBezTo>
                    <a:pt x="19428" y="9165"/>
                    <a:pt x="19173" y="697"/>
                    <a:pt x="19173" y="697"/>
                  </a:cubicBezTo>
                  <a:lnTo>
                    <a:pt x="18523" y="538"/>
                  </a:lnTo>
                  <a:lnTo>
                    <a:pt x="18418" y="247"/>
                  </a:lnTo>
                  <a:cubicBezTo>
                    <a:pt x="18418" y="247"/>
                    <a:pt x="16477" y="97"/>
                    <a:pt x="16145" y="74"/>
                  </a:cubicBezTo>
                  <a:cubicBezTo>
                    <a:pt x="15817" y="56"/>
                    <a:pt x="12247" y="11"/>
                    <a:pt x="11711" y="2"/>
                  </a:cubicBezTo>
                  <a:cubicBezTo>
                    <a:pt x="11690" y="1"/>
                    <a:pt x="11663" y="1"/>
                    <a:pt x="11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7307300" y="149646"/>
              <a:ext cx="2018119" cy="1514914"/>
            </a:xfrm>
            <a:custGeom>
              <a:avLst/>
              <a:gdLst/>
              <a:ahLst/>
              <a:cxnLst/>
              <a:rect l="l" t="t" r="r" b="b"/>
              <a:pathLst>
                <a:path w="19042" h="14294" extrusionOk="0">
                  <a:moveTo>
                    <a:pt x="11449" y="199"/>
                  </a:moveTo>
                  <a:cubicBezTo>
                    <a:pt x="11956" y="199"/>
                    <a:pt x="12463" y="208"/>
                    <a:pt x="12970" y="228"/>
                  </a:cubicBezTo>
                  <a:cubicBezTo>
                    <a:pt x="13669" y="257"/>
                    <a:pt x="14362" y="266"/>
                    <a:pt x="15058" y="266"/>
                  </a:cubicBezTo>
                  <a:cubicBezTo>
                    <a:pt x="15232" y="266"/>
                    <a:pt x="15406" y="265"/>
                    <a:pt x="15581" y="264"/>
                  </a:cubicBezTo>
                  <a:cubicBezTo>
                    <a:pt x="15618" y="264"/>
                    <a:pt x="15656" y="264"/>
                    <a:pt x="15693" y="264"/>
                  </a:cubicBezTo>
                  <a:cubicBezTo>
                    <a:pt x="16091" y="264"/>
                    <a:pt x="16487" y="285"/>
                    <a:pt x="16886" y="314"/>
                  </a:cubicBezTo>
                  <a:cubicBezTo>
                    <a:pt x="17131" y="333"/>
                    <a:pt x="17377" y="355"/>
                    <a:pt x="17618" y="378"/>
                  </a:cubicBezTo>
                  <a:cubicBezTo>
                    <a:pt x="17741" y="387"/>
                    <a:pt x="17864" y="396"/>
                    <a:pt x="17986" y="405"/>
                  </a:cubicBezTo>
                  <a:cubicBezTo>
                    <a:pt x="18004" y="407"/>
                    <a:pt x="18027" y="407"/>
                    <a:pt x="18052" y="407"/>
                  </a:cubicBezTo>
                  <a:cubicBezTo>
                    <a:pt x="18096" y="407"/>
                    <a:pt x="18149" y="406"/>
                    <a:pt x="18203" y="406"/>
                  </a:cubicBezTo>
                  <a:cubicBezTo>
                    <a:pt x="18298" y="406"/>
                    <a:pt x="18395" y="411"/>
                    <a:pt x="18446" y="437"/>
                  </a:cubicBezTo>
                  <a:cubicBezTo>
                    <a:pt x="18614" y="528"/>
                    <a:pt x="18591" y="933"/>
                    <a:pt x="18591" y="1074"/>
                  </a:cubicBezTo>
                  <a:cubicBezTo>
                    <a:pt x="18596" y="1342"/>
                    <a:pt x="18596" y="1615"/>
                    <a:pt x="18600" y="1883"/>
                  </a:cubicBezTo>
                  <a:cubicBezTo>
                    <a:pt x="18609" y="2402"/>
                    <a:pt x="18619" y="2916"/>
                    <a:pt x="18628" y="3434"/>
                  </a:cubicBezTo>
                  <a:cubicBezTo>
                    <a:pt x="18646" y="4489"/>
                    <a:pt x="18673" y="5549"/>
                    <a:pt x="18700" y="6604"/>
                  </a:cubicBezTo>
                  <a:cubicBezTo>
                    <a:pt x="18763" y="8943"/>
                    <a:pt x="18831" y="11286"/>
                    <a:pt x="18850" y="13625"/>
                  </a:cubicBezTo>
                  <a:lnTo>
                    <a:pt x="18850" y="13625"/>
                  </a:lnTo>
                  <a:cubicBezTo>
                    <a:pt x="13998" y="13856"/>
                    <a:pt x="9141" y="13785"/>
                    <a:pt x="4289" y="13921"/>
                  </a:cubicBezTo>
                  <a:cubicBezTo>
                    <a:pt x="2938" y="13961"/>
                    <a:pt x="1592" y="14015"/>
                    <a:pt x="245" y="14096"/>
                  </a:cubicBezTo>
                  <a:lnTo>
                    <a:pt x="245" y="14096"/>
                  </a:lnTo>
                  <a:cubicBezTo>
                    <a:pt x="193" y="9602"/>
                    <a:pt x="255" y="5109"/>
                    <a:pt x="433" y="620"/>
                  </a:cubicBezTo>
                  <a:lnTo>
                    <a:pt x="433" y="620"/>
                  </a:lnTo>
                  <a:cubicBezTo>
                    <a:pt x="2571" y="549"/>
                    <a:pt x="4712" y="494"/>
                    <a:pt x="6845" y="369"/>
                  </a:cubicBezTo>
                  <a:cubicBezTo>
                    <a:pt x="8380" y="280"/>
                    <a:pt x="9913" y="199"/>
                    <a:pt x="11449" y="199"/>
                  </a:cubicBezTo>
                  <a:close/>
                  <a:moveTo>
                    <a:pt x="11175" y="0"/>
                  </a:moveTo>
                  <a:cubicBezTo>
                    <a:pt x="11147" y="0"/>
                    <a:pt x="11120" y="0"/>
                    <a:pt x="11092" y="1"/>
                  </a:cubicBezTo>
                  <a:cubicBezTo>
                    <a:pt x="10055" y="5"/>
                    <a:pt x="9018" y="46"/>
                    <a:pt x="7986" y="105"/>
                  </a:cubicBezTo>
                  <a:cubicBezTo>
                    <a:pt x="5435" y="255"/>
                    <a:pt x="2888" y="346"/>
                    <a:pt x="337" y="433"/>
                  </a:cubicBezTo>
                  <a:cubicBezTo>
                    <a:pt x="283" y="433"/>
                    <a:pt x="242" y="474"/>
                    <a:pt x="242" y="528"/>
                  </a:cubicBezTo>
                  <a:cubicBezTo>
                    <a:pt x="60" y="5071"/>
                    <a:pt x="1" y="9619"/>
                    <a:pt x="55" y="14166"/>
                  </a:cubicBezTo>
                  <a:cubicBezTo>
                    <a:pt x="55" y="14216"/>
                    <a:pt x="87" y="14246"/>
                    <a:pt x="125" y="14255"/>
                  </a:cubicBezTo>
                  <a:lnTo>
                    <a:pt x="125" y="14255"/>
                  </a:lnTo>
                  <a:cubicBezTo>
                    <a:pt x="140" y="14278"/>
                    <a:pt x="165" y="14294"/>
                    <a:pt x="201" y="14294"/>
                  </a:cubicBezTo>
                  <a:cubicBezTo>
                    <a:pt x="202" y="14294"/>
                    <a:pt x="204" y="14294"/>
                    <a:pt x="205" y="14294"/>
                  </a:cubicBezTo>
                  <a:cubicBezTo>
                    <a:pt x="5080" y="13993"/>
                    <a:pt x="9973" y="14053"/>
                    <a:pt x="14858" y="13948"/>
                  </a:cubicBezTo>
                  <a:cubicBezTo>
                    <a:pt x="16222" y="13921"/>
                    <a:pt x="17582" y="13880"/>
                    <a:pt x="18946" y="13812"/>
                  </a:cubicBezTo>
                  <a:cubicBezTo>
                    <a:pt x="18996" y="13812"/>
                    <a:pt x="19041" y="13771"/>
                    <a:pt x="19041" y="13716"/>
                  </a:cubicBezTo>
                  <a:cubicBezTo>
                    <a:pt x="19023" y="11524"/>
                    <a:pt x="18964" y="9328"/>
                    <a:pt x="18910" y="7136"/>
                  </a:cubicBezTo>
                  <a:cubicBezTo>
                    <a:pt x="18882" y="6044"/>
                    <a:pt x="18850" y="4948"/>
                    <a:pt x="18828" y="3852"/>
                  </a:cubicBezTo>
                  <a:cubicBezTo>
                    <a:pt x="18805" y="2806"/>
                    <a:pt x="18823" y="1751"/>
                    <a:pt x="18764" y="715"/>
                  </a:cubicBezTo>
                  <a:cubicBezTo>
                    <a:pt x="18750" y="396"/>
                    <a:pt x="18746" y="264"/>
                    <a:pt x="18396" y="242"/>
                  </a:cubicBezTo>
                  <a:cubicBezTo>
                    <a:pt x="17855" y="210"/>
                    <a:pt x="17318" y="155"/>
                    <a:pt x="16781" y="114"/>
                  </a:cubicBezTo>
                  <a:cubicBezTo>
                    <a:pt x="16405" y="87"/>
                    <a:pt x="16029" y="80"/>
                    <a:pt x="15652" y="80"/>
                  </a:cubicBezTo>
                  <a:cubicBezTo>
                    <a:pt x="15241" y="80"/>
                    <a:pt x="14829" y="88"/>
                    <a:pt x="14418" y="88"/>
                  </a:cubicBezTo>
                  <a:cubicBezTo>
                    <a:pt x="14332" y="88"/>
                    <a:pt x="14247" y="88"/>
                    <a:pt x="14162" y="87"/>
                  </a:cubicBezTo>
                  <a:cubicBezTo>
                    <a:pt x="13166" y="78"/>
                    <a:pt x="12171" y="0"/>
                    <a:pt x="11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7363682" y="214613"/>
              <a:ext cx="2053305" cy="1519895"/>
            </a:xfrm>
            <a:custGeom>
              <a:avLst/>
              <a:gdLst/>
              <a:ahLst/>
              <a:cxnLst/>
              <a:rect l="l" t="t" r="r" b="b"/>
              <a:pathLst>
                <a:path w="19374" h="14341" extrusionOk="0">
                  <a:moveTo>
                    <a:pt x="18302" y="0"/>
                  </a:moveTo>
                  <a:cubicBezTo>
                    <a:pt x="18191" y="0"/>
                    <a:pt x="18151" y="171"/>
                    <a:pt x="18268" y="188"/>
                  </a:cubicBezTo>
                  <a:cubicBezTo>
                    <a:pt x="18424" y="216"/>
                    <a:pt x="18583" y="240"/>
                    <a:pt x="18739" y="264"/>
                  </a:cubicBezTo>
                  <a:lnTo>
                    <a:pt x="18739" y="264"/>
                  </a:lnTo>
                  <a:cubicBezTo>
                    <a:pt x="18853" y="4039"/>
                    <a:pt x="18992" y="7809"/>
                    <a:pt x="19073" y="11584"/>
                  </a:cubicBezTo>
                  <a:cubicBezTo>
                    <a:pt x="19087" y="12304"/>
                    <a:pt x="19083" y="13019"/>
                    <a:pt x="19168" y="13735"/>
                  </a:cubicBezTo>
                  <a:lnTo>
                    <a:pt x="19168" y="13735"/>
                  </a:lnTo>
                  <a:cubicBezTo>
                    <a:pt x="19145" y="13738"/>
                    <a:pt x="19121" y="13739"/>
                    <a:pt x="19097" y="13739"/>
                  </a:cubicBezTo>
                  <a:cubicBezTo>
                    <a:pt x="18986" y="13739"/>
                    <a:pt x="18867" y="13714"/>
                    <a:pt x="18769" y="13708"/>
                  </a:cubicBezTo>
                  <a:cubicBezTo>
                    <a:pt x="18496" y="13685"/>
                    <a:pt x="18214" y="13690"/>
                    <a:pt x="17941" y="13685"/>
                  </a:cubicBezTo>
                  <a:cubicBezTo>
                    <a:pt x="17537" y="13677"/>
                    <a:pt x="17134" y="13673"/>
                    <a:pt x="16730" y="13673"/>
                  </a:cubicBezTo>
                  <a:cubicBezTo>
                    <a:pt x="16497" y="13673"/>
                    <a:pt x="16264" y="13674"/>
                    <a:pt x="16031" y="13676"/>
                  </a:cubicBezTo>
                  <a:cubicBezTo>
                    <a:pt x="14735" y="13694"/>
                    <a:pt x="13448" y="13781"/>
                    <a:pt x="12156" y="13835"/>
                  </a:cubicBezTo>
                  <a:cubicBezTo>
                    <a:pt x="11734" y="13855"/>
                    <a:pt x="11310" y="13860"/>
                    <a:pt x="10887" y="13860"/>
                  </a:cubicBezTo>
                  <a:cubicBezTo>
                    <a:pt x="10290" y="13860"/>
                    <a:pt x="9693" y="13849"/>
                    <a:pt x="9096" y="13849"/>
                  </a:cubicBezTo>
                  <a:cubicBezTo>
                    <a:pt x="8828" y="13849"/>
                    <a:pt x="8559" y="13851"/>
                    <a:pt x="8291" y="13858"/>
                  </a:cubicBezTo>
                  <a:cubicBezTo>
                    <a:pt x="7009" y="13890"/>
                    <a:pt x="5731" y="13953"/>
                    <a:pt x="4453" y="14017"/>
                  </a:cubicBezTo>
                  <a:cubicBezTo>
                    <a:pt x="3040" y="14084"/>
                    <a:pt x="1627" y="14141"/>
                    <a:pt x="218" y="14149"/>
                  </a:cubicBezTo>
                  <a:lnTo>
                    <a:pt x="218" y="14149"/>
                  </a:lnTo>
                  <a:cubicBezTo>
                    <a:pt x="247" y="13982"/>
                    <a:pt x="276" y="13818"/>
                    <a:pt x="305" y="13653"/>
                  </a:cubicBezTo>
                  <a:cubicBezTo>
                    <a:pt x="319" y="13579"/>
                    <a:pt x="258" y="13530"/>
                    <a:pt x="202" y="13530"/>
                  </a:cubicBezTo>
                  <a:cubicBezTo>
                    <a:pt x="166" y="13530"/>
                    <a:pt x="132" y="13550"/>
                    <a:pt x="123" y="13599"/>
                  </a:cubicBezTo>
                  <a:cubicBezTo>
                    <a:pt x="87" y="13803"/>
                    <a:pt x="51" y="14013"/>
                    <a:pt x="10" y="14217"/>
                  </a:cubicBezTo>
                  <a:cubicBezTo>
                    <a:pt x="1" y="14276"/>
                    <a:pt x="37" y="14340"/>
                    <a:pt x="105" y="14340"/>
                  </a:cubicBezTo>
                  <a:cubicBezTo>
                    <a:pt x="2706" y="14335"/>
                    <a:pt x="5303" y="14135"/>
                    <a:pt x="7900" y="14058"/>
                  </a:cubicBezTo>
                  <a:cubicBezTo>
                    <a:pt x="8287" y="14047"/>
                    <a:pt x="8674" y="14044"/>
                    <a:pt x="9060" y="14044"/>
                  </a:cubicBezTo>
                  <a:cubicBezTo>
                    <a:pt x="9630" y="14044"/>
                    <a:pt x="10199" y="14051"/>
                    <a:pt x="10768" y="14051"/>
                  </a:cubicBezTo>
                  <a:cubicBezTo>
                    <a:pt x="11119" y="14051"/>
                    <a:pt x="11469" y="14048"/>
                    <a:pt x="11820" y="14040"/>
                  </a:cubicBezTo>
                  <a:cubicBezTo>
                    <a:pt x="13111" y="14008"/>
                    <a:pt x="14403" y="13894"/>
                    <a:pt x="15694" y="13876"/>
                  </a:cubicBezTo>
                  <a:cubicBezTo>
                    <a:pt x="16098" y="13869"/>
                    <a:pt x="16499" y="13865"/>
                    <a:pt x="16901" y="13865"/>
                  </a:cubicBezTo>
                  <a:cubicBezTo>
                    <a:pt x="17229" y="13865"/>
                    <a:pt x="17557" y="13868"/>
                    <a:pt x="17886" y="13872"/>
                  </a:cubicBezTo>
                  <a:cubicBezTo>
                    <a:pt x="18187" y="13876"/>
                    <a:pt x="18491" y="13872"/>
                    <a:pt x="18796" y="13899"/>
                  </a:cubicBezTo>
                  <a:cubicBezTo>
                    <a:pt x="18895" y="13908"/>
                    <a:pt x="19012" y="13930"/>
                    <a:pt x="19123" y="13930"/>
                  </a:cubicBezTo>
                  <a:cubicBezTo>
                    <a:pt x="19185" y="13930"/>
                    <a:pt x="19246" y="13923"/>
                    <a:pt x="19301" y="13903"/>
                  </a:cubicBezTo>
                  <a:cubicBezTo>
                    <a:pt x="19337" y="13890"/>
                    <a:pt x="19374" y="13853"/>
                    <a:pt x="19369" y="13808"/>
                  </a:cubicBezTo>
                  <a:cubicBezTo>
                    <a:pt x="19292" y="13199"/>
                    <a:pt x="19287" y="12594"/>
                    <a:pt x="19273" y="11980"/>
                  </a:cubicBezTo>
                  <a:cubicBezTo>
                    <a:pt x="19255" y="11038"/>
                    <a:pt x="19233" y="10097"/>
                    <a:pt x="19205" y="9156"/>
                  </a:cubicBezTo>
                  <a:cubicBezTo>
                    <a:pt x="19155" y="7259"/>
                    <a:pt x="19096" y="5363"/>
                    <a:pt x="19032" y="3467"/>
                  </a:cubicBezTo>
                  <a:cubicBezTo>
                    <a:pt x="18996" y="2371"/>
                    <a:pt x="18960" y="1275"/>
                    <a:pt x="18928" y="183"/>
                  </a:cubicBezTo>
                  <a:cubicBezTo>
                    <a:pt x="18928" y="142"/>
                    <a:pt x="18901" y="97"/>
                    <a:pt x="18860" y="92"/>
                  </a:cubicBezTo>
                  <a:cubicBezTo>
                    <a:pt x="18678" y="61"/>
                    <a:pt x="18496" y="33"/>
                    <a:pt x="18318" y="1"/>
                  </a:cubicBezTo>
                  <a:cubicBezTo>
                    <a:pt x="18313" y="1"/>
                    <a:pt x="18307" y="0"/>
                    <a:pt x="1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8756496" y="356417"/>
              <a:ext cx="18971" cy="35928"/>
            </a:xfrm>
            <a:custGeom>
              <a:avLst/>
              <a:gdLst/>
              <a:ahLst/>
              <a:cxnLst/>
              <a:rect l="l" t="t" r="r" b="b"/>
              <a:pathLst>
                <a:path w="179" h="339" extrusionOk="0">
                  <a:moveTo>
                    <a:pt x="99" y="0"/>
                  </a:moveTo>
                  <a:cubicBezTo>
                    <a:pt x="97" y="0"/>
                    <a:pt x="95" y="0"/>
                    <a:pt x="92" y="0"/>
                  </a:cubicBezTo>
                  <a:cubicBezTo>
                    <a:pt x="51" y="5"/>
                    <a:pt x="29" y="46"/>
                    <a:pt x="29" y="87"/>
                  </a:cubicBezTo>
                  <a:cubicBezTo>
                    <a:pt x="29" y="141"/>
                    <a:pt x="19" y="196"/>
                    <a:pt x="10" y="251"/>
                  </a:cubicBezTo>
                  <a:cubicBezTo>
                    <a:pt x="0" y="307"/>
                    <a:pt x="42" y="339"/>
                    <a:pt x="83" y="339"/>
                  </a:cubicBezTo>
                  <a:cubicBezTo>
                    <a:pt x="116" y="339"/>
                    <a:pt x="148" y="320"/>
                    <a:pt x="156" y="278"/>
                  </a:cubicBezTo>
                  <a:cubicBezTo>
                    <a:pt x="170" y="210"/>
                    <a:pt x="174" y="137"/>
                    <a:pt x="174" y="69"/>
                  </a:cubicBezTo>
                  <a:cubicBezTo>
                    <a:pt x="178" y="30"/>
                    <a:pt x="135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8919496" y="382913"/>
              <a:ext cx="18865" cy="37306"/>
            </a:xfrm>
            <a:custGeom>
              <a:avLst/>
              <a:gdLst/>
              <a:ahLst/>
              <a:cxnLst/>
              <a:rect l="l" t="t" r="r" b="b"/>
              <a:pathLst>
                <a:path w="178" h="352" extrusionOk="0">
                  <a:moveTo>
                    <a:pt x="103" y="0"/>
                  </a:moveTo>
                  <a:cubicBezTo>
                    <a:pt x="101" y="0"/>
                    <a:pt x="98" y="0"/>
                    <a:pt x="96" y="1"/>
                  </a:cubicBezTo>
                  <a:cubicBezTo>
                    <a:pt x="50" y="5"/>
                    <a:pt x="28" y="42"/>
                    <a:pt x="28" y="87"/>
                  </a:cubicBezTo>
                  <a:cubicBezTo>
                    <a:pt x="28" y="146"/>
                    <a:pt x="19" y="201"/>
                    <a:pt x="9" y="260"/>
                  </a:cubicBezTo>
                  <a:cubicBezTo>
                    <a:pt x="0" y="301"/>
                    <a:pt x="32" y="342"/>
                    <a:pt x="69" y="351"/>
                  </a:cubicBezTo>
                  <a:cubicBezTo>
                    <a:pt x="72" y="351"/>
                    <a:pt x="75" y="351"/>
                    <a:pt x="77" y="351"/>
                  </a:cubicBezTo>
                  <a:cubicBezTo>
                    <a:pt x="115" y="351"/>
                    <a:pt x="147" y="325"/>
                    <a:pt x="155" y="287"/>
                  </a:cubicBezTo>
                  <a:cubicBezTo>
                    <a:pt x="173" y="214"/>
                    <a:pt x="178" y="142"/>
                    <a:pt x="178" y="69"/>
                  </a:cubicBezTo>
                  <a:cubicBezTo>
                    <a:pt x="178" y="31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2" name="Google Shape;82;p3"/>
            <p:cNvGrpSpPr/>
            <p:nvPr/>
          </p:nvGrpSpPr>
          <p:grpSpPr>
            <a:xfrm>
              <a:off x="7211282" y="106518"/>
              <a:ext cx="462826" cy="437708"/>
              <a:chOff x="8417757" y="225106"/>
              <a:chExt cx="462826" cy="437708"/>
            </a:xfrm>
          </p:grpSpPr>
          <p:sp>
            <p:nvSpPr>
              <p:cNvPr id="83" name="Google Shape;83;p3"/>
              <p:cNvSpPr/>
              <p:nvPr/>
            </p:nvSpPr>
            <p:spPr>
              <a:xfrm>
                <a:off x="8425494" y="234008"/>
                <a:ext cx="431455" cy="42403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001" extrusionOk="0">
                    <a:moveTo>
                      <a:pt x="1990" y="0"/>
                    </a:moveTo>
                    <a:cubicBezTo>
                      <a:pt x="1536" y="0"/>
                      <a:pt x="1233" y="160"/>
                      <a:pt x="1233" y="160"/>
                    </a:cubicBezTo>
                    <a:cubicBezTo>
                      <a:pt x="1074" y="219"/>
                      <a:pt x="797" y="460"/>
                      <a:pt x="546" y="701"/>
                    </a:cubicBezTo>
                    <a:cubicBezTo>
                      <a:pt x="296" y="942"/>
                      <a:pt x="119" y="1447"/>
                      <a:pt x="60" y="1774"/>
                    </a:cubicBezTo>
                    <a:cubicBezTo>
                      <a:pt x="1" y="2106"/>
                      <a:pt x="142" y="2565"/>
                      <a:pt x="424" y="3115"/>
                    </a:cubicBezTo>
                    <a:cubicBezTo>
                      <a:pt x="710" y="3670"/>
                      <a:pt x="1188" y="3820"/>
                      <a:pt x="2002" y="3980"/>
                    </a:cubicBezTo>
                    <a:cubicBezTo>
                      <a:pt x="2073" y="3994"/>
                      <a:pt x="2143" y="4000"/>
                      <a:pt x="2211" y="4000"/>
                    </a:cubicBezTo>
                    <a:cubicBezTo>
                      <a:pt x="2929" y="4000"/>
                      <a:pt x="3485" y="3276"/>
                      <a:pt x="3689" y="3097"/>
                    </a:cubicBezTo>
                    <a:cubicBezTo>
                      <a:pt x="3907" y="2897"/>
                      <a:pt x="4071" y="2179"/>
                      <a:pt x="4048" y="1979"/>
                    </a:cubicBezTo>
                    <a:cubicBezTo>
                      <a:pt x="4025" y="1779"/>
                      <a:pt x="3907" y="1237"/>
                      <a:pt x="3725" y="996"/>
                    </a:cubicBezTo>
                    <a:cubicBezTo>
                      <a:pt x="3543" y="755"/>
                      <a:pt x="3198" y="246"/>
                      <a:pt x="2484" y="64"/>
                    </a:cubicBezTo>
                    <a:cubicBezTo>
                      <a:pt x="2306" y="18"/>
                      <a:pt x="2140" y="0"/>
                      <a:pt x="19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8557971" y="356417"/>
                <a:ext cx="18971" cy="3592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39" extrusionOk="0">
                    <a:moveTo>
                      <a:pt x="99" y="0"/>
                    </a:moveTo>
                    <a:cubicBezTo>
                      <a:pt x="97" y="0"/>
                      <a:pt x="95" y="0"/>
                      <a:pt x="92" y="0"/>
                    </a:cubicBezTo>
                    <a:cubicBezTo>
                      <a:pt x="51" y="5"/>
                      <a:pt x="29" y="46"/>
                      <a:pt x="29" y="87"/>
                    </a:cubicBezTo>
                    <a:cubicBezTo>
                      <a:pt x="29" y="141"/>
                      <a:pt x="19" y="196"/>
                      <a:pt x="10" y="251"/>
                    </a:cubicBezTo>
                    <a:cubicBezTo>
                      <a:pt x="0" y="307"/>
                      <a:pt x="42" y="339"/>
                      <a:pt x="83" y="339"/>
                    </a:cubicBezTo>
                    <a:cubicBezTo>
                      <a:pt x="116" y="339"/>
                      <a:pt x="148" y="320"/>
                      <a:pt x="156" y="278"/>
                    </a:cubicBezTo>
                    <a:cubicBezTo>
                      <a:pt x="170" y="210"/>
                      <a:pt x="174" y="137"/>
                      <a:pt x="174" y="69"/>
                    </a:cubicBezTo>
                    <a:cubicBezTo>
                      <a:pt x="178" y="30"/>
                      <a:pt x="135" y="0"/>
                      <a:pt x="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8720971" y="382913"/>
                <a:ext cx="18865" cy="37306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52" extrusionOk="0">
                    <a:moveTo>
                      <a:pt x="103" y="0"/>
                    </a:moveTo>
                    <a:cubicBezTo>
                      <a:pt x="101" y="0"/>
                      <a:pt x="98" y="0"/>
                      <a:pt x="96" y="1"/>
                    </a:cubicBezTo>
                    <a:cubicBezTo>
                      <a:pt x="50" y="5"/>
                      <a:pt x="28" y="42"/>
                      <a:pt x="28" y="87"/>
                    </a:cubicBezTo>
                    <a:cubicBezTo>
                      <a:pt x="28" y="146"/>
                      <a:pt x="19" y="201"/>
                      <a:pt x="9" y="260"/>
                    </a:cubicBezTo>
                    <a:cubicBezTo>
                      <a:pt x="0" y="301"/>
                      <a:pt x="32" y="342"/>
                      <a:pt x="69" y="351"/>
                    </a:cubicBezTo>
                    <a:cubicBezTo>
                      <a:pt x="72" y="351"/>
                      <a:pt x="75" y="351"/>
                      <a:pt x="77" y="351"/>
                    </a:cubicBezTo>
                    <a:cubicBezTo>
                      <a:pt x="115" y="351"/>
                      <a:pt x="147" y="325"/>
                      <a:pt x="155" y="287"/>
                    </a:cubicBezTo>
                    <a:cubicBezTo>
                      <a:pt x="173" y="214"/>
                      <a:pt x="178" y="142"/>
                      <a:pt x="178" y="69"/>
                    </a:cubicBezTo>
                    <a:cubicBezTo>
                      <a:pt x="178" y="31"/>
                      <a:pt x="138" y="0"/>
                      <a:pt x="1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8505934" y="449787"/>
                <a:ext cx="266864" cy="113613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1072" extrusionOk="0">
                    <a:moveTo>
                      <a:pt x="97" y="1"/>
                    </a:moveTo>
                    <a:cubicBezTo>
                      <a:pt x="50" y="1"/>
                      <a:pt x="1" y="45"/>
                      <a:pt x="24" y="106"/>
                    </a:cubicBezTo>
                    <a:cubicBezTo>
                      <a:pt x="215" y="611"/>
                      <a:pt x="670" y="1011"/>
                      <a:pt x="1202" y="1066"/>
                    </a:cubicBezTo>
                    <a:cubicBezTo>
                      <a:pt x="1243" y="1070"/>
                      <a:pt x="1285" y="1072"/>
                      <a:pt x="1326" y="1072"/>
                    </a:cubicBezTo>
                    <a:cubicBezTo>
                      <a:pt x="1795" y="1072"/>
                      <a:pt x="2238" y="816"/>
                      <a:pt x="2484" y="402"/>
                    </a:cubicBezTo>
                    <a:cubicBezTo>
                      <a:pt x="2517" y="345"/>
                      <a:pt x="2468" y="297"/>
                      <a:pt x="2417" y="297"/>
                    </a:cubicBezTo>
                    <a:cubicBezTo>
                      <a:pt x="2391" y="297"/>
                      <a:pt x="2364" y="309"/>
                      <a:pt x="2348" y="338"/>
                    </a:cubicBezTo>
                    <a:cubicBezTo>
                      <a:pt x="2133" y="694"/>
                      <a:pt x="1735" y="917"/>
                      <a:pt x="1333" y="917"/>
                    </a:cubicBezTo>
                    <a:cubicBezTo>
                      <a:pt x="1283" y="917"/>
                      <a:pt x="1233" y="914"/>
                      <a:pt x="1184" y="907"/>
                    </a:cubicBezTo>
                    <a:cubicBezTo>
                      <a:pt x="720" y="843"/>
                      <a:pt x="333" y="493"/>
                      <a:pt x="160" y="47"/>
                    </a:cubicBezTo>
                    <a:cubicBezTo>
                      <a:pt x="149" y="15"/>
                      <a:pt x="123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87;p3"/>
              <p:cNvSpPr/>
              <p:nvPr/>
            </p:nvSpPr>
            <p:spPr>
              <a:xfrm>
                <a:off x="8417757" y="225106"/>
                <a:ext cx="462826" cy="437708"/>
              </a:xfrm>
              <a:custGeom>
                <a:avLst/>
                <a:gdLst/>
                <a:ahLst/>
                <a:cxnLst/>
                <a:rect l="l" t="t" r="r" b="b"/>
                <a:pathLst>
                  <a:path w="4367" h="4130" extrusionOk="0">
                    <a:moveTo>
                      <a:pt x="2068" y="165"/>
                    </a:moveTo>
                    <a:cubicBezTo>
                      <a:pt x="2666" y="165"/>
                      <a:pt x="3264" y="463"/>
                      <a:pt x="3634" y="948"/>
                    </a:cubicBezTo>
                    <a:cubicBezTo>
                      <a:pt x="4176" y="1658"/>
                      <a:pt x="4130" y="2677"/>
                      <a:pt x="3534" y="3336"/>
                    </a:cubicBezTo>
                    <a:cubicBezTo>
                      <a:pt x="3172" y="3734"/>
                      <a:pt x="2640" y="3963"/>
                      <a:pt x="2113" y="3963"/>
                    </a:cubicBezTo>
                    <a:cubicBezTo>
                      <a:pt x="1827" y="3963"/>
                      <a:pt x="1543" y="3895"/>
                      <a:pt x="1288" y="3750"/>
                    </a:cubicBezTo>
                    <a:cubicBezTo>
                      <a:pt x="1061" y="3622"/>
                      <a:pt x="824" y="3441"/>
                      <a:pt x="628" y="3231"/>
                    </a:cubicBezTo>
                    <a:cubicBezTo>
                      <a:pt x="628" y="3231"/>
                      <a:pt x="628" y="3227"/>
                      <a:pt x="628" y="3227"/>
                    </a:cubicBezTo>
                    <a:cubicBezTo>
                      <a:pt x="256" y="2731"/>
                      <a:pt x="137" y="2072"/>
                      <a:pt x="324" y="1471"/>
                    </a:cubicBezTo>
                    <a:cubicBezTo>
                      <a:pt x="328" y="1458"/>
                      <a:pt x="328" y="1444"/>
                      <a:pt x="324" y="1430"/>
                    </a:cubicBezTo>
                    <a:cubicBezTo>
                      <a:pt x="538" y="857"/>
                      <a:pt x="1015" y="394"/>
                      <a:pt x="1597" y="230"/>
                    </a:cubicBezTo>
                    <a:cubicBezTo>
                      <a:pt x="1751" y="186"/>
                      <a:pt x="1910" y="165"/>
                      <a:pt x="2068" y="165"/>
                    </a:cubicBezTo>
                    <a:close/>
                    <a:moveTo>
                      <a:pt x="2056" y="1"/>
                    </a:moveTo>
                    <a:cubicBezTo>
                      <a:pt x="1987" y="1"/>
                      <a:pt x="1917" y="4"/>
                      <a:pt x="1847" y="12"/>
                    </a:cubicBezTo>
                    <a:cubicBezTo>
                      <a:pt x="1042" y="103"/>
                      <a:pt x="360" y="730"/>
                      <a:pt x="128" y="1521"/>
                    </a:cubicBezTo>
                    <a:cubicBezTo>
                      <a:pt x="133" y="1521"/>
                      <a:pt x="137" y="1517"/>
                      <a:pt x="146" y="1517"/>
                    </a:cubicBezTo>
                    <a:cubicBezTo>
                      <a:pt x="1" y="2094"/>
                      <a:pt x="96" y="2708"/>
                      <a:pt x="415" y="3204"/>
                    </a:cubicBezTo>
                    <a:cubicBezTo>
                      <a:pt x="410" y="3204"/>
                      <a:pt x="410" y="3209"/>
                      <a:pt x="406" y="3213"/>
                    </a:cubicBezTo>
                    <a:cubicBezTo>
                      <a:pt x="433" y="3245"/>
                      <a:pt x="460" y="3277"/>
                      <a:pt x="488" y="3309"/>
                    </a:cubicBezTo>
                    <a:lnTo>
                      <a:pt x="497" y="3322"/>
                    </a:lnTo>
                    <a:cubicBezTo>
                      <a:pt x="506" y="3336"/>
                      <a:pt x="515" y="3340"/>
                      <a:pt x="524" y="3345"/>
                    </a:cubicBezTo>
                    <a:cubicBezTo>
                      <a:pt x="719" y="3563"/>
                      <a:pt x="956" y="3745"/>
                      <a:pt x="1188" y="3886"/>
                    </a:cubicBezTo>
                    <a:cubicBezTo>
                      <a:pt x="1470" y="4052"/>
                      <a:pt x="1786" y="4129"/>
                      <a:pt x="2104" y="4129"/>
                    </a:cubicBezTo>
                    <a:cubicBezTo>
                      <a:pt x="2632" y="4129"/>
                      <a:pt x="3164" y="3917"/>
                      <a:pt x="3553" y="3545"/>
                    </a:cubicBezTo>
                    <a:cubicBezTo>
                      <a:pt x="4207" y="2918"/>
                      <a:pt x="4367" y="1872"/>
                      <a:pt x="3912" y="1071"/>
                    </a:cubicBezTo>
                    <a:cubicBezTo>
                      <a:pt x="3530" y="411"/>
                      <a:pt x="2794" y="1"/>
                      <a:pt x="20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88" name="Google Shape;88;p3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89" name="Google Shape;89;p3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" name="Google Shape;94;p3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95" name="Google Shape;95;p3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11"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0" name="Google Shape;720;p17"/>
          <p:cNvGrpSpPr/>
          <p:nvPr/>
        </p:nvGrpSpPr>
        <p:grpSpPr>
          <a:xfrm>
            <a:off x="1877352" y="507945"/>
            <a:ext cx="5295422" cy="4018553"/>
            <a:chOff x="1616925" y="1378425"/>
            <a:chExt cx="5171311" cy="3816290"/>
          </a:xfrm>
        </p:grpSpPr>
        <p:sp>
          <p:nvSpPr>
            <p:cNvPr id="721" name="Google Shape;721;p17"/>
            <p:cNvSpPr/>
            <p:nvPr/>
          </p:nvSpPr>
          <p:spPr>
            <a:xfrm>
              <a:off x="1643184" y="1681769"/>
              <a:ext cx="5120161" cy="3489422"/>
            </a:xfrm>
            <a:custGeom>
              <a:avLst/>
              <a:gdLst/>
              <a:ahLst/>
              <a:cxnLst/>
              <a:rect l="l" t="t" r="r" b="b"/>
              <a:pathLst>
                <a:path w="18719" h="12757" extrusionOk="0">
                  <a:moveTo>
                    <a:pt x="27" y="0"/>
                  </a:moveTo>
                  <a:cubicBezTo>
                    <a:pt x="82" y="3861"/>
                    <a:pt x="132" y="7717"/>
                    <a:pt x="182" y="11578"/>
                  </a:cubicBezTo>
                  <a:cubicBezTo>
                    <a:pt x="118" y="11969"/>
                    <a:pt x="59" y="12365"/>
                    <a:pt x="0" y="12756"/>
                  </a:cubicBezTo>
                  <a:cubicBezTo>
                    <a:pt x="6162" y="12611"/>
                    <a:pt x="12429" y="12756"/>
                    <a:pt x="18586" y="12506"/>
                  </a:cubicBezTo>
                  <a:cubicBezTo>
                    <a:pt x="18718" y="8563"/>
                    <a:pt x="18623" y="4275"/>
                    <a:pt x="18527" y="332"/>
                  </a:cubicBezTo>
                  <a:cubicBezTo>
                    <a:pt x="17295" y="430"/>
                    <a:pt x="16059" y="479"/>
                    <a:pt x="14823" y="479"/>
                  </a:cubicBezTo>
                  <a:cubicBezTo>
                    <a:pt x="13587" y="479"/>
                    <a:pt x="12351" y="430"/>
                    <a:pt x="11119" y="332"/>
                  </a:cubicBezTo>
                  <a:cubicBezTo>
                    <a:pt x="10305" y="268"/>
                    <a:pt x="9486" y="182"/>
                    <a:pt x="8672" y="146"/>
                  </a:cubicBezTo>
                  <a:cubicBezTo>
                    <a:pt x="8297" y="129"/>
                    <a:pt x="7921" y="122"/>
                    <a:pt x="7545" y="122"/>
                  </a:cubicBezTo>
                  <a:cubicBezTo>
                    <a:pt x="6065" y="122"/>
                    <a:pt x="4579" y="228"/>
                    <a:pt x="3103" y="228"/>
                  </a:cubicBezTo>
                  <a:cubicBezTo>
                    <a:pt x="2071" y="228"/>
                    <a:pt x="1044" y="176"/>
                    <a:pt x="2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17"/>
            <p:cNvSpPr/>
            <p:nvPr/>
          </p:nvSpPr>
          <p:spPr>
            <a:xfrm>
              <a:off x="1616925" y="1657698"/>
              <a:ext cx="5171311" cy="3537016"/>
            </a:xfrm>
            <a:custGeom>
              <a:avLst/>
              <a:gdLst/>
              <a:ahLst/>
              <a:cxnLst/>
              <a:rect l="l" t="t" r="r" b="b"/>
              <a:pathLst>
                <a:path w="18906" h="12931" extrusionOk="0">
                  <a:moveTo>
                    <a:pt x="216" y="193"/>
                  </a:moveTo>
                  <a:lnTo>
                    <a:pt x="216" y="193"/>
                  </a:lnTo>
                  <a:cubicBezTo>
                    <a:pt x="1220" y="353"/>
                    <a:pt x="2229" y="401"/>
                    <a:pt x="3240" y="401"/>
                  </a:cubicBezTo>
                  <a:cubicBezTo>
                    <a:pt x="4561" y="401"/>
                    <a:pt x="5885" y="320"/>
                    <a:pt x="7209" y="302"/>
                  </a:cubicBezTo>
                  <a:cubicBezTo>
                    <a:pt x="7310" y="301"/>
                    <a:pt x="7411" y="300"/>
                    <a:pt x="7512" y="300"/>
                  </a:cubicBezTo>
                  <a:cubicBezTo>
                    <a:pt x="9829" y="300"/>
                    <a:pt x="12130" y="635"/>
                    <a:pt x="14448" y="657"/>
                  </a:cubicBezTo>
                  <a:cubicBezTo>
                    <a:pt x="14598" y="658"/>
                    <a:pt x="14748" y="659"/>
                    <a:pt x="14897" y="659"/>
                  </a:cubicBezTo>
                  <a:cubicBezTo>
                    <a:pt x="16113" y="659"/>
                    <a:pt x="17325" y="610"/>
                    <a:pt x="18534" y="514"/>
                  </a:cubicBezTo>
                  <a:lnTo>
                    <a:pt x="18534" y="514"/>
                  </a:lnTo>
                  <a:cubicBezTo>
                    <a:pt x="18633" y="4510"/>
                    <a:pt x="18721" y="8510"/>
                    <a:pt x="18599" y="12506"/>
                  </a:cubicBezTo>
                  <a:lnTo>
                    <a:pt x="18599" y="12506"/>
                  </a:lnTo>
                  <a:cubicBezTo>
                    <a:pt x="13806" y="12698"/>
                    <a:pt x="9004" y="12653"/>
                    <a:pt x="4203" y="12690"/>
                  </a:cubicBezTo>
                  <a:cubicBezTo>
                    <a:pt x="2868" y="12703"/>
                    <a:pt x="1534" y="12720"/>
                    <a:pt x="200" y="12751"/>
                  </a:cubicBezTo>
                  <a:lnTo>
                    <a:pt x="200" y="12751"/>
                  </a:lnTo>
                  <a:cubicBezTo>
                    <a:pt x="244" y="12456"/>
                    <a:pt x="290" y="12158"/>
                    <a:pt x="334" y="11863"/>
                  </a:cubicBezTo>
                  <a:lnTo>
                    <a:pt x="334" y="11863"/>
                  </a:lnTo>
                  <a:cubicBezTo>
                    <a:pt x="355" y="11849"/>
                    <a:pt x="369" y="11826"/>
                    <a:pt x="369" y="11794"/>
                  </a:cubicBezTo>
                  <a:cubicBezTo>
                    <a:pt x="315" y="7927"/>
                    <a:pt x="265" y="4060"/>
                    <a:pt x="216" y="193"/>
                  </a:cubicBezTo>
                  <a:close/>
                  <a:moveTo>
                    <a:pt x="131" y="0"/>
                  </a:moveTo>
                  <a:cubicBezTo>
                    <a:pt x="79" y="0"/>
                    <a:pt x="33" y="32"/>
                    <a:pt x="37" y="88"/>
                  </a:cubicBezTo>
                  <a:cubicBezTo>
                    <a:pt x="86" y="3945"/>
                    <a:pt x="136" y="7802"/>
                    <a:pt x="185" y="11659"/>
                  </a:cubicBezTo>
                  <a:lnTo>
                    <a:pt x="185" y="11659"/>
                  </a:lnTo>
                  <a:cubicBezTo>
                    <a:pt x="128" y="12045"/>
                    <a:pt x="67" y="12431"/>
                    <a:pt x="10" y="12817"/>
                  </a:cubicBezTo>
                  <a:cubicBezTo>
                    <a:pt x="1" y="12870"/>
                    <a:pt x="30" y="12931"/>
                    <a:pt x="90" y="12931"/>
                  </a:cubicBezTo>
                  <a:cubicBezTo>
                    <a:pt x="92" y="12931"/>
                    <a:pt x="94" y="12931"/>
                    <a:pt x="96" y="12931"/>
                  </a:cubicBezTo>
                  <a:cubicBezTo>
                    <a:pt x="4921" y="12817"/>
                    <a:pt x="9751" y="12881"/>
                    <a:pt x="14576" y="12799"/>
                  </a:cubicBezTo>
                  <a:cubicBezTo>
                    <a:pt x="15945" y="12771"/>
                    <a:pt x="17313" y="12735"/>
                    <a:pt x="18682" y="12680"/>
                  </a:cubicBezTo>
                  <a:cubicBezTo>
                    <a:pt x="18732" y="12680"/>
                    <a:pt x="18773" y="12644"/>
                    <a:pt x="18773" y="12594"/>
                  </a:cubicBezTo>
                  <a:cubicBezTo>
                    <a:pt x="18905" y="8538"/>
                    <a:pt x="18810" y="4477"/>
                    <a:pt x="18714" y="420"/>
                  </a:cubicBezTo>
                  <a:cubicBezTo>
                    <a:pt x="18714" y="377"/>
                    <a:pt x="18677" y="329"/>
                    <a:pt x="18629" y="329"/>
                  </a:cubicBezTo>
                  <a:cubicBezTo>
                    <a:pt x="18627" y="329"/>
                    <a:pt x="18625" y="329"/>
                    <a:pt x="18623" y="329"/>
                  </a:cubicBezTo>
                  <a:cubicBezTo>
                    <a:pt x="17376" y="428"/>
                    <a:pt x="16126" y="478"/>
                    <a:pt x="14875" y="478"/>
                  </a:cubicBezTo>
                  <a:cubicBezTo>
                    <a:pt x="13713" y="478"/>
                    <a:pt x="12551" y="435"/>
                    <a:pt x="11392" y="347"/>
                  </a:cubicBezTo>
                  <a:cubicBezTo>
                    <a:pt x="10192" y="256"/>
                    <a:pt x="8991" y="125"/>
                    <a:pt x="7786" y="120"/>
                  </a:cubicBezTo>
                  <a:cubicBezTo>
                    <a:pt x="7746" y="120"/>
                    <a:pt x="7706" y="120"/>
                    <a:pt x="7665" y="120"/>
                  </a:cubicBezTo>
                  <a:cubicBezTo>
                    <a:pt x="6528" y="120"/>
                    <a:pt x="5395" y="180"/>
                    <a:pt x="4257" y="211"/>
                  </a:cubicBezTo>
                  <a:cubicBezTo>
                    <a:pt x="3918" y="220"/>
                    <a:pt x="3579" y="226"/>
                    <a:pt x="3239" y="226"/>
                  </a:cubicBezTo>
                  <a:cubicBezTo>
                    <a:pt x="2205" y="226"/>
                    <a:pt x="1171" y="173"/>
                    <a:pt x="151" y="2"/>
                  </a:cubicBezTo>
                  <a:cubicBezTo>
                    <a:pt x="144" y="1"/>
                    <a:pt x="137" y="0"/>
                    <a:pt x="1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17"/>
            <p:cNvSpPr/>
            <p:nvPr/>
          </p:nvSpPr>
          <p:spPr>
            <a:xfrm>
              <a:off x="2901960" y="1391828"/>
              <a:ext cx="2762901" cy="750840"/>
            </a:xfrm>
            <a:custGeom>
              <a:avLst/>
              <a:gdLst/>
              <a:ahLst/>
              <a:cxnLst/>
              <a:rect l="l" t="t" r="r" b="b"/>
              <a:pathLst>
                <a:path w="10101" h="2745" extrusionOk="0">
                  <a:moveTo>
                    <a:pt x="4266" y="1"/>
                  </a:moveTo>
                  <a:cubicBezTo>
                    <a:pt x="3893" y="1"/>
                    <a:pt x="264" y="55"/>
                    <a:pt x="264" y="55"/>
                  </a:cubicBezTo>
                  <a:lnTo>
                    <a:pt x="601" y="310"/>
                  </a:lnTo>
                  <a:lnTo>
                    <a:pt x="537" y="405"/>
                  </a:lnTo>
                  <a:lnTo>
                    <a:pt x="73" y="683"/>
                  </a:lnTo>
                  <a:cubicBezTo>
                    <a:pt x="73" y="683"/>
                    <a:pt x="514" y="1219"/>
                    <a:pt x="464" y="1242"/>
                  </a:cubicBezTo>
                  <a:cubicBezTo>
                    <a:pt x="414" y="1269"/>
                    <a:pt x="0" y="1656"/>
                    <a:pt x="0" y="1656"/>
                  </a:cubicBezTo>
                  <a:lnTo>
                    <a:pt x="487" y="1970"/>
                  </a:lnTo>
                  <a:lnTo>
                    <a:pt x="164" y="2179"/>
                  </a:lnTo>
                  <a:lnTo>
                    <a:pt x="396" y="2397"/>
                  </a:lnTo>
                  <a:lnTo>
                    <a:pt x="200" y="2743"/>
                  </a:lnTo>
                  <a:cubicBezTo>
                    <a:pt x="200" y="2743"/>
                    <a:pt x="541" y="2703"/>
                    <a:pt x="724" y="2703"/>
                  </a:cubicBezTo>
                  <a:cubicBezTo>
                    <a:pt x="755" y="2703"/>
                    <a:pt x="781" y="2704"/>
                    <a:pt x="801" y="2706"/>
                  </a:cubicBezTo>
                  <a:cubicBezTo>
                    <a:pt x="824" y="2709"/>
                    <a:pt x="890" y="2710"/>
                    <a:pt x="984" y="2710"/>
                  </a:cubicBezTo>
                  <a:cubicBezTo>
                    <a:pt x="1314" y="2710"/>
                    <a:pt x="1994" y="2699"/>
                    <a:pt x="2447" y="2699"/>
                  </a:cubicBezTo>
                  <a:cubicBezTo>
                    <a:pt x="2642" y="2699"/>
                    <a:pt x="2795" y="2701"/>
                    <a:pt x="2861" y="2706"/>
                  </a:cubicBezTo>
                  <a:cubicBezTo>
                    <a:pt x="3129" y="2729"/>
                    <a:pt x="6385" y="2720"/>
                    <a:pt x="7258" y="2738"/>
                  </a:cubicBezTo>
                  <a:cubicBezTo>
                    <a:pt x="7551" y="2743"/>
                    <a:pt x="7960" y="2744"/>
                    <a:pt x="8376" y="2744"/>
                  </a:cubicBezTo>
                  <a:cubicBezTo>
                    <a:pt x="9207" y="2744"/>
                    <a:pt x="10064" y="2738"/>
                    <a:pt x="10064" y="2738"/>
                  </a:cubicBezTo>
                  <a:lnTo>
                    <a:pt x="9928" y="2511"/>
                  </a:lnTo>
                  <a:cubicBezTo>
                    <a:pt x="9928" y="2511"/>
                    <a:pt x="9737" y="2120"/>
                    <a:pt x="9759" y="2065"/>
                  </a:cubicBezTo>
                  <a:cubicBezTo>
                    <a:pt x="9782" y="2011"/>
                    <a:pt x="10101" y="1851"/>
                    <a:pt x="10101" y="1851"/>
                  </a:cubicBezTo>
                  <a:cubicBezTo>
                    <a:pt x="10101" y="1851"/>
                    <a:pt x="9869" y="1692"/>
                    <a:pt x="9791" y="1606"/>
                  </a:cubicBezTo>
                  <a:cubicBezTo>
                    <a:pt x="9709" y="1519"/>
                    <a:pt x="9646" y="1301"/>
                    <a:pt x="9646" y="1301"/>
                  </a:cubicBezTo>
                  <a:lnTo>
                    <a:pt x="10010" y="1156"/>
                  </a:lnTo>
                  <a:cubicBezTo>
                    <a:pt x="10010" y="1156"/>
                    <a:pt x="9923" y="1028"/>
                    <a:pt x="9832" y="942"/>
                  </a:cubicBezTo>
                  <a:cubicBezTo>
                    <a:pt x="9746" y="856"/>
                    <a:pt x="9755" y="633"/>
                    <a:pt x="9782" y="483"/>
                  </a:cubicBezTo>
                  <a:cubicBezTo>
                    <a:pt x="9814" y="333"/>
                    <a:pt x="10010" y="73"/>
                    <a:pt x="10010" y="73"/>
                  </a:cubicBezTo>
                  <a:lnTo>
                    <a:pt x="10010" y="73"/>
                  </a:lnTo>
                  <a:lnTo>
                    <a:pt x="9900" y="96"/>
                  </a:lnTo>
                  <a:lnTo>
                    <a:pt x="8841" y="55"/>
                  </a:lnTo>
                  <a:cubicBezTo>
                    <a:pt x="8841" y="55"/>
                    <a:pt x="7354" y="42"/>
                    <a:pt x="6935" y="28"/>
                  </a:cubicBezTo>
                  <a:cubicBezTo>
                    <a:pt x="6517" y="19"/>
                    <a:pt x="4643" y="1"/>
                    <a:pt x="426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17"/>
            <p:cNvSpPr/>
            <p:nvPr/>
          </p:nvSpPr>
          <p:spPr>
            <a:xfrm>
              <a:off x="2877069" y="1378425"/>
              <a:ext cx="2805298" cy="794058"/>
            </a:xfrm>
            <a:custGeom>
              <a:avLst/>
              <a:gdLst/>
              <a:ahLst/>
              <a:cxnLst/>
              <a:rect l="l" t="t" r="r" b="b"/>
              <a:pathLst>
                <a:path w="10256" h="2903" extrusionOk="0">
                  <a:moveTo>
                    <a:pt x="4139" y="113"/>
                  </a:moveTo>
                  <a:cubicBezTo>
                    <a:pt x="5398" y="118"/>
                    <a:pt x="6654" y="131"/>
                    <a:pt x="7909" y="159"/>
                  </a:cubicBezTo>
                  <a:cubicBezTo>
                    <a:pt x="8600" y="172"/>
                    <a:pt x="9296" y="195"/>
                    <a:pt x="9987" y="213"/>
                  </a:cubicBezTo>
                  <a:cubicBezTo>
                    <a:pt x="9946" y="282"/>
                    <a:pt x="9914" y="354"/>
                    <a:pt x="9878" y="427"/>
                  </a:cubicBezTo>
                  <a:cubicBezTo>
                    <a:pt x="9832" y="509"/>
                    <a:pt x="9764" y="604"/>
                    <a:pt x="9773" y="700"/>
                  </a:cubicBezTo>
                  <a:cubicBezTo>
                    <a:pt x="9782" y="786"/>
                    <a:pt x="9832" y="868"/>
                    <a:pt x="9869" y="936"/>
                  </a:cubicBezTo>
                  <a:cubicBezTo>
                    <a:pt x="9910" y="1018"/>
                    <a:pt x="9960" y="1096"/>
                    <a:pt x="10010" y="1173"/>
                  </a:cubicBezTo>
                  <a:cubicBezTo>
                    <a:pt x="9919" y="1232"/>
                    <a:pt x="9828" y="1291"/>
                    <a:pt x="9732" y="1350"/>
                  </a:cubicBezTo>
                  <a:cubicBezTo>
                    <a:pt x="9705" y="1368"/>
                    <a:pt x="9691" y="1405"/>
                    <a:pt x="9710" y="1432"/>
                  </a:cubicBezTo>
                  <a:cubicBezTo>
                    <a:pt x="9805" y="1614"/>
                    <a:pt x="9932" y="1773"/>
                    <a:pt x="10082" y="1900"/>
                  </a:cubicBezTo>
                  <a:cubicBezTo>
                    <a:pt x="10005" y="1941"/>
                    <a:pt x="9928" y="1982"/>
                    <a:pt x="9860" y="2032"/>
                  </a:cubicBezTo>
                  <a:cubicBezTo>
                    <a:pt x="9805" y="2073"/>
                    <a:pt x="9778" y="2123"/>
                    <a:pt x="9791" y="2196"/>
                  </a:cubicBezTo>
                  <a:cubicBezTo>
                    <a:pt x="9814" y="2296"/>
                    <a:pt x="9882" y="2401"/>
                    <a:pt x="9928" y="2492"/>
                  </a:cubicBezTo>
                  <a:cubicBezTo>
                    <a:pt x="9973" y="2573"/>
                    <a:pt x="10019" y="2660"/>
                    <a:pt x="10064" y="2742"/>
                  </a:cubicBezTo>
                  <a:cubicBezTo>
                    <a:pt x="9009" y="2755"/>
                    <a:pt x="7959" y="2760"/>
                    <a:pt x="6908" y="2760"/>
                  </a:cubicBezTo>
                  <a:cubicBezTo>
                    <a:pt x="5521" y="2730"/>
                    <a:pt x="4134" y="2677"/>
                    <a:pt x="2743" y="2677"/>
                  </a:cubicBezTo>
                  <a:cubicBezTo>
                    <a:pt x="2639" y="2677"/>
                    <a:pt x="2534" y="2677"/>
                    <a:pt x="2429" y="2678"/>
                  </a:cubicBezTo>
                  <a:cubicBezTo>
                    <a:pt x="2074" y="2678"/>
                    <a:pt x="1719" y="2683"/>
                    <a:pt x="1360" y="2692"/>
                  </a:cubicBezTo>
                  <a:cubicBezTo>
                    <a:pt x="1351" y="2696"/>
                    <a:pt x="1337" y="2696"/>
                    <a:pt x="1324" y="2696"/>
                  </a:cubicBezTo>
                  <a:cubicBezTo>
                    <a:pt x="1028" y="2687"/>
                    <a:pt x="737" y="2683"/>
                    <a:pt x="441" y="2678"/>
                  </a:cubicBezTo>
                  <a:cubicBezTo>
                    <a:pt x="482" y="2601"/>
                    <a:pt x="519" y="2523"/>
                    <a:pt x="560" y="2451"/>
                  </a:cubicBezTo>
                  <a:cubicBezTo>
                    <a:pt x="582" y="2414"/>
                    <a:pt x="569" y="2369"/>
                    <a:pt x="528" y="2355"/>
                  </a:cubicBezTo>
                  <a:cubicBezTo>
                    <a:pt x="455" y="2328"/>
                    <a:pt x="391" y="2292"/>
                    <a:pt x="328" y="2242"/>
                  </a:cubicBezTo>
                  <a:cubicBezTo>
                    <a:pt x="423" y="2196"/>
                    <a:pt x="514" y="2151"/>
                    <a:pt x="610" y="2105"/>
                  </a:cubicBezTo>
                  <a:cubicBezTo>
                    <a:pt x="651" y="2082"/>
                    <a:pt x="646" y="2019"/>
                    <a:pt x="614" y="1996"/>
                  </a:cubicBezTo>
                  <a:cubicBezTo>
                    <a:pt x="464" y="1891"/>
                    <a:pt x="319" y="1791"/>
                    <a:pt x="173" y="1691"/>
                  </a:cubicBezTo>
                  <a:cubicBezTo>
                    <a:pt x="250" y="1623"/>
                    <a:pt x="332" y="1555"/>
                    <a:pt x="414" y="1487"/>
                  </a:cubicBezTo>
                  <a:cubicBezTo>
                    <a:pt x="478" y="1437"/>
                    <a:pt x="605" y="1368"/>
                    <a:pt x="601" y="1268"/>
                  </a:cubicBezTo>
                  <a:cubicBezTo>
                    <a:pt x="601" y="1173"/>
                    <a:pt x="487" y="1073"/>
                    <a:pt x="437" y="1005"/>
                  </a:cubicBezTo>
                  <a:lnTo>
                    <a:pt x="223" y="723"/>
                  </a:lnTo>
                  <a:cubicBezTo>
                    <a:pt x="382" y="650"/>
                    <a:pt x="542" y="563"/>
                    <a:pt x="687" y="459"/>
                  </a:cubicBezTo>
                  <a:cubicBezTo>
                    <a:pt x="714" y="436"/>
                    <a:pt x="733" y="377"/>
                    <a:pt x="687" y="359"/>
                  </a:cubicBezTo>
                  <a:cubicBezTo>
                    <a:pt x="573" y="300"/>
                    <a:pt x="482" y="204"/>
                    <a:pt x="382" y="118"/>
                  </a:cubicBezTo>
                  <a:lnTo>
                    <a:pt x="382" y="118"/>
                  </a:lnTo>
                  <a:cubicBezTo>
                    <a:pt x="560" y="123"/>
                    <a:pt x="739" y="125"/>
                    <a:pt x="917" y="125"/>
                  </a:cubicBezTo>
                  <a:cubicBezTo>
                    <a:pt x="1364" y="125"/>
                    <a:pt x="1811" y="113"/>
                    <a:pt x="2256" y="113"/>
                  </a:cubicBezTo>
                  <a:close/>
                  <a:moveTo>
                    <a:pt x="4870" y="0"/>
                  </a:moveTo>
                  <a:cubicBezTo>
                    <a:pt x="4074" y="0"/>
                    <a:pt x="3278" y="6"/>
                    <a:pt x="2483" y="18"/>
                  </a:cubicBezTo>
                  <a:cubicBezTo>
                    <a:pt x="1783" y="31"/>
                    <a:pt x="1078" y="27"/>
                    <a:pt x="373" y="72"/>
                  </a:cubicBezTo>
                  <a:cubicBezTo>
                    <a:pt x="360" y="72"/>
                    <a:pt x="351" y="91"/>
                    <a:pt x="355" y="104"/>
                  </a:cubicBezTo>
                  <a:cubicBezTo>
                    <a:pt x="341" y="109"/>
                    <a:pt x="328" y="127"/>
                    <a:pt x="337" y="145"/>
                  </a:cubicBezTo>
                  <a:cubicBezTo>
                    <a:pt x="401" y="245"/>
                    <a:pt x="482" y="318"/>
                    <a:pt x="564" y="395"/>
                  </a:cubicBezTo>
                  <a:cubicBezTo>
                    <a:pt x="414" y="491"/>
                    <a:pt x="264" y="573"/>
                    <a:pt x="100" y="641"/>
                  </a:cubicBezTo>
                  <a:cubicBezTo>
                    <a:pt x="64" y="659"/>
                    <a:pt x="64" y="709"/>
                    <a:pt x="87" y="741"/>
                  </a:cubicBezTo>
                  <a:cubicBezTo>
                    <a:pt x="150" y="827"/>
                    <a:pt x="214" y="914"/>
                    <a:pt x="282" y="1000"/>
                  </a:cubicBezTo>
                  <a:lnTo>
                    <a:pt x="364" y="1109"/>
                  </a:lnTo>
                  <a:cubicBezTo>
                    <a:pt x="391" y="1146"/>
                    <a:pt x="451" y="1200"/>
                    <a:pt x="455" y="1250"/>
                  </a:cubicBezTo>
                  <a:cubicBezTo>
                    <a:pt x="473" y="1282"/>
                    <a:pt x="469" y="1300"/>
                    <a:pt x="432" y="1309"/>
                  </a:cubicBezTo>
                  <a:cubicBezTo>
                    <a:pt x="410" y="1327"/>
                    <a:pt x="387" y="1350"/>
                    <a:pt x="364" y="1368"/>
                  </a:cubicBezTo>
                  <a:cubicBezTo>
                    <a:pt x="332" y="1396"/>
                    <a:pt x="296" y="1423"/>
                    <a:pt x="264" y="1450"/>
                  </a:cubicBezTo>
                  <a:cubicBezTo>
                    <a:pt x="187" y="1518"/>
                    <a:pt x="109" y="1582"/>
                    <a:pt x="28" y="1650"/>
                  </a:cubicBezTo>
                  <a:cubicBezTo>
                    <a:pt x="0" y="1673"/>
                    <a:pt x="9" y="1728"/>
                    <a:pt x="37" y="1750"/>
                  </a:cubicBezTo>
                  <a:cubicBezTo>
                    <a:pt x="178" y="1846"/>
                    <a:pt x="319" y="1941"/>
                    <a:pt x="460" y="2037"/>
                  </a:cubicBezTo>
                  <a:cubicBezTo>
                    <a:pt x="369" y="2082"/>
                    <a:pt x="278" y="2128"/>
                    <a:pt x="191" y="2173"/>
                  </a:cubicBezTo>
                  <a:cubicBezTo>
                    <a:pt x="160" y="2187"/>
                    <a:pt x="146" y="2242"/>
                    <a:pt x="173" y="2269"/>
                  </a:cubicBezTo>
                  <a:cubicBezTo>
                    <a:pt x="250" y="2346"/>
                    <a:pt x="332" y="2401"/>
                    <a:pt x="423" y="2446"/>
                  </a:cubicBezTo>
                  <a:cubicBezTo>
                    <a:pt x="405" y="2478"/>
                    <a:pt x="387" y="2514"/>
                    <a:pt x="369" y="2551"/>
                  </a:cubicBezTo>
                  <a:cubicBezTo>
                    <a:pt x="337" y="2587"/>
                    <a:pt x="314" y="2628"/>
                    <a:pt x="287" y="2669"/>
                  </a:cubicBezTo>
                  <a:cubicBezTo>
                    <a:pt x="269" y="2696"/>
                    <a:pt x="241" y="2724"/>
                    <a:pt x="223" y="2755"/>
                  </a:cubicBezTo>
                  <a:cubicBezTo>
                    <a:pt x="196" y="2769"/>
                    <a:pt x="205" y="2828"/>
                    <a:pt x="241" y="2828"/>
                  </a:cubicBezTo>
                  <a:lnTo>
                    <a:pt x="278" y="2828"/>
                  </a:lnTo>
                  <a:cubicBezTo>
                    <a:pt x="282" y="2828"/>
                    <a:pt x="291" y="2833"/>
                    <a:pt x="296" y="2833"/>
                  </a:cubicBezTo>
                  <a:lnTo>
                    <a:pt x="300" y="2833"/>
                  </a:lnTo>
                  <a:cubicBezTo>
                    <a:pt x="305" y="2833"/>
                    <a:pt x="310" y="2837"/>
                    <a:pt x="314" y="2837"/>
                  </a:cubicBezTo>
                  <a:cubicBezTo>
                    <a:pt x="366" y="2839"/>
                    <a:pt x="419" y="2839"/>
                    <a:pt x="471" y="2839"/>
                  </a:cubicBezTo>
                  <a:cubicBezTo>
                    <a:pt x="743" y="2839"/>
                    <a:pt x="1017" y="2822"/>
                    <a:pt x="1292" y="2815"/>
                  </a:cubicBezTo>
                  <a:cubicBezTo>
                    <a:pt x="1524" y="2810"/>
                    <a:pt x="1756" y="2805"/>
                    <a:pt x="1988" y="2805"/>
                  </a:cubicBezTo>
                  <a:cubicBezTo>
                    <a:pt x="3716" y="2865"/>
                    <a:pt x="5448" y="2892"/>
                    <a:pt x="7176" y="2892"/>
                  </a:cubicBezTo>
                  <a:cubicBezTo>
                    <a:pt x="7427" y="2896"/>
                    <a:pt x="7677" y="2896"/>
                    <a:pt x="7927" y="2901"/>
                  </a:cubicBezTo>
                  <a:cubicBezTo>
                    <a:pt x="8081" y="2902"/>
                    <a:pt x="8234" y="2902"/>
                    <a:pt x="8388" y="2902"/>
                  </a:cubicBezTo>
                  <a:cubicBezTo>
                    <a:pt x="8948" y="2902"/>
                    <a:pt x="9508" y="2895"/>
                    <a:pt x="10064" y="2874"/>
                  </a:cubicBezTo>
                  <a:cubicBezTo>
                    <a:pt x="10078" y="2869"/>
                    <a:pt x="10082" y="2869"/>
                    <a:pt x="10092" y="2865"/>
                  </a:cubicBezTo>
                  <a:lnTo>
                    <a:pt x="10137" y="2865"/>
                  </a:lnTo>
                  <a:cubicBezTo>
                    <a:pt x="10151" y="2865"/>
                    <a:pt x="10160" y="2860"/>
                    <a:pt x="10169" y="2855"/>
                  </a:cubicBezTo>
                  <a:cubicBezTo>
                    <a:pt x="10205" y="2855"/>
                    <a:pt x="10237" y="2819"/>
                    <a:pt x="10214" y="2774"/>
                  </a:cubicBezTo>
                  <a:cubicBezTo>
                    <a:pt x="10132" y="2624"/>
                    <a:pt x="10046" y="2473"/>
                    <a:pt x="9973" y="2323"/>
                  </a:cubicBezTo>
                  <a:cubicBezTo>
                    <a:pt x="9955" y="2287"/>
                    <a:pt x="9923" y="2242"/>
                    <a:pt x="9914" y="2205"/>
                  </a:cubicBezTo>
                  <a:cubicBezTo>
                    <a:pt x="9905" y="2137"/>
                    <a:pt x="9937" y="2119"/>
                    <a:pt x="9987" y="2091"/>
                  </a:cubicBezTo>
                  <a:cubicBezTo>
                    <a:pt x="10060" y="2051"/>
                    <a:pt x="10142" y="2005"/>
                    <a:pt x="10219" y="1964"/>
                  </a:cubicBezTo>
                  <a:cubicBezTo>
                    <a:pt x="10255" y="1941"/>
                    <a:pt x="10255" y="1887"/>
                    <a:pt x="10219" y="1860"/>
                  </a:cubicBezTo>
                  <a:cubicBezTo>
                    <a:pt x="10064" y="1741"/>
                    <a:pt x="9937" y="1596"/>
                    <a:pt x="9837" y="1423"/>
                  </a:cubicBezTo>
                  <a:cubicBezTo>
                    <a:pt x="9932" y="1364"/>
                    <a:pt x="10023" y="1300"/>
                    <a:pt x="10119" y="1241"/>
                  </a:cubicBezTo>
                  <a:cubicBezTo>
                    <a:pt x="10151" y="1218"/>
                    <a:pt x="10160" y="1182"/>
                    <a:pt x="10132" y="1150"/>
                  </a:cubicBezTo>
                  <a:cubicBezTo>
                    <a:pt x="10046" y="1027"/>
                    <a:pt x="9864" y="800"/>
                    <a:pt x="9891" y="636"/>
                  </a:cubicBezTo>
                  <a:cubicBezTo>
                    <a:pt x="9901" y="554"/>
                    <a:pt x="9955" y="463"/>
                    <a:pt x="9991" y="386"/>
                  </a:cubicBezTo>
                  <a:cubicBezTo>
                    <a:pt x="10028" y="300"/>
                    <a:pt x="10069" y="213"/>
                    <a:pt x="10101" y="122"/>
                  </a:cubicBezTo>
                  <a:cubicBezTo>
                    <a:pt x="10107" y="103"/>
                    <a:pt x="10090" y="88"/>
                    <a:pt x="10073" y="88"/>
                  </a:cubicBezTo>
                  <a:cubicBezTo>
                    <a:pt x="10067" y="88"/>
                    <a:pt x="10060" y="90"/>
                    <a:pt x="10055" y="95"/>
                  </a:cubicBezTo>
                  <a:cubicBezTo>
                    <a:pt x="10051" y="95"/>
                    <a:pt x="10051" y="100"/>
                    <a:pt x="10051" y="100"/>
                  </a:cubicBezTo>
                  <a:cubicBezTo>
                    <a:pt x="10041" y="95"/>
                    <a:pt x="10032" y="91"/>
                    <a:pt x="10023" y="91"/>
                  </a:cubicBezTo>
                  <a:cubicBezTo>
                    <a:pt x="8308" y="28"/>
                    <a:pt x="6588" y="0"/>
                    <a:pt x="487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5" name="Google Shape;725;p17"/>
          <p:cNvSpPr txBox="1">
            <a:spLocks noGrp="1"/>
          </p:cNvSpPr>
          <p:nvPr>
            <p:ph type="subTitle" idx="1"/>
          </p:nvPr>
        </p:nvSpPr>
        <p:spPr>
          <a:xfrm>
            <a:off x="2399850" y="2015748"/>
            <a:ext cx="1826400" cy="2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6" name="Google Shape;726;p17"/>
          <p:cNvSpPr txBox="1">
            <a:spLocks noGrp="1"/>
          </p:cNvSpPr>
          <p:nvPr>
            <p:ph type="subTitle" idx="2"/>
          </p:nvPr>
        </p:nvSpPr>
        <p:spPr>
          <a:xfrm>
            <a:off x="2660550" y="1717439"/>
            <a:ext cx="1305000" cy="27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727" name="Google Shape;727;p17"/>
          <p:cNvSpPr txBox="1">
            <a:spLocks noGrp="1"/>
          </p:cNvSpPr>
          <p:nvPr>
            <p:ph type="subTitle" idx="3"/>
          </p:nvPr>
        </p:nvSpPr>
        <p:spPr>
          <a:xfrm>
            <a:off x="5178450" y="1717439"/>
            <a:ext cx="1305000" cy="27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728" name="Google Shape;728;p17"/>
          <p:cNvSpPr txBox="1">
            <a:spLocks noGrp="1"/>
          </p:cNvSpPr>
          <p:nvPr>
            <p:ph type="subTitle" idx="4"/>
          </p:nvPr>
        </p:nvSpPr>
        <p:spPr>
          <a:xfrm>
            <a:off x="2660550" y="3004260"/>
            <a:ext cx="1305000" cy="27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729" name="Google Shape;729;p17"/>
          <p:cNvSpPr txBox="1">
            <a:spLocks noGrp="1"/>
          </p:cNvSpPr>
          <p:nvPr>
            <p:ph type="subTitle" idx="5"/>
          </p:nvPr>
        </p:nvSpPr>
        <p:spPr>
          <a:xfrm>
            <a:off x="5178450" y="2996019"/>
            <a:ext cx="1305000" cy="27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700"/>
              <a:buFont typeface="Coming Soon"/>
              <a:buNone/>
              <a:defRPr sz="1700"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730" name="Google Shape;730;p17"/>
          <p:cNvSpPr txBox="1">
            <a:spLocks noGrp="1"/>
          </p:cNvSpPr>
          <p:nvPr>
            <p:ph type="subTitle" idx="6"/>
          </p:nvPr>
        </p:nvSpPr>
        <p:spPr>
          <a:xfrm>
            <a:off x="4917750" y="2015748"/>
            <a:ext cx="1826400" cy="2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1" name="Google Shape;731;p17"/>
          <p:cNvSpPr txBox="1">
            <a:spLocks noGrp="1"/>
          </p:cNvSpPr>
          <p:nvPr>
            <p:ph type="subTitle" idx="7"/>
          </p:nvPr>
        </p:nvSpPr>
        <p:spPr>
          <a:xfrm>
            <a:off x="2399850" y="3295827"/>
            <a:ext cx="1826400" cy="2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2" name="Google Shape;732;p17"/>
          <p:cNvSpPr txBox="1">
            <a:spLocks noGrp="1"/>
          </p:cNvSpPr>
          <p:nvPr>
            <p:ph type="subTitle" idx="8"/>
          </p:nvPr>
        </p:nvSpPr>
        <p:spPr>
          <a:xfrm>
            <a:off x="4917750" y="3295827"/>
            <a:ext cx="1826400" cy="25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33" name="Google Shape;733;p17"/>
          <p:cNvGrpSpPr/>
          <p:nvPr/>
        </p:nvGrpSpPr>
        <p:grpSpPr>
          <a:xfrm rot="-10796165">
            <a:off x="-971787" y="896494"/>
            <a:ext cx="1863682" cy="480883"/>
            <a:chOff x="7622176" y="2589750"/>
            <a:chExt cx="2078841" cy="536400"/>
          </a:xfrm>
        </p:grpSpPr>
        <p:sp>
          <p:nvSpPr>
            <p:cNvPr id="734" name="Google Shape;734;p17"/>
            <p:cNvSpPr/>
            <p:nvPr/>
          </p:nvSpPr>
          <p:spPr>
            <a:xfrm>
              <a:off x="7632850" y="2604325"/>
              <a:ext cx="2053298" cy="514146"/>
            </a:xfrm>
            <a:custGeom>
              <a:avLst/>
              <a:gdLst/>
              <a:ahLst/>
              <a:cxnLst/>
              <a:rect l="l" t="t" r="r" b="b"/>
              <a:pathLst>
                <a:path w="15508" h="4232" extrusionOk="0">
                  <a:moveTo>
                    <a:pt x="13358" y="0"/>
                  </a:moveTo>
                  <a:lnTo>
                    <a:pt x="12205" y="10"/>
                  </a:lnTo>
                  <a:cubicBezTo>
                    <a:pt x="12205" y="10"/>
                    <a:pt x="10633" y="2"/>
                    <a:pt x="9429" y="2"/>
                  </a:cubicBezTo>
                  <a:cubicBezTo>
                    <a:pt x="8826" y="2"/>
                    <a:pt x="8316" y="4"/>
                    <a:pt x="8140" y="10"/>
                  </a:cubicBezTo>
                  <a:cubicBezTo>
                    <a:pt x="7603" y="40"/>
                    <a:pt x="2981" y="20"/>
                    <a:pt x="2121" y="40"/>
                  </a:cubicBezTo>
                  <a:cubicBezTo>
                    <a:pt x="1271" y="49"/>
                    <a:pt x="157" y="147"/>
                    <a:pt x="157" y="147"/>
                  </a:cubicBezTo>
                  <a:cubicBezTo>
                    <a:pt x="1" y="313"/>
                    <a:pt x="1" y="4231"/>
                    <a:pt x="1" y="4231"/>
                  </a:cubicBezTo>
                  <a:cubicBezTo>
                    <a:pt x="1" y="4231"/>
                    <a:pt x="1605" y="4185"/>
                    <a:pt x="2558" y="4185"/>
                  </a:cubicBezTo>
                  <a:cubicBezTo>
                    <a:pt x="2762" y="4185"/>
                    <a:pt x="2937" y="4187"/>
                    <a:pt x="3059" y="4192"/>
                  </a:cubicBezTo>
                  <a:cubicBezTo>
                    <a:pt x="3095" y="4194"/>
                    <a:pt x="3153" y="4195"/>
                    <a:pt x="3232" y="4195"/>
                  </a:cubicBezTo>
                  <a:cubicBezTo>
                    <a:pt x="4689" y="4195"/>
                    <a:pt x="13124" y="3870"/>
                    <a:pt x="13124" y="3870"/>
                  </a:cubicBezTo>
                  <a:lnTo>
                    <a:pt x="15508" y="2375"/>
                  </a:lnTo>
                  <a:lnTo>
                    <a:pt x="1335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17"/>
            <p:cNvSpPr/>
            <p:nvPr/>
          </p:nvSpPr>
          <p:spPr>
            <a:xfrm>
              <a:off x="9351967" y="2604328"/>
              <a:ext cx="308712" cy="471391"/>
            </a:xfrm>
            <a:custGeom>
              <a:avLst/>
              <a:gdLst/>
              <a:ahLst/>
              <a:cxnLst/>
              <a:rect l="l" t="t" r="r" b="b"/>
              <a:pathLst>
                <a:path w="2541" h="3880" extrusionOk="0">
                  <a:moveTo>
                    <a:pt x="401" y="0"/>
                  </a:moveTo>
                  <a:lnTo>
                    <a:pt x="69" y="10"/>
                  </a:lnTo>
                  <a:cubicBezTo>
                    <a:pt x="20" y="645"/>
                    <a:pt x="0" y="1290"/>
                    <a:pt x="30" y="1935"/>
                  </a:cubicBezTo>
                  <a:lnTo>
                    <a:pt x="30" y="1974"/>
                  </a:lnTo>
                  <a:cubicBezTo>
                    <a:pt x="30" y="2091"/>
                    <a:pt x="30" y="2209"/>
                    <a:pt x="30" y="2326"/>
                  </a:cubicBezTo>
                  <a:cubicBezTo>
                    <a:pt x="20" y="2746"/>
                    <a:pt x="20" y="3166"/>
                    <a:pt x="59" y="3586"/>
                  </a:cubicBezTo>
                  <a:cubicBezTo>
                    <a:pt x="59" y="3665"/>
                    <a:pt x="69" y="3753"/>
                    <a:pt x="69" y="3831"/>
                  </a:cubicBezTo>
                  <a:cubicBezTo>
                    <a:pt x="69" y="3850"/>
                    <a:pt x="78" y="3860"/>
                    <a:pt x="78" y="3880"/>
                  </a:cubicBezTo>
                  <a:cubicBezTo>
                    <a:pt x="127" y="3870"/>
                    <a:pt x="157" y="3870"/>
                    <a:pt x="157" y="3870"/>
                  </a:cubicBezTo>
                  <a:lnTo>
                    <a:pt x="2541" y="2375"/>
                  </a:lnTo>
                  <a:lnTo>
                    <a:pt x="1036" y="714"/>
                  </a:lnTo>
                  <a:cubicBezTo>
                    <a:pt x="1026" y="723"/>
                    <a:pt x="1017" y="723"/>
                    <a:pt x="1007" y="733"/>
                  </a:cubicBezTo>
                  <a:cubicBezTo>
                    <a:pt x="1007" y="723"/>
                    <a:pt x="1007" y="714"/>
                    <a:pt x="1007" y="714"/>
                  </a:cubicBezTo>
                  <a:cubicBezTo>
                    <a:pt x="997" y="684"/>
                    <a:pt x="987" y="665"/>
                    <a:pt x="977" y="645"/>
                  </a:cubicBezTo>
                  <a:lnTo>
                    <a:pt x="938" y="596"/>
                  </a:lnTo>
                  <a:cubicBezTo>
                    <a:pt x="909" y="577"/>
                    <a:pt x="890" y="567"/>
                    <a:pt x="860" y="567"/>
                  </a:cubicBezTo>
                  <a:cubicBezTo>
                    <a:pt x="850" y="538"/>
                    <a:pt x="841" y="518"/>
                    <a:pt x="841" y="489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rgbClr val="F7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17"/>
            <p:cNvSpPr/>
            <p:nvPr/>
          </p:nvSpPr>
          <p:spPr>
            <a:xfrm>
              <a:off x="7622176" y="2589750"/>
              <a:ext cx="2078841" cy="536400"/>
            </a:xfrm>
            <a:custGeom>
              <a:avLst/>
              <a:gdLst/>
              <a:ahLst/>
              <a:cxnLst/>
              <a:rect l="l" t="t" r="r" b="b"/>
              <a:pathLst>
                <a:path w="15733" h="4415" extrusionOk="0">
                  <a:moveTo>
                    <a:pt x="6851" y="130"/>
                  </a:moveTo>
                  <a:cubicBezTo>
                    <a:pt x="7965" y="130"/>
                    <a:pt x="9069" y="130"/>
                    <a:pt x="10173" y="140"/>
                  </a:cubicBezTo>
                  <a:cubicBezTo>
                    <a:pt x="10740" y="140"/>
                    <a:pt x="11306" y="150"/>
                    <a:pt x="11873" y="160"/>
                  </a:cubicBezTo>
                  <a:lnTo>
                    <a:pt x="12655" y="169"/>
                  </a:lnTo>
                  <a:lnTo>
                    <a:pt x="13006" y="169"/>
                  </a:lnTo>
                  <a:cubicBezTo>
                    <a:pt x="13163" y="179"/>
                    <a:pt x="13358" y="150"/>
                    <a:pt x="13475" y="247"/>
                  </a:cubicBezTo>
                  <a:cubicBezTo>
                    <a:pt x="13583" y="316"/>
                    <a:pt x="13661" y="423"/>
                    <a:pt x="13749" y="511"/>
                  </a:cubicBezTo>
                  <a:cubicBezTo>
                    <a:pt x="13837" y="609"/>
                    <a:pt x="13935" y="707"/>
                    <a:pt x="14023" y="804"/>
                  </a:cubicBezTo>
                  <a:cubicBezTo>
                    <a:pt x="14199" y="990"/>
                    <a:pt x="14365" y="1176"/>
                    <a:pt x="14541" y="1371"/>
                  </a:cubicBezTo>
                  <a:cubicBezTo>
                    <a:pt x="14873" y="1742"/>
                    <a:pt x="15195" y="2133"/>
                    <a:pt x="15498" y="2524"/>
                  </a:cubicBezTo>
                  <a:lnTo>
                    <a:pt x="14296" y="3247"/>
                  </a:lnTo>
                  <a:cubicBezTo>
                    <a:pt x="14111" y="3364"/>
                    <a:pt x="13925" y="3472"/>
                    <a:pt x="13739" y="3589"/>
                  </a:cubicBezTo>
                  <a:cubicBezTo>
                    <a:pt x="13544" y="3706"/>
                    <a:pt x="13339" y="3853"/>
                    <a:pt x="13114" y="3941"/>
                  </a:cubicBezTo>
                  <a:cubicBezTo>
                    <a:pt x="12879" y="4039"/>
                    <a:pt x="12577" y="4019"/>
                    <a:pt x="12322" y="4029"/>
                  </a:cubicBezTo>
                  <a:cubicBezTo>
                    <a:pt x="12059" y="4039"/>
                    <a:pt x="11805" y="4058"/>
                    <a:pt x="11541" y="4068"/>
                  </a:cubicBezTo>
                  <a:cubicBezTo>
                    <a:pt x="11013" y="4088"/>
                    <a:pt x="10485" y="4107"/>
                    <a:pt x="9958" y="4127"/>
                  </a:cubicBezTo>
                  <a:cubicBezTo>
                    <a:pt x="7847" y="4215"/>
                    <a:pt x="5737" y="4273"/>
                    <a:pt x="3626" y="4273"/>
                  </a:cubicBezTo>
                  <a:cubicBezTo>
                    <a:pt x="2483" y="4273"/>
                    <a:pt x="1330" y="4263"/>
                    <a:pt x="177" y="4215"/>
                  </a:cubicBezTo>
                  <a:cubicBezTo>
                    <a:pt x="177" y="3882"/>
                    <a:pt x="177" y="3540"/>
                    <a:pt x="187" y="3208"/>
                  </a:cubicBezTo>
                  <a:cubicBezTo>
                    <a:pt x="187" y="3198"/>
                    <a:pt x="196" y="3198"/>
                    <a:pt x="196" y="3179"/>
                  </a:cubicBezTo>
                  <a:cubicBezTo>
                    <a:pt x="187" y="3110"/>
                    <a:pt x="187" y="3042"/>
                    <a:pt x="187" y="2974"/>
                  </a:cubicBezTo>
                  <a:cubicBezTo>
                    <a:pt x="206" y="2055"/>
                    <a:pt x="255" y="1146"/>
                    <a:pt x="343" y="238"/>
                  </a:cubicBezTo>
                  <a:cubicBezTo>
                    <a:pt x="2512" y="179"/>
                    <a:pt x="4681" y="150"/>
                    <a:pt x="6851" y="130"/>
                  </a:cubicBezTo>
                  <a:close/>
                  <a:moveTo>
                    <a:pt x="8113" y="0"/>
                  </a:moveTo>
                  <a:cubicBezTo>
                    <a:pt x="6774" y="0"/>
                    <a:pt x="5434" y="10"/>
                    <a:pt x="4095" y="32"/>
                  </a:cubicBezTo>
                  <a:cubicBezTo>
                    <a:pt x="2805" y="52"/>
                    <a:pt x="1506" y="81"/>
                    <a:pt x="206" y="120"/>
                  </a:cubicBezTo>
                  <a:cubicBezTo>
                    <a:pt x="167" y="120"/>
                    <a:pt x="138" y="150"/>
                    <a:pt x="128" y="179"/>
                  </a:cubicBezTo>
                  <a:cubicBezTo>
                    <a:pt x="69" y="853"/>
                    <a:pt x="30" y="1527"/>
                    <a:pt x="40" y="2202"/>
                  </a:cubicBezTo>
                  <a:cubicBezTo>
                    <a:pt x="11" y="2895"/>
                    <a:pt x="1" y="3589"/>
                    <a:pt x="11" y="4283"/>
                  </a:cubicBezTo>
                  <a:cubicBezTo>
                    <a:pt x="11" y="4322"/>
                    <a:pt x="50" y="4351"/>
                    <a:pt x="89" y="4351"/>
                  </a:cubicBezTo>
                  <a:cubicBezTo>
                    <a:pt x="1289" y="4395"/>
                    <a:pt x="2487" y="4414"/>
                    <a:pt x="3685" y="4414"/>
                  </a:cubicBezTo>
                  <a:cubicBezTo>
                    <a:pt x="4632" y="4414"/>
                    <a:pt x="5579" y="4402"/>
                    <a:pt x="6528" y="4381"/>
                  </a:cubicBezTo>
                  <a:cubicBezTo>
                    <a:pt x="7583" y="4351"/>
                    <a:pt x="8648" y="4322"/>
                    <a:pt x="9704" y="4283"/>
                  </a:cubicBezTo>
                  <a:cubicBezTo>
                    <a:pt x="10251" y="4254"/>
                    <a:pt x="10788" y="4234"/>
                    <a:pt x="11326" y="4215"/>
                  </a:cubicBezTo>
                  <a:cubicBezTo>
                    <a:pt x="11844" y="4195"/>
                    <a:pt x="12381" y="4205"/>
                    <a:pt x="12889" y="4146"/>
                  </a:cubicBezTo>
                  <a:cubicBezTo>
                    <a:pt x="13124" y="4127"/>
                    <a:pt x="13309" y="4029"/>
                    <a:pt x="13495" y="3921"/>
                  </a:cubicBezTo>
                  <a:cubicBezTo>
                    <a:pt x="13739" y="3775"/>
                    <a:pt x="13984" y="3628"/>
                    <a:pt x="14218" y="3482"/>
                  </a:cubicBezTo>
                  <a:cubicBezTo>
                    <a:pt x="14707" y="3198"/>
                    <a:pt x="15185" y="2905"/>
                    <a:pt x="15674" y="2612"/>
                  </a:cubicBezTo>
                  <a:cubicBezTo>
                    <a:pt x="15713" y="2583"/>
                    <a:pt x="15733" y="2544"/>
                    <a:pt x="15703" y="2505"/>
                  </a:cubicBezTo>
                  <a:cubicBezTo>
                    <a:pt x="15127" y="1772"/>
                    <a:pt x="14501" y="1058"/>
                    <a:pt x="13827" y="374"/>
                  </a:cubicBezTo>
                  <a:cubicBezTo>
                    <a:pt x="13710" y="247"/>
                    <a:pt x="13593" y="91"/>
                    <a:pt x="13397" y="52"/>
                  </a:cubicBezTo>
                  <a:cubicBezTo>
                    <a:pt x="13280" y="32"/>
                    <a:pt x="13153" y="28"/>
                    <a:pt x="13025" y="28"/>
                  </a:cubicBezTo>
                  <a:cubicBezTo>
                    <a:pt x="12897" y="28"/>
                    <a:pt x="12767" y="32"/>
                    <a:pt x="12645" y="32"/>
                  </a:cubicBezTo>
                  <a:cubicBezTo>
                    <a:pt x="12088" y="23"/>
                    <a:pt x="11521" y="13"/>
                    <a:pt x="10955" y="13"/>
                  </a:cubicBezTo>
                  <a:cubicBezTo>
                    <a:pt x="10007" y="5"/>
                    <a:pt x="9060" y="0"/>
                    <a:pt x="8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37" name="Google Shape;737;p17"/>
          <p:cNvGrpSpPr/>
          <p:nvPr/>
        </p:nvGrpSpPr>
        <p:grpSpPr>
          <a:xfrm rot="-10796165">
            <a:off x="-660966" y="215735"/>
            <a:ext cx="1977578" cy="511054"/>
            <a:chOff x="7341938" y="3315545"/>
            <a:chExt cx="2205886" cy="570055"/>
          </a:xfrm>
        </p:grpSpPr>
        <p:sp>
          <p:nvSpPr>
            <p:cNvPr id="738" name="Google Shape;738;p17"/>
            <p:cNvSpPr/>
            <p:nvPr/>
          </p:nvSpPr>
          <p:spPr>
            <a:xfrm rot="10800000">
              <a:off x="7553633" y="3364995"/>
              <a:ext cx="210557" cy="441756"/>
            </a:xfrm>
            <a:custGeom>
              <a:avLst/>
              <a:gdLst/>
              <a:ahLst/>
              <a:cxnLst/>
              <a:rect l="l" t="t" r="r" b="b"/>
              <a:pathLst>
                <a:path w="1526" h="3636" extrusionOk="0">
                  <a:moveTo>
                    <a:pt x="1428" y="0"/>
                  </a:moveTo>
                  <a:cubicBezTo>
                    <a:pt x="949" y="1212"/>
                    <a:pt x="480" y="2424"/>
                    <a:pt x="1" y="3635"/>
                  </a:cubicBezTo>
                  <a:lnTo>
                    <a:pt x="138" y="3635"/>
                  </a:lnTo>
                  <a:cubicBezTo>
                    <a:pt x="607" y="2463"/>
                    <a:pt x="1066" y="1280"/>
                    <a:pt x="1525" y="98"/>
                  </a:cubicBezTo>
                  <a:cubicBezTo>
                    <a:pt x="1486" y="69"/>
                    <a:pt x="1457" y="39"/>
                    <a:pt x="1428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17"/>
            <p:cNvSpPr/>
            <p:nvPr/>
          </p:nvSpPr>
          <p:spPr>
            <a:xfrm rot="10800000">
              <a:off x="7696576" y="3363901"/>
              <a:ext cx="258988" cy="504569"/>
            </a:xfrm>
            <a:custGeom>
              <a:avLst/>
              <a:gdLst/>
              <a:ahLst/>
              <a:cxnLst/>
              <a:rect l="l" t="t" r="r" b="b"/>
              <a:pathLst>
                <a:path w="1877" h="4153" extrusionOk="0">
                  <a:moveTo>
                    <a:pt x="1740" y="0"/>
                  </a:moveTo>
                  <a:cubicBezTo>
                    <a:pt x="1202" y="1407"/>
                    <a:pt x="626" y="2795"/>
                    <a:pt x="0" y="4153"/>
                  </a:cubicBezTo>
                  <a:lnTo>
                    <a:pt x="137" y="4153"/>
                  </a:lnTo>
                  <a:cubicBezTo>
                    <a:pt x="763" y="2785"/>
                    <a:pt x="1339" y="1407"/>
                    <a:pt x="1876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17"/>
            <p:cNvSpPr/>
            <p:nvPr/>
          </p:nvSpPr>
          <p:spPr>
            <a:xfrm rot="10800000">
              <a:off x="7851662" y="3362686"/>
              <a:ext cx="327702" cy="505784"/>
            </a:xfrm>
            <a:custGeom>
              <a:avLst/>
              <a:gdLst/>
              <a:ahLst/>
              <a:cxnLst/>
              <a:rect l="l" t="t" r="r" b="b"/>
              <a:pathLst>
                <a:path w="2375" h="4163" extrusionOk="0">
                  <a:moveTo>
                    <a:pt x="2228" y="0"/>
                  </a:moveTo>
                  <a:cubicBezTo>
                    <a:pt x="1564" y="1427"/>
                    <a:pt x="821" y="2824"/>
                    <a:pt x="0" y="4163"/>
                  </a:cubicBezTo>
                  <a:lnTo>
                    <a:pt x="157" y="4163"/>
                  </a:lnTo>
                  <a:cubicBezTo>
                    <a:pt x="968" y="2814"/>
                    <a:pt x="1710" y="1427"/>
                    <a:pt x="2375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17"/>
            <p:cNvSpPr/>
            <p:nvPr/>
          </p:nvSpPr>
          <p:spPr>
            <a:xfrm rot="10800000">
              <a:off x="7352702" y="3324658"/>
              <a:ext cx="2161457" cy="555961"/>
            </a:xfrm>
            <a:custGeom>
              <a:avLst/>
              <a:gdLst/>
              <a:ahLst/>
              <a:cxnLst/>
              <a:rect l="l" t="t" r="r" b="b"/>
              <a:pathLst>
                <a:path w="15665" h="4576" extrusionOk="0">
                  <a:moveTo>
                    <a:pt x="1702" y="0"/>
                  </a:moveTo>
                  <a:cubicBezTo>
                    <a:pt x="1610" y="0"/>
                    <a:pt x="1541" y="1"/>
                    <a:pt x="1496" y="2"/>
                  </a:cubicBezTo>
                  <a:cubicBezTo>
                    <a:pt x="870" y="32"/>
                    <a:pt x="1" y="217"/>
                    <a:pt x="1" y="217"/>
                  </a:cubicBezTo>
                  <a:cubicBezTo>
                    <a:pt x="59" y="305"/>
                    <a:pt x="1730" y="1195"/>
                    <a:pt x="1926" y="1400"/>
                  </a:cubicBezTo>
                  <a:cubicBezTo>
                    <a:pt x="2121" y="1615"/>
                    <a:pt x="3294" y="2260"/>
                    <a:pt x="3294" y="2260"/>
                  </a:cubicBezTo>
                  <a:lnTo>
                    <a:pt x="3010" y="2484"/>
                  </a:lnTo>
                  <a:cubicBezTo>
                    <a:pt x="3010" y="2484"/>
                    <a:pt x="2297" y="3002"/>
                    <a:pt x="1926" y="3227"/>
                  </a:cubicBezTo>
                  <a:cubicBezTo>
                    <a:pt x="1554" y="3452"/>
                    <a:pt x="431" y="4575"/>
                    <a:pt x="431" y="4575"/>
                  </a:cubicBezTo>
                  <a:lnTo>
                    <a:pt x="1896" y="4575"/>
                  </a:lnTo>
                  <a:cubicBezTo>
                    <a:pt x="2199" y="4575"/>
                    <a:pt x="5365" y="4419"/>
                    <a:pt x="6196" y="4341"/>
                  </a:cubicBezTo>
                  <a:cubicBezTo>
                    <a:pt x="7036" y="4253"/>
                    <a:pt x="13876" y="4243"/>
                    <a:pt x="13876" y="4243"/>
                  </a:cubicBezTo>
                  <a:lnTo>
                    <a:pt x="14843" y="3246"/>
                  </a:lnTo>
                  <a:cubicBezTo>
                    <a:pt x="14843" y="3246"/>
                    <a:pt x="15664" y="2318"/>
                    <a:pt x="15498" y="2064"/>
                  </a:cubicBezTo>
                  <a:cubicBezTo>
                    <a:pt x="15342" y="1810"/>
                    <a:pt x="13651" y="129"/>
                    <a:pt x="13544" y="110"/>
                  </a:cubicBezTo>
                  <a:cubicBezTo>
                    <a:pt x="13508" y="103"/>
                    <a:pt x="12847" y="101"/>
                    <a:pt x="11981" y="101"/>
                  </a:cubicBezTo>
                  <a:cubicBezTo>
                    <a:pt x="10250" y="101"/>
                    <a:pt x="7701" y="110"/>
                    <a:pt x="7701" y="110"/>
                  </a:cubicBezTo>
                  <a:cubicBezTo>
                    <a:pt x="7701" y="110"/>
                    <a:pt x="2890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17"/>
            <p:cNvSpPr/>
            <p:nvPr/>
          </p:nvSpPr>
          <p:spPr>
            <a:xfrm rot="10800000">
              <a:off x="7341938" y="3315545"/>
              <a:ext cx="2205886" cy="570055"/>
            </a:xfrm>
            <a:custGeom>
              <a:avLst/>
              <a:gdLst/>
              <a:ahLst/>
              <a:cxnLst/>
              <a:rect l="l" t="t" r="r" b="b"/>
              <a:pathLst>
                <a:path w="15987" h="4692" extrusionOk="0">
                  <a:moveTo>
                    <a:pt x="1984" y="151"/>
                  </a:moveTo>
                  <a:cubicBezTo>
                    <a:pt x="2844" y="170"/>
                    <a:pt x="3706" y="175"/>
                    <a:pt x="4570" y="175"/>
                  </a:cubicBezTo>
                  <a:cubicBezTo>
                    <a:pt x="5433" y="175"/>
                    <a:pt x="6298" y="170"/>
                    <a:pt x="7163" y="170"/>
                  </a:cubicBezTo>
                  <a:cubicBezTo>
                    <a:pt x="7500" y="172"/>
                    <a:pt x="7837" y="173"/>
                    <a:pt x="8174" y="173"/>
                  </a:cubicBezTo>
                  <a:cubicBezTo>
                    <a:pt x="9028" y="173"/>
                    <a:pt x="9882" y="169"/>
                    <a:pt x="10736" y="169"/>
                  </a:cubicBezTo>
                  <a:cubicBezTo>
                    <a:pt x="11646" y="169"/>
                    <a:pt x="12556" y="173"/>
                    <a:pt x="13465" y="190"/>
                  </a:cubicBezTo>
                  <a:cubicBezTo>
                    <a:pt x="13729" y="190"/>
                    <a:pt x="13925" y="229"/>
                    <a:pt x="14110" y="395"/>
                  </a:cubicBezTo>
                  <a:cubicBezTo>
                    <a:pt x="14296" y="571"/>
                    <a:pt x="14452" y="776"/>
                    <a:pt x="14618" y="962"/>
                  </a:cubicBezTo>
                  <a:cubicBezTo>
                    <a:pt x="14931" y="1323"/>
                    <a:pt x="15253" y="1685"/>
                    <a:pt x="15576" y="2047"/>
                  </a:cubicBezTo>
                  <a:cubicBezTo>
                    <a:pt x="15654" y="2144"/>
                    <a:pt x="15742" y="2203"/>
                    <a:pt x="15732" y="2330"/>
                  </a:cubicBezTo>
                  <a:cubicBezTo>
                    <a:pt x="15722" y="2457"/>
                    <a:pt x="15586" y="2555"/>
                    <a:pt x="15488" y="2662"/>
                  </a:cubicBezTo>
                  <a:cubicBezTo>
                    <a:pt x="15322" y="2838"/>
                    <a:pt x="15146" y="3024"/>
                    <a:pt x="14980" y="3209"/>
                  </a:cubicBezTo>
                  <a:cubicBezTo>
                    <a:pt x="14824" y="3375"/>
                    <a:pt x="14667" y="3542"/>
                    <a:pt x="14511" y="3708"/>
                  </a:cubicBezTo>
                  <a:cubicBezTo>
                    <a:pt x="14374" y="3854"/>
                    <a:pt x="14208" y="4108"/>
                    <a:pt x="14003" y="4186"/>
                  </a:cubicBezTo>
                  <a:cubicBezTo>
                    <a:pt x="13917" y="4218"/>
                    <a:pt x="13810" y="4227"/>
                    <a:pt x="13699" y="4227"/>
                  </a:cubicBezTo>
                  <a:cubicBezTo>
                    <a:pt x="13533" y="4227"/>
                    <a:pt x="13356" y="4206"/>
                    <a:pt x="13221" y="4206"/>
                  </a:cubicBezTo>
                  <a:lnTo>
                    <a:pt x="10817" y="4206"/>
                  </a:lnTo>
                  <a:cubicBezTo>
                    <a:pt x="9762" y="4216"/>
                    <a:pt x="8707" y="4245"/>
                    <a:pt x="7651" y="4284"/>
                  </a:cubicBezTo>
                  <a:cubicBezTo>
                    <a:pt x="6469" y="4323"/>
                    <a:pt x="5297" y="4382"/>
                    <a:pt x="4114" y="4450"/>
                  </a:cubicBezTo>
                  <a:cubicBezTo>
                    <a:pt x="3320" y="4492"/>
                    <a:pt x="2526" y="4529"/>
                    <a:pt x="1732" y="4529"/>
                  </a:cubicBezTo>
                  <a:cubicBezTo>
                    <a:pt x="1412" y="4529"/>
                    <a:pt x="1092" y="4523"/>
                    <a:pt x="773" y="4509"/>
                  </a:cubicBezTo>
                  <a:cubicBezTo>
                    <a:pt x="1642" y="3766"/>
                    <a:pt x="2561" y="3073"/>
                    <a:pt x="3528" y="2447"/>
                  </a:cubicBezTo>
                  <a:cubicBezTo>
                    <a:pt x="3596" y="2408"/>
                    <a:pt x="3596" y="2340"/>
                    <a:pt x="3528" y="2301"/>
                  </a:cubicBezTo>
                  <a:cubicBezTo>
                    <a:pt x="2453" y="1646"/>
                    <a:pt x="1398" y="962"/>
                    <a:pt x="372" y="249"/>
                  </a:cubicBezTo>
                  <a:cubicBezTo>
                    <a:pt x="909" y="200"/>
                    <a:pt x="1447" y="170"/>
                    <a:pt x="1984" y="151"/>
                  </a:cubicBezTo>
                  <a:close/>
                  <a:moveTo>
                    <a:pt x="1974" y="1"/>
                  </a:moveTo>
                  <a:cubicBezTo>
                    <a:pt x="1362" y="1"/>
                    <a:pt x="750" y="36"/>
                    <a:pt x="137" y="102"/>
                  </a:cubicBezTo>
                  <a:cubicBezTo>
                    <a:pt x="69" y="112"/>
                    <a:pt x="1" y="190"/>
                    <a:pt x="69" y="249"/>
                  </a:cubicBezTo>
                  <a:cubicBezTo>
                    <a:pt x="1134" y="981"/>
                    <a:pt x="2219" y="1695"/>
                    <a:pt x="3323" y="2379"/>
                  </a:cubicBezTo>
                  <a:cubicBezTo>
                    <a:pt x="2326" y="3033"/>
                    <a:pt x="1369" y="3747"/>
                    <a:pt x="489" y="4519"/>
                  </a:cubicBezTo>
                  <a:cubicBezTo>
                    <a:pt x="421" y="4568"/>
                    <a:pt x="470" y="4655"/>
                    <a:pt x="558" y="4655"/>
                  </a:cubicBezTo>
                  <a:cubicBezTo>
                    <a:pt x="1005" y="4681"/>
                    <a:pt x="1453" y="4691"/>
                    <a:pt x="1901" y="4691"/>
                  </a:cubicBezTo>
                  <a:cubicBezTo>
                    <a:pt x="3693" y="4691"/>
                    <a:pt x="5488" y="4523"/>
                    <a:pt x="7270" y="4460"/>
                  </a:cubicBezTo>
                  <a:cubicBezTo>
                    <a:pt x="8404" y="4421"/>
                    <a:pt x="9528" y="4392"/>
                    <a:pt x="10651" y="4382"/>
                  </a:cubicBezTo>
                  <a:cubicBezTo>
                    <a:pt x="11029" y="4382"/>
                    <a:pt x="11403" y="4378"/>
                    <a:pt x="11777" y="4378"/>
                  </a:cubicBezTo>
                  <a:cubicBezTo>
                    <a:pt x="11965" y="4378"/>
                    <a:pt x="12153" y="4379"/>
                    <a:pt x="12342" y="4382"/>
                  </a:cubicBezTo>
                  <a:lnTo>
                    <a:pt x="13104" y="4382"/>
                  </a:lnTo>
                  <a:cubicBezTo>
                    <a:pt x="13286" y="4382"/>
                    <a:pt x="13477" y="4395"/>
                    <a:pt x="13665" y="4395"/>
                  </a:cubicBezTo>
                  <a:cubicBezTo>
                    <a:pt x="13760" y="4395"/>
                    <a:pt x="13853" y="4392"/>
                    <a:pt x="13944" y="4382"/>
                  </a:cubicBezTo>
                  <a:cubicBezTo>
                    <a:pt x="14130" y="4362"/>
                    <a:pt x="14237" y="4274"/>
                    <a:pt x="14355" y="4157"/>
                  </a:cubicBezTo>
                  <a:cubicBezTo>
                    <a:pt x="14540" y="3952"/>
                    <a:pt x="14726" y="3747"/>
                    <a:pt x="14921" y="3551"/>
                  </a:cubicBezTo>
                  <a:lnTo>
                    <a:pt x="15380" y="3053"/>
                  </a:lnTo>
                  <a:cubicBezTo>
                    <a:pt x="15556" y="2867"/>
                    <a:pt x="15752" y="2691"/>
                    <a:pt x="15898" y="2496"/>
                  </a:cubicBezTo>
                  <a:cubicBezTo>
                    <a:pt x="15986" y="2389"/>
                    <a:pt x="15986" y="2271"/>
                    <a:pt x="15918" y="2154"/>
                  </a:cubicBezTo>
                  <a:cubicBezTo>
                    <a:pt x="15781" y="1959"/>
                    <a:pt x="15586" y="1773"/>
                    <a:pt x="15420" y="1587"/>
                  </a:cubicBezTo>
                  <a:cubicBezTo>
                    <a:pt x="15087" y="1206"/>
                    <a:pt x="14755" y="825"/>
                    <a:pt x="14413" y="454"/>
                  </a:cubicBezTo>
                  <a:cubicBezTo>
                    <a:pt x="14306" y="327"/>
                    <a:pt x="14188" y="200"/>
                    <a:pt x="14032" y="122"/>
                  </a:cubicBezTo>
                  <a:cubicBezTo>
                    <a:pt x="13856" y="34"/>
                    <a:pt x="13641" y="24"/>
                    <a:pt x="13436" y="24"/>
                  </a:cubicBezTo>
                  <a:cubicBezTo>
                    <a:pt x="12889" y="14"/>
                    <a:pt x="12342" y="14"/>
                    <a:pt x="11804" y="14"/>
                  </a:cubicBezTo>
                  <a:lnTo>
                    <a:pt x="4632" y="14"/>
                  </a:lnTo>
                  <a:cubicBezTo>
                    <a:pt x="4036" y="14"/>
                    <a:pt x="3430" y="14"/>
                    <a:pt x="2834" y="24"/>
                  </a:cubicBezTo>
                  <a:cubicBezTo>
                    <a:pt x="2548" y="8"/>
                    <a:pt x="2261" y="1"/>
                    <a:pt x="1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3" name="Google Shape;743;p17"/>
          <p:cNvGrpSpPr/>
          <p:nvPr/>
        </p:nvGrpSpPr>
        <p:grpSpPr>
          <a:xfrm rot="-10796165">
            <a:off x="-951180" y="1547191"/>
            <a:ext cx="1842350" cy="479566"/>
            <a:chOff x="7492775" y="1865413"/>
            <a:chExt cx="2055046" cy="534931"/>
          </a:xfrm>
        </p:grpSpPr>
        <p:sp>
          <p:nvSpPr>
            <p:cNvPr id="744" name="Google Shape;744;p17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17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17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17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17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49" name="Google Shape;749;p17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750" name="Google Shape;750;p17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17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17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17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17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55" name="Google Shape;755;p17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756" name="Google Shape;756;p17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61" name="Google Shape;761;p17"/>
          <p:cNvSpPr txBox="1">
            <a:spLocks noGrp="1"/>
          </p:cNvSpPr>
          <p:nvPr>
            <p:ph type="ctrTitle"/>
          </p:nvPr>
        </p:nvSpPr>
        <p:spPr>
          <a:xfrm>
            <a:off x="877650" y="734929"/>
            <a:ext cx="73887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grpSp>
        <p:nvGrpSpPr>
          <p:cNvPr id="762" name="Google Shape;762;p17"/>
          <p:cNvGrpSpPr/>
          <p:nvPr/>
        </p:nvGrpSpPr>
        <p:grpSpPr>
          <a:xfrm>
            <a:off x="7363688" y="138427"/>
            <a:ext cx="1956019" cy="1443702"/>
            <a:chOff x="7211282" y="106518"/>
            <a:chExt cx="2205705" cy="1627990"/>
          </a:xfrm>
        </p:grpSpPr>
        <p:sp>
          <p:nvSpPr>
            <p:cNvPr id="763" name="Google Shape;763;p17"/>
            <p:cNvSpPr/>
            <p:nvPr/>
          </p:nvSpPr>
          <p:spPr>
            <a:xfrm>
              <a:off x="7327543" y="160139"/>
              <a:ext cx="2078847" cy="1564726"/>
            </a:xfrm>
            <a:custGeom>
              <a:avLst/>
              <a:gdLst/>
              <a:ahLst/>
              <a:cxnLst/>
              <a:rect l="l" t="t" r="r" b="b"/>
              <a:pathLst>
                <a:path w="19615" h="14764" extrusionOk="0">
                  <a:moveTo>
                    <a:pt x="11631" y="1"/>
                  </a:moveTo>
                  <a:cubicBezTo>
                    <a:pt x="10854" y="1"/>
                    <a:pt x="7004" y="157"/>
                    <a:pt x="6126" y="284"/>
                  </a:cubicBezTo>
                  <a:cubicBezTo>
                    <a:pt x="5212" y="415"/>
                    <a:pt x="337" y="415"/>
                    <a:pt x="210" y="429"/>
                  </a:cubicBezTo>
                  <a:cubicBezTo>
                    <a:pt x="210" y="429"/>
                    <a:pt x="14" y="12935"/>
                    <a:pt x="5" y="13653"/>
                  </a:cubicBezTo>
                  <a:cubicBezTo>
                    <a:pt x="1" y="13987"/>
                    <a:pt x="150" y="14077"/>
                    <a:pt x="311" y="14077"/>
                  </a:cubicBezTo>
                  <a:cubicBezTo>
                    <a:pt x="496" y="14077"/>
                    <a:pt x="696" y="13958"/>
                    <a:pt x="696" y="13958"/>
                  </a:cubicBezTo>
                  <a:lnTo>
                    <a:pt x="696" y="13958"/>
                  </a:lnTo>
                  <a:lnTo>
                    <a:pt x="446" y="14759"/>
                  </a:lnTo>
                  <a:cubicBezTo>
                    <a:pt x="446" y="14759"/>
                    <a:pt x="857" y="14763"/>
                    <a:pt x="1419" y="14763"/>
                  </a:cubicBezTo>
                  <a:cubicBezTo>
                    <a:pt x="2543" y="14763"/>
                    <a:pt x="4275" y="14745"/>
                    <a:pt x="4548" y="14636"/>
                  </a:cubicBezTo>
                  <a:cubicBezTo>
                    <a:pt x="4957" y="14472"/>
                    <a:pt x="10415" y="14599"/>
                    <a:pt x="11429" y="14463"/>
                  </a:cubicBezTo>
                  <a:cubicBezTo>
                    <a:pt x="12438" y="14322"/>
                    <a:pt x="19614" y="14322"/>
                    <a:pt x="19614" y="14322"/>
                  </a:cubicBezTo>
                  <a:lnTo>
                    <a:pt x="19537" y="13572"/>
                  </a:lnTo>
                  <a:cubicBezTo>
                    <a:pt x="19537" y="13572"/>
                    <a:pt x="19483" y="10743"/>
                    <a:pt x="19455" y="9956"/>
                  </a:cubicBezTo>
                  <a:cubicBezTo>
                    <a:pt x="19428" y="9165"/>
                    <a:pt x="19173" y="697"/>
                    <a:pt x="19173" y="697"/>
                  </a:cubicBezTo>
                  <a:lnTo>
                    <a:pt x="18523" y="538"/>
                  </a:lnTo>
                  <a:lnTo>
                    <a:pt x="18418" y="247"/>
                  </a:lnTo>
                  <a:cubicBezTo>
                    <a:pt x="18418" y="247"/>
                    <a:pt x="16477" y="97"/>
                    <a:pt x="16145" y="74"/>
                  </a:cubicBezTo>
                  <a:cubicBezTo>
                    <a:pt x="15817" y="56"/>
                    <a:pt x="12247" y="11"/>
                    <a:pt x="11711" y="2"/>
                  </a:cubicBezTo>
                  <a:cubicBezTo>
                    <a:pt x="11690" y="1"/>
                    <a:pt x="11663" y="1"/>
                    <a:pt x="11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7307300" y="149646"/>
              <a:ext cx="2018119" cy="1514914"/>
            </a:xfrm>
            <a:custGeom>
              <a:avLst/>
              <a:gdLst/>
              <a:ahLst/>
              <a:cxnLst/>
              <a:rect l="l" t="t" r="r" b="b"/>
              <a:pathLst>
                <a:path w="19042" h="14294" extrusionOk="0">
                  <a:moveTo>
                    <a:pt x="11449" y="199"/>
                  </a:moveTo>
                  <a:cubicBezTo>
                    <a:pt x="11956" y="199"/>
                    <a:pt x="12463" y="208"/>
                    <a:pt x="12970" y="228"/>
                  </a:cubicBezTo>
                  <a:cubicBezTo>
                    <a:pt x="13669" y="257"/>
                    <a:pt x="14362" y="266"/>
                    <a:pt x="15058" y="266"/>
                  </a:cubicBezTo>
                  <a:cubicBezTo>
                    <a:pt x="15232" y="266"/>
                    <a:pt x="15406" y="265"/>
                    <a:pt x="15581" y="264"/>
                  </a:cubicBezTo>
                  <a:cubicBezTo>
                    <a:pt x="15618" y="264"/>
                    <a:pt x="15656" y="264"/>
                    <a:pt x="15693" y="264"/>
                  </a:cubicBezTo>
                  <a:cubicBezTo>
                    <a:pt x="16091" y="264"/>
                    <a:pt x="16487" y="285"/>
                    <a:pt x="16886" y="314"/>
                  </a:cubicBezTo>
                  <a:cubicBezTo>
                    <a:pt x="17131" y="333"/>
                    <a:pt x="17377" y="355"/>
                    <a:pt x="17618" y="378"/>
                  </a:cubicBezTo>
                  <a:cubicBezTo>
                    <a:pt x="17741" y="387"/>
                    <a:pt x="17864" y="396"/>
                    <a:pt x="17986" y="405"/>
                  </a:cubicBezTo>
                  <a:cubicBezTo>
                    <a:pt x="18004" y="407"/>
                    <a:pt x="18027" y="407"/>
                    <a:pt x="18052" y="407"/>
                  </a:cubicBezTo>
                  <a:cubicBezTo>
                    <a:pt x="18096" y="407"/>
                    <a:pt x="18149" y="406"/>
                    <a:pt x="18203" y="406"/>
                  </a:cubicBezTo>
                  <a:cubicBezTo>
                    <a:pt x="18298" y="406"/>
                    <a:pt x="18395" y="411"/>
                    <a:pt x="18446" y="437"/>
                  </a:cubicBezTo>
                  <a:cubicBezTo>
                    <a:pt x="18614" y="528"/>
                    <a:pt x="18591" y="933"/>
                    <a:pt x="18591" y="1074"/>
                  </a:cubicBezTo>
                  <a:cubicBezTo>
                    <a:pt x="18596" y="1342"/>
                    <a:pt x="18596" y="1615"/>
                    <a:pt x="18600" y="1883"/>
                  </a:cubicBezTo>
                  <a:cubicBezTo>
                    <a:pt x="18609" y="2402"/>
                    <a:pt x="18619" y="2916"/>
                    <a:pt x="18628" y="3434"/>
                  </a:cubicBezTo>
                  <a:cubicBezTo>
                    <a:pt x="18646" y="4489"/>
                    <a:pt x="18673" y="5549"/>
                    <a:pt x="18700" y="6604"/>
                  </a:cubicBezTo>
                  <a:cubicBezTo>
                    <a:pt x="18763" y="8943"/>
                    <a:pt x="18831" y="11286"/>
                    <a:pt x="18850" y="13625"/>
                  </a:cubicBezTo>
                  <a:lnTo>
                    <a:pt x="18850" y="13625"/>
                  </a:lnTo>
                  <a:cubicBezTo>
                    <a:pt x="13998" y="13856"/>
                    <a:pt x="9141" y="13785"/>
                    <a:pt x="4289" y="13921"/>
                  </a:cubicBezTo>
                  <a:cubicBezTo>
                    <a:pt x="2938" y="13961"/>
                    <a:pt x="1592" y="14015"/>
                    <a:pt x="245" y="14096"/>
                  </a:cubicBezTo>
                  <a:lnTo>
                    <a:pt x="245" y="14096"/>
                  </a:lnTo>
                  <a:cubicBezTo>
                    <a:pt x="193" y="9602"/>
                    <a:pt x="255" y="5109"/>
                    <a:pt x="433" y="620"/>
                  </a:cubicBezTo>
                  <a:lnTo>
                    <a:pt x="433" y="620"/>
                  </a:lnTo>
                  <a:cubicBezTo>
                    <a:pt x="2571" y="549"/>
                    <a:pt x="4712" y="494"/>
                    <a:pt x="6845" y="369"/>
                  </a:cubicBezTo>
                  <a:cubicBezTo>
                    <a:pt x="8380" y="280"/>
                    <a:pt x="9913" y="199"/>
                    <a:pt x="11449" y="199"/>
                  </a:cubicBezTo>
                  <a:close/>
                  <a:moveTo>
                    <a:pt x="11175" y="0"/>
                  </a:moveTo>
                  <a:cubicBezTo>
                    <a:pt x="11147" y="0"/>
                    <a:pt x="11120" y="0"/>
                    <a:pt x="11092" y="1"/>
                  </a:cubicBezTo>
                  <a:cubicBezTo>
                    <a:pt x="10055" y="5"/>
                    <a:pt x="9018" y="46"/>
                    <a:pt x="7986" y="105"/>
                  </a:cubicBezTo>
                  <a:cubicBezTo>
                    <a:pt x="5435" y="255"/>
                    <a:pt x="2888" y="346"/>
                    <a:pt x="337" y="433"/>
                  </a:cubicBezTo>
                  <a:cubicBezTo>
                    <a:pt x="283" y="433"/>
                    <a:pt x="242" y="474"/>
                    <a:pt x="242" y="528"/>
                  </a:cubicBezTo>
                  <a:cubicBezTo>
                    <a:pt x="60" y="5071"/>
                    <a:pt x="1" y="9619"/>
                    <a:pt x="55" y="14166"/>
                  </a:cubicBezTo>
                  <a:cubicBezTo>
                    <a:pt x="55" y="14216"/>
                    <a:pt x="87" y="14246"/>
                    <a:pt x="125" y="14255"/>
                  </a:cubicBezTo>
                  <a:lnTo>
                    <a:pt x="125" y="14255"/>
                  </a:lnTo>
                  <a:cubicBezTo>
                    <a:pt x="140" y="14278"/>
                    <a:pt x="165" y="14294"/>
                    <a:pt x="201" y="14294"/>
                  </a:cubicBezTo>
                  <a:cubicBezTo>
                    <a:pt x="202" y="14294"/>
                    <a:pt x="204" y="14294"/>
                    <a:pt x="205" y="14294"/>
                  </a:cubicBezTo>
                  <a:cubicBezTo>
                    <a:pt x="5080" y="13993"/>
                    <a:pt x="9973" y="14053"/>
                    <a:pt x="14858" y="13948"/>
                  </a:cubicBezTo>
                  <a:cubicBezTo>
                    <a:pt x="16222" y="13921"/>
                    <a:pt x="17582" y="13880"/>
                    <a:pt x="18946" y="13812"/>
                  </a:cubicBezTo>
                  <a:cubicBezTo>
                    <a:pt x="18996" y="13812"/>
                    <a:pt x="19041" y="13771"/>
                    <a:pt x="19041" y="13716"/>
                  </a:cubicBezTo>
                  <a:cubicBezTo>
                    <a:pt x="19023" y="11524"/>
                    <a:pt x="18964" y="9328"/>
                    <a:pt x="18910" y="7136"/>
                  </a:cubicBezTo>
                  <a:cubicBezTo>
                    <a:pt x="18882" y="6044"/>
                    <a:pt x="18850" y="4948"/>
                    <a:pt x="18828" y="3852"/>
                  </a:cubicBezTo>
                  <a:cubicBezTo>
                    <a:pt x="18805" y="2806"/>
                    <a:pt x="18823" y="1751"/>
                    <a:pt x="18764" y="715"/>
                  </a:cubicBezTo>
                  <a:cubicBezTo>
                    <a:pt x="18750" y="396"/>
                    <a:pt x="18746" y="264"/>
                    <a:pt x="18396" y="242"/>
                  </a:cubicBezTo>
                  <a:cubicBezTo>
                    <a:pt x="17855" y="210"/>
                    <a:pt x="17318" y="155"/>
                    <a:pt x="16781" y="114"/>
                  </a:cubicBezTo>
                  <a:cubicBezTo>
                    <a:pt x="16405" y="87"/>
                    <a:pt x="16029" y="80"/>
                    <a:pt x="15652" y="80"/>
                  </a:cubicBezTo>
                  <a:cubicBezTo>
                    <a:pt x="15241" y="80"/>
                    <a:pt x="14829" y="88"/>
                    <a:pt x="14418" y="88"/>
                  </a:cubicBezTo>
                  <a:cubicBezTo>
                    <a:pt x="14332" y="88"/>
                    <a:pt x="14247" y="88"/>
                    <a:pt x="14162" y="87"/>
                  </a:cubicBezTo>
                  <a:cubicBezTo>
                    <a:pt x="13166" y="78"/>
                    <a:pt x="12171" y="0"/>
                    <a:pt x="11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7363682" y="214613"/>
              <a:ext cx="2053305" cy="1519895"/>
            </a:xfrm>
            <a:custGeom>
              <a:avLst/>
              <a:gdLst/>
              <a:ahLst/>
              <a:cxnLst/>
              <a:rect l="l" t="t" r="r" b="b"/>
              <a:pathLst>
                <a:path w="19374" h="14341" extrusionOk="0">
                  <a:moveTo>
                    <a:pt x="18302" y="0"/>
                  </a:moveTo>
                  <a:cubicBezTo>
                    <a:pt x="18191" y="0"/>
                    <a:pt x="18151" y="171"/>
                    <a:pt x="18268" y="188"/>
                  </a:cubicBezTo>
                  <a:cubicBezTo>
                    <a:pt x="18424" y="216"/>
                    <a:pt x="18583" y="240"/>
                    <a:pt x="18739" y="264"/>
                  </a:cubicBezTo>
                  <a:lnTo>
                    <a:pt x="18739" y="264"/>
                  </a:lnTo>
                  <a:cubicBezTo>
                    <a:pt x="18853" y="4039"/>
                    <a:pt x="18992" y="7809"/>
                    <a:pt x="19073" y="11584"/>
                  </a:cubicBezTo>
                  <a:cubicBezTo>
                    <a:pt x="19087" y="12304"/>
                    <a:pt x="19083" y="13019"/>
                    <a:pt x="19168" y="13735"/>
                  </a:cubicBezTo>
                  <a:lnTo>
                    <a:pt x="19168" y="13735"/>
                  </a:lnTo>
                  <a:cubicBezTo>
                    <a:pt x="19145" y="13738"/>
                    <a:pt x="19121" y="13739"/>
                    <a:pt x="19097" y="13739"/>
                  </a:cubicBezTo>
                  <a:cubicBezTo>
                    <a:pt x="18986" y="13739"/>
                    <a:pt x="18867" y="13714"/>
                    <a:pt x="18769" y="13708"/>
                  </a:cubicBezTo>
                  <a:cubicBezTo>
                    <a:pt x="18496" y="13685"/>
                    <a:pt x="18214" y="13690"/>
                    <a:pt x="17941" y="13685"/>
                  </a:cubicBezTo>
                  <a:cubicBezTo>
                    <a:pt x="17537" y="13677"/>
                    <a:pt x="17134" y="13673"/>
                    <a:pt x="16730" y="13673"/>
                  </a:cubicBezTo>
                  <a:cubicBezTo>
                    <a:pt x="16497" y="13673"/>
                    <a:pt x="16264" y="13674"/>
                    <a:pt x="16031" y="13676"/>
                  </a:cubicBezTo>
                  <a:cubicBezTo>
                    <a:pt x="14735" y="13694"/>
                    <a:pt x="13448" y="13781"/>
                    <a:pt x="12156" y="13835"/>
                  </a:cubicBezTo>
                  <a:cubicBezTo>
                    <a:pt x="11734" y="13855"/>
                    <a:pt x="11310" y="13860"/>
                    <a:pt x="10887" y="13860"/>
                  </a:cubicBezTo>
                  <a:cubicBezTo>
                    <a:pt x="10290" y="13860"/>
                    <a:pt x="9693" y="13849"/>
                    <a:pt x="9096" y="13849"/>
                  </a:cubicBezTo>
                  <a:cubicBezTo>
                    <a:pt x="8828" y="13849"/>
                    <a:pt x="8559" y="13851"/>
                    <a:pt x="8291" y="13858"/>
                  </a:cubicBezTo>
                  <a:cubicBezTo>
                    <a:pt x="7009" y="13890"/>
                    <a:pt x="5731" y="13953"/>
                    <a:pt x="4453" y="14017"/>
                  </a:cubicBezTo>
                  <a:cubicBezTo>
                    <a:pt x="3040" y="14084"/>
                    <a:pt x="1627" y="14141"/>
                    <a:pt x="218" y="14149"/>
                  </a:cubicBezTo>
                  <a:lnTo>
                    <a:pt x="218" y="14149"/>
                  </a:lnTo>
                  <a:cubicBezTo>
                    <a:pt x="247" y="13982"/>
                    <a:pt x="276" y="13818"/>
                    <a:pt x="305" y="13653"/>
                  </a:cubicBezTo>
                  <a:cubicBezTo>
                    <a:pt x="319" y="13579"/>
                    <a:pt x="258" y="13530"/>
                    <a:pt x="202" y="13530"/>
                  </a:cubicBezTo>
                  <a:cubicBezTo>
                    <a:pt x="166" y="13530"/>
                    <a:pt x="132" y="13550"/>
                    <a:pt x="123" y="13599"/>
                  </a:cubicBezTo>
                  <a:cubicBezTo>
                    <a:pt x="87" y="13803"/>
                    <a:pt x="51" y="14013"/>
                    <a:pt x="10" y="14217"/>
                  </a:cubicBezTo>
                  <a:cubicBezTo>
                    <a:pt x="1" y="14276"/>
                    <a:pt x="37" y="14340"/>
                    <a:pt x="105" y="14340"/>
                  </a:cubicBezTo>
                  <a:cubicBezTo>
                    <a:pt x="2706" y="14335"/>
                    <a:pt x="5303" y="14135"/>
                    <a:pt x="7900" y="14058"/>
                  </a:cubicBezTo>
                  <a:cubicBezTo>
                    <a:pt x="8287" y="14047"/>
                    <a:pt x="8674" y="14044"/>
                    <a:pt x="9060" y="14044"/>
                  </a:cubicBezTo>
                  <a:cubicBezTo>
                    <a:pt x="9630" y="14044"/>
                    <a:pt x="10199" y="14051"/>
                    <a:pt x="10768" y="14051"/>
                  </a:cubicBezTo>
                  <a:cubicBezTo>
                    <a:pt x="11119" y="14051"/>
                    <a:pt x="11469" y="14048"/>
                    <a:pt x="11820" y="14040"/>
                  </a:cubicBezTo>
                  <a:cubicBezTo>
                    <a:pt x="13111" y="14008"/>
                    <a:pt x="14403" y="13894"/>
                    <a:pt x="15694" y="13876"/>
                  </a:cubicBezTo>
                  <a:cubicBezTo>
                    <a:pt x="16098" y="13869"/>
                    <a:pt x="16499" y="13865"/>
                    <a:pt x="16901" y="13865"/>
                  </a:cubicBezTo>
                  <a:cubicBezTo>
                    <a:pt x="17229" y="13865"/>
                    <a:pt x="17557" y="13868"/>
                    <a:pt x="17886" y="13872"/>
                  </a:cubicBezTo>
                  <a:cubicBezTo>
                    <a:pt x="18187" y="13876"/>
                    <a:pt x="18491" y="13872"/>
                    <a:pt x="18796" y="13899"/>
                  </a:cubicBezTo>
                  <a:cubicBezTo>
                    <a:pt x="18895" y="13908"/>
                    <a:pt x="19012" y="13930"/>
                    <a:pt x="19123" y="13930"/>
                  </a:cubicBezTo>
                  <a:cubicBezTo>
                    <a:pt x="19185" y="13930"/>
                    <a:pt x="19246" y="13923"/>
                    <a:pt x="19301" y="13903"/>
                  </a:cubicBezTo>
                  <a:cubicBezTo>
                    <a:pt x="19337" y="13890"/>
                    <a:pt x="19374" y="13853"/>
                    <a:pt x="19369" y="13808"/>
                  </a:cubicBezTo>
                  <a:cubicBezTo>
                    <a:pt x="19292" y="13199"/>
                    <a:pt x="19287" y="12594"/>
                    <a:pt x="19273" y="11980"/>
                  </a:cubicBezTo>
                  <a:cubicBezTo>
                    <a:pt x="19255" y="11038"/>
                    <a:pt x="19233" y="10097"/>
                    <a:pt x="19205" y="9156"/>
                  </a:cubicBezTo>
                  <a:cubicBezTo>
                    <a:pt x="19155" y="7259"/>
                    <a:pt x="19096" y="5363"/>
                    <a:pt x="19032" y="3467"/>
                  </a:cubicBezTo>
                  <a:cubicBezTo>
                    <a:pt x="18996" y="2371"/>
                    <a:pt x="18960" y="1275"/>
                    <a:pt x="18928" y="183"/>
                  </a:cubicBezTo>
                  <a:cubicBezTo>
                    <a:pt x="18928" y="142"/>
                    <a:pt x="18901" y="97"/>
                    <a:pt x="18860" y="92"/>
                  </a:cubicBezTo>
                  <a:cubicBezTo>
                    <a:pt x="18678" y="61"/>
                    <a:pt x="18496" y="33"/>
                    <a:pt x="18318" y="1"/>
                  </a:cubicBezTo>
                  <a:cubicBezTo>
                    <a:pt x="18313" y="1"/>
                    <a:pt x="18307" y="0"/>
                    <a:pt x="1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8756496" y="356417"/>
              <a:ext cx="18971" cy="35928"/>
            </a:xfrm>
            <a:custGeom>
              <a:avLst/>
              <a:gdLst/>
              <a:ahLst/>
              <a:cxnLst/>
              <a:rect l="l" t="t" r="r" b="b"/>
              <a:pathLst>
                <a:path w="179" h="339" extrusionOk="0">
                  <a:moveTo>
                    <a:pt x="99" y="0"/>
                  </a:moveTo>
                  <a:cubicBezTo>
                    <a:pt x="97" y="0"/>
                    <a:pt x="95" y="0"/>
                    <a:pt x="92" y="0"/>
                  </a:cubicBezTo>
                  <a:cubicBezTo>
                    <a:pt x="51" y="5"/>
                    <a:pt x="29" y="46"/>
                    <a:pt x="29" y="87"/>
                  </a:cubicBezTo>
                  <a:cubicBezTo>
                    <a:pt x="29" y="141"/>
                    <a:pt x="19" y="196"/>
                    <a:pt x="10" y="251"/>
                  </a:cubicBezTo>
                  <a:cubicBezTo>
                    <a:pt x="0" y="307"/>
                    <a:pt x="42" y="339"/>
                    <a:pt x="83" y="339"/>
                  </a:cubicBezTo>
                  <a:cubicBezTo>
                    <a:pt x="116" y="339"/>
                    <a:pt x="148" y="320"/>
                    <a:pt x="156" y="278"/>
                  </a:cubicBezTo>
                  <a:cubicBezTo>
                    <a:pt x="170" y="210"/>
                    <a:pt x="174" y="137"/>
                    <a:pt x="174" y="69"/>
                  </a:cubicBezTo>
                  <a:cubicBezTo>
                    <a:pt x="178" y="30"/>
                    <a:pt x="135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17"/>
            <p:cNvSpPr/>
            <p:nvPr/>
          </p:nvSpPr>
          <p:spPr>
            <a:xfrm>
              <a:off x="8919496" y="382913"/>
              <a:ext cx="18865" cy="37306"/>
            </a:xfrm>
            <a:custGeom>
              <a:avLst/>
              <a:gdLst/>
              <a:ahLst/>
              <a:cxnLst/>
              <a:rect l="l" t="t" r="r" b="b"/>
              <a:pathLst>
                <a:path w="178" h="352" extrusionOk="0">
                  <a:moveTo>
                    <a:pt x="103" y="0"/>
                  </a:moveTo>
                  <a:cubicBezTo>
                    <a:pt x="101" y="0"/>
                    <a:pt x="98" y="0"/>
                    <a:pt x="96" y="1"/>
                  </a:cubicBezTo>
                  <a:cubicBezTo>
                    <a:pt x="50" y="5"/>
                    <a:pt x="28" y="42"/>
                    <a:pt x="28" y="87"/>
                  </a:cubicBezTo>
                  <a:cubicBezTo>
                    <a:pt x="28" y="146"/>
                    <a:pt x="19" y="201"/>
                    <a:pt x="9" y="260"/>
                  </a:cubicBezTo>
                  <a:cubicBezTo>
                    <a:pt x="0" y="301"/>
                    <a:pt x="32" y="342"/>
                    <a:pt x="69" y="351"/>
                  </a:cubicBezTo>
                  <a:cubicBezTo>
                    <a:pt x="72" y="351"/>
                    <a:pt x="75" y="351"/>
                    <a:pt x="77" y="351"/>
                  </a:cubicBezTo>
                  <a:cubicBezTo>
                    <a:pt x="115" y="351"/>
                    <a:pt x="147" y="325"/>
                    <a:pt x="155" y="287"/>
                  </a:cubicBezTo>
                  <a:cubicBezTo>
                    <a:pt x="173" y="214"/>
                    <a:pt x="178" y="142"/>
                    <a:pt x="178" y="69"/>
                  </a:cubicBezTo>
                  <a:cubicBezTo>
                    <a:pt x="178" y="31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768" name="Google Shape;768;p17"/>
            <p:cNvGrpSpPr/>
            <p:nvPr/>
          </p:nvGrpSpPr>
          <p:grpSpPr>
            <a:xfrm>
              <a:off x="7211282" y="106518"/>
              <a:ext cx="462826" cy="437708"/>
              <a:chOff x="8417757" y="225106"/>
              <a:chExt cx="462826" cy="437708"/>
            </a:xfrm>
          </p:grpSpPr>
          <p:sp>
            <p:nvSpPr>
              <p:cNvPr id="769" name="Google Shape;769;p17"/>
              <p:cNvSpPr/>
              <p:nvPr/>
            </p:nvSpPr>
            <p:spPr>
              <a:xfrm>
                <a:off x="8425494" y="234008"/>
                <a:ext cx="431455" cy="42403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001" extrusionOk="0">
                    <a:moveTo>
                      <a:pt x="1990" y="0"/>
                    </a:moveTo>
                    <a:cubicBezTo>
                      <a:pt x="1536" y="0"/>
                      <a:pt x="1233" y="160"/>
                      <a:pt x="1233" y="160"/>
                    </a:cubicBezTo>
                    <a:cubicBezTo>
                      <a:pt x="1074" y="219"/>
                      <a:pt x="797" y="460"/>
                      <a:pt x="546" y="701"/>
                    </a:cubicBezTo>
                    <a:cubicBezTo>
                      <a:pt x="296" y="942"/>
                      <a:pt x="119" y="1447"/>
                      <a:pt x="60" y="1774"/>
                    </a:cubicBezTo>
                    <a:cubicBezTo>
                      <a:pt x="1" y="2106"/>
                      <a:pt x="142" y="2565"/>
                      <a:pt x="424" y="3115"/>
                    </a:cubicBezTo>
                    <a:cubicBezTo>
                      <a:pt x="710" y="3670"/>
                      <a:pt x="1188" y="3820"/>
                      <a:pt x="2002" y="3980"/>
                    </a:cubicBezTo>
                    <a:cubicBezTo>
                      <a:pt x="2073" y="3994"/>
                      <a:pt x="2143" y="4000"/>
                      <a:pt x="2211" y="4000"/>
                    </a:cubicBezTo>
                    <a:cubicBezTo>
                      <a:pt x="2929" y="4000"/>
                      <a:pt x="3485" y="3276"/>
                      <a:pt x="3689" y="3097"/>
                    </a:cubicBezTo>
                    <a:cubicBezTo>
                      <a:pt x="3907" y="2897"/>
                      <a:pt x="4071" y="2179"/>
                      <a:pt x="4048" y="1979"/>
                    </a:cubicBezTo>
                    <a:cubicBezTo>
                      <a:pt x="4025" y="1779"/>
                      <a:pt x="3907" y="1237"/>
                      <a:pt x="3725" y="996"/>
                    </a:cubicBezTo>
                    <a:cubicBezTo>
                      <a:pt x="3543" y="755"/>
                      <a:pt x="3198" y="246"/>
                      <a:pt x="2484" y="64"/>
                    </a:cubicBezTo>
                    <a:cubicBezTo>
                      <a:pt x="2306" y="18"/>
                      <a:pt x="2140" y="0"/>
                      <a:pt x="19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8557971" y="356417"/>
                <a:ext cx="18971" cy="3592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39" extrusionOk="0">
                    <a:moveTo>
                      <a:pt x="99" y="0"/>
                    </a:moveTo>
                    <a:cubicBezTo>
                      <a:pt x="97" y="0"/>
                      <a:pt x="95" y="0"/>
                      <a:pt x="92" y="0"/>
                    </a:cubicBezTo>
                    <a:cubicBezTo>
                      <a:pt x="51" y="5"/>
                      <a:pt x="29" y="46"/>
                      <a:pt x="29" y="87"/>
                    </a:cubicBezTo>
                    <a:cubicBezTo>
                      <a:pt x="29" y="141"/>
                      <a:pt x="19" y="196"/>
                      <a:pt x="10" y="251"/>
                    </a:cubicBezTo>
                    <a:cubicBezTo>
                      <a:pt x="0" y="307"/>
                      <a:pt x="42" y="339"/>
                      <a:pt x="83" y="339"/>
                    </a:cubicBezTo>
                    <a:cubicBezTo>
                      <a:pt x="116" y="339"/>
                      <a:pt x="148" y="320"/>
                      <a:pt x="156" y="278"/>
                    </a:cubicBezTo>
                    <a:cubicBezTo>
                      <a:pt x="170" y="210"/>
                      <a:pt x="174" y="137"/>
                      <a:pt x="174" y="69"/>
                    </a:cubicBezTo>
                    <a:cubicBezTo>
                      <a:pt x="178" y="30"/>
                      <a:pt x="135" y="0"/>
                      <a:pt x="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8720971" y="382913"/>
                <a:ext cx="18865" cy="37306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52" extrusionOk="0">
                    <a:moveTo>
                      <a:pt x="103" y="0"/>
                    </a:moveTo>
                    <a:cubicBezTo>
                      <a:pt x="101" y="0"/>
                      <a:pt x="98" y="0"/>
                      <a:pt x="96" y="1"/>
                    </a:cubicBezTo>
                    <a:cubicBezTo>
                      <a:pt x="50" y="5"/>
                      <a:pt x="28" y="42"/>
                      <a:pt x="28" y="87"/>
                    </a:cubicBezTo>
                    <a:cubicBezTo>
                      <a:pt x="28" y="146"/>
                      <a:pt x="19" y="201"/>
                      <a:pt x="9" y="260"/>
                    </a:cubicBezTo>
                    <a:cubicBezTo>
                      <a:pt x="0" y="301"/>
                      <a:pt x="32" y="342"/>
                      <a:pt x="69" y="351"/>
                    </a:cubicBezTo>
                    <a:cubicBezTo>
                      <a:pt x="72" y="351"/>
                      <a:pt x="75" y="351"/>
                      <a:pt x="77" y="351"/>
                    </a:cubicBezTo>
                    <a:cubicBezTo>
                      <a:pt x="115" y="351"/>
                      <a:pt x="147" y="325"/>
                      <a:pt x="155" y="287"/>
                    </a:cubicBezTo>
                    <a:cubicBezTo>
                      <a:pt x="173" y="214"/>
                      <a:pt x="178" y="142"/>
                      <a:pt x="178" y="69"/>
                    </a:cubicBezTo>
                    <a:cubicBezTo>
                      <a:pt x="178" y="31"/>
                      <a:pt x="138" y="0"/>
                      <a:pt x="1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2" name="Google Shape;772;p17"/>
              <p:cNvSpPr/>
              <p:nvPr/>
            </p:nvSpPr>
            <p:spPr>
              <a:xfrm>
                <a:off x="8505934" y="449787"/>
                <a:ext cx="266864" cy="113613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1072" extrusionOk="0">
                    <a:moveTo>
                      <a:pt x="97" y="1"/>
                    </a:moveTo>
                    <a:cubicBezTo>
                      <a:pt x="50" y="1"/>
                      <a:pt x="1" y="45"/>
                      <a:pt x="24" y="106"/>
                    </a:cubicBezTo>
                    <a:cubicBezTo>
                      <a:pt x="215" y="611"/>
                      <a:pt x="670" y="1011"/>
                      <a:pt x="1202" y="1066"/>
                    </a:cubicBezTo>
                    <a:cubicBezTo>
                      <a:pt x="1243" y="1070"/>
                      <a:pt x="1285" y="1072"/>
                      <a:pt x="1326" y="1072"/>
                    </a:cubicBezTo>
                    <a:cubicBezTo>
                      <a:pt x="1795" y="1072"/>
                      <a:pt x="2238" y="816"/>
                      <a:pt x="2484" y="402"/>
                    </a:cubicBezTo>
                    <a:cubicBezTo>
                      <a:pt x="2517" y="345"/>
                      <a:pt x="2468" y="297"/>
                      <a:pt x="2417" y="297"/>
                    </a:cubicBezTo>
                    <a:cubicBezTo>
                      <a:pt x="2391" y="297"/>
                      <a:pt x="2364" y="309"/>
                      <a:pt x="2348" y="338"/>
                    </a:cubicBezTo>
                    <a:cubicBezTo>
                      <a:pt x="2133" y="694"/>
                      <a:pt x="1735" y="917"/>
                      <a:pt x="1333" y="917"/>
                    </a:cubicBezTo>
                    <a:cubicBezTo>
                      <a:pt x="1283" y="917"/>
                      <a:pt x="1233" y="914"/>
                      <a:pt x="1184" y="907"/>
                    </a:cubicBezTo>
                    <a:cubicBezTo>
                      <a:pt x="720" y="843"/>
                      <a:pt x="333" y="493"/>
                      <a:pt x="160" y="47"/>
                    </a:cubicBezTo>
                    <a:cubicBezTo>
                      <a:pt x="149" y="15"/>
                      <a:pt x="123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3" name="Google Shape;773;p17"/>
              <p:cNvSpPr/>
              <p:nvPr/>
            </p:nvSpPr>
            <p:spPr>
              <a:xfrm>
                <a:off x="8417757" y="225106"/>
                <a:ext cx="462826" cy="437708"/>
              </a:xfrm>
              <a:custGeom>
                <a:avLst/>
                <a:gdLst/>
                <a:ahLst/>
                <a:cxnLst/>
                <a:rect l="l" t="t" r="r" b="b"/>
                <a:pathLst>
                  <a:path w="4367" h="4130" extrusionOk="0">
                    <a:moveTo>
                      <a:pt x="2068" y="165"/>
                    </a:moveTo>
                    <a:cubicBezTo>
                      <a:pt x="2666" y="165"/>
                      <a:pt x="3264" y="463"/>
                      <a:pt x="3634" y="948"/>
                    </a:cubicBezTo>
                    <a:cubicBezTo>
                      <a:pt x="4176" y="1658"/>
                      <a:pt x="4130" y="2677"/>
                      <a:pt x="3534" y="3336"/>
                    </a:cubicBezTo>
                    <a:cubicBezTo>
                      <a:pt x="3172" y="3734"/>
                      <a:pt x="2640" y="3963"/>
                      <a:pt x="2113" y="3963"/>
                    </a:cubicBezTo>
                    <a:cubicBezTo>
                      <a:pt x="1827" y="3963"/>
                      <a:pt x="1543" y="3895"/>
                      <a:pt x="1288" y="3750"/>
                    </a:cubicBezTo>
                    <a:cubicBezTo>
                      <a:pt x="1061" y="3622"/>
                      <a:pt x="824" y="3441"/>
                      <a:pt x="628" y="3231"/>
                    </a:cubicBezTo>
                    <a:cubicBezTo>
                      <a:pt x="628" y="3231"/>
                      <a:pt x="628" y="3227"/>
                      <a:pt x="628" y="3227"/>
                    </a:cubicBezTo>
                    <a:cubicBezTo>
                      <a:pt x="256" y="2731"/>
                      <a:pt x="137" y="2072"/>
                      <a:pt x="324" y="1471"/>
                    </a:cubicBezTo>
                    <a:cubicBezTo>
                      <a:pt x="328" y="1458"/>
                      <a:pt x="328" y="1444"/>
                      <a:pt x="324" y="1430"/>
                    </a:cubicBezTo>
                    <a:cubicBezTo>
                      <a:pt x="538" y="857"/>
                      <a:pt x="1015" y="394"/>
                      <a:pt x="1597" y="230"/>
                    </a:cubicBezTo>
                    <a:cubicBezTo>
                      <a:pt x="1751" y="186"/>
                      <a:pt x="1910" y="165"/>
                      <a:pt x="2068" y="165"/>
                    </a:cubicBezTo>
                    <a:close/>
                    <a:moveTo>
                      <a:pt x="2056" y="1"/>
                    </a:moveTo>
                    <a:cubicBezTo>
                      <a:pt x="1987" y="1"/>
                      <a:pt x="1917" y="4"/>
                      <a:pt x="1847" y="12"/>
                    </a:cubicBezTo>
                    <a:cubicBezTo>
                      <a:pt x="1042" y="103"/>
                      <a:pt x="360" y="730"/>
                      <a:pt x="128" y="1521"/>
                    </a:cubicBezTo>
                    <a:cubicBezTo>
                      <a:pt x="133" y="1521"/>
                      <a:pt x="137" y="1517"/>
                      <a:pt x="146" y="1517"/>
                    </a:cubicBezTo>
                    <a:cubicBezTo>
                      <a:pt x="1" y="2094"/>
                      <a:pt x="96" y="2708"/>
                      <a:pt x="415" y="3204"/>
                    </a:cubicBezTo>
                    <a:cubicBezTo>
                      <a:pt x="410" y="3204"/>
                      <a:pt x="410" y="3209"/>
                      <a:pt x="406" y="3213"/>
                    </a:cubicBezTo>
                    <a:cubicBezTo>
                      <a:pt x="433" y="3245"/>
                      <a:pt x="460" y="3277"/>
                      <a:pt x="488" y="3309"/>
                    </a:cubicBezTo>
                    <a:lnTo>
                      <a:pt x="497" y="3322"/>
                    </a:lnTo>
                    <a:cubicBezTo>
                      <a:pt x="506" y="3336"/>
                      <a:pt x="515" y="3340"/>
                      <a:pt x="524" y="3345"/>
                    </a:cubicBezTo>
                    <a:cubicBezTo>
                      <a:pt x="719" y="3563"/>
                      <a:pt x="956" y="3745"/>
                      <a:pt x="1188" y="3886"/>
                    </a:cubicBezTo>
                    <a:cubicBezTo>
                      <a:pt x="1470" y="4052"/>
                      <a:pt x="1786" y="4129"/>
                      <a:pt x="2104" y="4129"/>
                    </a:cubicBezTo>
                    <a:cubicBezTo>
                      <a:pt x="2632" y="4129"/>
                      <a:pt x="3164" y="3917"/>
                      <a:pt x="3553" y="3545"/>
                    </a:cubicBezTo>
                    <a:cubicBezTo>
                      <a:pt x="4207" y="2918"/>
                      <a:pt x="4367" y="1872"/>
                      <a:pt x="3912" y="1071"/>
                    </a:cubicBezTo>
                    <a:cubicBezTo>
                      <a:pt x="3530" y="411"/>
                      <a:pt x="2794" y="1"/>
                      <a:pt x="20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3362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8847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63678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92465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6325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91581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505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3054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2998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786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6">
    <p:spTree>
      <p:nvGrpSpPr>
        <p:cNvPr id="1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0" name="Google Shape;830;p19"/>
          <p:cNvGrpSpPr/>
          <p:nvPr/>
        </p:nvGrpSpPr>
        <p:grpSpPr>
          <a:xfrm rot="5135838">
            <a:off x="2028798" y="-825172"/>
            <a:ext cx="4954249" cy="7247425"/>
            <a:chOff x="229105" y="1914751"/>
            <a:chExt cx="4500802" cy="5590116"/>
          </a:xfrm>
        </p:grpSpPr>
        <p:sp>
          <p:nvSpPr>
            <p:cNvPr id="831" name="Google Shape;831;p19"/>
            <p:cNvSpPr/>
            <p:nvPr/>
          </p:nvSpPr>
          <p:spPr>
            <a:xfrm>
              <a:off x="375183" y="2852861"/>
              <a:ext cx="125133" cy="126621"/>
            </a:xfrm>
            <a:custGeom>
              <a:avLst/>
              <a:gdLst/>
              <a:ahLst/>
              <a:cxnLst/>
              <a:rect l="l" t="t" r="r" b="b"/>
              <a:pathLst>
                <a:path w="1105" h="1096" extrusionOk="0">
                  <a:moveTo>
                    <a:pt x="567" y="1"/>
                  </a:moveTo>
                  <a:cubicBezTo>
                    <a:pt x="430" y="1"/>
                    <a:pt x="293" y="50"/>
                    <a:pt x="195" y="147"/>
                  </a:cubicBezTo>
                  <a:lnTo>
                    <a:pt x="156" y="196"/>
                  </a:lnTo>
                  <a:cubicBezTo>
                    <a:pt x="59" y="294"/>
                    <a:pt x="0" y="431"/>
                    <a:pt x="0" y="587"/>
                  </a:cubicBezTo>
                  <a:cubicBezTo>
                    <a:pt x="10" y="724"/>
                    <a:pt x="59" y="851"/>
                    <a:pt x="166" y="939"/>
                  </a:cubicBezTo>
                  <a:cubicBezTo>
                    <a:pt x="264" y="1036"/>
                    <a:pt x="401" y="1095"/>
                    <a:pt x="537" y="1095"/>
                  </a:cubicBezTo>
                  <a:cubicBezTo>
                    <a:pt x="674" y="1095"/>
                    <a:pt x="811" y="1036"/>
                    <a:pt x="899" y="939"/>
                  </a:cubicBezTo>
                  <a:lnTo>
                    <a:pt x="948" y="900"/>
                  </a:lnTo>
                  <a:cubicBezTo>
                    <a:pt x="1046" y="792"/>
                    <a:pt x="1104" y="655"/>
                    <a:pt x="1094" y="509"/>
                  </a:cubicBezTo>
                  <a:cubicBezTo>
                    <a:pt x="1094" y="362"/>
                    <a:pt x="1036" y="235"/>
                    <a:pt x="938" y="147"/>
                  </a:cubicBezTo>
                  <a:cubicBezTo>
                    <a:pt x="840" y="50"/>
                    <a:pt x="704" y="1"/>
                    <a:pt x="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19"/>
            <p:cNvSpPr/>
            <p:nvPr/>
          </p:nvSpPr>
          <p:spPr>
            <a:xfrm>
              <a:off x="358536" y="2834838"/>
              <a:ext cx="158313" cy="161511"/>
            </a:xfrm>
            <a:custGeom>
              <a:avLst/>
              <a:gdLst/>
              <a:ahLst/>
              <a:cxnLst/>
              <a:rect l="l" t="t" r="r" b="b"/>
              <a:pathLst>
                <a:path w="1398" h="1398" extrusionOk="0">
                  <a:moveTo>
                    <a:pt x="714" y="303"/>
                  </a:moveTo>
                  <a:cubicBezTo>
                    <a:pt x="811" y="303"/>
                    <a:pt x="909" y="342"/>
                    <a:pt x="987" y="411"/>
                  </a:cubicBezTo>
                  <a:cubicBezTo>
                    <a:pt x="1134" y="548"/>
                    <a:pt x="1124" y="811"/>
                    <a:pt x="987" y="948"/>
                  </a:cubicBezTo>
                  <a:lnTo>
                    <a:pt x="948" y="987"/>
                  </a:lnTo>
                  <a:cubicBezTo>
                    <a:pt x="870" y="1065"/>
                    <a:pt x="772" y="1095"/>
                    <a:pt x="684" y="1095"/>
                  </a:cubicBezTo>
                  <a:cubicBezTo>
                    <a:pt x="587" y="1095"/>
                    <a:pt x="489" y="1056"/>
                    <a:pt x="411" y="987"/>
                  </a:cubicBezTo>
                  <a:cubicBezTo>
                    <a:pt x="264" y="850"/>
                    <a:pt x="274" y="596"/>
                    <a:pt x="411" y="460"/>
                  </a:cubicBezTo>
                  <a:lnTo>
                    <a:pt x="450" y="411"/>
                  </a:lnTo>
                  <a:cubicBezTo>
                    <a:pt x="528" y="342"/>
                    <a:pt x="616" y="303"/>
                    <a:pt x="714" y="303"/>
                  </a:cubicBezTo>
                  <a:close/>
                  <a:moveTo>
                    <a:pt x="714" y="0"/>
                  </a:moveTo>
                  <a:cubicBezTo>
                    <a:pt x="538" y="0"/>
                    <a:pt x="362" y="69"/>
                    <a:pt x="235" y="196"/>
                  </a:cubicBezTo>
                  <a:lnTo>
                    <a:pt x="196" y="245"/>
                  </a:lnTo>
                  <a:cubicBezTo>
                    <a:pt x="69" y="372"/>
                    <a:pt x="0" y="557"/>
                    <a:pt x="0" y="743"/>
                  </a:cubicBezTo>
                  <a:cubicBezTo>
                    <a:pt x="0" y="929"/>
                    <a:pt x="79" y="1095"/>
                    <a:pt x="206" y="1212"/>
                  </a:cubicBezTo>
                  <a:cubicBezTo>
                    <a:pt x="342" y="1329"/>
                    <a:pt x="509" y="1398"/>
                    <a:pt x="684" y="1398"/>
                  </a:cubicBezTo>
                  <a:cubicBezTo>
                    <a:pt x="860" y="1398"/>
                    <a:pt x="1036" y="1329"/>
                    <a:pt x="1153" y="1202"/>
                  </a:cubicBezTo>
                  <a:lnTo>
                    <a:pt x="1163" y="1192"/>
                  </a:lnTo>
                  <a:lnTo>
                    <a:pt x="1202" y="1163"/>
                  </a:lnTo>
                  <a:cubicBezTo>
                    <a:pt x="1329" y="1036"/>
                    <a:pt x="1398" y="850"/>
                    <a:pt x="1398" y="655"/>
                  </a:cubicBezTo>
                  <a:cubicBezTo>
                    <a:pt x="1398" y="479"/>
                    <a:pt x="1320" y="313"/>
                    <a:pt x="1193" y="186"/>
                  </a:cubicBezTo>
                  <a:cubicBezTo>
                    <a:pt x="1056" y="69"/>
                    <a:pt x="890" y="0"/>
                    <a:pt x="7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19"/>
            <p:cNvSpPr/>
            <p:nvPr/>
          </p:nvSpPr>
          <p:spPr>
            <a:xfrm>
              <a:off x="403946" y="3256986"/>
              <a:ext cx="119584" cy="127661"/>
            </a:xfrm>
            <a:custGeom>
              <a:avLst/>
              <a:gdLst/>
              <a:ahLst/>
              <a:cxnLst/>
              <a:rect l="l" t="t" r="r" b="b"/>
              <a:pathLst>
                <a:path w="1056" h="1105" extrusionOk="0">
                  <a:moveTo>
                    <a:pt x="518" y="1"/>
                  </a:moveTo>
                  <a:cubicBezTo>
                    <a:pt x="225" y="11"/>
                    <a:pt x="0" y="245"/>
                    <a:pt x="0" y="528"/>
                  </a:cubicBezTo>
                  <a:lnTo>
                    <a:pt x="0" y="568"/>
                  </a:lnTo>
                  <a:cubicBezTo>
                    <a:pt x="0" y="851"/>
                    <a:pt x="244" y="1105"/>
                    <a:pt x="518" y="1105"/>
                  </a:cubicBezTo>
                  <a:lnTo>
                    <a:pt x="538" y="1105"/>
                  </a:lnTo>
                  <a:cubicBezTo>
                    <a:pt x="831" y="1085"/>
                    <a:pt x="1055" y="861"/>
                    <a:pt x="1055" y="577"/>
                  </a:cubicBezTo>
                  <a:lnTo>
                    <a:pt x="1055" y="528"/>
                  </a:lnTo>
                  <a:cubicBezTo>
                    <a:pt x="1055" y="245"/>
                    <a:pt x="811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19"/>
            <p:cNvSpPr/>
            <p:nvPr/>
          </p:nvSpPr>
          <p:spPr>
            <a:xfrm>
              <a:off x="371785" y="2212824"/>
              <a:ext cx="155029" cy="162666"/>
            </a:xfrm>
            <a:custGeom>
              <a:avLst/>
              <a:gdLst/>
              <a:ahLst/>
              <a:cxnLst/>
              <a:rect l="l" t="t" r="r" b="b"/>
              <a:pathLst>
                <a:path w="1369" h="1408" extrusionOk="0">
                  <a:moveTo>
                    <a:pt x="704" y="303"/>
                  </a:moveTo>
                  <a:cubicBezTo>
                    <a:pt x="900" y="303"/>
                    <a:pt x="1066" y="489"/>
                    <a:pt x="1066" y="684"/>
                  </a:cubicBezTo>
                  <a:lnTo>
                    <a:pt x="1066" y="724"/>
                  </a:lnTo>
                  <a:cubicBezTo>
                    <a:pt x="1066" y="929"/>
                    <a:pt x="890" y="1085"/>
                    <a:pt x="685" y="1095"/>
                  </a:cubicBezTo>
                  <a:lnTo>
                    <a:pt x="675" y="1095"/>
                  </a:lnTo>
                  <a:cubicBezTo>
                    <a:pt x="480" y="1095"/>
                    <a:pt x="313" y="909"/>
                    <a:pt x="313" y="724"/>
                  </a:cubicBezTo>
                  <a:lnTo>
                    <a:pt x="313" y="684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75" y="0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24"/>
                  </a:lnTo>
                  <a:cubicBezTo>
                    <a:pt x="1" y="1095"/>
                    <a:pt x="313" y="1408"/>
                    <a:pt x="675" y="1408"/>
                  </a:cubicBezTo>
                  <a:lnTo>
                    <a:pt x="704" y="1408"/>
                  </a:lnTo>
                  <a:cubicBezTo>
                    <a:pt x="1076" y="1388"/>
                    <a:pt x="1369" y="1085"/>
                    <a:pt x="1369" y="724"/>
                  </a:cubicBezTo>
                  <a:lnTo>
                    <a:pt x="1369" y="684"/>
                  </a:lnTo>
                  <a:cubicBezTo>
                    <a:pt x="1369" y="313"/>
                    <a:pt x="1066" y="0"/>
                    <a:pt x="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19"/>
            <p:cNvSpPr/>
            <p:nvPr/>
          </p:nvSpPr>
          <p:spPr>
            <a:xfrm>
              <a:off x="414931" y="2562765"/>
              <a:ext cx="116300" cy="122000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19" y="1"/>
                  </a:moveTo>
                  <a:cubicBezTo>
                    <a:pt x="177" y="1"/>
                    <a:pt x="1" y="264"/>
                    <a:pt x="1" y="528"/>
                  </a:cubicBezTo>
                  <a:cubicBezTo>
                    <a:pt x="1" y="665"/>
                    <a:pt x="40" y="792"/>
                    <a:pt x="128" y="890"/>
                  </a:cubicBezTo>
                  <a:cubicBezTo>
                    <a:pt x="226" y="997"/>
                    <a:pt x="362" y="1056"/>
                    <a:pt x="51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1"/>
                    <a:pt x="988" y="264"/>
                    <a:pt x="900" y="176"/>
                  </a:cubicBezTo>
                  <a:cubicBezTo>
                    <a:pt x="812" y="59"/>
                    <a:pt x="66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19"/>
            <p:cNvSpPr/>
            <p:nvPr/>
          </p:nvSpPr>
          <p:spPr>
            <a:xfrm>
              <a:off x="397265" y="2545782"/>
              <a:ext cx="151745" cy="157121"/>
            </a:xfrm>
            <a:custGeom>
              <a:avLst/>
              <a:gdLst/>
              <a:ahLst/>
              <a:cxnLst/>
              <a:rect l="l" t="t" r="r" b="b"/>
              <a:pathLst>
                <a:path w="1340" h="1360" extrusionOk="0">
                  <a:moveTo>
                    <a:pt x="675" y="304"/>
                  </a:moveTo>
                  <a:cubicBezTo>
                    <a:pt x="1153" y="304"/>
                    <a:pt x="1153" y="1056"/>
                    <a:pt x="675" y="1056"/>
                  </a:cubicBezTo>
                  <a:cubicBezTo>
                    <a:pt x="186" y="1056"/>
                    <a:pt x="186" y="304"/>
                    <a:pt x="675" y="304"/>
                  </a:cubicBezTo>
                  <a:close/>
                  <a:moveTo>
                    <a:pt x="675" y="1"/>
                  </a:moveTo>
                  <a:cubicBezTo>
                    <a:pt x="294" y="1"/>
                    <a:pt x="0" y="294"/>
                    <a:pt x="0" y="675"/>
                  </a:cubicBezTo>
                  <a:cubicBezTo>
                    <a:pt x="0" y="851"/>
                    <a:pt x="59" y="1017"/>
                    <a:pt x="167" y="1134"/>
                  </a:cubicBezTo>
                  <a:cubicBezTo>
                    <a:pt x="294" y="1281"/>
                    <a:pt x="469" y="1359"/>
                    <a:pt x="675" y="1359"/>
                  </a:cubicBezTo>
                  <a:cubicBezTo>
                    <a:pt x="870" y="1359"/>
                    <a:pt x="1046" y="1281"/>
                    <a:pt x="1173" y="1134"/>
                  </a:cubicBezTo>
                  <a:cubicBezTo>
                    <a:pt x="1281" y="1017"/>
                    <a:pt x="1339" y="851"/>
                    <a:pt x="1339" y="675"/>
                  </a:cubicBezTo>
                  <a:cubicBezTo>
                    <a:pt x="1339" y="294"/>
                    <a:pt x="1046" y="1"/>
                    <a:pt x="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19"/>
            <p:cNvSpPr/>
            <p:nvPr/>
          </p:nvSpPr>
          <p:spPr>
            <a:xfrm>
              <a:off x="229105" y="1914751"/>
              <a:ext cx="4500802" cy="5590116"/>
            </a:xfrm>
            <a:custGeom>
              <a:avLst/>
              <a:gdLst/>
              <a:ahLst/>
              <a:cxnLst/>
              <a:rect l="l" t="t" r="r" b="b"/>
              <a:pathLst>
                <a:path w="79929" h="48200" extrusionOk="0">
                  <a:moveTo>
                    <a:pt x="0" y="1"/>
                  </a:moveTo>
                  <a:lnTo>
                    <a:pt x="127" y="48173"/>
                  </a:lnTo>
                  <a:cubicBezTo>
                    <a:pt x="1587" y="48191"/>
                    <a:pt x="3887" y="48200"/>
                    <a:pt x="6793" y="48200"/>
                  </a:cubicBezTo>
                  <a:cubicBezTo>
                    <a:pt x="24827" y="48200"/>
                    <a:pt x="66211" y="47840"/>
                    <a:pt x="75190" y="46864"/>
                  </a:cubicBezTo>
                  <a:cubicBezTo>
                    <a:pt x="76812" y="46688"/>
                    <a:pt x="78209" y="46785"/>
                    <a:pt x="79089" y="45779"/>
                  </a:cubicBezTo>
                  <a:cubicBezTo>
                    <a:pt x="79929" y="44812"/>
                    <a:pt x="79558" y="40200"/>
                    <a:pt x="79567" y="38949"/>
                  </a:cubicBezTo>
                  <a:cubicBezTo>
                    <a:pt x="79636" y="27292"/>
                    <a:pt x="79265" y="14951"/>
                    <a:pt x="78453" y="3323"/>
                  </a:cubicBezTo>
                  <a:cubicBezTo>
                    <a:pt x="78395" y="2395"/>
                    <a:pt x="78258" y="1349"/>
                    <a:pt x="77457" y="802"/>
                  </a:cubicBezTo>
                  <a:cubicBezTo>
                    <a:pt x="76919" y="431"/>
                    <a:pt x="76206" y="401"/>
                    <a:pt x="75532" y="382"/>
                  </a:cubicBezTo>
                  <a:cubicBezTo>
                    <a:pt x="64891" y="118"/>
                    <a:pt x="10651" y="79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dk1"/>
              </a:solidFill>
              <a:prstDash val="solid"/>
              <a:miter lim="977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38" name="Google Shape;838;p19"/>
          <p:cNvSpPr txBox="1">
            <a:spLocks noGrp="1"/>
          </p:cNvSpPr>
          <p:nvPr>
            <p:ph type="subTitle" idx="1"/>
          </p:nvPr>
        </p:nvSpPr>
        <p:spPr>
          <a:xfrm>
            <a:off x="1588228" y="3896186"/>
            <a:ext cx="18699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39" name="Google Shape;839;p19"/>
          <p:cNvSpPr txBox="1">
            <a:spLocks noGrp="1"/>
          </p:cNvSpPr>
          <p:nvPr>
            <p:ph type="subTitle" idx="2"/>
          </p:nvPr>
        </p:nvSpPr>
        <p:spPr>
          <a:xfrm>
            <a:off x="3599733" y="3896177"/>
            <a:ext cx="18699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40" name="Google Shape;840;p19"/>
          <p:cNvSpPr txBox="1">
            <a:spLocks noGrp="1"/>
          </p:cNvSpPr>
          <p:nvPr>
            <p:ph type="subTitle" idx="3"/>
          </p:nvPr>
        </p:nvSpPr>
        <p:spPr>
          <a:xfrm>
            <a:off x="5685872" y="3896186"/>
            <a:ext cx="18699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41" name="Google Shape;841;p19"/>
          <p:cNvSpPr txBox="1">
            <a:spLocks noGrp="1"/>
          </p:cNvSpPr>
          <p:nvPr>
            <p:ph type="subTitle" idx="4"/>
          </p:nvPr>
        </p:nvSpPr>
        <p:spPr>
          <a:xfrm>
            <a:off x="1588228" y="2333387"/>
            <a:ext cx="18699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42" name="Google Shape;842;p19"/>
          <p:cNvSpPr txBox="1">
            <a:spLocks noGrp="1"/>
          </p:cNvSpPr>
          <p:nvPr>
            <p:ph type="subTitle" idx="5"/>
          </p:nvPr>
        </p:nvSpPr>
        <p:spPr>
          <a:xfrm>
            <a:off x="3599733" y="2333375"/>
            <a:ext cx="18699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43" name="Google Shape;843;p19"/>
          <p:cNvSpPr txBox="1">
            <a:spLocks noGrp="1"/>
          </p:cNvSpPr>
          <p:nvPr>
            <p:ph type="subTitle" idx="6"/>
          </p:nvPr>
        </p:nvSpPr>
        <p:spPr>
          <a:xfrm>
            <a:off x="5685872" y="2333387"/>
            <a:ext cx="1869900" cy="754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44" name="Google Shape;844;p19"/>
          <p:cNvSpPr txBox="1">
            <a:spLocks noGrp="1"/>
          </p:cNvSpPr>
          <p:nvPr>
            <p:ph type="subTitle" idx="7"/>
          </p:nvPr>
        </p:nvSpPr>
        <p:spPr>
          <a:xfrm>
            <a:off x="1710109" y="3619473"/>
            <a:ext cx="1626300" cy="54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845" name="Google Shape;845;p19"/>
          <p:cNvSpPr txBox="1">
            <a:spLocks noGrp="1"/>
          </p:cNvSpPr>
          <p:nvPr>
            <p:ph type="subTitle" idx="8"/>
          </p:nvPr>
        </p:nvSpPr>
        <p:spPr>
          <a:xfrm>
            <a:off x="3721592" y="3619473"/>
            <a:ext cx="1626300" cy="54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846" name="Google Shape;846;p19"/>
          <p:cNvSpPr txBox="1">
            <a:spLocks noGrp="1"/>
          </p:cNvSpPr>
          <p:nvPr>
            <p:ph type="subTitle" idx="9"/>
          </p:nvPr>
        </p:nvSpPr>
        <p:spPr>
          <a:xfrm>
            <a:off x="5807753" y="3619473"/>
            <a:ext cx="1626300" cy="54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847" name="Google Shape;847;p19"/>
          <p:cNvSpPr txBox="1">
            <a:spLocks noGrp="1"/>
          </p:cNvSpPr>
          <p:nvPr>
            <p:ph type="subTitle" idx="13"/>
          </p:nvPr>
        </p:nvSpPr>
        <p:spPr>
          <a:xfrm>
            <a:off x="1710109" y="2063125"/>
            <a:ext cx="1626300" cy="54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848" name="Google Shape;848;p19"/>
          <p:cNvSpPr txBox="1">
            <a:spLocks noGrp="1"/>
          </p:cNvSpPr>
          <p:nvPr>
            <p:ph type="subTitle" idx="14"/>
          </p:nvPr>
        </p:nvSpPr>
        <p:spPr>
          <a:xfrm>
            <a:off x="3721613" y="2063125"/>
            <a:ext cx="1626300" cy="54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849" name="Google Shape;849;p19"/>
          <p:cNvSpPr txBox="1">
            <a:spLocks noGrp="1"/>
          </p:cNvSpPr>
          <p:nvPr>
            <p:ph type="subTitle" idx="15"/>
          </p:nvPr>
        </p:nvSpPr>
        <p:spPr>
          <a:xfrm>
            <a:off x="5807753" y="2063125"/>
            <a:ext cx="1626300" cy="5481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700" b="1"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850" name="Google Shape;850;p19"/>
          <p:cNvSpPr txBox="1">
            <a:spLocks noGrp="1"/>
          </p:cNvSpPr>
          <p:nvPr>
            <p:ph type="ctrTitle"/>
          </p:nvPr>
        </p:nvSpPr>
        <p:spPr>
          <a:xfrm>
            <a:off x="877650" y="734929"/>
            <a:ext cx="73887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grpSp>
        <p:nvGrpSpPr>
          <p:cNvPr id="851" name="Google Shape;851;p19"/>
          <p:cNvGrpSpPr/>
          <p:nvPr/>
        </p:nvGrpSpPr>
        <p:grpSpPr>
          <a:xfrm rot="-10796165">
            <a:off x="-603637" y="896494"/>
            <a:ext cx="1863682" cy="480883"/>
            <a:chOff x="7622176" y="2589750"/>
            <a:chExt cx="2078841" cy="536400"/>
          </a:xfrm>
        </p:grpSpPr>
        <p:sp>
          <p:nvSpPr>
            <p:cNvPr id="852" name="Google Shape;852;p19"/>
            <p:cNvSpPr/>
            <p:nvPr/>
          </p:nvSpPr>
          <p:spPr>
            <a:xfrm>
              <a:off x="7632850" y="2604325"/>
              <a:ext cx="2053298" cy="514146"/>
            </a:xfrm>
            <a:custGeom>
              <a:avLst/>
              <a:gdLst/>
              <a:ahLst/>
              <a:cxnLst/>
              <a:rect l="l" t="t" r="r" b="b"/>
              <a:pathLst>
                <a:path w="15508" h="4232" extrusionOk="0">
                  <a:moveTo>
                    <a:pt x="13358" y="0"/>
                  </a:moveTo>
                  <a:lnTo>
                    <a:pt x="12205" y="10"/>
                  </a:lnTo>
                  <a:cubicBezTo>
                    <a:pt x="12205" y="10"/>
                    <a:pt x="10633" y="2"/>
                    <a:pt x="9429" y="2"/>
                  </a:cubicBezTo>
                  <a:cubicBezTo>
                    <a:pt x="8826" y="2"/>
                    <a:pt x="8316" y="4"/>
                    <a:pt x="8140" y="10"/>
                  </a:cubicBezTo>
                  <a:cubicBezTo>
                    <a:pt x="7603" y="40"/>
                    <a:pt x="2981" y="20"/>
                    <a:pt x="2121" y="40"/>
                  </a:cubicBezTo>
                  <a:cubicBezTo>
                    <a:pt x="1271" y="49"/>
                    <a:pt x="157" y="147"/>
                    <a:pt x="157" y="147"/>
                  </a:cubicBezTo>
                  <a:cubicBezTo>
                    <a:pt x="1" y="313"/>
                    <a:pt x="1" y="4231"/>
                    <a:pt x="1" y="4231"/>
                  </a:cubicBezTo>
                  <a:cubicBezTo>
                    <a:pt x="1" y="4231"/>
                    <a:pt x="1605" y="4185"/>
                    <a:pt x="2558" y="4185"/>
                  </a:cubicBezTo>
                  <a:cubicBezTo>
                    <a:pt x="2762" y="4185"/>
                    <a:pt x="2937" y="4187"/>
                    <a:pt x="3059" y="4192"/>
                  </a:cubicBezTo>
                  <a:cubicBezTo>
                    <a:pt x="3095" y="4194"/>
                    <a:pt x="3153" y="4195"/>
                    <a:pt x="3232" y="4195"/>
                  </a:cubicBezTo>
                  <a:cubicBezTo>
                    <a:pt x="4689" y="4195"/>
                    <a:pt x="13124" y="3870"/>
                    <a:pt x="13124" y="3870"/>
                  </a:cubicBezTo>
                  <a:lnTo>
                    <a:pt x="15508" y="2375"/>
                  </a:lnTo>
                  <a:lnTo>
                    <a:pt x="1335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19"/>
            <p:cNvSpPr/>
            <p:nvPr/>
          </p:nvSpPr>
          <p:spPr>
            <a:xfrm>
              <a:off x="9351967" y="2604328"/>
              <a:ext cx="308712" cy="471391"/>
            </a:xfrm>
            <a:custGeom>
              <a:avLst/>
              <a:gdLst/>
              <a:ahLst/>
              <a:cxnLst/>
              <a:rect l="l" t="t" r="r" b="b"/>
              <a:pathLst>
                <a:path w="2541" h="3880" extrusionOk="0">
                  <a:moveTo>
                    <a:pt x="401" y="0"/>
                  </a:moveTo>
                  <a:lnTo>
                    <a:pt x="69" y="10"/>
                  </a:lnTo>
                  <a:cubicBezTo>
                    <a:pt x="20" y="645"/>
                    <a:pt x="0" y="1290"/>
                    <a:pt x="30" y="1935"/>
                  </a:cubicBezTo>
                  <a:lnTo>
                    <a:pt x="30" y="1974"/>
                  </a:lnTo>
                  <a:cubicBezTo>
                    <a:pt x="30" y="2091"/>
                    <a:pt x="30" y="2209"/>
                    <a:pt x="30" y="2326"/>
                  </a:cubicBezTo>
                  <a:cubicBezTo>
                    <a:pt x="20" y="2746"/>
                    <a:pt x="20" y="3166"/>
                    <a:pt x="59" y="3586"/>
                  </a:cubicBezTo>
                  <a:cubicBezTo>
                    <a:pt x="59" y="3665"/>
                    <a:pt x="69" y="3753"/>
                    <a:pt x="69" y="3831"/>
                  </a:cubicBezTo>
                  <a:cubicBezTo>
                    <a:pt x="69" y="3850"/>
                    <a:pt x="78" y="3860"/>
                    <a:pt x="78" y="3880"/>
                  </a:cubicBezTo>
                  <a:cubicBezTo>
                    <a:pt x="127" y="3870"/>
                    <a:pt x="157" y="3870"/>
                    <a:pt x="157" y="3870"/>
                  </a:cubicBezTo>
                  <a:lnTo>
                    <a:pt x="2541" y="2375"/>
                  </a:lnTo>
                  <a:lnTo>
                    <a:pt x="1036" y="714"/>
                  </a:lnTo>
                  <a:cubicBezTo>
                    <a:pt x="1026" y="723"/>
                    <a:pt x="1017" y="723"/>
                    <a:pt x="1007" y="733"/>
                  </a:cubicBezTo>
                  <a:cubicBezTo>
                    <a:pt x="1007" y="723"/>
                    <a:pt x="1007" y="714"/>
                    <a:pt x="1007" y="714"/>
                  </a:cubicBezTo>
                  <a:cubicBezTo>
                    <a:pt x="997" y="684"/>
                    <a:pt x="987" y="665"/>
                    <a:pt x="977" y="645"/>
                  </a:cubicBezTo>
                  <a:lnTo>
                    <a:pt x="938" y="596"/>
                  </a:lnTo>
                  <a:cubicBezTo>
                    <a:pt x="909" y="577"/>
                    <a:pt x="890" y="567"/>
                    <a:pt x="860" y="567"/>
                  </a:cubicBezTo>
                  <a:cubicBezTo>
                    <a:pt x="850" y="538"/>
                    <a:pt x="841" y="518"/>
                    <a:pt x="841" y="489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rgbClr val="F7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19"/>
            <p:cNvSpPr/>
            <p:nvPr/>
          </p:nvSpPr>
          <p:spPr>
            <a:xfrm>
              <a:off x="7622176" y="2589750"/>
              <a:ext cx="2078841" cy="536400"/>
            </a:xfrm>
            <a:custGeom>
              <a:avLst/>
              <a:gdLst/>
              <a:ahLst/>
              <a:cxnLst/>
              <a:rect l="l" t="t" r="r" b="b"/>
              <a:pathLst>
                <a:path w="15733" h="4415" extrusionOk="0">
                  <a:moveTo>
                    <a:pt x="6851" y="130"/>
                  </a:moveTo>
                  <a:cubicBezTo>
                    <a:pt x="7965" y="130"/>
                    <a:pt x="9069" y="130"/>
                    <a:pt x="10173" y="140"/>
                  </a:cubicBezTo>
                  <a:cubicBezTo>
                    <a:pt x="10740" y="140"/>
                    <a:pt x="11306" y="150"/>
                    <a:pt x="11873" y="160"/>
                  </a:cubicBezTo>
                  <a:lnTo>
                    <a:pt x="12655" y="169"/>
                  </a:lnTo>
                  <a:lnTo>
                    <a:pt x="13006" y="169"/>
                  </a:lnTo>
                  <a:cubicBezTo>
                    <a:pt x="13163" y="179"/>
                    <a:pt x="13358" y="150"/>
                    <a:pt x="13475" y="247"/>
                  </a:cubicBezTo>
                  <a:cubicBezTo>
                    <a:pt x="13583" y="316"/>
                    <a:pt x="13661" y="423"/>
                    <a:pt x="13749" y="511"/>
                  </a:cubicBezTo>
                  <a:cubicBezTo>
                    <a:pt x="13837" y="609"/>
                    <a:pt x="13935" y="707"/>
                    <a:pt x="14023" y="804"/>
                  </a:cubicBezTo>
                  <a:cubicBezTo>
                    <a:pt x="14199" y="990"/>
                    <a:pt x="14365" y="1176"/>
                    <a:pt x="14541" y="1371"/>
                  </a:cubicBezTo>
                  <a:cubicBezTo>
                    <a:pt x="14873" y="1742"/>
                    <a:pt x="15195" y="2133"/>
                    <a:pt x="15498" y="2524"/>
                  </a:cubicBezTo>
                  <a:lnTo>
                    <a:pt x="14296" y="3247"/>
                  </a:lnTo>
                  <a:cubicBezTo>
                    <a:pt x="14111" y="3364"/>
                    <a:pt x="13925" y="3472"/>
                    <a:pt x="13739" y="3589"/>
                  </a:cubicBezTo>
                  <a:cubicBezTo>
                    <a:pt x="13544" y="3706"/>
                    <a:pt x="13339" y="3853"/>
                    <a:pt x="13114" y="3941"/>
                  </a:cubicBezTo>
                  <a:cubicBezTo>
                    <a:pt x="12879" y="4039"/>
                    <a:pt x="12577" y="4019"/>
                    <a:pt x="12322" y="4029"/>
                  </a:cubicBezTo>
                  <a:cubicBezTo>
                    <a:pt x="12059" y="4039"/>
                    <a:pt x="11805" y="4058"/>
                    <a:pt x="11541" y="4068"/>
                  </a:cubicBezTo>
                  <a:cubicBezTo>
                    <a:pt x="11013" y="4088"/>
                    <a:pt x="10485" y="4107"/>
                    <a:pt x="9958" y="4127"/>
                  </a:cubicBezTo>
                  <a:cubicBezTo>
                    <a:pt x="7847" y="4215"/>
                    <a:pt x="5737" y="4273"/>
                    <a:pt x="3626" y="4273"/>
                  </a:cubicBezTo>
                  <a:cubicBezTo>
                    <a:pt x="2483" y="4273"/>
                    <a:pt x="1330" y="4263"/>
                    <a:pt x="177" y="4215"/>
                  </a:cubicBezTo>
                  <a:cubicBezTo>
                    <a:pt x="177" y="3882"/>
                    <a:pt x="177" y="3540"/>
                    <a:pt x="187" y="3208"/>
                  </a:cubicBezTo>
                  <a:cubicBezTo>
                    <a:pt x="187" y="3198"/>
                    <a:pt x="196" y="3198"/>
                    <a:pt x="196" y="3179"/>
                  </a:cubicBezTo>
                  <a:cubicBezTo>
                    <a:pt x="187" y="3110"/>
                    <a:pt x="187" y="3042"/>
                    <a:pt x="187" y="2974"/>
                  </a:cubicBezTo>
                  <a:cubicBezTo>
                    <a:pt x="206" y="2055"/>
                    <a:pt x="255" y="1146"/>
                    <a:pt x="343" y="238"/>
                  </a:cubicBezTo>
                  <a:cubicBezTo>
                    <a:pt x="2512" y="179"/>
                    <a:pt x="4681" y="150"/>
                    <a:pt x="6851" y="130"/>
                  </a:cubicBezTo>
                  <a:close/>
                  <a:moveTo>
                    <a:pt x="8113" y="0"/>
                  </a:moveTo>
                  <a:cubicBezTo>
                    <a:pt x="6774" y="0"/>
                    <a:pt x="5434" y="10"/>
                    <a:pt x="4095" y="32"/>
                  </a:cubicBezTo>
                  <a:cubicBezTo>
                    <a:pt x="2805" y="52"/>
                    <a:pt x="1506" y="81"/>
                    <a:pt x="206" y="120"/>
                  </a:cubicBezTo>
                  <a:cubicBezTo>
                    <a:pt x="167" y="120"/>
                    <a:pt x="138" y="150"/>
                    <a:pt x="128" y="179"/>
                  </a:cubicBezTo>
                  <a:cubicBezTo>
                    <a:pt x="69" y="853"/>
                    <a:pt x="30" y="1527"/>
                    <a:pt x="40" y="2202"/>
                  </a:cubicBezTo>
                  <a:cubicBezTo>
                    <a:pt x="11" y="2895"/>
                    <a:pt x="1" y="3589"/>
                    <a:pt x="11" y="4283"/>
                  </a:cubicBezTo>
                  <a:cubicBezTo>
                    <a:pt x="11" y="4322"/>
                    <a:pt x="50" y="4351"/>
                    <a:pt x="89" y="4351"/>
                  </a:cubicBezTo>
                  <a:cubicBezTo>
                    <a:pt x="1289" y="4395"/>
                    <a:pt x="2487" y="4414"/>
                    <a:pt x="3685" y="4414"/>
                  </a:cubicBezTo>
                  <a:cubicBezTo>
                    <a:pt x="4632" y="4414"/>
                    <a:pt x="5579" y="4402"/>
                    <a:pt x="6528" y="4381"/>
                  </a:cubicBezTo>
                  <a:cubicBezTo>
                    <a:pt x="7583" y="4351"/>
                    <a:pt x="8648" y="4322"/>
                    <a:pt x="9704" y="4283"/>
                  </a:cubicBezTo>
                  <a:cubicBezTo>
                    <a:pt x="10251" y="4254"/>
                    <a:pt x="10788" y="4234"/>
                    <a:pt x="11326" y="4215"/>
                  </a:cubicBezTo>
                  <a:cubicBezTo>
                    <a:pt x="11844" y="4195"/>
                    <a:pt x="12381" y="4205"/>
                    <a:pt x="12889" y="4146"/>
                  </a:cubicBezTo>
                  <a:cubicBezTo>
                    <a:pt x="13124" y="4127"/>
                    <a:pt x="13309" y="4029"/>
                    <a:pt x="13495" y="3921"/>
                  </a:cubicBezTo>
                  <a:cubicBezTo>
                    <a:pt x="13739" y="3775"/>
                    <a:pt x="13984" y="3628"/>
                    <a:pt x="14218" y="3482"/>
                  </a:cubicBezTo>
                  <a:cubicBezTo>
                    <a:pt x="14707" y="3198"/>
                    <a:pt x="15185" y="2905"/>
                    <a:pt x="15674" y="2612"/>
                  </a:cubicBezTo>
                  <a:cubicBezTo>
                    <a:pt x="15713" y="2583"/>
                    <a:pt x="15733" y="2544"/>
                    <a:pt x="15703" y="2505"/>
                  </a:cubicBezTo>
                  <a:cubicBezTo>
                    <a:pt x="15127" y="1772"/>
                    <a:pt x="14501" y="1058"/>
                    <a:pt x="13827" y="374"/>
                  </a:cubicBezTo>
                  <a:cubicBezTo>
                    <a:pt x="13710" y="247"/>
                    <a:pt x="13593" y="91"/>
                    <a:pt x="13397" y="52"/>
                  </a:cubicBezTo>
                  <a:cubicBezTo>
                    <a:pt x="13280" y="32"/>
                    <a:pt x="13153" y="28"/>
                    <a:pt x="13025" y="28"/>
                  </a:cubicBezTo>
                  <a:cubicBezTo>
                    <a:pt x="12897" y="28"/>
                    <a:pt x="12767" y="32"/>
                    <a:pt x="12645" y="32"/>
                  </a:cubicBezTo>
                  <a:cubicBezTo>
                    <a:pt x="12088" y="23"/>
                    <a:pt x="11521" y="13"/>
                    <a:pt x="10955" y="13"/>
                  </a:cubicBezTo>
                  <a:cubicBezTo>
                    <a:pt x="10007" y="5"/>
                    <a:pt x="9060" y="0"/>
                    <a:pt x="8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5" name="Google Shape;855;p19"/>
          <p:cNvGrpSpPr/>
          <p:nvPr/>
        </p:nvGrpSpPr>
        <p:grpSpPr>
          <a:xfrm rot="-10796165">
            <a:off x="-1086441" y="215735"/>
            <a:ext cx="1977578" cy="511054"/>
            <a:chOff x="7341938" y="3315545"/>
            <a:chExt cx="2205886" cy="570055"/>
          </a:xfrm>
        </p:grpSpPr>
        <p:sp>
          <p:nvSpPr>
            <p:cNvPr id="856" name="Google Shape;856;p19"/>
            <p:cNvSpPr/>
            <p:nvPr/>
          </p:nvSpPr>
          <p:spPr>
            <a:xfrm rot="10800000">
              <a:off x="7553633" y="3364995"/>
              <a:ext cx="210557" cy="441756"/>
            </a:xfrm>
            <a:custGeom>
              <a:avLst/>
              <a:gdLst/>
              <a:ahLst/>
              <a:cxnLst/>
              <a:rect l="l" t="t" r="r" b="b"/>
              <a:pathLst>
                <a:path w="1526" h="3636" extrusionOk="0">
                  <a:moveTo>
                    <a:pt x="1428" y="0"/>
                  </a:moveTo>
                  <a:cubicBezTo>
                    <a:pt x="949" y="1212"/>
                    <a:pt x="480" y="2424"/>
                    <a:pt x="1" y="3635"/>
                  </a:cubicBezTo>
                  <a:lnTo>
                    <a:pt x="138" y="3635"/>
                  </a:lnTo>
                  <a:cubicBezTo>
                    <a:pt x="607" y="2463"/>
                    <a:pt x="1066" y="1280"/>
                    <a:pt x="1525" y="98"/>
                  </a:cubicBezTo>
                  <a:cubicBezTo>
                    <a:pt x="1486" y="69"/>
                    <a:pt x="1457" y="39"/>
                    <a:pt x="1428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19"/>
            <p:cNvSpPr/>
            <p:nvPr/>
          </p:nvSpPr>
          <p:spPr>
            <a:xfrm rot="10800000">
              <a:off x="7696576" y="3363901"/>
              <a:ext cx="258988" cy="504569"/>
            </a:xfrm>
            <a:custGeom>
              <a:avLst/>
              <a:gdLst/>
              <a:ahLst/>
              <a:cxnLst/>
              <a:rect l="l" t="t" r="r" b="b"/>
              <a:pathLst>
                <a:path w="1877" h="4153" extrusionOk="0">
                  <a:moveTo>
                    <a:pt x="1740" y="0"/>
                  </a:moveTo>
                  <a:cubicBezTo>
                    <a:pt x="1202" y="1407"/>
                    <a:pt x="626" y="2795"/>
                    <a:pt x="0" y="4153"/>
                  </a:cubicBezTo>
                  <a:lnTo>
                    <a:pt x="137" y="4153"/>
                  </a:lnTo>
                  <a:cubicBezTo>
                    <a:pt x="763" y="2785"/>
                    <a:pt x="1339" y="1407"/>
                    <a:pt x="1876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19"/>
            <p:cNvSpPr/>
            <p:nvPr/>
          </p:nvSpPr>
          <p:spPr>
            <a:xfrm rot="10800000">
              <a:off x="7851662" y="3362686"/>
              <a:ext cx="327702" cy="505784"/>
            </a:xfrm>
            <a:custGeom>
              <a:avLst/>
              <a:gdLst/>
              <a:ahLst/>
              <a:cxnLst/>
              <a:rect l="l" t="t" r="r" b="b"/>
              <a:pathLst>
                <a:path w="2375" h="4163" extrusionOk="0">
                  <a:moveTo>
                    <a:pt x="2228" y="0"/>
                  </a:moveTo>
                  <a:cubicBezTo>
                    <a:pt x="1564" y="1427"/>
                    <a:pt x="821" y="2824"/>
                    <a:pt x="0" y="4163"/>
                  </a:cubicBezTo>
                  <a:lnTo>
                    <a:pt x="157" y="4163"/>
                  </a:lnTo>
                  <a:cubicBezTo>
                    <a:pt x="968" y="2814"/>
                    <a:pt x="1710" y="1427"/>
                    <a:pt x="2375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19"/>
            <p:cNvSpPr/>
            <p:nvPr/>
          </p:nvSpPr>
          <p:spPr>
            <a:xfrm rot="10800000">
              <a:off x="7352702" y="3324658"/>
              <a:ext cx="2161457" cy="555961"/>
            </a:xfrm>
            <a:custGeom>
              <a:avLst/>
              <a:gdLst/>
              <a:ahLst/>
              <a:cxnLst/>
              <a:rect l="l" t="t" r="r" b="b"/>
              <a:pathLst>
                <a:path w="15665" h="4576" extrusionOk="0">
                  <a:moveTo>
                    <a:pt x="1702" y="0"/>
                  </a:moveTo>
                  <a:cubicBezTo>
                    <a:pt x="1610" y="0"/>
                    <a:pt x="1541" y="1"/>
                    <a:pt x="1496" y="2"/>
                  </a:cubicBezTo>
                  <a:cubicBezTo>
                    <a:pt x="870" y="32"/>
                    <a:pt x="1" y="217"/>
                    <a:pt x="1" y="217"/>
                  </a:cubicBezTo>
                  <a:cubicBezTo>
                    <a:pt x="59" y="305"/>
                    <a:pt x="1730" y="1195"/>
                    <a:pt x="1926" y="1400"/>
                  </a:cubicBezTo>
                  <a:cubicBezTo>
                    <a:pt x="2121" y="1615"/>
                    <a:pt x="3294" y="2260"/>
                    <a:pt x="3294" y="2260"/>
                  </a:cubicBezTo>
                  <a:lnTo>
                    <a:pt x="3010" y="2484"/>
                  </a:lnTo>
                  <a:cubicBezTo>
                    <a:pt x="3010" y="2484"/>
                    <a:pt x="2297" y="3002"/>
                    <a:pt x="1926" y="3227"/>
                  </a:cubicBezTo>
                  <a:cubicBezTo>
                    <a:pt x="1554" y="3452"/>
                    <a:pt x="431" y="4575"/>
                    <a:pt x="431" y="4575"/>
                  </a:cubicBezTo>
                  <a:lnTo>
                    <a:pt x="1896" y="4575"/>
                  </a:lnTo>
                  <a:cubicBezTo>
                    <a:pt x="2199" y="4575"/>
                    <a:pt x="5365" y="4419"/>
                    <a:pt x="6196" y="4341"/>
                  </a:cubicBezTo>
                  <a:cubicBezTo>
                    <a:pt x="7036" y="4253"/>
                    <a:pt x="13876" y="4243"/>
                    <a:pt x="13876" y="4243"/>
                  </a:cubicBezTo>
                  <a:lnTo>
                    <a:pt x="14843" y="3246"/>
                  </a:lnTo>
                  <a:cubicBezTo>
                    <a:pt x="14843" y="3246"/>
                    <a:pt x="15664" y="2318"/>
                    <a:pt x="15498" y="2064"/>
                  </a:cubicBezTo>
                  <a:cubicBezTo>
                    <a:pt x="15342" y="1810"/>
                    <a:pt x="13651" y="129"/>
                    <a:pt x="13544" y="110"/>
                  </a:cubicBezTo>
                  <a:cubicBezTo>
                    <a:pt x="13508" y="103"/>
                    <a:pt x="12847" y="101"/>
                    <a:pt x="11981" y="101"/>
                  </a:cubicBezTo>
                  <a:cubicBezTo>
                    <a:pt x="10250" y="101"/>
                    <a:pt x="7701" y="110"/>
                    <a:pt x="7701" y="110"/>
                  </a:cubicBezTo>
                  <a:cubicBezTo>
                    <a:pt x="7701" y="110"/>
                    <a:pt x="2890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19"/>
            <p:cNvSpPr/>
            <p:nvPr/>
          </p:nvSpPr>
          <p:spPr>
            <a:xfrm rot="10800000">
              <a:off x="7341938" y="3315545"/>
              <a:ext cx="2205886" cy="570055"/>
            </a:xfrm>
            <a:custGeom>
              <a:avLst/>
              <a:gdLst/>
              <a:ahLst/>
              <a:cxnLst/>
              <a:rect l="l" t="t" r="r" b="b"/>
              <a:pathLst>
                <a:path w="15987" h="4692" extrusionOk="0">
                  <a:moveTo>
                    <a:pt x="1984" y="151"/>
                  </a:moveTo>
                  <a:cubicBezTo>
                    <a:pt x="2844" y="170"/>
                    <a:pt x="3706" y="175"/>
                    <a:pt x="4570" y="175"/>
                  </a:cubicBezTo>
                  <a:cubicBezTo>
                    <a:pt x="5433" y="175"/>
                    <a:pt x="6298" y="170"/>
                    <a:pt x="7163" y="170"/>
                  </a:cubicBezTo>
                  <a:cubicBezTo>
                    <a:pt x="7500" y="172"/>
                    <a:pt x="7837" y="173"/>
                    <a:pt x="8174" y="173"/>
                  </a:cubicBezTo>
                  <a:cubicBezTo>
                    <a:pt x="9028" y="173"/>
                    <a:pt x="9882" y="169"/>
                    <a:pt x="10736" y="169"/>
                  </a:cubicBezTo>
                  <a:cubicBezTo>
                    <a:pt x="11646" y="169"/>
                    <a:pt x="12556" y="173"/>
                    <a:pt x="13465" y="190"/>
                  </a:cubicBezTo>
                  <a:cubicBezTo>
                    <a:pt x="13729" y="190"/>
                    <a:pt x="13925" y="229"/>
                    <a:pt x="14110" y="395"/>
                  </a:cubicBezTo>
                  <a:cubicBezTo>
                    <a:pt x="14296" y="571"/>
                    <a:pt x="14452" y="776"/>
                    <a:pt x="14618" y="962"/>
                  </a:cubicBezTo>
                  <a:cubicBezTo>
                    <a:pt x="14931" y="1323"/>
                    <a:pt x="15253" y="1685"/>
                    <a:pt x="15576" y="2047"/>
                  </a:cubicBezTo>
                  <a:cubicBezTo>
                    <a:pt x="15654" y="2144"/>
                    <a:pt x="15742" y="2203"/>
                    <a:pt x="15732" y="2330"/>
                  </a:cubicBezTo>
                  <a:cubicBezTo>
                    <a:pt x="15722" y="2457"/>
                    <a:pt x="15586" y="2555"/>
                    <a:pt x="15488" y="2662"/>
                  </a:cubicBezTo>
                  <a:cubicBezTo>
                    <a:pt x="15322" y="2838"/>
                    <a:pt x="15146" y="3024"/>
                    <a:pt x="14980" y="3209"/>
                  </a:cubicBezTo>
                  <a:cubicBezTo>
                    <a:pt x="14824" y="3375"/>
                    <a:pt x="14667" y="3542"/>
                    <a:pt x="14511" y="3708"/>
                  </a:cubicBezTo>
                  <a:cubicBezTo>
                    <a:pt x="14374" y="3854"/>
                    <a:pt x="14208" y="4108"/>
                    <a:pt x="14003" y="4186"/>
                  </a:cubicBezTo>
                  <a:cubicBezTo>
                    <a:pt x="13917" y="4218"/>
                    <a:pt x="13810" y="4227"/>
                    <a:pt x="13699" y="4227"/>
                  </a:cubicBezTo>
                  <a:cubicBezTo>
                    <a:pt x="13533" y="4227"/>
                    <a:pt x="13356" y="4206"/>
                    <a:pt x="13221" y="4206"/>
                  </a:cubicBezTo>
                  <a:lnTo>
                    <a:pt x="10817" y="4206"/>
                  </a:lnTo>
                  <a:cubicBezTo>
                    <a:pt x="9762" y="4216"/>
                    <a:pt x="8707" y="4245"/>
                    <a:pt x="7651" y="4284"/>
                  </a:cubicBezTo>
                  <a:cubicBezTo>
                    <a:pt x="6469" y="4323"/>
                    <a:pt x="5297" y="4382"/>
                    <a:pt x="4114" y="4450"/>
                  </a:cubicBezTo>
                  <a:cubicBezTo>
                    <a:pt x="3320" y="4492"/>
                    <a:pt x="2526" y="4529"/>
                    <a:pt x="1732" y="4529"/>
                  </a:cubicBezTo>
                  <a:cubicBezTo>
                    <a:pt x="1412" y="4529"/>
                    <a:pt x="1092" y="4523"/>
                    <a:pt x="773" y="4509"/>
                  </a:cubicBezTo>
                  <a:cubicBezTo>
                    <a:pt x="1642" y="3766"/>
                    <a:pt x="2561" y="3073"/>
                    <a:pt x="3528" y="2447"/>
                  </a:cubicBezTo>
                  <a:cubicBezTo>
                    <a:pt x="3596" y="2408"/>
                    <a:pt x="3596" y="2340"/>
                    <a:pt x="3528" y="2301"/>
                  </a:cubicBezTo>
                  <a:cubicBezTo>
                    <a:pt x="2453" y="1646"/>
                    <a:pt x="1398" y="962"/>
                    <a:pt x="372" y="249"/>
                  </a:cubicBezTo>
                  <a:cubicBezTo>
                    <a:pt x="909" y="200"/>
                    <a:pt x="1447" y="170"/>
                    <a:pt x="1984" y="151"/>
                  </a:cubicBezTo>
                  <a:close/>
                  <a:moveTo>
                    <a:pt x="1974" y="1"/>
                  </a:moveTo>
                  <a:cubicBezTo>
                    <a:pt x="1362" y="1"/>
                    <a:pt x="750" y="36"/>
                    <a:pt x="137" y="102"/>
                  </a:cubicBezTo>
                  <a:cubicBezTo>
                    <a:pt x="69" y="112"/>
                    <a:pt x="1" y="190"/>
                    <a:pt x="69" y="249"/>
                  </a:cubicBezTo>
                  <a:cubicBezTo>
                    <a:pt x="1134" y="981"/>
                    <a:pt x="2219" y="1695"/>
                    <a:pt x="3323" y="2379"/>
                  </a:cubicBezTo>
                  <a:cubicBezTo>
                    <a:pt x="2326" y="3033"/>
                    <a:pt x="1369" y="3747"/>
                    <a:pt x="489" y="4519"/>
                  </a:cubicBezTo>
                  <a:cubicBezTo>
                    <a:pt x="421" y="4568"/>
                    <a:pt x="470" y="4655"/>
                    <a:pt x="558" y="4655"/>
                  </a:cubicBezTo>
                  <a:cubicBezTo>
                    <a:pt x="1005" y="4681"/>
                    <a:pt x="1453" y="4691"/>
                    <a:pt x="1901" y="4691"/>
                  </a:cubicBezTo>
                  <a:cubicBezTo>
                    <a:pt x="3693" y="4691"/>
                    <a:pt x="5488" y="4523"/>
                    <a:pt x="7270" y="4460"/>
                  </a:cubicBezTo>
                  <a:cubicBezTo>
                    <a:pt x="8404" y="4421"/>
                    <a:pt x="9528" y="4392"/>
                    <a:pt x="10651" y="4382"/>
                  </a:cubicBezTo>
                  <a:cubicBezTo>
                    <a:pt x="11029" y="4382"/>
                    <a:pt x="11403" y="4378"/>
                    <a:pt x="11777" y="4378"/>
                  </a:cubicBezTo>
                  <a:cubicBezTo>
                    <a:pt x="11965" y="4378"/>
                    <a:pt x="12153" y="4379"/>
                    <a:pt x="12342" y="4382"/>
                  </a:cubicBezTo>
                  <a:lnTo>
                    <a:pt x="13104" y="4382"/>
                  </a:lnTo>
                  <a:cubicBezTo>
                    <a:pt x="13286" y="4382"/>
                    <a:pt x="13477" y="4395"/>
                    <a:pt x="13665" y="4395"/>
                  </a:cubicBezTo>
                  <a:cubicBezTo>
                    <a:pt x="13760" y="4395"/>
                    <a:pt x="13853" y="4392"/>
                    <a:pt x="13944" y="4382"/>
                  </a:cubicBezTo>
                  <a:cubicBezTo>
                    <a:pt x="14130" y="4362"/>
                    <a:pt x="14237" y="4274"/>
                    <a:pt x="14355" y="4157"/>
                  </a:cubicBezTo>
                  <a:cubicBezTo>
                    <a:pt x="14540" y="3952"/>
                    <a:pt x="14726" y="3747"/>
                    <a:pt x="14921" y="3551"/>
                  </a:cubicBezTo>
                  <a:lnTo>
                    <a:pt x="15380" y="3053"/>
                  </a:lnTo>
                  <a:cubicBezTo>
                    <a:pt x="15556" y="2867"/>
                    <a:pt x="15752" y="2691"/>
                    <a:pt x="15898" y="2496"/>
                  </a:cubicBezTo>
                  <a:cubicBezTo>
                    <a:pt x="15986" y="2389"/>
                    <a:pt x="15986" y="2271"/>
                    <a:pt x="15918" y="2154"/>
                  </a:cubicBezTo>
                  <a:cubicBezTo>
                    <a:pt x="15781" y="1959"/>
                    <a:pt x="15586" y="1773"/>
                    <a:pt x="15420" y="1587"/>
                  </a:cubicBezTo>
                  <a:cubicBezTo>
                    <a:pt x="15087" y="1206"/>
                    <a:pt x="14755" y="825"/>
                    <a:pt x="14413" y="454"/>
                  </a:cubicBezTo>
                  <a:cubicBezTo>
                    <a:pt x="14306" y="327"/>
                    <a:pt x="14188" y="200"/>
                    <a:pt x="14032" y="122"/>
                  </a:cubicBezTo>
                  <a:cubicBezTo>
                    <a:pt x="13856" y="34"/>
                    <a:pt x="13641" y="24"/>
                    <a:pt x="13436" y="24"/>
                  </a:cubicBezTo>
                  <a:cubicBezTo>
                    <a:pt x="12889" y="14"/>
                    <a:pt x="12342" y="14"/>
                    <a:pt x="11804" y="14"/>
                  </a:cubicBezTo>
                  <a:lnTo>
                    <a:pt x="4632" y="14"/>
                  </a:lnTo>
                  <a:cubicBezTo>
                    <a:pt x="4036" y="14"/>
                    <a:pt x="3430" y="14"/>
                    <a:pt x="2834" y="24"/>
                  </a:cubicBezTo>
                  <a:cubicBezTo>
                    <a:pt x="2548" y="8"/>
                    <a:pt x="2261" y="1"/>
                    <a:pt x="1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1" name="Google Shape;861;p19"/>
          <p:cNvGrpSpPr/>
          <p:nvPr/>
        </p:nvGrpSpPr>
        <p:grpSpPr>
          <a:xfrm rot="-10796165">
            <a:off x="-951180" y="1547191"/>
            <a:ext cx="1842350" cy="479566"/>
            <a:chOff x="7492775" y="1865413"/>
            <a:chExt cx="2055046" cy="534931"/>
          </a:xfrm>
        </p:grpSpPr>
        <p:sp>
          <p:nvSpPr>
            <p:cNvPr id="862" name="Google Shape;862;p19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19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67" name="Google Shape;867;p19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868" name="Google Shape;868;p19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19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19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19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19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3" name="Google Shape;873;p19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874" name="Google Shape;874;p19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19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19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19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19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9" name="Google Shape;879;p19"/>
          <p:cNvGrpSpPr/>
          <p:nvPr/>
        </p:nvGrpSpPr>
        <p:grpSpPr>
          <a:xfrm>
            <a:off x="7363688" y="138427"/>
            <a:ext cx="1956019" cy="1443702"/>
            <a:chOff x="7211282" y="106518"/>
            <a:chExt cx="2205705" cy="1627990"/>
          </a:xfrm>
        </p:grpSpPr>
        <p:sp>
          <p:nvSpPr>
            <p:cNvPr id="880" name="Google Shape;880;p19"/>
            <p:cNvSpPr/>
            <p:nvPr/>
          </p:nvSpPr>
          <p:spPr>
            <a:xfrm>
              <a:off x="7327543" y="160139"/>
              <a:ext cx="2078847" cy="1564726"/>
            </a:xfrm>
            <a:custGeom>
              <a:avLst/>
              <a:gdLst/>
              <a:ahLst/>
              <a:cxnLst/>
              <a:rect l="l" t="t" r="r" b="b"/>
              <a:pathLst>
                <a:path w="19615" h="14764" extrusionOk="0">
                  <a:moveTo>
                    <a:pt x="11631" y="1"/>
                  </a:moveTo>
                  <a:cubicBezTo>
                    <a:pt x="10854" y="1"/>
                    <a:pt x="7004" y="157"/>
                    <a:pt x="6126" y="284"/>
                  </a:cubicBezTo>
                  <a:cubicBezTo>
                    <a:pt x="5212" y="415"/>
                    <a:pt x="337" y="415"/>
                    <a:pt x="210" y="429"/>
                  </a:cubicBezTo>
                  <a:cubicBezTo>
                    <a:pt x="210" y="429"/>
                    <a:pt x="14" y="12935"/>
                    <a:pt x="5" y="13653"/>
                  </a:cubicBezTo>
                  <a:cubicBezTo>
                    <a:pt x="1" y="13987"/>
                    <a:pt x="150" y="14077"/>
                    <a:pt x="311" y="14077"/>
                  </a:cubicBezTo>
                  <a:cubicBezTo>
                    <a:pt x="496" y="14077"/>
                    <a:pt x="696" y="13958"/>
                    <a:pt x="696" y="13958"/>
                  </a:cubicBezTo>
                  <a:lnTo>
                    <a:pt x="696" y="13958"/>
                  </a:lnTo>
                  <a:lnTo>
                    <a:pt x="446" y="14759"/>
                  </a:lnTo>
                  <a:cubicBezTo>
                    <a:pt x="446" y="14759"/>
                    <a:pt x="857" y="14763"/>
                    <a:pt x="1419" y="14763"/>
                  </a:cubicBezTo>
                  <a:cubicBezTo>
                    <a:pt x="2543" y="14763"/>
                    <a:pt x="4275" y="14745"/>
                    <a:pt x="4548" y="14636"/>
                  </a:cubicBezTo>
                  <a:cubicBezTo>
                    <a:pt x="4957" y="14472"/>
                    <a:pt x="10415" y="14599"/>
                    <a:pt x="11429" y="14463"/>
                  </a:cubicBezTo>
                  <a:cubicBezTo>
                    <a:pt x="12438" y="14322"/>
                    <a:pt x="19614" y="14322"/>
                    <a:pt x="19614" y="14322"/>
                  </a:cubicBezTo>
                  <a:lnTo>
                    <a:pt x="19537" y="13572"/>
                  </a:lnTo>
                  <a:cubicBezTo>
                    <a:pt x="19537" y="13572"/>
                    <a:pt x="19483" y="10743"/>
                    <a:pt x="19455" y="9956"/>
                  </a:cubicBezTo>
                  <a:cubicBezTo>
                    <a:pt x="19428" y="9165"/>
                    <a:pt x="19173" y="697"/>
                    <a:pt x="19173" y="697"/>
                  </a:cubicBezTo>
                  <a:lnTo>
                    <a:pt x="18523" y="538"/>
                  </a:lnTo>
                  <a:lnTo>
                    <a:pt x="18418" y="247"/>
                  </a:lnTo>
                  <a:cubicBezTo>
                    <a:pt x="18418" y="247"/>
                    <a:pt x="16477" y="97"/>
                    <a:pt x="16145" y="74"/>
                  </a:cubicBezTo>
                  <a:cubicBezTo>
                    <a:pt x="15817" y="56"/>
                    <a:pt x="12247" y="11"/>
                    <a:pt x="11711" y="2"/>
                  </a:cubicBezTo>
                  <a:cubicBezTo>
                    <a:pt x="11690" y="1"/>
                    <a:pt x="11663" y="1"/>
                    <a:pt x="11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19"/>
            <p:cNvSpPr/>
            <p:nvPr/>
          </p:nvSpPr>
          <p:spPr>
            <a:xfrm>
              <a:off x="7307300" y="149646"/>
              <a:ext cx="2018119" cy="1514914"/>
            </a:xfrm>
            <a:custGeom>
              <a:avLst/>
              <a:gdLst/>
              <a:ahLst/>
              <a:cxnLst/>
              <a:rect l="l" t="t" r="r" b="b"/>
              <a:pathLst>
                <a:path w="19042" h="14294" extrusionOk="0">
                  <a:moveTo>
                    <a:pt x="11449" y="199"/>
                  </a:moveTo>
                  <a:cubicBezTo>
                    <a:pt x="11956" y="199"/>
                    <a:pt x="12463" y="208"/>
                    <a:pt x="12970" y="228"/>
                  </a:cubicBezTo>
                  <a:cubicBezTo>
                    <a:pt x="13669" y="257"/>
                    <a:pt x="14362" y="266"/>
                    <a:pt x="15058" y="266"/>
                  </a:cubicBezTo>
                  <a:cubicBezTo>
                    <a:pt x="15232" y="266"/>
                    <a:pt x="15406" y="265"/>
                    <a:pt x="15581" y="264"/>
                  </a:cubicBezTo>
                  <a:cubicBezTo>
                    <a:pt x="15618" y="264"/>
                    <a:pt x="15656" y="264"/>
                    <a:pt x="15693" y="264"/>
                  </a:cubicBezTo>
                  <a:cubicBezTo>
                    <a:pt x="16091" y="264"/>
                    <a:pt x="16487" y="285"/>
                    <a:pt x="16886" y="314"/>
                  </a:cubicBezTo>
                  <a:cubicBezTo>
                    <a:pt x="17131" y="333"/>
                    <a:pt x="17377" y="355"/>
                    <a:pt x="17618" y="378"/>
                  </a:cubicBezTo>
                  <a:cubicBezTo>
                    <a:pt x="17741" y="387"/>
                    <a:pt x="17864" y="396"/>
                    <a:pt x="17986" y="405"/>
                  </a:cubicBezTo>
                  <a:cubicBezTo>
                    <a:pt x="18004" y="407"/>
                    <a:pt x="18027" y="407"/>
                    <a:pt x="18052" y="407"/>
                  </a:cubicBezTo>
                  <a:cubicBezTo>
                    <a:pt x="18096" y="407"/>
                    <a:pt x="18149" y="406"/>
                    <a:pt x="18203" y="406"/>
                  </a:cubicBezTo>
                  <a:cubicBezTo>
                    <a:pt x="18298" y="406"/>
                    <a:pt x="18395" y="411"/>
                    <a:pt x="18446" y="437"/>
                  </a:cubicBezTo>
                  <a:cubicBezTo>
                    <a:pt x="18614" y="528"/>
                    <a:pt x="18591" y="933"/>
                    <a:pt x="18591" y="1074"/>
                  </a:cubicBezTo>
                  <a:cubicBezTo>
                    <a:pt x="18596" y="1342"/>
                    <a:pt x="18596" y="1615"/>
                    <a:pt x="18600" y="1883"/>
                  </a:cubicBezTo>
                  <a:cubicBezTo>
                    <a:pt x="18609" y="2402"/>
                    <a:pt x="18619" y="2916"/>
                    <a:pt x="18628" y="3434"/>
                  </a:cubicBezTo>
                  <a:cubicBezTo>
                    <a:pt x="18646" y="4489"/>
                    <a:pt x="18673" y="5549"/>
                    <a:pt x="18700" y="6604"/>
                  </a:cubicBezTo>
                  <a:cubicBezTo>
                    <a:pt x="18763" y="8943"/>
                    <a:pt x="18831" y="11286"/>
                    <a:pt x="18850" y="13625"/>
                  </a:cubicBezTo>
                  <a:lnTo>
                    <a:pt x="18850" y="13625"/>
                  </a:lnTo>
                  <a:cubicBezTo>
                    <a:pt x="13998" y="13856"/>
                    <a:pt x="9141" y="13785"/>
                    <a:pt x="4289" y="13921"/>
                  </a:cubicBezTo>
                  <a:cubicBezTo>
                    <a:pt x="2938" y="13961"/>
                    <a:pt x="1592" y="14015"/>
                    <a:pt x="245" y="14096"/>
                  </a:cubicBezTo>
                  <a:lnTo>
                    <a:pt x="245" y="14096"/>
                  </a:lnTo>
                  <a:cubicBezTo>
                    <a:pt x="193" y="9602"/>
                    <a:pt x="255" y="5109"/>
                    <a:pt x="433" y="620"/>
                  </a:cubicBezTo>
                  <a:lnTo>
                    <a:pt x="433" y="620"/>
                  </a:lnTo>
                  <a:cubicBezTo>
                    <a:pt x="2571" y="549"/>
                    <a:pt x="4712" y="494"/>
                    <a:pt x="6845" y="369"/>
                  </a:cubicBezTo>
                  <a:cubicBezTo>
                    <a:pt x="8380" y="280"/>
                    <a:pt x="9913" y="199"/>
                    <a:pt x="11449" y="199"/>
                  </a:cubicBezTo>
                  <a:close/>
                  <a:moveTo>
                    <a:pt x="11175" y="0"/>
                  </a:moveTo>
                  <a:cubicBezTo>
                    <a:pt x="11147" y="0"/>
                    <a:pt x="11120" y="0"/>
                    <a:pt x="11092" y="1"/>
                  </a:cubicBezTo>
                  <a:cubicBezTo>
                    <a:pt x="10055" y="5"/>
                    <a:pt x="9018" y="46"/>
                    <a:pt x="7986" y="105"/>
                  </a:cubicBezTo>
                  <a:cubicBezTo>
                    <a:pt x="5435" y="255"/>
                    <a:pt x="2888" y="346"/>
                    <a:pt x="337" y="433"/>
                  </a:cubicBezTo>
                  <a:cubicBezTo>
                    <a:pt x="283" y="433"/>
                    <a:pt x="242" y="474"/>
                    <a:pt x="242" y="528"/>
                  </a:cubicBezTo>
                  <a:cubicBezTo>
                    <a:pt x="60" y="5071"/>
                    <a:pt x="1" y="9619"/>
                    <a:pt x="55" y="14166"/>
                  </a:cubicBezTo>
                  <a:cubicBezTo>
                    <a:pt x="55" y="14216"/>
                    <a:pt x="87" y="14246"/>
                    <a:pt x="125" y="14255"/>
                  </a:cubicBezTo>
                  <a:lnTo>
                    <a:pt x="125" y="14255"/>
                  </a:lnTo>
                  <a:cubicBezTo>
                    <a:pt x="140" y="14278"/>
                    <a:pt x="165" y="14294"/>
                    <a:pt x="201" y="14294"/>
                  </a:cubicBezTo>
                  <a:cubicBezTo>
                    <a:pt x="202" y="14294"/>
                    <a:pt x="204" y="14294"/>
                    <a:pt x="205" y="14294"/>
                  </a:cubicBezTo>
                  <a:cubicBezTo>
                    <a:pt x="5080" y="13993"/>
                    <a:pt x="9973" y="14053"/>
                    <a:pt x="14858" y="13948"/>
                  </a:cubicBezTo>
                  <a:cubicBezTo>
                    <a:pt x="16222" y="13921"/>
                    <a:pt x="17582" y="13880"/>
                    <a:pt x="18946" y="13812"/>
                  </a:cubicBezTo>
                  <a:cubicBezTo>
                    <a:pt x="18996" y="13812"/>
                    <a:pt x="19041" y="13771"/>
                    <a:pt x="19041" y="13716"/>
                  </a:cubicBezTo>
                  <a:cubicBezTo>
                    <a:pt x="19023" y="11524"/>
                    <a:pt x="18964" y="9328"/>
                    <a:pt x="18910" y="7136"/>
                  </a:cubicBezTo>
                  <a:cubicBezTo>
                    <a:pt x="18882" y="6044"/>
                    <a:pt x="18850" y="4948"/>
                    <a:pt x="18828" y="3852"/>
                  </a:cubicBezTo>
                  <a:cubicBezTo>
                    <a:pt x="18805" y="2806"/>
                    <a:pt x="18823" y="1751"/>
                    <a:pt x="18764" y="715"/>
                  </a:cubicBezTo>
                  <a:cubicBezTo>
                    <a:pt x="18750" y="396"/>
                    <a:pt x="18746" y="264"/>
                    <a:pt x="18396" y="242"/>
                  </a:cubicBezTo>
                  <a:cubicBezTo>
                    <a:pt x="17855" y="210"/>
                    <a:pt x="17318" y="155"/>
                    <a:pt x="16781" y="114"/>
                  </a:cubicBezTo>
                  <a:cubicBezTo>
                    <a:pt x="16405" y="87"/>
                    <a:pt x="16029" y="80"/>
                    <a:pt x="15652" y="80"/>
                  </a:cubicBezTo>
                  <a:cubicBezTo>
                    <a:pt x="15241" y="80"/>
                    <a:pt x="14829" y="88"/>
                    <a:pt x="14418" y="88"/>
                  </a:cubicBezTo>
                  <a:cubicBezTo>
                    <a:pt x="14332" y="88"/>
                    <a:pt x="14247" y="88"/>
                    <a:pt x="14162" y="87"/>
                  </a:cubicBezTo>
                  <a:cubicBezTo>
                    <a:pt x="13166" y="78"/>
                    <a:pt x="12171" y="0"/>
                    <a:pt x="11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19"/>
            <p:cNvSpPr/>
            <p:nvPr/>
          </p:nvSpPr>
          <p:spPr>
            <a:xfrm>
              <a:off x="7363682" y="214613"/>
              <a:ext cx="2053305" cy="1519895"/>
            </a:xfrm>
            <a:custGeom>
              <a:avLst/>
              <a:gdLst/>
              <a:ahLst/>
              <a:cxnLst/>
              <a:rect l="l" t="t" r="r" b="b"/>
              <a:pathLst>
                <a:path w="19374" h="14341" extrusionOk="0">
                  <a:moveTo>
                    <a:pt x="18302" y="0"/>
                  </a:moveTo>
                  <a:cubicBezTo>
                    <a:pt x="18191" y="0"/>
                    <a:pt x="18151" y="171"/>
                    <a:pt x="18268" y="188"/>
                  </a:cubicBezTo>
                  <a:cubicBezTo>
                    <a:pt x="18424" y="216"/>
                    <a:pt x="18583" y="240"/>
                    <a:pt x="18739" y="264"/>
                  </a:cubicBezTo>
                  <a:lnTo>
                    <a:pt x="18739" y="264"/>
                  </a:lnTo>
                  <a:cubicBezTo>
                    <a:pt x="18853" y="4039"/>
                    <a:pt x="18992" y="7809"/>
                    <a:pt x="19073" y="11584"/>
                  </a:cubicBezTo>
                  <a:cubicBezTo>
                    <a:pt x="19087" y="12304"/>
                    <a:pt x="19083" y="13019"/>
                    <a:pt x="19168" y="13735"/>
                  </a:cubicBezTo>
                  <a:lnTo>
                    <a:pt x="19168" y="13735"/>
                  </a:lnTo>
                  <a:cubicBezTo>
                    <a:pt x="19145" y="13738"/>
                    <a:pt x="19121" y="13739"/>
                    <a:pt x="19097" y="13739"/>
                  </a:cubicBezTo>
                  <a:cubicBezTo>
                    <a:pt x="18986" y="13739"/>
                    <a:pt x="18867" y="13714"/>
                    <a:pt x="18769" y="13708"/>
                  </a:cubicBezTo>
                  <a:cubicBezTo>
                    <a:pt x="18496" y="13685"/>
                    <a:pt x="18214" y="13690"/>
                    <a:pt x="17941" y="13685"/>
                  </a:cubicBezTo>
                  <a:cubicBezTo>
                    <a:pt x="17537" y="13677"/>
                    <a:pt x="17134" y="13673"/>
                    <a:pt x="16730" y="13673"/>
                  </a:cubicBezTo>
                  <a:cubicBezTo>
                    <a:pt x="16497" y="13673"/>
                    <a:pt x="16264" y="13674"/>
                    <a:pt x="16031" y="13676"/>
                  </a:cubicBezTo>
                  <a:cubicBezTo>
                    <a:pt x="14735" y="13694"/>
                    <a:pt x="13448" y="13781"/>
                    <a:pt x="12156" y="13835"/>
                  </a:cubicBezTo>
                  <a:cubicBezTo>
                    <a:pt x="11734" y="13855"/>
                    <a:pt x="11310" y="13860"/>
                    <a:pt x="10887" y="13860"/>
                  </a:cubicBezTo>
                  <a:cubicBezTo>
                    <a:pt x="10290" y="13860"/>
                    <a:pt x="9693" y="13849"/>
                    <a:pt x="9096" y="13849"/>
                  </a:cubicBezTo>
                  <a:cubicBezTo>
                    <a:pt x="8828" y="13849"/>
                    <a:pt x="8559" y="13851"/>
                    <a:pt x="8291" y="13858"/>
                  </a:cubicBezTo>
                  <a:cubicBezTo>
                    <a:pt x="7009" y="13890"/>
                    <a:pt x="5731" y="13953"/>
                    <a:pt x="4453" y="14017"/>
                  </a:cubicBezTo>
                  <a:cubicBezTo>
                    <a:pt x="3040" y="14084"/>
                    <a:pt x="1627" y="14141"/>
                    <a:pt x="218" y="14149"/>
                  </a:cubicBezTo>
                  <a:lnTo>
                    <a:pt x="218" y="14149"/>
                  </a:lnTo>
                  <a:cubicBezTo>
                    <a:pt x="247" y="13982"/>
                    <a:pt x="276" y="13818"/>
                    <a:pt x="305" y="13653"/>
                  </a:cubicBezTo>
                  <a:cubicBezTo>
                    <a:pt x="319" y="13579"/>
                    <a:pt x="258" y="13530"/>
                    <a:pt x="202" y="13530"/>
                  </a:cubicBezTo>
                  <a:cubicBezTo>
                    <a:pt x="166" y="13530"/>
                    <a:pt x="132" y="13550"/>
                    <a:pt x="123" y="13599"/>
                  </a:cubicBezTo>
                  <a:cubicBezTo>
                    <a:pt x="87" y="13803"/>
                    <a:pt x="51" y="14013"/>
                    <a:pt x="10" y="14217"/>
                  </a:cubicBezTo>
                  <a:cubicBezTo>
                    <a:pt x="1" y="14276"/>
                    <a:pt x="37" y="14340"/>
                    <a:pt x="105" y="14340"/>
                  </a:cubicBezTo>
                  <a:cubicBezTo>
                    <a:pt x="2706" y="14335"/>
                    <a:pt x="5303" y="14135"/>
                    <a:pt x="7900" y="14058"/>
                  </a:cubicBezTo>
                  <a:cubicBezTo>
                    <a:pt x="8287" y="14047"/>
                    <a:pt x="8674" y="14044"/>
                    <a:pt x="9060" y="14044"/>
                  </a:cubicBezTo>
                  <a:cubicBezTo>
                    <a:pt x="9630" y="14044"/>
                    <a:pt x="10199" y="14051"/>
                    <a:pt x="10768" y="14051"/>
                  </a:cubicBezTo>
                  <a:cubicBezTo>
                    <a:pt x="11119" y="14051"/>
                    <a:pt x="11469" y="14048"/>
                    <a:pt x="11820" y="14040"/>
                  </a:cubicBezTo>
                  <a:cubicBezTo>
                    <a:pt x="13111" y="14008"/>
                    <a:pt x="14403" y="13894"/>
                    <a:pt x="15694" y="13876"/>
                  </a:cubicBezTo>
                  <a:cubicBezTo>
                    <a:pt x="16098" y="13869"/>
                    <a:pt x="16499" y="13865"/>
                    <a:pt x="16901" y="13865"/>
                  </a:cubicBezTo>
                  <a:cubicBezTo>
                    <a:pt x="17229" y="13865"/>
                    <a:pt x="17557" y="13868"/>
                    <a:pt x="17886" y="13872"/>
                  </a:cubicBezTo>
                  <a:cubicBezTo>
                    <a:pt x="18187" y="13876"/>
                    <a:pt x="18491" y="13872"/>
                    <a:pt x="18796" y="13899"/>
                  </a:cubicBezTo>
                  <a:cubicBezTo>
                    <a:pt x="18895" y="13908"/>
                    <a:pt x="19012" y="13930"/>
                    <a:pt x="19123" y="13930"/>
                  </a:cubicBezTo>
                  <a:cubicBezTo>
                    <a:pt x="19185" y="13930"/>
                    <a:pt x="19246" y="13923"/>
                    <a:pt x="19301" y="13903"/>
                  </a:cubicBezTo>
                  <a:cubicBezTo>
                    <a:pt x="19337" y="13890"/>
                    <a:pt x="19374" y="13853"/>
                    <a:pt x="19369" y="13808"/>
                  </a:cubicBezTo>
                  <a:cubicBezTo>
                    <a:pt x="19292" y="13199"/>
                    <a:pt x="19287" y="12594"/>
                    <a:pt x="19273" y="11980"/>
                  </a:cubicBezTo>
                  <a:cubicBezTo>
                    <a:pt x="19255" y="11038"/>
                    <a:pt x="19233" y="10097"/>
                    <a:pt x="19205" y="9156"/>
                  </a:cubicBezTo>
                  <a:cubicBezTo>
                    <a:pt x="19155" y="7259"/>
                    <a:pt x="19096" y="5363"/>
                    <a:pt x="19032" y="3467"/>
                  </a:cubicBezTo>
                  <a:cubicBezTo>
                    <a:pt x="18996" y="2371"/>
                    <a:pt x="18960" y="1275"/>
                    <a:pt x="18928" y="183"/>
                  </a:cubicBezTo>
                  <a:cubicBezTo>
                    <a:pt x="18928" y="142"/>
                    <a:pt x="18901" y="97"/>
                    <a:pt x="18860" y="92"/>
                  </a:cubicBezTo>
                  <a:cubicBezTo>
                    <a:pt x="18678" y="61"/>
                    <a:pt x="18496" y="33"/>
                    <a:pt x="18318" y="1"/>
                  </a:cubicBezTo>
                  <a:cubicBezTo>
                    <a:pt x="18313" y="1"/>
                    <a:pt x="18307" y="0"/>
                    <a:pt x="1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19"/>
            <p:cNvSpPr/>
            <p:nvPr/>
          </p:nvSpPr>
          <p:spPr>
            <a:xfrm>
              <a:off x="8756496" y="356417"/>
              <a:ext cx="18971" cy="35928"/>
            </a:xfrm>
            <a:custGeom>
              <a:avLst/>
              <a:gdLst/>
              <a:ahLst/>
              <a:cxnLst/>
              <a:rect l="l" t="t" r="r" b="b"/>
              <a:pathLst>
                <a:path w="179" h="339" extrusionOk="0">
                  <a:moveTo>
                    <a:pt x="99" y="0"/>
                  </a:moveTo>
                  <a:cubicBezTo>
                    <a:pt x="97" y="0"/>
                    <a:pt x="95" y="0"/>
                    <a:pt x="92" y="0"/>
                  </a:cubicBezTo>
                  <a:cubicBezTo>
                    <a:pt x="51" y="5"/>
                    <a:pt x="29" y="46"/>
                    <a:pt x="29" y="87"/>
                  </a:cubicBezTo>
                  <a:cubicBezTo>
                    <a:pt x="29" y="141"/>
                    <a:pt x="19" y="196"/>
                    <a:pt x="10" y="251"/>
                  </a:cubicBezTo>
                  <a:cubicBezTo>
                    <a:pt x="0" y="307"/>
                    <a:pt x="42" y="339"/>
                    <a:pt x="83" y="339"/>
                  </a:cubicBezTo>
                  <a:cubicBezTo>
                    <a:pt x="116" y="339"/>
                    <a:pt x="148" y="320"/>
                    <a:pt x="156" y="278"/>
                  </a:cubicBezTo>
                  <a:cubicBezTo>
                    <a:pt x="170" y="210"/>
                    <a:pt x="174" y="137"/>
                    <a:pt x="174" y="69"/>
                  </a:cubicBezTo>
                  <a:cubicBezTo>
                    <a:pt x="178" y="30"/>
                    <a:pt x="135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19"/>
            <p:cNvSpPr/>
            <p:nvPr/>
          </p:nvSpPr>
          <p:spPr>
            <a:xfrm>
              <a:off x="8919496" y="382913"/>
              <a:ext cx="18865" cy="37306"/>
            </a:xfrm>
            <a:custGeom>
              <a:avLst/>
              <a:gdLst/>
              <a:ahLst/>
              <a:cxnLst/>
              <a:rect l="l" t="t" r="r" b="b"/>
              <a:pathLst>
                <a:path w="178" h="352" extrusionOk="0">
                  <a:moveTo>
                    <a:pt x="103" y="0"/>
                  </a:moveTo>
                  <a:cubicBezTo>
                    <a:pt x="101" y="0"/>
                    <a:pt x="98" y="0"/>
                    <a:pt x="96" y="1"/>
                  </a:cubicBezTo>
                  <a:cubicBezTo>
                    <a:pt x="50" y="5"/>
                    <a:pt x="28" y="42"/>
                    <a:pt x="28" y="87"/>
                  </a:cubicBezTo>
                  <a:cubicBezTo>
                    <a:pt x="28" y="146"/>
                    <a:pt x="19" y="201"/>
                    <a:pt x="9" y="260"/>
                  </a:cubicBezTo>
                  <a:cubicBezTo>
                    <a:pt x="0" y="301"/>
                    <a:pt x="32" y="342"/>
                    <a:pt x="69" y="351"/>
                  </a:cubicBezTo>
                  <a:cubicBezTo>
                    <a:pt x="72" y="351"/>
                    <a:pt x="75" y="351"/>
                    <a:pt x="77" y="351"/>
                  </a:cubicBezTo>
                  <a:cubicBezTo>
                    <a:pt x="115" y="351"/>
                    <a:pt x="147" y="325"/>
                    <a:pt x="155" y="287"/>
                  </a:cubicBezTo>
                  <a:cubicBezTo>
                    <a:pt x="173" y="214"/>
                    <a:pt x="178" y="142"/>
                    <a:pt x="178" y="69"/>
                  </a:cubicBezTo>
                  <a:cubicBezTo>
                    <a:pt x="178" y="31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85" name="Google Shape;885;p19"/>
            <p:cNvGrpSpPr/>
            <p:nvPr/>
          </p:nvGrpSpPr>
          <p:grpSpPr>
            <a:xfrm>
              <a:off x="7211282" y="106518"/>
              <a:ext cx="462826" cy="437708"/>
              <a:chOff x="8417757" y="225106"/>
              <a:chExt cx="462826" cy="437708"/>
            </a:xfrm>
          </p:grpSpPr>
          <p:sp>
            <p:nvSpPr>
              <p:cNvPr id="886" name="Google Shape;886;p19"/>
              <p:cNvSpPr/>
              <p:nvPr/>
            </p:nvSpPr>
            <p:spPr>
              <a:xfrm>
                <a:off x="8425494" y="234008"/>
                <a:ext cx="431455" cy="42403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001" extrusionOk="0">
                    <a:moveTo>
                      <a:pt x="1990" y="0"/>
                    </a:moveTo>
                    <a:cubicBezTo>
                      <a:pt x="1536" y="0"/>
                      <a:pt x="1233" y="160"/>
                      <a:pt x="1233" y="160"/>
                    </a:cubicBezTo>
                    <a:cubicBezTo>
                      <a:pt x="1074" y="219"/>
                      <a:pt x="797" y="460"/>
                      <a:pt x="546" y="701"/>
                    </a:cubicBezTo>
                    <a:cubicBezTo>
                      <a:pt x="296" y="942"/>
                      <a:pt x="119" y="1447"/>
                      <a:pt x="60" y="1774"/>
                    </a:cubicBezTo>
                    <a:cubicBezTo>
                      <a:pt x="1" y="2106"/>
                      <a:pt x="142" y="2565"/>
                      <a:pt x="424" y="3115"/>
                    </a:cubicBezTo>
                    <a:cubicBezTo>
                      <a:pt x="710" y="3670"/>
                      <a:pt x="1188" y="3820"/>
                      <a:pt x="2002" y="3980"/>
                    </a:cubicBezTo>
                    <a:cubicBezTo>
                      <a:pt x="2073" y="3994"/>
                      <a:pt x="2143" y="4000"/>
                      <a:pt x="2211" y="4000"/>
                    </a:cubicBezTo>
                    <a:cubicBezTo>
                      <a:pt x="2929" y="4000"/>
                      <a:pt x="3485" y="3276"/>
                      <a:pt x="3689" y="3097"/>
                    </a:cubicBezTo>
                    <a:cubicBezTo>
                      <a:pt x="3907" y="2897"/>
                      <a:pt x="4071" y="2179"/>
                      <a:pt x="4048" y="1979"/>
                    </a:cubicBezTo>
                    <a:cubicBezTo>
                      <a:pt x="4025" y="1779"/>
                      <a:pt x="3907" y="1237"/>
                      <a:pt x="3725" y="996"/>
                    </a:cubicBezTo>
                    <a:cubicBezTo>
                      <a:pt x="3543" y="755"/>
                      <a:pt x="3198" y="246"/>
                      <a:pt x="2484" y="64"/>
                    </a:cubicBezTo>
                    <a:cubicBezTo>
                      <a:pt x="2306" y="18"/>
                      <a:pt x="2140" y="0"/>
                      <a:pt x="19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7" name="Google Shape;887;p19"/>
              <p:cNvSpPr/>
              <p:nvPr/>
            </p:nvSpPr>
            <p:spPr>
              <a:xfrm>
                <a:off x="8557971" y="356417"/>
                <a:ext cx="18971" cy="3592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39" extrusionOk="0">
                    <a:moveTo>
                      <a:pt x="99" y="0"/>
                    </a:moveTo>
                    <a:cubicBezTo>
                      <a:pt x="97" y="0"/>
                      <a:pt x="95" y="0"/>
                      <a:pt x="92" y="0"/>
                    </a:cubicBezTo>
                    <a:cubicBezTo>
                      <a:pt x="51" y="5"/>
                      <a:pt x="29" y="46"/>
                      <a:pt x="29" y="87"/>
                    </a:cubicBezTo>
                    <a:cubicBezTo>
                      <a:pt x="29" y="141"/>
                      <a:pt x="19" y="196"/>
                      <a:pt x="10" y="251"/>
                    </a:cubicBezTo>
                    <a:cubicBezTo>
                      <a:pt x="0" y="307"/>
                      <a:pt x="42" y="339"/>
                      <a:pt x="83" y="339"/>
                    </a:cubicBezTo>
                    <a:cubicBezTo>
                      <a:pt x="116" y="339"/>
                      <a:pt x="148" y="320"/>
                      <a:pt x="156" y="278"/>
                    </a:cubicBezTo>
                    <a:cubicBezTo>
                      <a:pt x="170" y="210"/>
                      <a:pt x="174" y="137"/>
                      <a:pt x="174" y="69"/>
                    </a:cubicBezTo>
                    <a:cubicBezTo>
                      <a:pt x="178" y="30"/>
                      <a:pt x="135" y="0"/>
                      <a:pt x="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8" name="Google Shape;888;p19"/>
              <p:cNvSpPr/>
              <p:nvPr/>
            </p:nvSpPr>
            <p:spPr>
              <a:xfrm>
                <a:off x="8720971" y="382913"/>
                <a:ext cx="18865" cy="37306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52" extrusionOk="0">
                    <a:moveTo>
                      <a:pt x="103" y="0"/>
                    </a:moveTo>
                    <a:cubicBezTo>
                      <a:pt x="101" y="0"/>
                      <a:pt x="98" y="0"/>
                      <a:pt x="96" y="1"/>
                    </a:cubicBezTo>
                    <a:cubicBezTo>
                      <a:pt x="50" y="5"/>
                      <a:pt x="28" y="42"/>
                      <a:pt x="28" y="87"/>
                    </a:cubicBezTo>
                    <a:cubicBezTo>
                      <a:pt x="28" y="146"/>
                      <a:pt x="19" y="201"/>
                      <a:pt x="9" y="260"/>
                    </a:cubicBezTo>
                    <a:cubicBezTo>
                      <a:pt x="0" y="301"/>
                      <a:pt x="32" y="342"/>
                      <a:pt x="69" y="351"/>
                    </a:cubicBezTo>
                    <a:cubicBezTo>
                      <a:pt x="72" y="351"/>
                      <a:pt x="75" y="351"/>
                      <a:pt x="77" y="351"/>
                    </a:cubicBezTo>
                    <a:cubicBezTo>
                      <a:pt x="115" y="351"/>
                      <a:pt x="147" y="325"/>
                      <a:pt x="155" y="287"/>
                    </a:cubicBezTo>
                    <a:cubicBezTo>
                      <a:pt x="173" y="214"/>
                      <a:pt x="178" y="142"/>
                      <a:pt x="178" y="69"/>
                    </a:cubicBezTo>
                    <a:cubicBezTo>
                      <a:pt x="178" y="31"/>
                      <a:pt x="138" y="0"/>
                      <a:pt x="1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9" name="Google Shape;889;p19"/>
              <p:cNvSpPr/>
              <p:nvPr/>
            </p:nvSpPr>
            <p:spPr>
              <a:xfrm>
                <a:off x="8505934" y="449787"/>
                <a:ext cx="266864" cy="113613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1072" extrusionOk="0">
                    <a:moveTo>
                      <a:pt x="97" y="1"/>
                    </a:moveTo>
                    <a:cubicBezTo>
                      <a:pt x="50" y="1"/>
                      <a:pt x="1" y="45"/>
                      <a:pt x="24" y="106"/>
                    </a:cubicBezTo>
                    <a:cubicBezTo>
                      <a:pt x="215" y="611"/>
                      <a:pt x="670" y="1011"/>
                      <a:pt x="1202" y="1066"/>
                    </a:cubicBezTo>
                    <a:cubicBezTo>
                      <a:pt x="1243" y="1070"/>
                      <a:pt x="1285" y="1072"/>
                      <a:pt x="1326" y="1072"/>
                    </a:cubicBezTo>
                    <a:cubicBezTo>
                      <a:pt x="1795" y="1072"/>
                      <a:pt x="2238" y="816"/>
                      <a:pt x="2484" y="402"/>
                    </a:cubicBezTo>
                    <a:cubicBezTo>
                      <a:pt x="2517" y="345"/>
                      <a:pt x="2468" y="297"/>
                      <a:pt x="2417" y="297"/>
                    </a:cubicBezTo>
                    <a:cubicBezTo>
                      <a:pt x="2391" y="297"/>
                      <a:pt x="2364" y="309"/>
                      <a:pt x="2348" y="338"/>
                    </a:cubicBezTo>
                    <a:cubicBezTo>
                      <a:pt x="2133" y="694"/>
                      <a:pt x="1735" y="917"/>
                      <a:pt x="1333" y="917"/>
                    </a:cubicBezTo>
                    <a:cubicBezTo>
                      <a:pt x="1283" y="917"/>
                      <a:pt x="1233" y="914"/>
                      <a:pt x="1184" y="907"/>
                    </a:cubicBezTo>
                    <a:cubicBezTo>
                      <a:pt x="720" y="843"/>
                      <a:pt x="333" y="493"/>
                      <a:pt x="160" y="47"/>
                    </a:cubicBezTo>
                    <a:cubicBezTo>
                      <a:pt x="149" y="15"/>
                      <a:pt x="123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0" name="Google Shape;890;p19"/>
              <p:cNvSpPr/>
              <p:nvPr/>
            </p:nvSpPr>
            <p:spPr>
              <a:xfrm>
                <a:off x="8417757" y="225106"/>
                <a:ext cx="462826" cy="437708"/>
              </a:xfrm>
              <a:custGeom>
                <a:avLst/>
                <a:gdLst/>
                <a:ahLst/>
                <a:cxnLst/>
                <a:rect l="l" t="t" r="r" b="b"/>
                <a:pathLst>
                  <a:path w="4367" h="4130" extrusionOk="0">
                    <a:moveTo>
                      <a:pt x="2068" y="165"/>
                    </a:moveTo>
                    <a:cubicBezTo>
                      <a:pt x="2666" y="165"/>
                      <a:pt x="3264" y="463"/>
                      <a:pt x="3634" y="948"/>
                    </a:cubicBezTo>
                    <a:cubicBezTo>
                      <a:pt x="4176" y="1658"/>
                      <a:pt x="4130" y="2677"/>
                      <a:pt x="3534" y="3336"/>
                    </a:cubicBezTo>
                    <a:cubicBezTo>
                      <a:pt x="3172" y="3734"/>
                      <a:pt x="2640" y="3963"/>
                      <a:pt x="2113" y="3963"/>
                    </a:cubicBezTo>
                    <a:cubicBezTo>
                      <a:pt x="1827" y="3963"/>
                      <a:pt x="1543" y="3895"/>
                      <a:pt x="1288" y="3750"/>
                    </a:cubicBezTo>
                    <a:cubicBezTo>
                      <a:pt x="1061" y="3622"/>
                      <a:pt x="824" y="3441"/>
                      <a:pt x="628" y="3231"/>
                    </a:cubicBezTo>
                    <a:cubicBezTo>
                      <a:pt x="628" y="3231"/>
                      <a:pt x="628" y="3227"/>
                      <a:pt x="628" y="3227"/>
                    </a:cubicBezTo>
                    <a:cubicBezTo>
                      <a:pt x="256" y="2731"/>
                      <a:pt x="137" y="2072"/>
                      <a:pt x="324" y="1471"/>
                    </a:cubicBezTo>
                    <a:cubicBezTo>
                      <a:pt x="328" y="1458"/>
                      <a:pt x="328" y="1444"/>
                      <a:pt x="324" y="1430"/>
                    </a:cubicBezTo>
                    <a:cubicBezTo>
                      <a:pt x="538" y="857"/>
                      <a:pt x="1015" y="394"/>
                      <a:pt x="1597" y="230"/>
                    </a:cubicBezTo>
                    <a:cubicBezTo>
                      <a:pt x="1751" y="186"/>
                      <a:pt x="1910" y="165"/>
                      <a:pt x="2068" y="165"/>
                    </a:cubicBezTo>
                    <a:close/>
                    <a:moveTo>
                      <a:pt x="2056" y="1"/>
                    </a:moveTo>
                    <a:cubicBezTo>
                      <a:pt x="1987" y="1"/>
                      <a:pt x="1917" y="4"/>
                      <a:pt x="1847" y="12"/>
                    </a:cubicBezTo>
                    <a:cubicBezTo>
                      <a:pt x="1042" y="103"/>
                      <a:pt x="360" y="730"/>
                      <a:pt x="128" y="1521"/>
                    </a:cubicBezTo>
                    <a:cubicBezTo>
                      <a:pt x="133" y="1521"/>
                      <a:pt x="137" y="1517"/>
                      <a:pt x="146" y="1517"/>
                    </a:cubicBezTo>
                    <a:cubicBezTo>
                      <a:pt x="1" y="2094"/>
                      <a:pt x="96" y="2708"/>
                      <a:pt x="415" y="3204"/>
                    </a:cubicBezTo>
                    <a:cubicBezTo>
                      <a:pt x="410" y="3204"/>
                      <a:pt x="410" y="3209"/>
                      <a:pt x="406" y="3213"/>
                    </a:cubicBezTo>
                    <a:cubicBezTo>
                      <a:pt x="433" y="3245"/>
                      <a:pt x="460" y="3277"/>
                      <a:pt x="488" y="3309"/>
                    </a:cubicBezTo>
                    <a:lnTo>
                      <a:pt x="497" y="3322"/>
                    </a:lnTo>
                    <a:cubicBezTo>
                      <a:pt x="506" y="3336"/>
                      <a:pt x="515" y="3340"/>
                      <a:pt x="524" y="3345"/>
                    </a:cubicBezTo>
                    <a:cubicBezTo>
                      <a:pt x="719" y="3563"/>
                      <a:pt x="956" y="3745"/>
                      <a:pt x="1188" y="3886"/>
                    </a:cubicBezTo>
                    <a:cubicBezTo>
                      <a:pt x="1470" y="4052"/>
                      <a:pt x="1786" y="4129"/>
                      <a:pt x="2104" y="4129"/>
                    </a:cubicBezTo>
                    <a:cubicBezTo>
                      <a:pt x="2632" y="4129"/>
                      <a:pt x="3164" y="3917"/>
                      <a:pt x="3553" y="3545"/>
                    </a:cubicBezTo>
                    <a:cubicBezTo>
                      <a:pt x="4207" y="2918"/>
                      <a:pt x="4367" y="1872"/>
                      <a:pt x="3912" y="1071"/>
                    </a:cubicBezTo>
                    <a:cubicBezTo>
                      <a:pt x="3530" y="411"/>
                      <a:pt x="2794" y="1"/>
                      <a:pt x="20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279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3028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3608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0126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731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669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91467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1210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19589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2908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20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6" name="Google Shape;1186;p25"/>
          <p:cNvGrpSpPr/>
          <p:nvPr/>
        </p:nvGrpSpPr>
        <p:grpSpPr>
          <a:xfrm>
            <a:off x="1419025" y="1711900"/>
            <a:ext cx="5944729" cy="3182377"/>
            <a:chOff x="229112" y="1914755"/>
            <a:chExt cx="10094633" cy="5034611"/>
          </a:xfrm>
        </p:grpSpPr>
        <p:sp>
          <p:nvSpPr>
            <p:cNvPr id="1187" name="Google Shape;1187;p25"/>
            <p:cNvSpPr/>
            <p:nvPr/>
          </p:nvSpPr>
          <p:spPr>
            <a:xfrm>
              <a:off x="229112" y="1914755"/>
              <a:ext cx="10094633" cy="5034611"/>
            </a:xfrm>
            <a:custGeom>
              <a:avLst/>
              <a:gdLst/>
              <a:ahLst/>
              <a:cxnLst/>
              <a:rect l="l" t="t" r="r" b="b"/>
              <a:pathLst>
                <a:path w="79929" h="48200" extrusionOk="0">
                  <a:moveTo>
                    <a:pt x="0" y="1"/>
                  </a:moveTo>
                  <a:lnTo>
                    <a:pt x="127" y="48173"/>
                  </a:lnTo>
                  <a:cubicBezTo>
                    <a:pt x="1587" y="48191"/>
                    <a:pt x="3887" y="48200"/>
                    <a:pt x="6793" y="48200"/>
                  </a:cubicBezTo>
                  <a:cubicBezTo>
                    <a:pt x="24827" y="48200"/>
                    <a:pt x="66211" y="47840"/>
                    <a:pt x="75190" y="46864"/>
                  </a:cubicBezTo>
                  <a:cubicBezTo>
                    <a:pt x="76812" y="46688"/>
                    <a:pt x="78209" y="46785"/>
                    <a:pt x="79089" y="45779"/>
                  </a:cubicBezTo>
                  <a:cubicBezTo>
                    <a:pt x="79929" y="44812"/>
                    <a:pt x="79558" y="40200"/>
                    <a:pt x="79567" y="38949"/>
                  </a:cubicBezTo>
                  <a:cubicBezTo>
                    <a:pt x="79636" y="27292"/>
                    <a:pt x="79265" y="14951"/>
                    <a:pt x="78453" y="3323"/>
                  </a:cubicBezTo>
                  <a:cubicBezTo>
                    <a:pt x="78395" y="2395"/>
                    <a:pt x="78258" y="1349"/>
                    <a:pt x="77457" y="802"/>
                  </a:cubicBezTo>
                  <a:cubicBezTo>
                    <a:pt x="76919" y="431"/>
                    <a:pt x="76206" y="401"/>
                    <a:pt x="75532" y="382"/>
                  </a:cubicBezTo>
                  <a:cubicBezTo>
                    <a:pt x="64891" y="118"/>
                    <a:pt x="10651" y="79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dk1"/>
              </a:solidFill>
              <a:prstDash val="solid"/>
              <a:miter lim="977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25"/>
            <p:cNvSpPr/>
            <p:nvPr/>
          </p:nvSpPr>
          <p:spPr>
            <a:xfrm>
              <a:off x="375183" y="2852861"/>
              <a:ext cx="125133" cy="126621"/>
            </a:xfrm>
            <a:custGeom>
              <a:avLst/>
              <a:gdLst/>
              <a:ahLst/>
              <a:cxnLst/>
              <a:rect l="l" t="t" r="r" b="b"/>
              <a:pathLst>
                <a:path w="1105" h="1096" extrusionOk="0">
                  <a:moveTo>
                    <a:pt x="567" y="1"/>
                  </a:moveTo>
                  <a:cubicBezTo>
                    <a:pt x="430" y="1"/>
                    <a:pt x="293" y="50"/>
                    <a:pt x="195" y="147"/>
                  </a:cubicBezTo>
                  <a:lnTo>
                    <a:pt x="156" y="196"/>
                  </a:lnTo>
                  <a:cubicBezTo>
                    <a:pt x="59" y="294"/>
                    <a:pt x="0" y="431"/>
                    <a:pt x="0" y="587"/>
                  </a:cubicBezTo>
                  <a:cubicBezTo>
                    <a:pt x="10" y="724"/>
                    <a:pt x="59" y="851"/>
                    <a:pt x="166" y="939"/>
                  </a:cubicBezTo>
                  <a:cubicBezTo>
                    <a:pt x="264" y="1036"/>
                    <a:pt x="401" y="1095"/>
                    <a:pt x="537" y="1095"/>
                  </a:cubicBezTo>
                  <a:cubicBezTo>
                    <a:pt x="674" y="1095"/>
                    <a:pt x="811" y="1036"/>
                    <a:pt x="899" y="939"/>
                  </a:cubicBezTo>
                  <a:lnTo>
                    <a:pt x="948" y="900"/>
                  </a:lnTo>
                  <a:cubicBezTo>
                    <a:pt x="1046" y="792"/>
                    <a:pt x="1104" y="655"/>
                    <a:pt x="1094" y="509"/>
                  </a:cubicBezTo>
                  <a:cubicBezTo>
                    <a:pt x="1094" y="362"/>
                    <a:pt x="1036" y="235"/>
                    <a:pt x="938" y="147"/>
                  </a:cubicBezTo>
                  <a:cubicBezTo>
                    <a:pt x="840" y="50"/>
                    <a:pt x="704" y="1"/>
                    <a:pt x="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189;p25"/>
            <p:cNvSpPr/>
            <p:nvPr/>
          </p:nvSpPr>
          <p:spPr>
            <a:xfrm>
              <a:off x="358536" y="2834838"/>
              <a:ext cx="158313" cy="161511"/>
            </a:xfrm>
            <a:custGeom>
              <a:avLst/>
              <a:gdLst/>
              <a:ahLst/>
              <a:cxnLst/>
              <a:rect l="l" t="t" r="r" b="b"/>
              <a:pathLst>
                <a:path w="1398" h="1398" extrusionOk="0">
                  <a:moveTo>
                    <a:pt x="714" y="303"/>
                  </a:moveTo>
                  <a:cubicBezTo>
                    <a:pt x="811" y="303"/>
                    <a:pt x="909" y="342"/>
                    <a:pt x="987" y="411"/>
                  </a:cubicBezTo>
                  <a:cubicBezTo>
                    <a:pt x="1134" y="548"/>
                    <a:pt x="1124" y="811"/>
                    <a:pt x="987" y="948"/>
                  </a:cubicBezTo>
                  <a:lnTo>
                    <a:pt x="948" y="987"/>
                  </a:lnTo>
                  <a:cubicBezTo>
                    <a:pt x="870" y="1065"/>
                    <a:pt x="772" y="1095"/>
                    <a:pt x="684" y="1095"/>
                  </a:cubicBezTo>
                  <a:cubicBezTo>
                    <a:pt x="587" y="1095"/>
                    <a:pt x="489" y="1056"/>
                    <a:pt x="411" y="987"/>
                  </a:cubicBezTo>
                  <a:cubicBezTo>
                    <a:pt x="264" y="850"/>
                    <a:pt x="274" y="596"/>
                    <a:pt x="411" y="460"/>
                  </a:cubicBezTo>
                  <a:lnTo>
                    <a:pt x="450" y="411"/>
                  </a:lnTo>
                  <a:cubicBezTo>
                    <a:pt x="528" y="342"/>
                    <a:pt x="616" y="303"/>
                    <a:pt x="714" y="303"/>
                  </a:cubicBezTo>
                  <a:close/>
                  <a:moveTo>
                    <a:pt x="714" y="0"/>
                  </a:moveTo>
                  <a:cubicBezTo>
                    <a:pt x="538" y="0"/>
                    <a:pt x="362" y="69"/>
                    <a:pt x="235" y="196"/>
                  </a:cubicBezTo>
                  <a:lnTo>
                    <a:pt x="196" y="245"/>
                  </a:lnTo>
                  <a:cubicBezTo>
                    <a:pt x="69" y="372"/>
                    <a:pt x="0" y="557"/>
                    <a:pt x="0" y="743"/>
                  </a:cubicBezTo>
                  <a:cubicBezTo>
                    <a:pt x="0" y="929"/>
                    <a:pt x="79" y="1095"/>
                    <a:pt x="206" y="1212"/>
                  </a:cubicBezTo>
                  <a:cubicBezTo>
                    <a:pt x="342" y="1329"/>
                    <a:pt x="509" y="1398"/>
                    <a:pt x="684" y="1398"/>
                  </a:cubicBezTo>
                  <a:cubicBezTo>
                    <a:pt x="860" y="1398"/>
                    <a:pt x="1036" y="1329"/>
                    <a:pt x="1153" y="1202"/>
                  </a:cubicBezTo>
                  <a:lnTo>
                    <a:pt x="1163" y="1192"/>
                  </a:lnTo>
                  <a:lnTo>
                    <a:pt x="1202" y="1163"/>
                  </a:lnTo>
                  <a:cubicBezTo>
                    <a:pt x="1329" y="1036"/>
                    <a:pt x="1398" y="850"/>
                    <a:pt x="1398" y="655"/>
                  </a:cubicBezTo>
                  <a:cubicBezTo>
                    <a:pt x="1398" y="479"/>
                    <a:pt x="1320" y="313"/>
                    <a:pt x="1193" y="186"/>
                  </a:cubicBezTo>
                  <a:cubicBezTo>
                    <a:pt x="1056" y="69"/>
                    <a:pt x="890" y="0"/>
                    <a:pt x="7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190;p25"/>
            <p:cNvSpPr/>
            <p:nvPr/>
          </p:nvSpPr>
          <p:spPr>
            <a:xfrm>
              <a:off x="403946" y="3256986"/>
              <a:ext cx="119584" cy="127661"/>
            </a:xfrm>
            <a:custGeom>
              <a:avLst/>
              <a:gdLst/>
              <a:ahLst/>
              <a:cxnLst/>
              <a:rect l="l" t="t" r="r" b="b"/>
              <a:pathLst>
                <a:path w="1056" h="1105" extrusionOk="0">
                  <a:moveTo>
                    <a:pt x="518" y="1"/>
                  </a:moveTo>
                  <a:cubicBezTo>
                    <a:pt x="225" y="11"/>
                    <a:pt x="0" y="245"/>
                    <a:pt x="0" y="528"/>
                  </a:cubicBezTo>
                  <a:lnTo>
                    <a:pt x="0" y="568"/>
                  </a:lnTo>
                  <a:cubicBezTo>
                    <a:pt x="0" y="851"/>
                    <a:pt x="244" y="1105"/>
                    <a:pt x="518" y="1105"/>
                  </a:cubicBezTo>
                  <a:lnTo>
                    <a:pt x="538" y="1105"/>
                  </a:lnTo>
                  <a:cubicBezTo>
                    <a:pt x="831" y="1085"/>
                    <a:pt x="1055" y="861"/>
                    <a:pt x="1055" y="577"/>
                  </a:cubicBezTo>
                  <a:lnTo>
                    <a:pt x="1055" y="528"/>
                  </a:lnTo>
                  <a:cubicBezTo>
                    <a:pt x="1055" y="245"/>
                    <a:pt x="811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25"/>
            <p:cNvSpPr/>
            <p:nvPr/>
          </p:nvSpPr>
          <p:spPr>
            <a:xfrm>
              <a:off x="386167" y="3240118"/>
              <a:ext cx="155029" cy="161511"/>
            </a:xfrm>
            <a:custGeom>
              <a:avLst/>
              <a:gdLst/>
              <a:ahLst/>
              <a:cxnLst/>
              <a:rect l="l" t="t" r="r" b="b"/>
              <a:pathLst>
                <a:path w="1369" h="1398" extrusionOk="0">
                  <a:moveTo>
                    <a:pt x="695" y="303"/>
                  </a:moveTo>
                  <a:cubicBezTo>
                    <a:pt x="900" y="303"/>
                    <a:pt x="1056" y="489"/>
                    <a:pt x="1056" y="674"/>
                  </a:cubicBezTo>
                  <a:lnTo>
                    <a:pt x="1056" y="723"/>
                  </a:lnTo>
                  <a:cubicBezTo>
                    <a:pt x="1056" y="929"/>
                    <a:pt x="890" y="1085"/>
                    <a:pt x="685" y="1095"/>
                  </a:cubicBezTo>
                  <a:lnTo>
                    <a:pt x="675" y="1095"/>
                  </a:lnTo>
                  <a:cubicBezTo>
                    <a:pt x="470" y="1095"/>
                    <a:pt x="313" y="909"/>
                    <a:pt x="313" y="714"/>
                  </a:cubicBezTo>
                  <a:lnTo>
                    <a:pt x="313" y="674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75" y="0"/>
                  </a:moveTo>
                  <a:cubicBezTo>
                    <a:pt x="294" y="10"/>
                    <a:pt x="1" y="313"/>
                    <a:pt x="1" y="674"/>
                  </a:cubicBezTo>
                  <a:lnTo>
                    <a:pt x="1" y="723"/>
                  </a:lnTo>
                  <a:cubicBezTo>
                    <a:pt x="1" y="1085"/>
                    <a:pt x="313" y="1398"/>
                    <a:pt x="675" y="1398"/>
                  </a:cubicBezTo>
                  <a:lnTo>
                    <a:pt x="695" y="1398"/>
                  </a:lnTo>
                  <a:cubicBezTo>
                    <a:pt x="1076" y="1378"/>
                    <a:pt x="1369" y="1085"/>
                    <a:pt x="1369" y="723"/>
                  </a:cubicBezTo>
                  <a:lnTo>
                    <a:pt x="1369" y="674"/>
                  </a:lnTo>
                  <a:cubicBezTo>
                    <a:pt x="1369" y="303"/>
                    <a:pt x="1056" y="0"/>
                    <a:pt x="6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192;p25"/>
            <p:cNvSpPr/>
            <p:nvPr/>
          </p:nvSpPr>
          <p:spPr>
            <a:xfrm>
              <a:off x="400549" y="3676938"/>
              <a:ext cx="116300" cy="122000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19" y="1"/>
                  </a:moveTo>
                  <a:cubicBezTo>
                    <a:pt x="177" y="1"/>
                    <a:pt x="1" y="265"/>
                    <a:pt x="1" y="528"/>
                  </a:cubicBezTo>
                  <a:cubicBezTo>
                    <a:pt x="1" y="665"/>
                    <a:pt x="50" y="792"/>
                    <a:pt x="128" y="880"/>
                  </a:cubicBezTo>
                  <a:cubicBezTo>
                    <a:pt x="226" y="997"/>
                    <a:pt x="362" y="1056"/>
                    <a:pt x="51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2"/>
                    <a:pt x="988" y="265"/>
                    <a:pt x="900" y="167"/>
                  </a:cubicBezTo>
                  <a:cubicBezTo>
                    <a:pt x="812" y="59"/>
                    <a:pt x="67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193;p25"/>
            <p:cNvSpPr/>
            <p:nvPr/>
          </p:nvSpPr>
          <p:spPr>
            <a:xfrm>
              <a:off x="382883" y="3658915"/>
              <a:ext cx="151745" cy="157005"/>
            </a:xfrm>
            <a:custGeom>
              <a:avLst/>
              <a:gdLst/>
              <a:ahLst/>
              <a:cxnLst/>
              <a:rect l="l" t="t" r="r" b="b"/>
              <a:pathLst>
                <a:path w="1340" h="1359" extrusionOk="0">
                  <a:moveTo>
                    <a:pt x="675" y="303"/>
                  </a:moveTo>
                  <a:cubicBezTo>
                    <a:pt x="1153" y="303"/>
                    <a:pt x="1153" y="1056"/>
                    <a:pt x="675" y="1056"/>
                  </a:cubicBezTo>
                  <a:cubicBezTo>
                    <a:pt x="186" y="1056"/>
                    <a:pt x="186" y="303"/>
                    <a:pt x="675" y="303"/>
                  </a:cubicBezTo>
                  <a:close/>
                  <a:moveTo>
                    <a:pt x="675" y="0"/>
                  </a:moveTo>
                  <a:cubicBezTo>
                    <a:pt x="294" y="0"/>
                    <a:pt x="0" y="293"/>
                    <a:pt x="0" y="684"/>
                  </a:cubicBezTo>
                  <a:cubicBezTo>
                    <a:pt x="0" y="850"/>
                    <a:pt x="59" y="1017"/>
                    <a:pt x="167" y="1144"/>
                  </a:cubicBezTo>
                  <a:cubicBezTo>
                    <a:pt x="294" y="1280"/>
                    <a:pt x="469" y="1359"/>
                    <a:pt x="675" y="1359"/>
                  </a:cubicBezTo>
                  <a:cubicBezTo>
                    <a:pt x="1056" y="1359"/>
                    <a:pt x="1339" y="1065"/>
                    <a:pt x="1339" y="684"/>
                  </a:cubicBezTo>
                  <a:cubicBezTo>
                    <a:pt x="1339" y="293"/>
                    <a:pt x="1056" y="0"/>
                    <a:pt x="6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194;p25"/>
            <p:cNvSpPr/>
            <p:nvPr/>
          </p:nvSpPr>
          <p:spPr>
            <a:xfrm>
              <a:off x="389565" y="4019023"/>
              <a:ext cx="119584" cy="132166"/>
            </a:xfrm>
            <a:custGeom>
              <a:avLst/>
              <a:gdLst/>
              <a:ahLst/>
              <a:cxnLst/>
              <a:rect l="l" t="t" r="r" b="b"/>
              <a:pathLst>
                <a:path w="1056" h="1144" extrusionOk="0">
                  <a:moveTo>
                    <a:pt x="518" y="0"/>
                  </a:moveTo>
                  <a:cubicBezTo>
                    <a:pt x="235" y="10"/>
                    <a:pt x="0" y="245"/>
                    <a:pt x="0" y="528"/>
                  </a:cubicBezTo>
                  <a:lnTo>
                    <a:pt x="0" y="606"/>
                  </a:lnTo>
                  <a:cubicBezTo>
                    <a:pt x="0" y="890"/>
                    <a:pt x="244" y="1144"/>
                    <a:pt x="518" y="1144"/>
                  </a:cubicBezTo>
                  <a:lnTo>
                    <a:pt x="537" y="1144"/>
                  </a:lnTo>
                  <a:cubicBezTo>
                    <a:pt x="831" y="1124"/>
                    <a:pt x="1055" y="899"/>
                    <a:pt x="1055" y="616"/>
                  </a:cubicBezTo>
                  <a:lnTo>
                    <a:pt x="1055" y="528"/>
                  </a:lnTo>
                  <a:cubicBezTo>
                    <a:pt x="1055" y="245"/>
                    <a:pt x="821" y="0"/>
                    <a:pt x="5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25"/>
            <p:cNvSpPr/>
            <p:nvPr/>
          </p:nvSpPr>
          <p:spPr>
            <a:xfrm>
              <a:off x="371785" y="4001000"/>
              <a:ext cx="155029" cy="167172"/>
            </a:xfrm>
            <a:custGeom>
              <a:avLst/>
              <a:gdLst/>
              <a:ahLst/>
              <a:cxnLst/>
              <a:rect l="l" t="t" r="r" b="b"/>
              <a:pathLst>
                <a:path w="1369" h="1447" extrusionOk="0">
                  <a:moveTo>
                    <a:pt x="704" y="303"/>
                  </a:moveTo>
                  <a:cubicBezTo>
                    <a:pt x="900" y="303"/>
                    <a:pt x="1066" y="489"/>
                    <a:pt x="1066" y="684"/>
                  </a:cubicBezTo>
                  <a:lnTo>
                    <a:pt x="1066" y="762"/>
                  </a:lnTo>
                  <a:cubicBezTo>
                    <a:pt x="1066" y="977"/>
                    <a:pt x="890" y="1133"/>
                    <a:pt x="685" y="1143"/>
                  </a:cubicBezTo>
                  <a:lnTo>
                    <a:pt x="675" y="1143"/>
                  </a:lnTo>
                  <a:cubicBezTo>
                    <a:pt x="480" y="1143"/>
                    <a:pt x="313" y="958"/>
                    <a:pt x="313" y="762"/>
                  </a:cubicBezTo>
                  <a:lnTo>
                    <a:pt x="313" y="684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75" y="0"/>
                  </a:moveTo>
                  <a:cubicBezTo>
                    <a:pt x="294" y="20"/>
                    <a:pt x="1" y="322"/>
                    <a:pt x="1" y="684"/>
                  </a:cubicBezTo>
                  <a:lnTo>
                    <a:pt x="1" y="762"/>
                  </a:lnTo>
                  <a:cubicBezTo>
                    <a:pt x="1" y="1133"/>
                    <a:pt x="313" y="1446"/>
                    <a:pt x="675" y="1446"/>
                  </a:cubicBezTo>
                  <a:lnTo>
                    <a:pt x="704" y="1446"/>
                  </a:lnTo>
                  <a:cubicBezTo>
                    <a:pt x="1076" y="1427"/>
                    <a:pt x="1369" y="1133"/>
                    <a:pt x="1369" y="762"/>
                  </a:cubicBezTo>
                  <a:lnTo>
                    <a:pt x="1369" y="684"/>
                  </a:lnTo>
                  <a:cubicBezTo>
                    <a:pt x="1369" y="313"/>
                    <a:pt x="1066" y="0"/>
                    <a:pt x="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196;p25"/>
            <p:cNvSpPr/>
            <p:nvPr/>
          </p:nvSpPr>
          <p:spPr>
            <a:xfrm>
              <a:off x="393981" y="4337309"/>
              <a:ext cx="119584" cy="131127"/>
            </a:xfrm>
            <a:custGeom>
              <a:avLst/>
              <a:gdLst/>
              <a:ahLst/>
              <a:cxnLst/>
              <a:rect l="l" t="t" r="r" b="b"/>
              <a:pathLst>
                <a:path w="1056" h="1135" extrusionOk="0">
                  <a:moveTo>
                    <a:pt x="528" y="1"/>
                  </a:moveTo>
                  <a:cubicBezTo>
                    <a:pt x="235" y="11"/>
                    <a:pt x="0" y="245"/>
                    <a:pt x="0" y="528"/>
                  </a:cubicBezTo>
                  <a:lnTo>
                    <a:pt x="0" y="607"/>
                  </a:lnTo>
                  <a:cubicBezTo>
                    <a:pt x="0" y="890"/>
                    <a:pt x="244" y="1134"/>
                    <a:pt x="518" y="1134"/>
                  </a:cubicBezTo>
                  <a:lnTo>
                    <a:pt x="538" y="1134"/>
                  </a:lnTo>
                  <a:cubicBezTo>
                    <a:pt x="831" y="1125"/>
                    <a:pt x="1055" y="890"/>
                    <a:pt x="1055" y="607"/>
                  </a:cubicBezTo>
                  <a:lnTo>
                    <a:pt x="1055" y="528"/>
                  </a:lnTo>
                  <a:cubicBezTo>
                    <a:pt x="1055" y="245"/>
                    <a:pt x="821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197;p25"/>
            <p:cNvSpPr/>
            <p:nvPr/>
          </p:nvSpPr>
          <p:spPr>
            <a:xfrm>
              <a:off x="377334" y="4319286"/>
              <a:ext cx="153897" cy="167172"/>
            </a:xfrm>
            <a:custGeom>
              <a:avLst/>
              <a:gdLst/>
              <a:ahLst/>
              <a:cxnLst/>
              <a:rect l="l" t="t" r="r" b="b"/>
              <a:pathLst>
                <a:path w="1359" h="1447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63"/>
                  </a:lnTo>
                  <a:cubicBezTo>
                    <a:pt x="1056" y="978"/>
                    <a:pt x="880" y="1134"/>
                    <a:pt x="685" y="1144"/>
                  </a:cubicBezTo>
                  <a:lnTo>
                    <a:pt x="665" y="1144"/>
                  </a:lnTo>
                  <a:cubicBezTo>
                    <a:pt x="470" y="1144"/>
                    <a:pt x="303" y="958"/>
                    <a:pt x="303" y="763"/>
                  </a:cubicBezTo>
                  <a:lnTo>
                    <a:pt x="303" y="684"/>
                  </a:lnTo>
                  <a:cubicBezTo>
                    <a:pt x="303" y="470"/>
                    <a:pt x="479" y="313"/>
                    <a:pt x="675" y="303"/>
                  </a:cubicBezTo>
                  <a:close/>
                  <a:moveTo>
                    <a:pt x="665" y="1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63"/>
                  </a:lnTo>
                  <a:cubicBezTo>
                    <a:pt x="1" y="1134"/>
                    <a:pt x="303" y="1447"/>
                    <a:pt x="665" y="1447"/>
                  </a:cubicBezTo>
                  <a:lnTo>
                    <a:pt x="694" y="1447"/>
                  </a:lnTo>
                  <a:cubicBezTo>
                    <a:pt x="1066" y="1427"/>
                    <a:pt x="1359" y="1134"/>
                    <a:pt x="1359" y="763"/>
                  </a:cubicBezTo>
                  <a:lnTo>
                    <a:pt x="1359" y="684"/>
                  </a:lnTo>
                  <a:cubicBezTo>
                    <a:pt x="1359" y="313"/>
                    <a:pt x="1056" y="1"/>
                    <a:pt x="6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198;p25"/>
            <p:cNvSpPr/>
            <p:nvPr/>
          </p:nvSpPr>
          <p:spPr>
            <a:xfrm>
              <a:off x="377334" y="4669227"/>
              <a:ext cx="116300" cy="122000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09" y="1"/>
                  </a:moveTo>
                  <a:cubicBezTo>
                    <a:pt x="176" y="1"/>
                    <a:pt x="1" y="264"/>
                    <a:pt x="1" y="528"/>
                  </a:cubicBezTo>
                  <a:cubicBezTo>
                    <a:pt x="1" y="665"/>
                    <a:pt x="40" y="792"/>
                    <a:pt x="128" y="890"/>
                  </a:cubicBezTo>
                  <a:cubicBezTo>
                    <a:pt x="216" y="997"/>
                    <a:pt x="352" y="1056"/>
                    <a:pt x="50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1"/>
                    <a:pt x="978" y="264"/>
                    <a:pt x="900" y="176"/>
                  </a:cubicBezTo>
                  <a:cubicBezTo>
                    <a:pt x="802" y="59"/>
                    <a:pt x="665" y="1"/>
                    <a:pt x="5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25"/>
            <p:cNvSpPr/>
            <p:nvPr/>
          </p:nvSpPr>
          <p:spPr>
            <a:xfrm>
              <a:off x="359669" y="4652360"/>
              <a:ext cx="151632" cy="157005"/>
            </a:xfrm>
            <a:custGeom>
              <a:avLst/>
              <a:gdLst/>
              <a:ahLst/>
              <a:cxnLst/>
              <a:rect l="l" t="t" r="r" b="b"/>
              <a:pathLst>
                <a:path w="1339" h="1359" extrusionOk="0">
                  <a:moveTo>
                    <a:pt x="665" y="303"/>
                  </a:moveTo>
                  <a:cubicBezTo>
                    <a:pt x="1153" y="303"/>
                    <a:pt x="1153" y="1055"/>
                    <a:pt x="665" y="1055"/>
                  </a:cubicBezTo>
                  <a:cubicBezTo>
                    <a:pt x="186" y="1055"/>
                    <a:pt x="186" y="303"/>
                    <a:pt x="665" y="303"/>
                  </a:cubicBezTo>
                  <a:close/>
                  <a:moveTo>
                    <a:pt x="665" y="0"/>
                  </a:moveTo>
                  <a:cubicBezTo>
                    <a:pt x="284" y="0"/>
                    <a:pt x="0" y="293"/>
                    <a:pt x="0" y="674"/>
                  </a:cubicBezTo>
                  <a:cubicBezTo>
                    <a:pt x="0" y="850"/>
                    <a:pt x="59" y="1016"/>
                    <a:pt x="166" y="1133"/>
                  </a:cubicBezTo>
                  <a:cubicBezTo>
                    <a:pt x="284" y="1280"/>
                    <a:pt x="469" y="1358"/>
                    <a:pt x="665" y="1358"/>
                  </a:cubicBezTo>
                  <a:cubicBezTo>
                    <a:pt x="1046" y="1358"/>
                    <a:pt x="1339" y="1065"/>
                    <a:pt x="1339" y="674"/>
                  </a:cubicBezTo>
                  <a:cubicBezTo>
                    <a:pt x="1339" y="508"/>
                    <a:pt x="1280" y="342"/>
                    <a:pt x="1173" y="225"/>
                  </a:cubicBezTo>
                  <a:cubicBezTo>
                    <a:pt x="1046" y="78"/>
                    <a:pt x="870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25"/>
            <p:cNvSpPr/>
            <p:nvPr/>
          </p:nvSpPr>
          <p:spPr>
            <a:xfrm>
              <a:off x="397265" y="4987629"/>
              <a:ext cx="128417" cy="131011"/>
            </a:xfrm>
            <a:custGeom>
              <a:avLst/>
              <a:gdLst/>
              <a:ahLst/>
              <a:cxnLst/>
              <a:rect l="l" t="t" r="r" b="b"/>
              <a:pathLst>
                <a:path w="1134" h="1134" extrusionOk="0">
                  <a:moveTo>
                    <a:pt x="557" y="0"/>
                  </a:moveTo>
                  <a:cubicBezTo>
                    <a:pt x="460" y="0"/>
                    <a:pt x="362" y="29"/>
                    <a:pt x="274" y="68"/>
                  </a:cubicBezTo>
                  <a:cubicBezTo>
                    <a:pt x="157" y="147"/>
                    <a:pt x="59" y="274"/>
                    <a:pt x="30" y="391"/>
                  </a:cubicBezTo>
                  <a:cubicBezTo>
                    <a:pt x="0" y="547"/>
                    <a:pt x="20" y="684"/>
                    <a:pt x="88" y="801"/>
                  </a:cubicBezTo>
                  <a:cubicBezTo>
                    <a:pt x="157" y="958"/>
                    <a:pt x="284" y="1085"/>
                    <a:pt x="450" y="1124"/>
                  </a:cubicBezTo>
                  <a:cubicBezTo>
                    <a:pt x="489" y="1134"/>
                    <a:pt x="538" y="1134"/>
                    <a:pt x="577" y="1134"/>
                  </a:cubicBezTo>
                  <a:cubicBezTo>
                    <a:pt x="811" y="1134"/>
                    <a:pt x="1017" y="987"/>
                    <a:pt x="1095" y="752"/>
                  </a:cubicBezTo>
                  <a:cubicBezTo>
                    <a:pt x="1134" y="606"/>
                    <a:pt x="1114" y="430"/>
                    <a:pt x="1036" y="293"/>
                  </a:cubicBezTo>
                  <a:cubicBezTo>
                    <a:pt x="948" y="137"/>
                    <a:pt x="821" y="68"/>
                    <a:pt x="704" y="20"/>
                  </a:cubicBezTo>
                  <a:cubicBezTo>
                    <a:pt x="655" y="10"/>
                    <a:pt x="60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201;p25"/>
            <p:cNvSpPr/>
            <p:nvPr/>
          </p:nvSpPr>
          <p:spPr>
            <a:xfrm>
              <a:off x="379599" y="4969490"/>
              <a:ext cx="164994" cy="167172"/>
            </a:xfrm>
            <a:custGeom>
              <a:avLst/>
              <a:gdLst/>
              <a:ahLst/>
              <a:cxnLst/>
              <a:rect l="l" t="t" r="r" b="b"/>
              <a:pathLst>
                <a:path w="1457" h="1447" extrusionOk="0">
                  <a:moveTo>
                    <a:pt x="713" y="313"/>
                  </a:moveTo>
                  <a:cubicBezTo>
                    <a:pt x="743" y="313"/>
                    <a:pt x="772" y="313"/>
                    <a:pt x="801" y="323"/>
                  </a:cubicBezTo>
                  <a:cubicBezTo>
                    <a:pt x="919" y="372"/>
                    <a:pt x="997" y="421"/>
                    <a:pt x="1065" y="528"/>
                  </a:cubicBezTo>
                  <a:cubicBezTo>
                    <a:pt x="1114" y="626"/>
                    <a:pt x="1134" y="753"/>
                    <a:pt x="1104" y="870"/>
                  </a:cubicBezTo>
                  <a:cubicBezTo>
                    <a:pt x="1046" y="1036"/>
                    <a:pt x="899" y="1144"/>
                    <a:pt x="733" y="1144"/>
                  </a:cubicBezTo>
                  <a:cubicBezTo>
                    <a:pt x="704" y="1144"/>
                    <a:pt x="674" y="1134"/>
                    <a:pt x="635" y="1134"/>
                  </a:cubicBezTo>
                  <a:cubicBezTo>
                    <a:pt x="518" y="1105"/>
                    <a:pt x="420" y="997"/>
                    <a:pt x="381" y="880"/>
                  </a:cubicBezTo>
                  <a:lnTo>
                    <a:pt x="371" y="880"/>
                  </a:lnTo>
                  <a:cubicBezTo>
                    <a:pt x="323" y="792"/>
                    <a:pt x="313" y="685"/>
                    <a:pt x="342" y="587"/>
                  </a:cubicBezTo>
                  <a:cubicBezTo>
                    <a:pt x="362" y="499"/>
                    <a:pt x="430" y="411"/>
                    <a:pt x="508" y="362"/>
                  </a:cubicBezTo>
                  <a:cubicBezTo>
                    <a:pt x="567" y="333"/>
                    <a:pt x="645" y="313"/>
                    <a:pt x="713" y="313"/>
                  </a:cubicBezTo>
                  <a:close/>
                  <a:moveTo>
                    <a:pt x="713" y="1"/>
                  </a:moveTo>
                  <a:cubicBezTo>
                    <a:pt x="586" y="1"/>
                    <a:pt x="459" y="40"/>
                    <a:pt x="352" y="98"/>
                  </a:cubicBezTo>
                  <a:cubicBezTo>
                    <a:pt x="196" y="186"/>
                    <a:pt x="78" y="352"/>
                    <a:pt x="39" y="519"/>
                  </a:cubicBezTo>
                  <a:cubicBezTo>
                    <a:pt x="0" y="704"/>
                    <a:pt x="20" y="880"/>
                    <a:pt x="108" y="1027"/>
                  </a:cubicBezTo>
                  <a:cubicBezTo>
                    <a:pt x="196" y="1232"/>
                    <a:pt x="362" y="1378"/>
                    <a:pt x="567" y="1427"/>
                  </a:cubicBezTo>
                  <a:cubicBezTo>
                    <a:pt x="625" y="1437"/>
                    <a:pt x="674" y="1447"/>
                    <a:pt x="733" y="1447"/>
                  </a:cubicBezTo>
                  <a:cubicBezTo>
                    <a:pt x="1036" y="1447"/>
                    <a:pt x="1300" y="1251"/>
                    <a:pt x="1388" y="958"/>
                  </a:cubicBezTo>
                  <a:cubicBezTo>
                    <a:pt x="1456" y="773"/>
                    <a:pt x="1427" y="558"/>
                    <a:pt x="1329" y="382"/>
                  </a:cubicBezTo>
                  <a:cubicBezTo>
                    <a:pt x="1212" y="186"/>
                    <a:pt x="1055" y="98"/>
                    <a:pt x="919" y="40"/>
                  </a:cubicBezTo>
                  <a:cubicBezTo>
                    <a:pt x="850" y="20"/>
                    <a:pt x="782" y="1"/>
                    <a:pt x="7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25"/>
            <p:cNvSpPr/>
            <p:nvPr/>
          </p:nvSpPr>
          <p:spPr>
            <a:xfrm>
              <a:off x="393981" y="5373615"/>
              <a:ext cx="119584" cy="126621"/>
            </a:xfrm>
            <a:custGeom>
              <a:avLst/>
              <a:gdLst/>
              <a:ahLst/>
              <a:cxnLst/>
              <a:rect l="l" t="t" r="r" b="b"/>
              <a:pathLst>
                <a:path w="1056" h="1096" extrusionOk="0">
                  <a:moveTo>
                    <a:pt x="528" y="1"/>
                  </a:moveTo>
                  <a:cubicBezTo>
                    <a:pt x="235" y="11"/>
                    <a:pt x="0" y="245"/>
                    <a:pt x="0" y="528"/>
                  </a:cubicBezTo>
                  <a:lnTo>
                    <a:pt x="0" y="568"/>
                  </a:lnTo>
                  <a:cubicBezTo>
                    <a:pt x="0" y="851"/>
                    <a:pt x="244" y="1095"/>
                    <a:pt x="518" y="1095"/>
                  </a:cubicBezTo>
                  <a:lnTo>
                    <a:pt x="538" y="1095"/>
                  </a:lnTo>
                  <a:cubicBezTo>
                    <a:pt x="831" y="1085"/>
                    <a:pt x="1055" y="851"/>
                    <a:pt x="1055" y="568"/>
                  </a:cubicBezTo>
                  <a:lnTo>
                    <a:pt x="1055" y="528"/>
                  </a:lnTo>
                  <a:cubicBezTo>
                    <a:pt x="1055" y="245"/>
                    <a:pt x="821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203;p25"/>
            <p:cNvSpPr/>
            <p:nvPr/>
          </p:nvSpPr>
          <p:spPr>
            <a:xfrm>
              <a:off x="377334" y="5355592"/>
              <a:ext cx="153897" cy="162666"/>
            </a:xfrm>
            <a:custGeom>
              <a:avLst/>
              <a:gdLst/>
              <a:ahLst/>
              <a:cxnLst/>
              <a:rect l="l" t="t" r="r" b="b"/>
              <a:pathLst>
                <a:path w="1359" h="1408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24"/>
                  </a:lnTo>
                  <a:cubicBezTo>
                    <a:pt x="1056" y="939"/>
                    <a:pt x="880" y="1095"/>
                    <a:pt x="685" y="1095"/>
                  </a:cubicBezTo>
                  <a:lnTo>
                    <a:pt x="665" y="1095"/>
                  </a:lnTo>
                  <a:cubicBezTo>
                    <a:pt x="470" y="1095"/>
                    <a:pt x="303" y="919"/>
                    <a:pt x="303" y="724"/>
                  </a:cubicBezTo>
                  <a:lnTo>
                    <a:pt x="303" y="684"/>
                  </a:lnTo>
                  <a:cubicBezTo>
                    <a:pt x="303" y="469"/>
                    <a:pt x="479" y="313"/>
                    <a:pt x="675" y="303"/>
                  </a:cubicBezTo>
                  <a:close/>
                  <a:moveTo>
                    <a:pt x="665" y="0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24"/>
                  </a:lnTo>
                  <a:cubicBezTo>
                    <a:pt x="1" y="1095"/>
                    <a:pt x="303" y="1408"/>
                    <a:pt x="665" y="1408"/>
                  </a:cubicBezTo>
                  <a:lnTo>
                    <a:pt x="694" y="1408"/>
                  </a:lnTo>
                  <a:cubicBezTo>
                    <a:pt x="1066" y="1388"/>
                    <a:pt x="1359" y="1085"/>
                    <a:pt x="1359" y="724"/>
                  </a:cubicBezTo>
                  <a:lnTo>
                    <a:pt x="1359" y="684"/>
                  </a:lnTo>
                  <a:cubicBezTo>
                    <a:pt x="1359" y="313"/>
                    <a:pt x="1056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25"/>
            <p:cNvSpPr/>
            <p:nvPr/>
          </p:nvSpPr>
          <p:spPr>
            <a:xfrm>
              <a:off x="384016" y="5745045"/>
              <a:ext cx="135098" cy="126505"/>
            </a:xfrm>
            <a:custGeom>
              <a:avLst/>
              <a:gdLst/>
              <a:ahLst/>
              <a:cxnLst/>
              <a:rect l="l" t="t" r="r" b="b"/>
              <a:pathLst>
                <a:path w="1193" h="1095" extrusionOk="0">
                  <a:moveTo>
                    <a:pt x="577" y="1"/>
                  </a:moveTo>
                  <a:cubicBezTo>
                    <a:pt x="430" y="1"/>
                    <a:pt x="293" y="59"/>
                    <a:pt x="196" y="157"/>
                  </a:cubicBezTo>
                  <a:cubicBezTo>
                    <a:pt x="0" y="372"/>
                    <a:pt x="0" y="694"/>
                    <a:pt x="205" y="899"/>
                  </a:cubicBezTo>
                  <a:lnTo>
                    <a:pt x="244" y="939"/>
                  </a:lnTo>
                  <a:cubicBezTo>
                    <a:pt x="342" y="1036"/>
                    <a:pt x="479" y="1095"/>
                    <a:pt x="626" y="1095"/>
                  </a:cubicBezTo>
                  <a:cubicBezTo>
                    <a:pt x="772" y="1095"/>
                    <a:pt x="909" y="1036"/>
                    <a:pt x="997" y="939"/>
                  </a:cubicBezTo>
                  <a:cubicBezTo>
                    <a:pt x="1192" y="714"/>
                    <a:pt x="1192" y="391"/>
                    <a:pt x="997" y="196"/>
                  </a:cubicBezTo>
                  <a:lnTo>
                    <a:pt x="948" y="147"/>
                  </a:lnTo>
                  <a:cubicBezTo>
                    <a:pt x="850" y="49"/>
                    <a:pt x="714" y="1"/>
                    <a:pt x="5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25"/>
            <p:cNvSpPr/>
            <p:nvPr/>
          </p:nvSpPr>
          <p:spPr>
            <a:xfrm>
              <a:off x="365217" y="5727022"/>
              <a:ext cx="173827" cy="161511"/>
            </a:xfrm>
            <a:custGeom>
              <a:avLst/>
              <a:gdLst/>
              <a:ahLst/>
              <a:cxnLst/>
              <a:rect l="l" t="t" r="r" b="b"/>
              <a:pathLst>
                <a:path w="1535" h="1398" extrusionOk="0">
                  <a:moveTo>
                    <a:pt x="743" y="303"/>
                  </a:moveTo>
                  <a:cubicBezTo>
                    <a:pt x="840" y="303"/>
                    <a:pt x="938" y="342"/>
                    <a:pt x="1007" y="411"/>
                  </a:cubicBezTo>
                  <a:lnTo>
                    <a:pt x="1055" y="459"/>
                  </a:lnTo>
                  <a:cubicBezTo>
                    <a:pt x="1202" y="606"/>
                    <a:pt x="1192" y="841"/>
                    <a:pt x="1055" y="987"/>
                  </a:cubicBezTo>
                  <a:cubicBezTo>
                    <a:pt x="987" y="1065"/>
                    <a:pt x="889" y="1095"/>
                    <a:pt x="792" y="1095"/>
                  </a:cubicBezTo>
                  <a:cubicBezTo>
                    <a:pt x="694" y="1095"/>
                    <a:pt x="596" y="1055"/>
                    <a:pt x="518" y="987"/>
                  </a:cubicBezTo>
                  <a:lnTo>
                    <a:pt x="479" y="948"/>
                  </a:lnTo>
                  <a:cubicBezTo>
                    <a:pt x="332" y="801"/>
                    <a:pt x="342" y="567"/>
                    <a:pt x="479" y="411"/>
                  </a:cubicBezTo>
                  <a:cubicBezTo>
                    <a:pt x="547" y="342"/>
                    <a:pt x="645" y="303"/>
                    <a:pt x="743" y="303"/>
                  </a:cubicBezTo>
                  <a:close/>
                  <a:moveTo>
                    <a:pt x="743" y="0"/>
                  </a:moveTo>
                  <a:cubicBezTo>
                    <a:pt x="547" y="0"/>
                    <a:pt x="371" y="78"/>
                    <a:pt x="254" y="205"/>
                  </a:cubicBezTo>
                  <a:cubicBezTo>
                    <a:pt x="0" y="489"/>
                    <a:pt x="0" y="899"/>
                    <a:pt x="264" y="1163"/>
                  </a:cubicBezTo>
                  <a:lnTo>
                    <a:pt x="283" y="1183"/>
                  </a:lnTo>
                  <a:lnTo>
                    <a:pt x="303" y="1202"/>
                  </a:lnTo>
                  <a:cubicBezTo>
                    <a:pt x="430" y="1329"/>
                    <a:pt x="606" y="1397"/>
                    <a:pt x="792" y="1397"/>
                  </a:cubicBezTo>
                  <a:cubicBezTo>
                    <a:pt x="977" y="1397"/>
                    <a:pt x="1153" y="1329"/>
                    <a:pt x="1280" y="1192"/>
                  </a:cubicBezTo>
                  <a:cubicBezTo>
                    <a:pt x="1534" y="919"/>
                    <a:pt x="1524" y="499"/>
                    <a:pt x="1270" y="244"/>
                  </a:cubicBezTo>
                  <a:lnTo>
                    <a:pt x="1251" y="225"/>
                  </a:lnTo>
                  <a:lnTo>
                    <a:pt x="1222" y="196"/>
                  </a:lnTo>
                  <a:cubicBezTo>
                    <a:pt x="1104" y="69"/>
                    <a:pt x="919" y="0"/>
                    <a:pt x="7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371785" y="6134497"/>
              <a:ext cx="117432" cy="123155"/>
            </a:xfrm>
            <a:custGeom>
              <a:avLst/>
              <a:gdLst/>
              <a:ahLst/>
              <a:cxnLst/>
              <a:rect l="l" t="t" r="r" b="b"/>
              <a:pathLst>
                <a:path w="1037" h="1066" extrusionOk="0">
                  <a:moveTo>
                    <a:pt x="519" y="1"/>
                  </a:moveTo>
                  <a:cubicBezTo>
                    <a:pt x="177" y="1"/>
                    <a:pt x="1" y="274"/>
                    <a:pt x="1" y="528"/>
                  </a:cubicBezTo>
                  <a:cubicBezTo>
                    <a:pt x="1" y="665"/>
                    <a:pt x="50" y="792"/>
                    <a:pt x="128" y="890"/>
                  </a:cubicBezTo>
                  <a:cubicBezTo>
                    <a:pt x="225" y="997"/>
                    <a:pt x="362" y="1066"/>
                    <a:pt x="519" y="1066"/>
                  </a:cubicBezTo>
                  <a:cubicBezTo>
                    <a:pt x="861" y="1066"/>
                    <a:pt x="1036" y="792"/>
                    <a:pt x="1036" y="528"/>
                  </a:cubicBezTo>
                  <a:cubicBezTo>
                    <a:pt x="1036" y="401"/>
                    <a:pt x="988" y="274"/>
                    <a:pt x="909" y="176"/>
                  </a:cubicBezTo>
                  <a:cubicBezTo>
                    <a:pt x="812" y="69"/>
                    <a:pt x="67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355252" y="6117630"/>
              <a:ext cx="150613" cy="157005"/>
            </a:xfrm>
            <a:custGeom>
              <a:avLst/>
              <a:gdLst/>
              <a:ahLst/>
              <a:cxnLst/>
              <a:rect l="l" t="t" r="r" b="b"/>
              <a:pathLst>
                <a:path w="1330" h="1359" extrusionOk="0">
                  <a:moveTo>
                    <a:pt x="665" y="303"/>
                  </a:moveTo>
                  <a:cubicBezTo>
                    <a:pt x="1153" y="303"/>
                    <a:pt x="1153" y="1055"/>
                    <a:pt x="665" y="1055"/>
                  </a:cubicBezTo>
                  <a:cubicBezTo>
                    <a:pt x="186" y="1055"/>
                    <a:pt x="186" y="303"/>
                    <a:pt x="665" y="303"/>
                  </a:cubicBezTo>
                  <a:close/>
                  <a:moveTo>
                    <a:pt x="665" y="0"/>
                  </a:moveTo>
                  <a:cubicBezTo>
                    <a:pt x="284" y="0"/>
                    <a:pt x="0" y="293"/>
                    <a:pt x="0" y="684"/>
                  </a:cubicBezTo>
                  <a:cubicBezTo>
                    <a:pt x="0" y="850"/>
                    <a:pt x="59" y="1016"/>
                    <a:pt x="166" y="1133"/>
                  </a:cubicBezTo>
                  <a:cubicBezTo>
                    <a:pt x="284" y="1280"/>
                    <a:pt x="469" y="1358"/>
                    <a:pt x="665" y="1358"/>
                  </a:cubicBezTo>
                  <a:cubicBezTo>
                    <a:pt x="1046" y="1358"/>
                    <a:pt x="1329" y="1065"/>
                    <a:pt x="1329" y="674"/>
                  </a:cubicBezTo>
                  <a:cubicBezTo>
                    <a:pt x="1329" y="508"/>
                    <a:pt x="1270" y="342"/>
                    <a:pt x="1173" y="225"/>
                  </a:cubicBezTo>
                  <a:cubicBezTo>
                    <a:pt x="1046" y="78"/>
                    <a:pt x="870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404966" y="6452898"/>
              <a:ext cx="117432" cy="122000"/>
            </a:xfrm>
            <a:custGeom>
              <a:avLst/>
              <a:gdLst/>
              <a:ahLst/>
              <a:cxnLst/>
              <a:rect l="l" t="t" r="r" b="b"/>
              <a:pathLst>
                <a:path w="1037" h="1056" extrusionOk="0">
                  <a:moveTo>
                    <a:pt x="519" y="0"/>
                  </a:moveTo>
                  <a:cubicBezTo>
                    <a:pt x="177" y="0"/>
                    <a:pt x="1" y="264"/>
                    <a:pt x="1" y="528"/>
                  </a:cubicBezTo>
                  <a:cubicBezTo>
                    <a:pt x="1" y="792"/>
                    <a:pt x="177" y="1055"/>
                    <a:pt x="519" y="1055"/>
                  </a:cubicBezTo>
                  <a:cubicBezTo>
                    <a:pt x="861" y="1055"/>
                    <a:pt x="1037" y="792"/>
                    <a:pt x="1037" y="528"/>
                  </a:cubicBezTo>
                  <a:cubicBezTo>
                    <a:pt x="1037" y="391"/>
                    <a:pt x="988" y="264"/>
                    <a:pt x="910" y="176"/>
                  </a:cubicBezTo>
                  <a:cubicBezTo>
                    <a:pt x="812" y="59"/>
                    <a:pt x="675" y="0"/>
                    <a:pt x="5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388432" y="6435915"/>
              <a:ext cx="150613" cy="157005"/>
            </a:xfrm>
            <a:custGeom>
              <a:avLst/>
              <a:gdLst/>
              <a:ahLst/>
              <a:cxnLst/>
              <a:rect l="l" t="t" r="r" b="b"/>
              <a:pathLst>
                <a:path w="1330" h="1359" extrusionOk="0">
                  <a:moveTo>
                    <a:pt x="665" y="303"/>
                  </a:moveTo>
                  <a:cubicBezTo>
                    <a:pt x="1144" y="303"/>
                    <a:pt x="1144" y="1056"/>
                    <a:pt x="665" y="1056"/>
                  </a:cubicBezTo>
                  <a:cubicBezTo>
                    <a:pt x="176" y="1056"/>
                    <a:pt x="186" y="303"/>
                    <a:pt x="665" y="303"/>
                  </a:cubicBezTo>
                  <a:close/>
                  <a:moveTo>
                    <a:pt x="665" y="1"/>
                  </a:moveTo>
                  <a:cubicBezTo>
                    <a:pt x="284" y="1"/>
                    <a:pt x="0" y="294"/>
                    <a:pt x="0" y="675"/>
                  </a:cubicBezTo>
                  <a:cubicBezTo>
                    <a:pt x="0" y="1066"/>
                    <a:pt x="284" y="1359"/>
                    <a:pt x="665" y="1359"/>
                  </a:cubicBezTo>
                  <a:cubicBezTo>
                    <a:pt x="860" y="1359"/>
                    <a:pt x="1046" y="1281"/>
                    <a:pt x="1163" y="1134"/>
                  </a:cubicBezTo>
                  <a:cubicBezTo>
                    <a:pt x="1271" y="1007"/>
                    <a:pt x="1329" y="851"/>
                    <a:pt x="1329" y="675"/>
                  </a:cubicBezTo>
                  <a:cubicBezTo>
                    <a:pt x="1329" y="294"/>
                    <a:pt x="1046" y="1"/>
                    <a:pt x="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371785" y="2212824"/>
              <a:ext cx="155029" cy="162666"/>
            </a:xfrm>
            <a:custGeom>
              <a:avLst/>
              <a:gdLst/>
              <a:ahLst/>
              <a:cxnLst/>
              <a:rect l="l" t="t" r="r" b="b"/>
              <a:pathLst>
                <a:path w="1369" h="1408" extrusionOk="0">
                  <a:moveTo>
                    <a:pt x="704" y="303"/>
                  </a:moveTo>
                  <a:cubicBezTo>
                    <a:pt x="900" y="303"/>
                    <a:pt x="1066" y="489"/>
                    <a:pt x="1066" y="684"/>
                  </a:cubicBezTo>
                  <a:lnTo>
                    <a:pt x="1066" y="724"/>
                  </a:lnTo>
                  <a:cubicBezTo>
                    <a:pt x="1066" y="929"/>
                    <a:pt x="890" y="1085"/>
                    <a:pt x="685" y="1095"/>
                  </a:cubicBezTo>
                  <a:lnTo>
                    <a:pt x="675" y="1095"/>
                  </a:lnTo>
                  <a:cubicBezTo>
                    <a:pt x="480" y="1095"/>
                    <a:pt x="313" y="909"/>
                    <a:pt x="313" y="724"/>
                  </a:cubicBezTo>
                  <a:lnTo>
                    <a:pt x="313" y="684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75" y="0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24"/>
                  </a:lnTo>
                  <a:cubicBezTo>
                    <a:pt x="1" y="1095"/>
                    <a:pt x="313" y="1408"/>
                    <a:pt x="675" y="1408"/>
                  </a:cubicBezTo>
                  <a:lnTo>
                    <a:pt x="704" y="1408"/>
                  </a:lnTo>
                  <a:cubicBezTo>
                    <a:pt x="1076" y="1388"/>
                    <a:pt x="1369" y="1085"/>
                    <a:pt x="1369" y="724"/>
                  </a:cubicBezTo>
                  <a:lnTo>
                    <a:pt x="1369" y="684"/>
                  </a:lnTo>
                  <a:cubicBezTo>
                    <a:pt x="1369" y="313"/>
                    <a:pt x="1066" y="0"/>
                    <a:pt x="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414931" y="2562765"/>
              <a:ext cx="116300" cy="122000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19" y="1"/>
                  </a:moveTo>
                  <a:cubicBezTo>
                    <a:pt x="177" y="1"/>
                    <a:pt x="1" y="264"/>
                    <a:pt x="1" y="528"/>
                  </a:cubicBezTo>
                  <a:cubicBezTo>
                    <a:pt x="1" y="665"/>
                    <a:pt x="40" y="792"/>
                    <a:pt x="128" y="890"/>
                  </a:cubicBezTo>
                  <a:cubicBezTo>
                    <a:pt x="226" y="997"/>
                    <a:pt x="362" y="1056"/>
                    <a:pt x="51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1"/>
                    <a:pt x="988" y="264"/>
                    <a:pt x="900" y="176"/>
                  </a:cubicBezTo>
                  <a:cubicBezTo>
                    <a:pt x="812" y="59"/>
                    <a:pt x="66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25"/>
            <p:cNvSpPr/>
            <p:nvPr/>
          </p:nvSpPr>
          <p:spPr>
            <a:xfrm>
              <a:off x="397265" y="2545782"/>
              <a:ext cx="151745" cy="157121"/>
            </a:xfrm>
            <a:custGeom>
              <a:avLst/>
              <a:gdLst/>
              <a:ahLst/>
              <a:cxnLst/>
              <a:rect l="l" t="t" r="r" b="b"/>
              <a:pathLst>
                <a:path w="1340" h="1360" extrusionOk="0">
                  <a:moveTo>
                    <a:pt x="675" y="304"/>
                  </a:moveTo>
                  <a:cubicBezTo>
                    <a:pt x="1153" y="304"/>
                    <a:pt x="1153" y="1056"/>
                    <a:pt x="675" y="1056"/>
                  </a:cubicBezTo>
                  <a:cubicBezTo>
                    <a:pt x="186" y="1056"/>
                    <a:pt x="186" y="304"/>
                    <a:pt x="675" y="304"/>
                  </a:cubicBezTo>
                  <a:close/>
                  <a:moveTo>
                    <a:pt x="675" y="1"/>
                  </a:moveTo>
                  <a:cubicBezTo>
                    <a:pt x="294" y="1"/>
                    <a:pt x="0" y="294"/>
                    <a:pt x="0" y="675"/>
                  </a:cubicBezTo>
                  <a:cubicBezTo>
                    <a:pt x="0" y="851"/>
                    <a:pt x="59" y="1017"/>
                    <a:pt x="167" y="1134"/>
                  </a:cubicBezTo>
                  <a:cubicBezTo>
                    <a:pt x="294" y="1281"/>
                    <a:pt x="469" y="1359"/>
                    <a:pt x="675" y="1359"/>
                  </a:cubicBezTo>
                  <a:cubicBezTo>
                    <a:pt x="870" y="1359"/>
                    <a:pt x="1046" y="1281"/>
                    <a:pt x="1173" y="1134"/>
                  </a:cubicBezTo>
                  <a:cubicBezTo>
                    <a:pt x="1281" y="1017"/>
                    <a:pt x="1339" y="851"/>
                    <a:pt x="1339" y="675"/>
                  </a:cubicBezTo>
                  <a:cubicBezTo>
                    <a:pt x="1339" y="294"/>
                    <a:pt x="1046" y="1"/>
                    <a:pt x="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13" name="Google Shape;1213;p25"/>
          <p:cNvGrpSpPr/>
          <p:nvPr/>
        </p:nvGrpSpPr>
        <p:grpSpPr>
          <a:xfrm>
            <a:off x="7363688" y="138427"/>
            <a:ext cx="1956019" cy="1443702"/>
            <a:chOff x="7211282" y="106518"/>
            <a:chExt cx="2205705" cy="1627990"/>
          </a:xfrm>
        </p:grpSpPr>
        <p:sp>
          <p:nvSpPr>
            <p:cNvPr id="1214" name="Google Shape;1214;p25"/>
            <p:cNvSpPr/>
            <p:nvPr/>
          </p:nvSpPr>
          <p:spPr>
            <a:xfrm>
              <a:off x="7327543" y="160139"/>
              <a:ext cx="2078847" cy="1564726"/>
            </a:xfrm>
            <a:custGeom>
              <a:avLst/>
              <a:gdLst/>
              <a:ahLst/>
              <a:cxnLst/>
              <a:rect l="l" t="t" r="r" b="b"/>
              <a:pathLst>
                <a:path w="19615" h="14764" extrusionOk="0">
                  <a:moveTo>
                    <a:pt x="11631" y="1"/>
                  </a:moveTo>
                  <a:cubicBezTo>
                    <a:pt x="10854" y="1"/>
                    <a:pt x="7004" y="157"/>
                    <a:pt x="6126" y="284"/>
                  </a:cubicBezTo>
                  <a:cubicBezTo>
                    <a:pt x="5212" y="415"/>
                    <a:pt x="337" y="415"/>
                    <a:pt x="210" y="429"/>
                  </a:cubicBezTo>
                  <a:cubicBezTo>
                    <a:pt x="210" y="429"/>
                    <a:pt x="14" y="12935"/>
                    <a:pt x="5" y="13653"/>
                  </a:cubicBezTo>
                  <a:cubicBezTo>
                    <a:pt x="1" y="13987"/>
                    <a:pt x="150" y="14077"/>
                    <a:pt x="311" y="14077"/>
                  </a:cubicBezTo>
                  <a:cubicBezTo>
                    <a:pt x="496" y="14077"/>
                    <a:pt x="696" y="13958"/>
                    <a:pt x="696" y="13958"/>
                  </a:cubicBezTo>
                  <a:lnTo>
                    <a:pt x="696" y="13958"/>
                  </a:lnTo>
                  <a:lnTo>
                    <a:pt x="446" y="14759"/>
                  </a:lnTo>
                  <a:cubicBezTo>
                    <a:pt x="446" y="14759"/>
                    <a:pt x="857" y="14763"/>
                    <a:pt x="1419" y="14763"/>
                  </a:cubicBezTo>
                  <a:cubicBezTo>
                    <a:pt x="2543" y="14763"/>
                    <a:pt x="4275" y="14745"/>
                    <a:pt x="4548" y="14636"/>
                  </a:cubicBezTo>
                  <a:cubicBezTo>
                    <a:pt x="4957" y="14472"/>
                    <a:pt x="10415" y="14599"/>
                    <a:pt x="11429" y="14463"/>
                  </a:cubicBezTo>
                  <a:cubicBezTo>
                    <a:pt x="12438" y="14322"/>
                    <a:pt x="19614" y="14322"/>
                    <a:pt x="19614" y="14322"/>
                  </a:cubicBezTo>
                  <a:lnTo>
                    <a:pt x="19537" y="13572"/>
                  </a:lnTo>
                  <a:cubicBezTo>
                    <a:pt x="19537" y="13572"/>
                    <a:pt x="19483" y="10743"/>
                    <a:pt x="19455" y="9956"/>
                  </a:cubicBezTo>
                  <a:cubicBezTo>
                    <a:pt x="19428" y="9165"/>
                    <a:pt x="19173" y="697"/>
                    <a:pt x="19173" y="697"/>
                  </a:cubicBezTo>
                  <a:lnTo>
                    <a:pt x="18523" y="538"/>
                  </a:lnTo>
                  <a:lnTo>
                    <a:pt x="18418" y="247"/>
                  </a:lnTo>
                  <a:cubicBezTo>
                    <a:pt x="18418" y="247"/>
                    <a:pt x="16477" y="97"/>
                    <a:pt x="16145" y="74"/>
                  </a:cubicBezTo>
                  <a:cubicBezTo>
                    <a:pt x="15817" y="56"/>
                    <a:pt x="12247" y="11"/>
                    <a:pt x="11711" y="2"/>
                  </a:cubicBezTo>
                  <a:cubicBezTo>
                    <a:pt x="11690" y="1"/>
                    <a:pt x="11663" y="1"/>
                    <a:pt x="11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7307300" y="149646"/>
              <a:ext cx="2018119" cy="1514914"/>
            </a:xfrm>
            <a:custGeom>
              <a:avLst/>
              <a:gdLst/>
              <a:ahLst/>
              <a:cxnLst/>
              <a:rect l="l" t="t" r="r" b="b"/>
              <a:pathLst>
                <a:path w="19042" h="14294" extrusionOk="0">
                  <a:moveTo>
                    <a:pt x="11449" y="199"/>
                  </a:moveTo>
                  <a:cubicBezTo>
                    <a:pt x="11956" y="199"/>
                    <a:pt x="12463" y="208"/>
                    <a:pt x="12970" y="228"/>
                  </a:cubicBezTo>
                  <a:cubicBezTo>
                    <a:pt x="13669" y="257"/>
                    <a:pt x="14362" y="266"/>
                    <a:pt x="15058" y="266"/>
                  </a:cubicBezTo>
                  <a:cubicBezTo>
                    <a:pt x="15232" y="266"/>
                    <a:pt x="15406" y="265"/>
                    <a:pt x="15581" y="264"/>
                  </a:cubicBezTo>
                  <a:cubicBezTo>
                    <a:pt x="15618" y="264"/>
                    <a:pt x="15656" y="264"/>
                    <a:pt x="15693" y="264"/>
                  </a:cubicBezTo>
                  <a:cubicBezTo>
                    <a:pt x="16091" y="264"/>
                    <a:pt x="16487" y="285"/>
                    <a:pt x="16886" y="314"/>
                  </a:cubicBezTo>
                  <a:cubicBezTo>
                    <a:pt x="17131" y="333"/>
                    <a:pt x="17377" y="355"/>
                    <a:pt x="17618" y="378"/>
                  </a:cubicBezTo>
                  <a:cubicBezTo>
                    <a:pt x="17741" y="387"/>
                    <a:pt x="17864" y="396"/>
                    <a:pt x="17986" y="405"/>
                  </a:cubicBezTo>
                  <a:cubicBezTo>
                    <a:pt x="18004" y="407"/>
                    <a:pt x="18027" y="407"/>
                    <a:pt x="18052" y="407"/>
                  </a:cubicBezTo>
                  <a:cubicBezTo>
                    <a:pt x="18096" y="407"/>
                    <a:pt x="18149" y="406"/>
                    <a:pt x="18203" y="406"/>
                  </a:cubicBezTo>
                  <a:cubicBezTo>
                    <a:pt x="18298" y="406"/>
                    <a:pt x="18395" y="411"/>
                    <a:pt x="18446" y="437"/>
                  </a:cubicBezTo>
                  <a:cubicBezTo>
                    <a:pt x="18614" y="528"/>
                    <a:pt x="18591" y="933"/>
                    <a:pt x="18591" y="1074"/>
                  </a:cubicBezTo>
                  <a:cubicBezTo>
                    <a:pt x="18596" y="1342"/>
                    <a:pt x="18596" y="1615"/>
                    <a:pt x="18600" y="1883"/>
                  </a:cubicBezTo>
                  <a:cubicBezTo>
                    <a:pt x="18609" y="2402"/>
                    <a:pt x="18619" y="2916"/>
                    <a:pt x="18628" y="3434"/>
                  </a:cubicBezTo>
                  <a:cubicBezTo>
                    <a:pt x="18646" y="4489"/>
                    <a:pt x="18673" y="5549"/>
                    <a:pt x="18700" y="6604"/>
                  </a:cubicBezTo>
                  <a:cubicBezTo>
                    <a:pt x="18763" y="8943"/>
                    <a:pt x="18831" y="11286"/>
                    <a:pt x="18850" y="13625"/>
                  </a:cubicBezTo>
                  <a:lnTo>
                    <a:pt x="18850" y="13625"/>
                  </a:lnTo>
                  <a:cubicBezTo>
                    <a:pt x="13998" y="13856"/>
                    <a:pt x="9141" y="13785"/>
                    <a:pt x="4289" y="13921"/>
                  </a:cubicBezTo>
                  <a:cubicBezTo>
                    <a:pt x="2938" y="13961"/>
                    <a:pt x="1592" y="14015"/>
                    <a:pt x="245" y="14096"/>
                  </a:cubicBezTo>
                  <a:lnTo>
                    <a:pt x="245" y="14096"/>
                  </a:lnTo>
                  <a:cubicBezTo>
                    <a:pt x="193" y="9602"/>
                    <a:pt x="255" y="5109"/>
                    <a:pt x="433" y="620"/>
                  </a:cubicBezTo>
                  <a:lnTo>
                    <a:pt x="433" y="620"/>
                  </a:lnTo>
                  <a:cubicBezTo>
                    <a:pt x="2571" y="549"/>
                    <a:pt x="4712" y="494"/>
                    <a:pt x="6845" y="369"/>
                  </a:cubicBezTo>
                  <a:cubicBezTo>
                    <a:pt x="8380" y="280"/>
                    <a:pt x="9913" y="199"/>
                    <a:pt x="11449" y="199"/>
                  </a:cubicBezTo>
                  <a:close/>
                  <a:moveTo>
                    <a:pt x="11175" y="0"/>
                  </a:moveTo>
                  <a:cubicBezTo>
                    <a:pt x="11147" y="0"/>
                    <a:pt x="11120" y="0"/>
                    <a:pt x="11092" y="1"/>
                  </a:cubicBezTo>
                  <a:cubicBezTo>
                    <a:pt x="10055" y="5"/>
                    <a:pt x="9018" y="46"/>
                    <a:pt x="7986" y="105"/>
                  </a:cubicBezTo>
                  <a:cubicBezTo>
                    <a:pt x="5435" y="255"/>
                    <a:pt x="2888" y="346"/>
                    <a:pt x="337" y="433"/>
                  </a:cubicBezTo>
                  <a:cubicBezTo>
                    <a:pt x="283" y="433"/>
                    <a:pt x="242" y="474"/>
                    <a:pt x="242" y="528"/>
                  </a:cubicBezTo>
                  <a:cubicBezTo>
                    <a:pt x="60" y="5071"/>
                    <a:pt x="1" y="9619"/>
                    <a:pt x="55" y="14166"/>
                  </a:cubicBezTo>
                  <a:cubicBezTo>
                    <a:pt x="55" y="14216"/>
                    <a:pt x="87" y="14246"/>
                    <a:pt x="125" y="14255"/>
                  </a:cubicBezTo>
                  <a:lnTo>
                    <a:pt x="125" y="14255"/>
                  </a:lnTo>
                  <a:cubicBezTo>
                    <a:pt x="140" y="14278"/>
                    <a:pt x="165" y="14294"/>
                    <a:pt x="201" y="14294"/>
                  </a:cubicBezTo>
                  <a:cubicBezTo>
                    <a:pt x="202" y="14294"/>
                    <a:pt x="204" y="14294"/>
                    <a:pt x="205" y="14294"/>
                  </a:cubicBezTo>
                  <a:cubicBezTo>
                    <a:pt x="5080" y="13993"/>
                    <a:pt x="9973" y="14053"/>
                    <a:pt x="14858" y="13948"/>
                  </a:cubicBezTo>
                  <a:cubicBezTo>
                    <a:pt x="16222" y="13921"/>
                    <a:pt x="17582" y="13880"/>
                    <a:pt x="18946" y="13812"/>
                  </a:cubicBezTo>
                  <a:cubicBezTo>
                    <a:pt x="18996" y="13812"/>
                    <a:pt x="19041" y="13771"/>
                    <a:pt x="19041" y="13716"/>
                  </a:cubicBezTo>
                  <a:cubicBezTo>
                    <a:pt x="19023" y="11524"/>
                    <a:pt x="18964" y="9328"/>
                    <a:pt x="18910" y="7136"/>
                  </a:cubicBezTo>
                  <a:cubicBezTo>
                    <a:pt x="18882" y="6044"/>
                    <a:pt x="18850" y="4948"/>
                    <a:pt x="18828" y="3852"/>
                  </a:cubicBezTo>
                  <a:cubicBezTo>
                    <a:pt x="18805" y="2806"/>
                    <a:pt x="18823" y="1751"/>
                    <a:pt x="18764" y="715"/>
                  </a:cubicBezTo>
                  <a:cubicBezTo>
                    <a:pt x="18750" y="396"/>
                    <a:pt x="18746" y="264"/>
                    <a:pt x="18396" y="242"/>
                  </a:cubicBezTo>
                  <a:cubicBezTo>
                    <a:pt x="17855" y="210"/>
                    <a:pt x="17318" y="155"/>
                    <a:pt x="16781" y="114"/>
                  </a:cubicBezTo>
                  <a:cubicBezTo>
                    <a:pt x="16405" y="87"/>
                    <a:pt x="16029" y="80"/>
                    <a:pt x="15652" y="80"/>
                  </a:cubicBezTo>
                  <a:cubicBezTo>
                    <a:pt x="15241" y="80"/>
                    <a:pt x="14829" y="88"/>
                    <a:pt x="14418" y="88"/>
                  </a:cubicBezTo>
                  <a:cubicBezTo>
                    <a:pt x="14332" y="88"/>
                    <a:pt x="14247" y="88"/>
                    <a:pt x="14162" y="87"/>
                  </a:cubicBezTo>
                  <a:cubicBezTo>
                    <a:pt x="13166" y="78"/>
                    <a:pt x="12171" y="0"/>
                    <a:pt x="11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363682" y="214613"/>
              <a:ext cx="2053305" cy="1519895"/>
            </a:xfrm>
            <a:custGeom>
              <a:avLst/>
              <a:gdLst/>
              <a:ahLst/>
              <a:cxnLst/>
              <a:rect l="l" t="t" r="r" b="b"/>
              <a:pathLst>
                <a:path w="19374" h="14341" extrusionOk="0">
                  <a:moveTo>
                    <a:pt x="18302" y="0"/>
                  </a:moveTo>
                  <a:cubicBezTo>
                    <a:pt x="18191" y="0"/>
                    <a:pt x="18151" y="171"/>
                    <a:pt x="18268" y="188"/>
                  </a:cubicBezTo>
                  <a:cubicBezTo>
                    <a:pt x="18424" y="216"/>
                    <a:pt x="18583" y="240"/>
                    <a:pt x="18739" y="264"/>
                  </a:cubicBezTo>
                  <a:lnTo>
                    <a:pt x="18739" y="264"/>
                  </a:lnTo>
                  <a:cubicBezTo>
                    <a:pt x="18853" y="4039"/>
                    <a:pt x="18992" y="7809"/>
                    <a:pt x="19073" y="11584"/>
                  </a:cubicBezTo>
                  <a:cubicBezTo>
                    <a:pt x="19087" y="12304"/>
                    <a:pt x="19083" y="13019"/>
                    <a:pt x="19168" y="13735"/>
                  </a:cubicBezTo>
                  <a:lnTo>
                    <a:pt x="19168" y="13735"/>
                  </a:lnTo>
                  <a:cubicBezTo>
                    <a:pt x="19145" y="13738"/>
                    <a:pt x="19121" y="13739"/>
                    <a:pt x="19097" y="13739"/>
                  </a:cubicBezTo>
                  <a:cubicBezTo>
                    <a:pt x="18986" y="13739"/>
                    <a:pt x="18867" y="13714"/>
                    <a:pt x="18769" y="13708"/>
                  </a:cubicBezTo>
                  <a:cubicBezTo>
                    <a:pt x="18496" y="13685"/>
                    <a:pt x="18214" y="13690"/>
                    <a:pt x="17941" y="13685"/>
                  </a:cubicBezTo>
                  <a:cubicBezTo>
                    <a:pt x="17537" y="13677"/>
                    <a:pt x="17134" y="13673"/>
                    <a:pt x="16730" y="13673"/>
                  </a:cubicBezTo>
                  <a:cubicBezTo>
                    <a:pt x="16497" y="13673"/>
                    <a:pt x="16264" y="13674"/>
                    <a:pt x="16031" y="13676"/>
                  </a:cubicBezTo>
                  <a:cubicBezTo>
                    <a:pt x="14735" y="13694"/>
                    <a:pt x="13448" y="13781"/>
                    <a:pt x="12156" y="13835"/>
                  </a:cubicBezTo>
                  <a:cubicBezTo>
                    <a:pt x="11734" y="13855"/>
                    <a:pt x="11310" y="13860"/>
                    <a:pt x="10887" y="13860"/>
                  </a:cubicBezTo>
                  <a:cubicBezTo>
                    <a:pt x="10290" y="13860"/>
                    <a:pt x="9693" y="13849"/>
                    <a:pt x="9096" y="13849"/>
                  </a:cubicBezTo>
                  <a:cubicBezTo>
                    <a:pt x="8828" y="13849"/>
                    <a:pt x="8559" y="13851"/>
                    <a:pt x="8291" y="13858"/>
                  </a:cubicBezTo>
                  <a:cubicBezTo>
                    <a:pt x="7009" y="13890"/>
                    <a:pt x="5731" y="13953"/>
                    <a:pt x="4453" y="14017"/>
                  </a:cubicBezTo>
                  <a:cubicBezTo>
                    <a:pt x="3040" y="14084"/>
                    <a:pt x="1627" y="14141"/>
                    <a:pt x="218" y="14149"/>
                  </a:cubicBezTo>
                  <a:lnTo>
                    <a:pt x="218" y="14149"/>
                  </a:lnTo>
                  <a:cubicBezTo>
                    <a:pt x="247" y="13982"/>
                    <a:pt x="276" y="13818"/>
                    <a:pt x="305" y="13653"/>
                  </a:cubicBezTo>
                  <a:cubicBezTo>
                    <a:pt x="319" y="13579"/>
                    <a:pt x="258" y="13530"/>
                    <a:pt x="202" y="13530"/>
                  </a:cubicBezTo>
                  <a:cubicBezTo>
                    <a:pt x="166" y="13530"/>
                    <a:pt x="132" y="13550"/>
                    <a:pt x="123" y="13599"/>
                  </a:cubicBezTo>
                  <a:cubicBezTo>
                    <a:pt x="87" y="13803"/>
                    <a:pt x="51" y="14013"/>
                    <a:pt x="10" y="14217"/>
                  </a:cubicBezTo>
                  <a:cubicBezTo>
                    <a:pt x="1" y="14276"/>
                    <a:pt x="37" y="14340"/>
                    <a:pt x="105" y="14340"/>
                  </a:cubicBezTo>
                  <a:cubicBezTo>
                    <a:pt x="2706" y="14335"/>
                    <a:pt x="5303" y="14135"/>
                    <a:pt x="7900" y="14058"/>
                  </a:cubicBezTo>
                  <a:cubicBezTo>
                    <a:pt x="8287" y="14047"/>
                    <a:pt x="8674" y="14044"/>
                    <a:pt x="9060" y="14044"/>
                  </a:cubicBezTo>
                  <a:cubicBezTo>
                    <a:pt x="9630" y="14044"/>
                    <a:pt x="10199" y="14051"/>
                    <a:pt x="10768" y="14051"/>
                  </a:cubicBezTo>
                  <a:cubicBezTo>
                    <a:pt x="11119" y="14051"/>
                    <a:pt x="11469" y="14048"/>
                    <a:pt x="11820" y="14040"/>
                  </a:cubicBezTo>
                  <a:cubicBezTo>
                    <a:pt x="13111" y="14008"/>
                    <a:pt x="14403" y="13894"/>
                    <a:pt x="15694" y="13876"/>
                  </a:cubicBezTo>
                  <a:cubicBezTo>
                    <a:pt x="16098" y="13869"/>
                    <a:pt x="16499" y="13865"/>
                    <a:pt x="16901" y="13865"/>
                  </a:cubicBezTo>
                  <a:cubicBezTo>
                    <a:pt x="17229" y="13865"/>
                    <a:pt x="17557" y="13868"/>
                    <a:pt x="17886" y="13872"/>
                  </a:cubicBezTo>
                  <a:cubicBezTo>
                    <a:pt x="18187" y="13876"/>
                    <a:pt x="18491" y="13872"/>
                    <a:pt x="18796" y="13899"/>
                  </a:cubicBezTo>
                  <a:cubicBezTo>
                    <a:pt x="18895" y="13908"/>
                    <a:pt x="19012" y="13930"/>
                    <a:pt x="19123" y="13930"/>
                  </a:cubicBezTo>
                  <a:cubicBezTo>
                    <a:pt x="19185" y="13930"/>
                    <a:pt x="19246" y="13923"/>
                    <a:pt x="19301" y="13903"/>
                  </a:cubicBezTo>
                  <a:cubicBezTo>
                    <a:pt x="19337" y="13890"/>
                    <a:pt x="19374" y="13853"/>
                    <a:pt x="19369" y="13808"/>
                  </a:cubicBezTo>
                  <a:cubicBezTo>
                    <a:pt x="19292" y="13199"/>
                    <a:pt x="19287" y="12594"/>
                    <a:pt x="19273" y="11980"/>
                  </a:cubicBezTo>
                  <a:cubicBezTo>
                    <a:pt x="19255" y="11038"/>
                    <a:pt x="19233" y="10097"/>
                    <a:pt x="19205" y="9156"/>
                  </a:cubicBezTo>
                  <a:cubicBezTo>
                    <a:pt x="19155" y="7259"/>
                    <a:pt x="19096" y="5363"/>
                    <a:pt x="19032" y="3467"/>
                  </a:cubicBezTo>
                  <a:cubicBezTo>
                    <a:pt x="18996" y="2371"/>
                    <a:pt x="18960" y="1275"/>
                    <a:pt x="18928" y="183"/>
                  </a:cubicBezTo>
                  <a:cubicBezTo>
                    <a:pt x="18928" y="142"/>
                    <a:pt x="18901" y="97"/>
                    <a:pt x="18860" y="92"/>
                  </a:cubicBezTo>
                  <a:cubicBezTo>
                    <a:pt x="18678" y="61"/>
                    <a:pt x="18496" y="33"/>
                    <a:pt x="18318" y="1"/>
                  </a:cubicBezTo>
                  <a:cubicBezTo>
                    <a:pt x="18313" y="1"/>
                    <a:pt x="18307" y="0"/>
                    <a:pt x="1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8756496" y="356417"/>
              <a:ext cx="18971" cy="35928"/>
            </a:xfrm>
            <a:custGeom>
              <a:avLst/>
              <a:gdLst/>
              <a:ahLst/>
              <a:cxnLst/>
              <a:rect l="l" t="t" r="r" b="b"/>
              <a:pathLst>
                <a:path w="179" h="339" extrusionOk="0">
                  <a:moveTo>
                    <a:pt x="99" y="0"/>
                  </a:moveTo>
                  <a:cubicBezTo>
                    <a:pt x="97" y="0"/>
                    <a:pt x="95" y="0"/>
                    <a:pt x="92" y="0"/>
                  </a:cubicBezTo>
                  <a:cubicBezTo>
                    <a:pt x="51" y="5"/>
                    <a:pt x="29" y="46"/>
                    <a:pt x="29" y="87"/>
                  </a:cubicBezTo>
                  <a:cubicBezTo>
                    <a:pt x="29" y="141"/>
                    <a:pt x="19" y="196"/>
                    <a:pt x="10" y="251"/>
                  </a:cubicBezTo>
                  <a:cubicBezTo>
                    <a:pt x="0" y="307"/>
                    <a:pt x="42" y="339"/>
                    <a:pt x="83" y="339"/>
                  </a:cubicBezTo>
                  <a:cubicBezTo>
                    <a:pt x="116" y="339"/>
                    <a:pt x="148" y="320"/>
                    <a:pt x="156" y="278"/>
                  </a:cubicBezTo>
                  <a:cubicBezTo>
                    <a:pt x="170" y="210"/>
                    <a:pt x="174" y="137"/>
                    <a:pt x="174" y="69"/>
                  </a:cubicBezTo>
                  <a:cubicBezTo>
                    <a:pt x="178" y="30"/>
                    <a:pt x="135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218;p25"/>
            <p:cNvSpPr/>
            <p:nvPr/>
          </p:nvSpPr>
          <p:spPr>
            <a:xfrm>
              <a:off x="8919496" y="382913"/>
              <a:ext cx="18865" cy="37306"/>
            </a:xfrm>
            <a:custGeom>
              <a:avLst/>
              <a:gdLst/>
              <a:ahLst/>
              <a:cxnLst/>
              <a:rect l="l" t="t" r="r" b="b"/>
              <a:pathLst>
                <a:path w="178" h="352" extrusionOk="0">
                  <a:moveTo>
                    <a:pt x="103" y="0"/>
                  </a:moveTo>
                  <a:cubicBezTo>
                    <a:pt x="101" y="0"/>
                    <a:pt x="98" y="0"/>
                    <a:pt x="96" y="1"/>
                  </a:cubicBezTo>
                  <a:cubicBezTo>
                    <a:pt x="50" y="5"/>
                    <a:pt x="28" y="42"/>
                    <a:pt x="28" y="87"/>
                  </a:cubicBezTo>
                  <a:cubicBezTo>
                    <a:pt x="28" y="146"/>
                    <a:pt x="19" y="201"/>
                    <a:pt x="9" y="260"/>
                  </a:cubicBezTo>
                  <a:cubicBezTo>
                    <a:pt x="0" y="301"/>
                    <a:pt x="32" y="342"/>
                    <a:pt x="69" y="351"/>
                  </a:cubicBezTo>
                  <a:cubicBezTo>
                    <a:pt x="72" y="351"/>
                    <a:pt x="75" y="351"/>
                    <a:pt x="77" y="351"/>
                  </a:cubicBezTo>
                  <a:cubicBezTo>
                    <a:pt x="115" y="351"/>
                    <a:pt x="147" y="325"/>
                    <a:pt x="155" y="287"/>
                  </a:cubicBezTo>
                  <a:cubicBezTo>
                    <a:pt x="173" y="214"/>
                    <a:pt x="178" y="142"/>
                    <a:pt x="178" y="69"/>
                  </a:cubicBezTo>
                  <a:cubicBezTo>
                    <a:pt x="178" y="31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19" name="Google Shape;1219;p25"/>
            <p:cNvGrpSpPr/>
            <p:nvPr/>
          </p:nvGrpSpPr>
          <p:grpSpPr>
            <a:xfrm>
              <a:off x="7211282" y="106518"/>
              <a:ext cx="462826" cy="437708"/>
              <a:chOff x="8417757" y="225106"/>
              <a:chExt cx="462826" cy="437708"/>
            </a:xfrm>
          </p:grpSpPr>
          <p:sp>
            <p:nvSpPr>
              <p:cNvPr id="1220" name="Google Shape;1220;p25"/>
              <p:cNvSpPr/>
              <p:nvPr/>
            </p:nvSpPr>
            <p:spPr>
              <a:xfrm>
                <a:off x="8425494" y="234008"/>
                <a:ext cx="431455" cy="42403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001" extrusionOk="0">
                    <a:moveTo>
                      <a:pt x="1990" y="0"/>
                    </a:moveTo>
                    <a:cubicBezTo>
                      <a:pt x="1536" y="0"/>
                      <a:pt x="1233" y="160"/>
                      <a:pt x="1233" y="160"/>
                    </a:cubicBezTo>
                    <a:cubicBezTo>
                      <a:pt x="1074" y="219"/>
                      <a:pt x="797" y="460"/>
                      <a:pt x="546" y="701"/>
                    </a:cubicBezTo>
                    <a:cubicBezTo>
                      <a:pt x="296" y="942"/>
                      <a:pt x="119" y="1447"/>
                      <a:pt x="60" y="1774"/>
                    </a:cubicBezTo>
                    <a:cubicBezTo>
                      <a:pt x="1" y="2106"/>
                      <a:pt x="142" y="2565"/>
                      <a:pt x="424" y="3115"/>
                    </a:cubicBezTo>
                    <a:cubicBezTo>
                      <a:pt x="710" y="3670"/>
                      <a:pt x="1188" y="3820"/>
                      <a:pt x="2002" y="3980"/>
                    </a:cubicBezTo>
                    <a:cubicBezTo>
                      <a:pt x="2073" y="3994"/>
                      <a:pt x="2143" y="4000"/>
                      <a:pt x="2211" y="4000"/>
                    </a:cubicBezTo>
                    <a:cubicBezTo>
                      <a:pt x="2929" y="4000"/>
                      <a:pt x="3485" y="3276"/>
                      <a:pt x="3689" y="3097"/>
                    </a:cubicBezTo>
                    <a:cubicBezTo>
                      <a:pt x="3907" y="2897"/>
                      <a:pt x="4071" y="2179"/>
                      <a:pt x="4048" y="1979"/>
                    </a:cubicBezTo>
                    <a:cubicBezTo>
                      <a:pt x="4025" y="1779"/>
                      <a:pt x="3907" y="1237"/>
                      <a:pt x="3725" y="996"/>
                    </a:cubicBezTo>
                    <a:cubicBezTo>
                      <a:pt x="3543" y="755"/>
                      <a:pt x="3198" y="246"/>
                      <a:pt x="2484" y="64"/>
                    </a:cubicBezTo>
                    <a:cubicBezTo>
                      <a:pt x="2306" y="18"/>
                      <a:pt x="2140" y="0"/>
                      <a:pt x="19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1" name="Google Shape;1221;p25"/>
              <p:cNvSpPr/>
              <p:nvPr/>
            </p:nvSpPr>
            <p:spPr>
              <a:xfrm>
                <a:off x="8557971" y="356417"/>
                <a:ext cx="18971" cy="3592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39" extrusionOk="0">
                    <a:moveTo>
                      <a:pt x="99" y="0"/>
                    </a:moveTo>
                    <a:cubicBezTo>
                      <a:pt x="97" y="0"/>
                      <a:pt x="95" y="0"/>
                      <a:pt x="92" y="0"/>
                    </a:cubicBezTo>
                    <a:cubicBezTo>
                      <a:pt x="51" y="5"/>
                      <a:pt x="29" y="46"/>
                      <a:pt x="29" y="87"/>
                    </a:cubicBezTo>
                    <a:cubicBezTo>
                      <a:pt x="29" y="141"/>
                      <a:pt x="19" y="196"/>
                      <a:pt x="10" y="251"/>
                    </a:cubicBezTo>
                    <a:cubicBezTo>
                      <a:pt x="0" y="307"/>
                      <a:pt x="42" y="339"/>
                      <a:pt x="83" y="339"/>
                    </a:cubicBezTo>
                    <a:cubicBezTo>
                      <a:pt x="116" y="339"/>
                      <a:pt x="148" y="320"/>
                      <a:pt x="156" y="278"/>
                    </a:cubicBezTo>
                    <a:cubicBezTo>
                      <a:pt x="170" y="210"/>
                      <a:pt x="174" y="137"/>
                      <a:pt x="174" y="69"/>
                    </a:cubicBezTo>
                    <a:cubicBezTo>
                      <a:pt x="178" y="30"/>
                      <a:pt x="135" y="0"/>
                      <a:pt x="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2" name="Google Shape;1222;p25"/>
              <p:cNvSpPr/>
              <p:nvPr/>
            </p:nvSpPr>
            <p:spPr>
              <a:xfrm>
                <a:off x="8720971" y="382913"/>
                <a:ext cx="18865" cy="37306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52" extrusionOk="0">
                    <a:moveTo>
                      <a:pt x="103" y="0"/>
                    </a:moveTo>
                    <a:cubicBezTo>
                      <a:pt x="101" y="0"/>
                      <a:pt x="98" y="0"/>
                      <a:pt x="96" y="1"/>
                    </a:cubicBezTo>
                    <a:cubicBezTo>
                      <a:pt x="50" y="5"/>
                      <a:pt x="28" y="42"/>
                      <a:pt x="28" y="87"/>
                    </a:cubicBezTo>
                    <a:cubicBezTo>
                      <a:pt x="28" y="146"/>
                      <a:pt x="19" y="201"/>
                      <a:pt x="9" y="260"/>
                    </a:cubicBezTo>
                    <a:cubicBezTo>
                      <a:pt x="0" y="301"/>
                      <a:pt x="32" y="342"/>
                      <a:pt x="69" y="351"/>
                    </a:cubicBezTo>
                    <a:cubicBezTo>
                      <a:pt x="72" y="351"/>
                      <a:pt x="75" y="351"/>
                      <a:pt x="77" y="351"/>
                    </a:cubicBezTo>
                    <a:cubicBezTo>
                      <a:pt x="115" y="351"/>
                      <a:pt x="147" y="325"/>
                      <a:pt x="155" y="287"/>
                    </a:cubicBezTo>
                    <a:cubicBezTo>
                      <a:pt x="173" y="214"/>
                      <a:pt x="178" y="142"/>
                      <a:pt x="178" y="69"/>
                    </a:cubicBezTo>
                    <a:cubicBezTo>
                      <a:pt x="178" y="31"/>
                      <a:pt x="138" y="0"/>
                      <a:pt x="1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3" name="Google Shape;1223;p25"/>
              <p:cNvSpPr/>
              <p:nvPr/>
            </p:nvSpPr>
            <p:spPr>
              <a:xfrm>
                <a:off x="8505934" y="449787"/>
                <a:ext cx="266864" cy="113613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1072" extrusionOk="0">
                    <a:moveTo>
                      <a:pt x="97" y="1"/>
                    </a:moveTo>
                    <a:cubicBezTo>
                      <a:pt x="50" y="1"/>
                      <a:pt x="1" y="45"/>
                      <a:pt x="24" y="106"/>
                    </a:cubicBezTo>
                    <a:cubicBezTo>
                      <a:pt x="215" y="611"/>
                      <a:pt x="670" y="1011"/>
                      <a:pt x="1202" y="1066"/>
                    </a:cubicBezTo>
                    <a:cubicBezTo>
                      <a:pt x="1243" y="1070"/>
                      <a:pt x="1285" y="1072"/>
                      <a:pt x="1326" y="1072"/>
                    </a:cubicBezTo>
                    <a:cubicBezTo>
                      <a:pt x="1795" y="1072"/>
                      <a:pt x="2238" y="816"/>
                      <a:pt x="2484" y="402"/>
                    </a:cubicBezTo>
                    <a:cubicBezTo>
                      <a:pt x="2517" y="345"/>
                      <a:pt x="2468" y="297"/>
                      <a:pt x="2417" y="297"/>
                    </a:cubicBezTo>
                    <a:cubicBezTo>
                      <a:pt x="2391" y="297"/>
                      <a:pt x="2364" y="309"/>
                      <a:pt x="2348" y="338"/>
                    </a:cubicBezTo>
                    <a:cubicBezTo>
                      <a:pt x="2133" y="694"/>
                      <a:pt x="1735" y="917"/>
                      <a:pt x="1333" y="917"/>
                    </a:cubicBezTo>
                    <a:cubicBezTo>
                      <a:pt x="1283" y="917"/>
                      <a:pt x="1233" y="914"/>
                      <a:pt x="1184" y="907"/>
                    </a:cubicBezTo>
                    <a:cubicBezTo>
                      <a:pt x="720" y="843"/>
                      <a:pt x="333" y="493"/>
                      <a:pt x="160" y="47"/>
                    </a:cubicBezTo>
                    <a:cubicBezTo>
                      <a:pt x="149" y="15"/>
                      <a:pt x="123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4" name="Google Shape;1224;p25"/>
              <p:cNvSpPr/>
              <p:nvPr/>
            </p:nvSpPr>
            <p:spPr>
              <a:xfrm>
                <a:off x="8417757" y="225106"/>
                <a:ext cx="462826" cy="437708"/>
              </a:xfrm>
              <a:custGeom>
                <a:avLst/>
                <a:gdLst/>
                <a:ahLst/>
                <a:cxnLst/>
                <a:rect l="l" t="t" r="r" b="b"/>
                <a:pathLst>
                  <a:path w="4367" h="4130" extrusionOk="0">
                    <a:moveTo>
                      <a:pt x="2068" y="165"/>
                    </a:moveTo>
                    <a:cubicBezTo>
                      <a:pt x="2666" y="165"/>
                      <a:pt x="3264" y="463"/>
                      <a:pt x="3634" y="948"/>
                    </a:cubicBezTo>
                    <a:cubicBezTo>
                      <a:pt x="4176" y="1658"/>
                      <a:pt x="4130" y="2677"/>
                      <a:pt x="3534" y="3336"/>
                    </a:cubicBezTo>
                    <a:cubicBezTo>
                      <a:pt x="3172" y="3734"/>
                      <a:pt x="2640" y="3963"/>
                      <a:pt x="2113" y="3963"/>
                    </a:cubicBezTo>
                    <a:cubicBezTo>
                      <a:pt x="1827" y="3963"/>
                      <a:pt x="1543" y="3895"/>
                      <a:pt x="1288" y="3750"/>
                    </a:cubicBezTo>
                    <a:cubicBezTo>
                      <a:pt x="1061" y="3622"/>
                      <a:pt x="824" y="3441"/>
                      <a:pt x="628" y="3231"/>
                    </a:cubicBezTo>
                    <a:cubicBezTo>
                      <a:pt x="628" y="3231"/>
                      <a:pt x="628" y="3227"/>
                      <a:pt x="628" y="3227"/>
                    </a:cubicBezTo>
                    <a:cubicBezTo>
                      <a:pt x="256" y="2731"/>
                      <a:pt x="137" y="2072"/>
                      <a:pt x="324" y="1471"/>
                    </a:cubicBezTo>
                    <a:cubicBezTo>
                      <a:pt x="328" y="1458"/>
                      <a:pt x="328" y="1444"/>
                      <a:pt x="324" y="1430"/>
                    </a:cubicBezTo>
                    <a:cubicBezTo>
                      <a:pt x="538" y="857"/>
                      <a:pt x="1015" y="394"/>
                      <a:pt x="1597" y="230"/>
                    </a:cubicBezTo>
                    <a:cubicBezTo>
                      <a:pt x="1751" y="186"/>
                      <a:pt x="1910" y="165"/>
                      <a:pt x="2068" y="165"/>
                    </a:cubicBezTo>
                    <a:close/>
                    <a:moveTo>
                      <a:pt x="2056" y="1"/>
                    </a:moveTo>
                    <a:cubicBezTo>
                      <a:pt x="1987" y="1"/>
                      <a:pt x="1917" y="4"/>
                      <a:pt x="1847" y="12"/>
                    </a:cubicBezTo>
                    <a:cubicBezTo>
                      <a:pt x="1042" y="103"/>
                      <a:pt x="360" y="730"/>
                      <a:pt x="128" y="1521"/>
                    </a:cubicBezTo>
                    <a:cubicBezTo>
                      <a:pt x="133" y="1521"/>
                      <a:pt x="137" y="1517"/>
                      <a:pt x="146" y="1517"/>
                    </a:cubicBezTo>
                    <a:cubicBezTo>
                      <a:pt x="1" y="2094"/>
                      <a:pt x="96" y="2708"/>
                      <a:pt x="415" y="3204"/>
                    </a:cubicBezTo>
                    <a:cubicBezTo>
                      <a:pt x="410" y="3204"/>
                      <a:pt x="410" y="3209"/>
                      <a:pt x="406" y="3213"/>
                    </a:cubicBezTo>
                    <a:cubicBezTo>
                      <a:pt x="433" y="3245"/>
                      <a:pt x="460" y="3277"/>
                      <a:pt x="488" y="3309"/>
                    </a:cubicBezTo>
                    <a:lnTo>
                      <a:pt x="497" y="3322"/>
                    </a:lnTo>
                    <a:cubicBezTo>
                      <a:pt x="506" y="3336"/>
                      <a:pt x="515" y="3340"/>
                      <a:pt x="524" y="3345"/>
                    </a:cubicBezTo>
                    <a:cubicBezTo>
                      <a:pt x="719" y="3563"/>
                      <a:pt x="956" y="3745"/>
                      <a:pt x="1188" y="3886"/>
                    </a:cubicBezTo>
                    <a:cubicBezTo>
                      <a:pt x="1470" y="4052"/>
                      <a:pt x="1786" y="4129"/>
                      <a:pt x="2104" y="4129"/>
                    </a:cubicBezTo>
                    <a:cubicBezTo>
                      <a:pt x="2632" y="4129"/>
                      <a:pt x="3164" y="3917"/>
                      <a:pt x="3553" y="3545"/>
                    </a:cubicBezTo>
                    <a:cubicBezTo>
                      <a:pt x="4207" y="2918"/>
                      <a:pt x="4367" y="1872"/>
                      <a:pt x="3912" y="1071"/>
                    </a:cubicBezTo>
                    <a:cubicBezTo>
                      <a:pt x="3530" y="411"/>
                      <a:pt x="2794" y="1"/>
                      <a:pt x="20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225" name="Google Shape;1225;p25"/>
          <p:cNvSpPr txBox="1">
            <a:spLocks noGrp="1"/>
          </p:cNvSpPr>
          <p:nvPr>
            <p:ph type="ctrTitle"/>
          </p:nvPr>
        </p:nvSpPr>
        <p:spPr>
          <a:xfrm>
            <a:off x="1517250" y="734925"/>
            <a:ext cx="61095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grpSp>
        <p:nvGrpSpPr>
          <p:cNvPr id="1226" name="Google Shape;1226;p25"/>
          <p:cNvGrpSpPr/>
          <p:nvPr/>
        </p:nvGrpSpPr>
        <p:grpSpPr>
          <a:xfrm rot="-10796165">
            <a:off x="-603637" y="896494"/>
            <a:ext cx="1863682" cy="480883"/>
            <a:chOff x="7622176" y="2589750"/>
            <a:chExt cx="2078841" cy="536400"/>
          </a:xfrm>
        </p:grpSpPr>
        <p:sp>
          <p:nvSpPr>
            <p:cNvPr id="1227" name="Google Shape;1227;p25"/>
            <p:cNvSpPr/>
            <p:nvPr/>
          </p:nvSpPr>
          <p:spPr>
            <a:xfrm>
              <a:off x="7632850" y="2604325"/>
              <a:ext cx="2053298" cy="514146"/>
            </a:xfrm>
            <a:custGeom>
              <a:avLst/>
              <a:gdLst/>
              <a:ahLst/>
              <a:cxnLst/>
              <a:rect l="l" t="t" r="r" b="b"/>
              <a:pathLst>
                <a:path w="15508" h="4232" extrusionOk="0">
                  <a:moveTo>
                    <a:pt x="13358" y="0"/>
                  </a:moveTo>
                  <a:lnTo>
                    <a:pt x="12205" y="10"/>
                  </a:lnTo>
                  <a:cubicBezTo>
                    <a:pt x="12205" y="10"/>
                    <a:pt x="10633" y="2"/>
                    <a:pt x="9429" y="2"/>
                  </a:cubicBezTo>
                  <a:cubicBezTo>
                    <a:pt x="8826" y="2"/>
                    <a:pt x="8316" y="4"/>
                    <a:pt x="8140" y="10"/>
                  </a:cubicBezTo>
                  <a:cubicBezTo>
                    <a:pt x="7603" y="40"/>
                    <a:pt x="2981" y="20"/>
                    <a:pt x="2121" y="40"/>
                  </a:cubicBezTo>
                  <a:cubicBezTo>
                    <a:pt x="1271" y="49"/>
                    <a:pt x="157" y="147"/>
                    <a:pt x="157" y="147"/>
                  </a:cubicBezTo>
                  <a:cubicBezTo>
                    <a:pt x="1" y="313"/>
                    <a:pt x="1" y="4231"/>
                    <a:pt x="1" y="4231"/>
                  </a:cubicBezTo>
                  <a:cubicBezTo>
                    <a:pt x="1" y="4231"/>
                    <a:pt x="1605" y="4185"/>
                    <a:pt x="2558" y="4185"/>
                  </a:cubicBezTo>
                  <a:cubicBezTo>
                    <a:pt x="2762" y="4185"/>
                    <a:pt x="2937" y="4187"/>
                    <a:pt x="3059" y="4192"/>
                  </a:cubicBezTo>
                  <a:cubicBezTo>
                    <a:pt x="3095" y="4194"/>
                    <a:pt x="3153" y="4195"/>
                    <a:pt x="3232" y="4195"/>
                  </a:cubicBezTo>
                  <a:cubicBezTo>
                    <a:pt x="4689" y="4195"/>
                    <a:pt x="13124" y="3870"/>
                    <a:pt x="13124" y="3870"/>
                  </a:cubicBezTo>
                  <a:lnTo>
                    <a:pt x="15508" y="2375"/>
                  </a:lnTo>
                  <a:lnTo>
                    <a:pt x="1335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228;p25"/>
            <p:cNvSpPr/>
            <p:nvPr/>
          </p:nvSpPr>
          <p:spPr>
            <a:xfrm>
              <a:off x="9351967" y="2604328"/>
              <a:ext cx="308712" cy="471391"/>
            </a:xfrm>
            <a:custGeom>
              <a:avLst/>
              <a:gdLst/>
              <a:ahLst/>
              <a:cxnLst/>
              <a:rect l="l" t="t" r="r" b="b"/>
              <a:pathLst>
                <a:path w="2541" h="3880" extrusionOk="0">
                  <a:moveTo>
                    <a:pt x="401" y="0"/>
                  </a:moveTo>
                  <a:lnTo>
                    <a:pt x="69" y="10"/>
                  </a:lnTo>
                  <a:cubicBezTo>
                    <a:pt x="20" y="645"/>
                    <a:pt x="0" y="1290"/>
                    <a:pt x="30" y="1935"/>
                  </a:cubicBezTo>
                  <a:lnTo>
                    <a:pt x="30" y="1974"/>
                  </a:lnTo>
                  <a:cubicBezTo>
                    <a:pt x="30" y="2091"/>
                    <a:pt x="30" y="2209"/>
                    <a:pt x="30" y="2326"/>
                  </a:cubicBezTo>
                  <a:cubicBezTo>
                    <a:pt x="20" y="2746"/>
                    <a:pt x="20" y="3166"/>
                    <a:pt x="59" y="3586"/>
                  </a:cubicBezTo>
                  <a:cubicBezTo>
                    <a:pt x="59" y="3665"/>
                    <a:pt x="69" y="3753"/>
                    <a:pt x="69" y="3831"/>
                  </a:cubicBezTo>
                  <a:cubicBezTo>
                    <a:pt x="69" y="3850"/>
                    <a:pt x="78" y="3860"/>
                    <a:pt x="78" y="3880"/>
                  </a:cubicBezTo>
                  <a:cubicBezTo>
                    <a:pt x="127" y="3870"/>
                    <a:pt x="157" y="3870"/>
                    <a:pt x="157" y="3870"/>
                  </a:cubicBezTo>
                  <a:lnTo>
                    <a:pt x="2541" y="2375"/>
                  </a:lnTo>
                  <a:lnTo>
                    <a:pt x="1036" y="714"/>
                  </a:lnTo>
                  <a:cubicBezTo>
                    <a:pt x="1026" y="723"/>
                    <a:pt x="1017" y="723"/>
                    <a:pt x="1007" y="733"/>
                  </a:cubicBezTo>
                  <a:cubicBezTo>
                    <a:pt x="1007" y="723"/>
                    <a:pt x="1007" y="714"/>
                    <a:pt x="1007" y="714"/>
                  </a:cubicBezTo>
                  <a:cubicBezTo>
                    <a:pt x="997" y="684"/>
                    <a:pt x="987" y="665"/>
                    <a:pt x="977" y="645"/>
                  </a:cubicBezTo>
                  <a:lnTo>
                    <a:pt x="938" y="596"/>
                  </a:lnTo>
                  <a:cubicBezTo>
                    <a:pt x="909" y="577"/>
                    <a:pt x="890" y="567"/>
                    <a:pt x="860" y="567"/>
                  </a:cubicBezTo>
                  <a:cubicBezTo>
                    <a:pt x="850" y="538"/>
                    <a:pt x="841" y="518"/>
                    <a:pt x="841" y="489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rgbClr val="F7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25"/>
            <p:cNvSpPr/>
            <p:nvPr/>
          </p:nvSpPr>
          <p:spPr>
            <a:xfrm>
              <a:off x="7622176" y="2589750"/>
              <a:ext cx="2078841" cy="536400"/>
            </a:xfrm>
            <a:custGeom>
              <a:avLst/>
              <a:gdLst/>
              <a:ahLst/>
              <a:cxnLst/>
              <a:rect l="l" t="t" r="r" b="b"/>
              <a:pathLst>
                <a:path w="15733" h="4415" extrusionOk="0">
                  <a:moveTo>
                    <a:pt x="6851" y="130"/>
                  </a:moveTo>
                  <a:cubicBezTo>
                    <a:pt x="7965" y="130"/>
                    <a:pt x="9069" y="130"/>
                    <a:pt x="10173" y="140"/>
                  </a:cubicBezTo>
                  <a:cubicBezTo>
                    <a:pt x="10740" y="140"/>
                    <a:pt x="11306" y="150"/>
                    <a:pt x="11873" y="160"/>
                  </a:cubicBezTo>
                  <a:lnTo>
                    <a:pt x="12655" y="169"/>
                  </a:lnTo>
                  <a:lnTo>
                    <a:pt x="13006" y="169"/>
                  </a:lnTo>
                  <a:cubicBezTo>
                    <a:pt x="13163" y="179"/>
                    <a:pt x="13358" y="150"/>
                    <a:pt x="13475" y="247"/>
                  </a:cubicBezTo>
                  <a:cubicBezTo>
                    <a:pt x="13583" y="316"/>
                    <a:pt x="13661" y="423"/>
                    <a:pt x="13749" y="511"/>
                  </a:cubicBezTo>
                  <a:cubicBezTo>
                    <a:pt x="13837" y="609"/>
                    <a:pt x="13935" y="707"/>
                    <a:pt x="14023" y="804"/>
                  </a:cubicBezTo>
                  <a:cubicBezTo>
                    <a:pt x="14199" y="990"/>
                    <a:pt x="14365" y="1176"/>
                    <a:pt x="14541" y="1371"/>
                  </a:cubicBezTo>
                  <a:cubicBezTo>
                    <a:pt x="14873" y="1742"/>
                    <a:pt x="15195" y="2133"/>
                    <a:pt x="15498" y="2524"/>
                  </a:cubicBezTo>
                  <a:lnTo>
                    <a:pt x="14296" y="3247"/>
                  </a:lnTo>
                  <a:cubicBezTo>
                    <a:pt x="14111" y="3364"/>
                    <a:pt x="13925" y="3472"/>
                    <a:pt x="13739" y="3589"/>
                  </a:cubicBezTo>
                  <a:cubicBezTo>
                    <a:pt x="13544" y="3706"/>
                    <a:pt x="13339" y="3853"/>
                    <a:pt x="13114" y="3941"/>
                  </a:cubicBezTo>
                  <a:cubicBezTo>
                    <a:pt x="12879" y="4039"/>
                    <a:pt x="12577" y="4019"/>
                    <a:pt x="12322" y="4029"/>
                  </a:cubicBezTo>
                  <a:cubicBezTo>
                    <a:pt x="12059" y="4039"/>
                    <a:pt x="11805" y="4058"/>
                    <a:pt x="11541" y="4068"/>
                  </a:cubicBezTo>
                  <a:cubicBezTo>
                    <a:pt x="11013" y="4088"/>
                    <a:pt x="10485" y="4107"/>
                    <a:pt x="9958" y="4127"/>
                  </a:cubicBezTo>
                  <a:cubicBezTo>
                    <a:pt x="7847" y="4215"/>
                    <a:pt x="5737" y="4273"/>
                    <a:pt x="3626" y="4273"/>
                  </a:cubicBezTo>
                  <a:cubicBezTo>
                    <a:pt x="2483" y="4273"/>
                    <a:pt x="1330" y="4263"/>
                    <a:pt x="177" y="4215"/>
                  </a:cubicBezTo>
                  <a:cubicBezTo>
                    <a:pt x="177" y="3882"/>
                    <a:pt x="177" y="3540"/>
                    <a:pt x="187" y="3208"/>
                  </a:cubicBezTo>
                  <a:cubicBezTo>
                    <a:pt x="187" y="3198"/>
                    <a:pt x="196" y="3198"/>
                    <a:pt x="196" y="3179"/>
                  </a:cubicBezTo>
                  <a:cubicBezTo>
                    <a:pt x="187" y="3110"/>
                    <a:pt x="187" y="3042"/>
                    <a:pt x="187" y="2974"/>
                  </a:cubicBezTo>
                  <a:cubicBezTo>
                    <a:pt x="206" y="2055"/>
                    <a:pt x="255" y="1146"/>
                    <a:pt x="343" y="238"/>
                  </a:cubicBezTo>
                  <a:cubicBezTo>
                    <a:pt x="2512" y="179"/>
                    <a:pt x="4681" y="150"/>
                    <a:pt x="6851" y="130"/>
                  </a:cubicBezTo>
                  <a:close/>
                  <a:moveTo>
                    <a:pt x="8113" y="0"/>
                  </a:moveTo>
                  <a:cubicBezTo>
                    <a:pt x="6774" y="0"/>
                    <a:pt x="5434" y="10"/>
                    <a:pt x="4095" y="32"/>
                  </a:cubicBezTo>
                  <a:cubicBezTo>
                    <a:pt x="2805" y="52"/>
                    <a:pt x="1506" y="81"/>
                    <a:pt x="206" y="120"/>
                  </a:cubicBezTo>
                  <a:cubicBezTo>
                    <a:pt x="167" y="120"/>
                    <a:pt x="138" y="150"/>
                    <a:pt x="128" y="179"/>
                  </a:cubicBezTo>
                  <a:cubicBezTo>
                    <a:pt x="69" y="853"/>
                    <a:pt x="30" y="1527"/>
                    <a:pt x="40" y="2202"/>
                  </a:cubicBezTo>
                  <a:cubicBezTo>
                    <a:pt x="11" y="2895"/>
                    <a:pt x="1" y="3589"/>
                    <a:pt x="11" y="4283"/>
                  </a:cubicBezTo>
                  <a:cubicBezTo>
                    <a:pt x="11" y="4322"/>
                    <a:pt x="50" y="4351"/>
                    <a:pt x="89" y="4351"/>
                  </a:cubicBezTo>
                  <a:cubicBezTo>
                    <a:pt x="1289" y="4395"/>
                    <a:pt x="2487" y="4414"/>
                    <a:pt x="3685" y="4414"/>
                  </a:cubicBezTo>
                  <a:cubicBezTo>
                    <a:pt x="4632" y="4414"/>
                    <a:pt x="5579" y="4402"/>
                    <a:pt x="6528" y="4381"/>
                  </a:cubicBezTo>
                  <a:cubicBezTo>
                    <a:pt x="7583" y="4351"/>
                    <a:pt x="8648" y="4322"/>
                    <a:pt x="9704" y="4283"/>
                  </a:cubicBezTo>
                  <a:cubicBezTo>
                    <a:pt x="10251" y="4254"/>
                    <a:pt x="10788" y="4234"/>
                    <a:pt x="11326" y="4215"/>
                  </a:cubicBezTo>
                  <a:cubicBezTo>
                    <a:pt x="11844" y="4195"/>
                    <a:pt x="12381" y="4205"/>
                    <a:pt x="12889" y="4146"/>
                  </a:cubicBezTo>
                  <a:cubicBezTo>
                    <a:pt x="13124" y="4127"/>
                    <a:pt x="13309" y="4029"/>
                    <a:pt x="13495" y="3921"/>
                  </a:cubicBezTo>
                  <a:cubicBezTo>
                    <a:pt x="13739" y="3775"/>
                    <a:pt x="13984" y="3628"/>
                    <a:pt x="14218" y="3482"/>
                  </a:cubicBezTo>
                  <a:cubicBezTo>
                    <a:pt x="14707" y="3198"/>
                    <a:pt x="15185" y="2905"/>
                    <a:pt x="15674" y="2612"/>
                  </a:cubicBezTo>
                  <a:cubicBezTo>
                    <a:pt x="15713" y="2583"/>
                    <a:pt x="15733" y="2544"/>
                    <a:pt x="15703" y="2505"/>
                  </a:cubicBezTo>
                  <a:cubicBezTo>
                    <a:pt x="15127" y="1772"/>
                    <a:pt x="14501" y="1058"/>
                    <a:pt x="13827" y="374"/>
                  </a:cubicBezTo>
                  <a:cubicBezTo>
                    <a:pt x="13710" y="247"/>
                    <a:pt x="13593" y="91"/>
                    <a:pt x="13397" y="52"/>
                  </a:cubicBezTo>
                  <a:cubicBezTo>
                    <a:pt x="13280" y="32"/>
                    <a:pt x="13153" y="28"/>
                    <a:pt x="13025" y="28"/>
                  </a:cubicBezTo>
                  <a:cubicBezTo>
                    <a:pt x="12897" y="28"/>
                    <a:pt x="12767" y="32"/>
                    <a:pt x="12645" y="32"/>
                  </a:cubicBezTo>
                  <a:cubicBezTo>
                    <a:pt x="12088" y="23"/>
                    <a:pt x="11521" y="13"/>
                    <a:pt x="10955" y="13"/>
                  </a:cubicBezTo>
                  <a:cubicBezTo>
                    <a:pt x="10007" y="5"/>
                    <a:pt x="9060" y="0"/>
                    <a:pt x="8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0" name="Google Shape;1230;p25"/>
          <p:cNvGrpSpPr/>
          <p:nvPr/>
        </p:nvGrpSpPr>
        <p:grpSpPr>
          <a:xfrm rot="-10796165">
            <a:off x="-1086441" y="215735"/>
            <a:ext cx="1977578" cy="511054"/>
            <a:chOff x="7341938" y="3315545"/>
            <a:chExt cx="2205886" cy="570055"/>
          </a:xfrm>
        </p:grpSpPr>
        <p:sp>
          <p:nvSpPr>
            <p:cNvPr id="1231" name="Google Shape;1231;p25"/>
            <p:cNvSpPr/>
            <p:nvPr/>
          </p:nvSpPr>
          <p:spPr>
            <a:xfrm rot="10800000">
              <a:off x="7553633" y="3364995"/>
              <a:ext cx="210557" cy="441756"/>
            </a:xfrm>
            <a:custGeom>
              <a:avLst/>
              <a:gdLst/>
              <a:ahLst/>
              <a:cxnLst/>
              <a:rect l="l" t="t" r="r" b="b"/>
              <a:pathLst>
                <a:path w="1526" h="3636" extrusionOk="0">
                  <a:moveTo>
                    <a:pt x="1428" y="0"/>
                  </a:moveTo>
                  <a:cubicBezTo>
                    <a:pt x="949" y="1212"/>
                    <a:pt x="480" y="2424"/>
                    <a:pt x="1" y="3635"/>
                  </a:cubicBezTo>
                  <a:lnTo>
                    <a:pt x="138" y="3635"/>
                  </a:lnTo>
                  <a:cubicBezTo>
                    <a:pt x="607" y="2463"/>
                    <a:pt x="1066" y="1280"/>
                    <a:pt x="1525" y="98"/>
                  </a:cubicBezTo>
                  <a:cubicBezTo>
                    <a:pt x="1486" y="69"/>
                    <a:pt x="1457" y="39"/>
                    <a:pt x="1428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232;p25"/>
            <p:cNvSpPr/>
            <p:nvPr/>
          </p:nvSpPr>
          <p:spPr>
            <a:xfrm rot="10800000">
              <a:off x="7696576" y="3363901"/>
              <a:ext cx="258988" cy="504569"/>
            </a:xfrm>
            <a:custGeom>
              <a:avLst/>
              <a:gdLst/>
              <a:ahLst/>
              <a:cxnLst/>
              <a:rect l="l" t="t" r="r" b="b"/>
              <a:pathLst>
                <a:path w="1877" h="4153" extrusionOk="0">
                  <a:moveTo>
                    <a:pt x="1740" y="0"/>
                  </a:moveTo>
                  <a:cubicBezTo>
                    <a:pt x="1202" y="1407"/>
                    <a:pt x="626" y="2795"/>
                    <a:pt x="0" y="4153"/>
                  </a:cubicBezTo>
                  <a:lnTo>
                    <a:pt x="137" y="4153"/>
                  </a:lnTo>
                  <a:cubicBezTo>
                    <a:pt x="763" y="2785"/>
                    <a:pt x="1339" y="1407"/>
                    <a:pt x="1876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25"/>
            <p:cNvSpPr/>
            <p:nvPr/>
          </p:nvSpPr>
          <p:spPr>
            <a:xfrm rot="10800000">
              <a:off x="7851662" y="3362686"/>
              <a:ext cx="327702" cy="505784"/>
            </a:xfrm>
            <a:custGeom>
              <a:avLst/>
              <a:gdLst/>
              <a:ahLst/>
              <a:cxnLst/>
              <a:rect l="l" t="t" r="r" b="b"/>
              <a:pathLst>
                <a:path w="2375" h="4163" extrusionOk="0">
                  <a:moveTo>
                    <a:pt x="2228" y="0"/>
                  </a:moveTo>
                  <a:cubicBezTo>
                    <a:pt x="1564" y="1427"/>
                    <a:pt x="821" y="2824"/>
                    <a:pt x="0" y="4163"/>
                  </a:cubicBezTo>
                  <a:lnTo>
                    <a:pt x="157" y="4163"/>
                  </a:lnTo>
                  <a:cubicBezTo>
                    <a:pt x="968" y="2814"/>
                    <a:pt x="1710" y="1427"/>
                    <a:pt x="2375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234;p25"/>
            <p:cNvSpPr/>
            <p:nvPr/>
          </p:nvSpPr>
          <p:spPr>
            <a:xfrm rot="10800000">
              <a:off x="7352702" y="3324658"/>
              <a:ext cx="2161457" cy="555961"/>
            </a:xfrm>
            <a:custGeom>
              <a:avLst/>
              <a:gdLst/>
              <a:ahLst/>
              <a:cxnLst/>
              <a:rect l="l" t="t" r="r" b="b"/>
              <a:pathLst>
                <a:path w="15665" h="4576" extrusionOk="0">
                  <a:moveTo>
                    <a:pt x="1702" y="0"/>
                  </a:moveTo>
                  <a:cubicBezTo>
                    <a:pt x="1610" y="0"/>
                    <a:pt x="1541" y="1"/>
                    <a:pt x="1496" y="2"/>
                  </a:cubicBezTo>
                  <a:cubicBezTo>
                    <a:pt x="870" y="32"/>
                    <a:pt x="1" y="217"/>
                    <a:pt x="1" y="217"/>
                  </a:cubicBezTo>
                  <a:cubicBezTo>
                    <a:pt x="59" y="305"/>
                    <a:pt x="1730" y="1195"/>
                    <a:pt x="1926" y="1400"/>
                  </a:cubicBezTo>
                  <a:cubicBezTo>
                    <a:pt x="2121" y="1615"/>
                    <a:pt x="3294" y="2260"/>
                    <a:pt x="3294" y="2260"/>
                  </a:cubicBezTo>
                  <a:lnTo>
                    <a:pt x="3010" y="2484"/>
                  </a:lnTo>
                  <a:cubicBezTo>
                    <a:pt x="3010" y="2484"/>
                    <a:pt x="2297" y="3002"/>
                    <a:pt x="1926" y="3227"/>
                  </a:cubicBezTo>
                  <a:cubicBezTo>
                    <a:pt x="1554" y="3452"/>
                    <a:pt x="431" y="4575"/>
                    <a:pt x="431" y="4575"/>
                  </a:cubicBezTo>
                  <a:lnTo>
                    <a:pt x="1896" y="4575"/>
                  </a:lnTo>
                  <a:cubicBezTo>
                    <a:pt x="2199" y="4575"/>
                    <a:pt x="5365" y="4419"/>
                    <a:pt x="6196" y="4341"/>
                  </a:cubicBezTo>
                  <a:cubicBezTo>
                    <a:pt x="7036" y="4253"/>
                    <a:pt x="13876" y="4243"/>
                    <a:pt x="13876" y="4243"/>
                  </a:cubicBezTo>
                  <a:lnTo>
                    <a:pt x="14843" y="3246"/>
                  </a:lnTo>
                  <a:cubicBezTo>
                    <a:pt x="14843" y="3246"/>
                    <a:pt x="15664" y="2318"/>
                    <a:pt x="15498" y="2064"/>
                  </a:cubicBezTo>
                  <a:cubicBezTo>
                    <a:pt x="15342" y="1810"/>
                    <a:pt x="13651" y="129"/>
                    <a:pt x="13544" y="110"/>
                  </a:cubicBezTo>
                  <a:cubicBezTo>
                    <a:pt x="13508" y="103"/>
                    <a:pt x="12847" y="101"/>
                    <a:pt x="11981" y="101"/>
                  </a:cubicBezTo>
                  <a:cubicBezTo>
                    <a:pt x="10250" y="101"/>
                    <a:pt x="7701" y="110"/>
                    <a:pt x="7701" y="110"/>
                  </a:cubicBezTo>
                  <a:cubicBezTo>
                    <a:pt x="7701" y="110"/>
                    <a:pt x="2890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235;p25"/>
            <p:cNvSpPr/>
            <p:nvPr/>
          </p:nvSpPr>
          <p:spPr>
            <a:xfrm rot="10800000">
              <a:off x="7341938" y="3315545"/>
              <a:ext cx="2205886" cy="570055"/>
            </a:xfrm>
            <a:custGeom>
              <a:avLst/>
              <a:gdLst/>
              <a:ahLst/>
              <a:cxnLst/>
              <a:rect l="l" t="t" r="r" b="b"/>
              <a:pathLst>
                <a:path w="15987" h="4692" extrusionOk="0">
                  <a:moveTo>
                    <a:pt x="1984" y="151"/>
                  </a:moveTo>
                  <a:cubicBezTo>
                    <a:pt x="2844" y="170"/>
                    <a:pt x="3706" y="175"/>
                    <a:pt x="4570" y="175"/>
                  </a:cubicBezTo>
                  <a:cubicBezTo>
                    <a:pt x="5433" y="175"/>
                    <a:pt x="6298" y="170"/>
                    <a:pt x="7163" y="170"/>
                  </a:cubicBezTo>
                  <a:cubicBezTo>
                    <a:pt x="7500" y="172"/>
                    <a:pt x="7837" y="173"/>
                    <a:pt x="8174" y="173"/>
                  </a:cubicBezTo>
                  <a:cubicBezTo>
                    <a:pt x="9028" y="173"/>
                    <a:pt x="9882" y="169"/>
                    <a:pt x="10736" y="169"/>
                  </a:cubicBezTo>
                  <a:cubicBezTo>
                    <a:pt x="11646" y="169"/>
                    <a:pt x="12556" y="173"/>
                    <a:pt x="13465" y="190"/>
                  </a:cubicBezTo>
                  <a:cubicBezTo>
                    <a:pt x="13729" y="190"/>
                    <a:pt x="13925" y="229"/>
                    <a:pt x="14110" y="395"/>
                  </a:cubicBezTo>
                  <a:cubicBezTo>
                    <a:pt x="14296" y="571"/>
                    <a:pt x="14452" y="776"/>
                    <a:pt x="14618" y="962"/>
                  </a:cubicBezTo>
                  <a:cubicBezTo>
                    <a:pt x="14931" y="1323"/>
                    <a:pt x="15253" y="1685"/>
                    <a:pt x="15576" y="2047"/>
                  </a:cubicBezTo>
                  <a:cubicBezTo>
                    <a:pt x="15654" y="2144"/>
                    <a:pt x="15742" y="2203"/>
                    <a:pt x="15732" y="2330"/>
                  </a:cubicBezTo>
                  <a:cubicBezTo>
                    <a:pt x="15722" y="2457"/>
                    <a:pt x="15586" y="2555"/>
                    <a:pt x="15488" y="2662"/>
                  </a:cubicBezTo>
                  <a:cubicBezTo>
                    <a:pt x="15322" y="2838"/>
                    <a:pt x="15146" y="3024"/>
                    <a:pt x="14980" y="3209"/>
                  </a:cubicBezTo>
                  <a:cubicBezTo>
                    <a:pt x="14824" y="3375"/>
                    <a:pt x="14667" y="3542"/>
                    <a:pt x="14511" y="3708"/>
                  </a:cubicBezTo>
                  <a:cubicBezTo>
                    <a:pt x="14374" y="3854"/>
                    <a:pt x="14208" y="4108"/>
                    <a:pt x="14003" y="4186"/>
                  </a:cubicBezTo>
                  <a:cubicBezTo>
                    <a:pt x="13917" y="4218"/>
                    <a:pt x="13810" y="4227"/>
                    <a:pt x="13699" y="4227"/>
                  </a:cubicBezTo>
                  <a:cubicBezTo>
                    <a:pt x="13533" y="4227"/>
                    <a:pt x="13356" y="4206"/>
                    <a:pt x="13221" y="4206"/>
                  </a:cubicBezTo>
                  <a:lnTo>
                    <a:pt x="10817" y="4206"/>
                  </a:lnTo>
                  <a:cubicBezTo>
                    <a:pt x="9762" y="4216"/>
                    <a:pt x="8707" y="4245"/>
                    <a:pt x="7651" y="4284"/>
                  </a:cubicBezTo>
                  <a:cubicBezTo>
                    <a:pt x="6469" y="4323"/>
                    <a:pt x="5297" y="4382"/>
                    <a:pt x="4114" y="4450"/>
                  </a:cubicBezTo>
                  <a:cubicBezTo>
                    <a:pt x="3320" y="4492"/>
                    <a:pt x="2526" y="4529"/>
                    <a:pt x="1732" y="4529"/>
                  </a:cubicBezTo>
                  <a:cubicBezTo>
                    <a:pt x="1412" y="4529"/>
                    <a:pt x="1092" y="4523"/>
                    <a:pt x="773" y="4509"/>
                  </a:cubicBezTo>
                  <a:cubicBezTo>
                    <a:pt x="1642" y="3766"/>
                    <a:pt x="2561" y="3073"/>
                    <a:pt x="3528" y="2447"/>
                  </a:cubicBezTo>
                  <a:cubicBezTo>
                    <a:pt x="3596" y="2408"/>
                    <a:pt x="3596" y="2340"/>
                    <a:pt x="3528" y="2301"/>
                  </a:cubicBezTo>
                  <a:cubicBezTo>
                    <a:pt x="2453" y="1646"/>
                    <a:pt x="1398" y="962"/>
                    <a:pt x="372" y="249"/>
                  </a:cubicBezTo>
                  <a:cubicBezTo>
                    <a:pt x="909" y="200"/>
                    <a:pt x="1447" y="170"/>
                    <a:pt x="1984" y="151"/>
                  </a:cubicBezTo>
                  <a:close/>
                  <a:moveTo>
                    <a:pt x="1974" y="1"/>
                  </a:moveTo>
                  <a:cubicBezTo>
                    <a:pt x="1362" y="1"/>
                    <a:pt x="750" y="36"/>
                    <a:pt x="137" y="102"/>
                  </a:cubicBezTo>
                  <a:cubicBezTo>
                    <a:pt x="69" y="112"/>
                    <a:pt x="1" y="190"/>
                    <a:pt x="69" y="249"/>
                  </a:cubicBezTo>
                  <a:cubicBezTo>
                    <a:pt x="1134" y="981"/>
                    <a:pt x="2219" y="1695"/>
                    <a:pt x="3323" y="2379"/>
                  </a:cubicBezTo>
                  <a:cubicBezTo>
                    <a:pt x="2326" y="3033"/>
                    <a:pt x="1369" y="3747"/>
                    <a:pt x="489" y="4519"/>
                  </a:cubicBezTo>
                  <a:cubicBezTo>
                    <a:pt x="421" y="4568"/>
                    <a:pt x="470" y="4655"/>
                    <a:pt x="558" y="4655"/>
                  </a:cubicBezTo>
                  <a:cubicBezTo>
                    <a:pt x="1005" y="4681"/>
                    <a:pt x="1453" y="4691"/>
                    <a:pt x="1901" y="4691"/>
                  </a:cubicBezTo>
                  <a:cubicBezTo>
                    <a:pt x="3693" y="4691"/>
                    <a:pt x="5488" y="4523"/>
                    <a:pt x="7270" y="4460"/>
                  </a:cubicBezTo>
                  <a:cubicBezTo>
                    <a:pt x="8404" y="4421"/>
                    <a:pt x="9528" y="4392"/>
                    <a:pt x="10651" y="4382"/>
                  </a:cubicBezTo>
                  <a:cubicBezTo>
                    <a:pt x="11029" y="4382"/>
                    <a:pt x="11403" y="4378"/>
                    <a:pt x="11777" y="4378"/>
                  </a:cubicBezTo>
                  <a:cubicBezTo>
                    <a:pt x="11965" y="4378"/>
                    <a:pt x="12153" y="4379"/>
                    <a:pt x="12342" y="4382"/>
                  </a:cubicBezTo>
                  <a:lnTo>
                    <a:pt x="13104" y="4382"/>
                  </a:lnTo>
                  <a:cubicBezTo>
                    <a:pt x="13286" y="4382"/>
                    <a:pt x="13477" y="4395"/>
                    <a:pt x="13665" y="4395"/>
                  </a:cubicBezTo>
                  <a:cubicBezTo>
                    <a:pt x="13760" y="4395"/>
                    <a:pt x="13853" y="4392"/>
                    <a:pt x="13944" y="4382"/>
                  </a:cubicBezTo>
                  <a:cubicBezTo>
                    <a:pt x="14130" y="4362"/>
                    <a:pt x="14237" y="4274"/>
                    <a:pt x="14355" y="4157"/>
                  </a:cubicBezTo>
                  <a:cubicBezTo>
                    <a:pt x="14540" y="3952"/>
                    <a:pt x="14726" y="3747"/>
                    <a:pt x="14921" y="3551"/>
                  </a:cubicBezTo>
                  <a:lnTo>
                    <a:pt x="15380" y="3053"/>
                  </a:lnTo>
                  <a:cubicBezTo>
                    <a:pt x="15556" y="2867"/>
                    <a:pt x="15752" y="2691"/>
                    <a:pt x="15898" y="2496"/>
                  </a:cubicBezTo>
                  <a:cubicBezTo>
                    <a:pt x="15986" y="2389"/>
                    <a:pt x="15986" y="2271"/>
                    <a:pt x="15918" y="2154"/>
                  </a:cubicBezTo>
                  <a:cubicBezTo>
                    <a:pt x="15781" y="1959"/>
                    <a:pt x="15586" y="1773"/>
                    <a:pt x="15420" y="1587"/>
                  </a:cubicBezTo>
                  <a:cubicBezTo>
                    <a:pt x="15087" y="1206"/>
                    <a:pt x="14755" y="825"/>
                    <a:pt x="14413" y="454"/>
                  </a:cubicBezTo>
                  <a:cubicBezTo>
                    <a:pt x="14306" y="327"/>
                    <a:pt x="14188" y="200"/>
                    <a:pt x="14032" y="122"/>
                  </a:cubicBezTo>
                  <a:cubicBezTo>
                    <a:pt x="13856" y="34"/>
                    <a:pt x="13641" y="24"/>
                    <a:pt x="13436" y="24"/>
                  </a:cubicBezTo>
                  <a:cubicBezTo>
                    <a:pt x="12889" y="14"/>
                    <a:pt x="12342" y="14"/>
                    <a:pt x="11804" y="14"/>
                  </a:cubicBezTo>
                  <a:lnTo>
                    <a:pt x="4632" y="14"/>
                  </a:lnTo>
                  <a:cubicBezTo>
                    <a:pt x="4036" y="14"/>
                    <a:pt x="3430" y="14"/>
                    <a:pt x="2834" y="24"/>
                  </a:cubicBezTo>
                  <a:cubicBezTo>
                    <a:pt x="2548" y="8"/>
                    <a:pt x="2261" y="1"/>
                    <a:pt x="1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6" name="Google Shape;1236;p25"/>
          <p:cNvGrpSpPr/>
          <p:nvPr/>
        </p:nvGrpSpPr>
        <p:grpSpPr>
          <a:xfrm rot="-10796165">
            <a:off x="-951180" y="1547191"/>
            <a:ext cx="1842350" cy="479566"/>
            <a:chOff x="7492775" y="1865413"/>
            <a:chExt cx="2055046" cy="534931"/>
          </a:xfrm>
        </p:grpSpPr>
        <p:sp>
          <p:nvSpPr>
            <p:cNvPr id="1237" name="Google Shape;1237;p25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238;p25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239;p25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25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241;p25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2" name="Google Shape;1242;p25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1243" name="Google Shape;1243;p25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244;p25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245;p25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246;p25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247;p25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48" name="Google Shape;1248;p25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1249" name="Google Shape;1249;p25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25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251;p25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252;p25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253;p25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2608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4724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841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553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2018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075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6133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534981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B1CF2E77-4E87-4338-A6B2-93E833A84A3C}" type="datetimeFigureOut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5/26/2023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defTabSz="685800">
              <a:buClrTx/>
              <a:defRPr/>
            </a:pPr>
            <a:fld id="{796E19DA-92E0-4635-8627-DEB5FDE3EBA8}" type="slidenum">
              <a:rPr lang="en-US" sz="1350" kern="1200" smtClean="0">
                <a:solidFill>
                  <a:prstClr val="black">
                    <a:tint val="75000"/>
                  </a:prstClr>
                </a:solidFill>
                <a:ea typeface="+mn-ea"/>
                <a:cs typeface="+mn-cs"/>
              </a:rPr>
              <a:pPr defTabSz="685800">
                <a:buClrTx/>
                <a:defRPr/>
              </a:pPr>
              <a:t>‹#›</a:t>
            </a:fld>
            <a:endParaRPr lang="en-US" sz="1350" kern="1200">
              <a:solidFill>
                <a:prstClr val="black">
                  <a:tint val="75000"/>
                </a:prstClr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4774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0">
    <p:spTree>
      <p:nvGrpSpPr>
        <p:cNvPr id="1" name="Shape 1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" name="Google Shape;1454;p30"/>
          <p:cNvSpPr txBox="1">
            <a:spLocks noGrp="1"/>
          </p:cNvSpPr>
          <p:nvPr>
            <p:ph type="subTitle" idx="1"/>
          </p:nvPr>
        </p:nvSpPr>
        <p:spPr>
          <a:xfrm>
            <a:off x="5216450" y="2558854"/>
            <a:ext cx="2835000" cy="231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5" name="Google Shape;1455;p30"/>
          <p:cNvSpPr txBox="1">
            <a:spLocks noGrp="1"/>
          </p:cNvSpPr>
          <p:nvPr>
            <p:ph type="ctrTitle"/>
          </p:nvPr>
        </p:nvSpPr>
        <p:spPr>
          <a:xfrm>
            <a:off x="5483150" y="1871475"/>
            <a:ext cx="2568300" cy="8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grpSp>
        <p:nvGrpSpPr>
          <p:cNvPr id="1456" name="Google Shape;1456;p30"/>
          <p:cNvGrpSpPr/>
          <p:nvPr/>
        </p:nvGrpSpPr>
        <p:grpSpPr>
          <a:xfrm rot="5716904">
            <a:off x="-532804" y="-488945"/>
            <a:ext cx="5452902" cy="5634706"/>
            <a:chOff x="229121" y="2354046"/>
            <a:chExt cx="5014546" cy="5150772"/>
          </a:xfrm>
        </p:grpSpPr>
        <p:sp>
          <p:nvSpPr>
            <p:cNvPr id="1457" name="Google Shape;1457;p30"/>
            <p:cNvSpPr/>
            <p:nvPr/>
          </p:nvSpPr>
          <p:spPr>
            <a:xfrm>
              <a:off x="229121" y="2354046"/>
              <a:ext cx="5014546" cy="5150772"/>
            </a:xfrm>
            <a:custGeom>
              <a:avLst/>
              <a:gdLst/>
              <a:ahLst/>
              <a:cxnLst/>
              <a:rect l="l" t="t" r="r" b="b"/>
              <a:pathLst>
                <a:path w="79929" h="48200" extrusionOk="0">
                  <a:moveTo>
                    <a:pt x="0" y="1"/>
                  </a:moveTo>
                  <a:lnTo>
                    <a:pt x="127" y="48173"/>
                  </a:lnTo>
                  <a:cubicBezTo>
                    <a:pt x="1587" y="48191"/>
                    <a:pt x="3887" y="48200"/>
                    <a:pt x="6793" y="48200"/>
                  </a:cubicBezTo>
                  <a:cubicBezTo>
                    <a:pt x="24827" y="48200"/>
                    <a:pt x="66211" y="47840"/>
                    <a:pt x="75190" y="46864"/>
                  </a:cubicBezTo>
                  <a:cubicBezTo>
                    <a:pt x="76812" y="46688"/>
                    <a:pt x="78209" y="46785"/>
                    <a:pt x="79089" y="45779"/>
                  </a:cubicBezTo>
                  <a:cubicBezTo>
                    <a:pt x="79929" y="44812"/>
                    <a:pt x="79558" y="40200"/>
                    <a:pt x="79567" y="38949"/>
                  </a:cubicBezTo>
                  <a:cubicBezTo>
                    <a:pt x="79636" y="27292"/>
                    <a:pt x="79265" y="14951"/>
                    <a:pt x="78453" y="3323"/>
                  </a:cubicBezTo>
                  <a:cubicBezTo>
                    <a:pt x="78395" y="2395"/>
                    <a:pt x="78258" y="1349"/>
                    <a:pt x="77457" y="802"/>
                  </a:cubicBezTo>
                  <a:cubicBezTo>
                    <a:pt x="76919" y="431"/>
                    <a:pt x="76206" y="401"/>
                    <a:pt x="75532" y="382"/>
                  </a:cubicBezTo>
                  <a:cubicBezTo>
                    <a:pt x="64891" y="118"/>
                    <a:pt x="10651" y="79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dk1"/>
              </a:solidFill>
              <a:prstDash val="solid"/>
              <a:miter lim="977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30"/>
            <p:cNvSpPr/>
            <p:nvPr/>
          </p:nvSpPr>
          <p:spPr>
            <a:xfrm>
              <a:off x="375183" y="2852861"/>
              <a:ext cx="125133" cy="126621"/>
            </a:xfrm>
            <a:custGeom>
              <a:avLst/>
              <a:gdLst/>
              <a:ahLst/>
              <a:cxnLst/>
              <a:rect l="l" t="t" r="r" b="b"/>
              <a:pathLst>
                <a:path w="1105" h="1096" extrusionOk="0">
                  <a:moveTo>
                    <a:pt x="567" y="1"/>
                  </a:moveTo>
                  <a:cubicBezTo>
                    <a:pt x="430" y="1"/>
                    <a:pt x="293" y="50"/>
                    <a:pt x="195" y="147"/>
                  </a:cubicBezTo>
                  <a:lnTo>
                    <a:pt x="156" y="196"/>
                  </a:lnTo>
                  <a:cubicBezTo>
                    <a:pt x="59" y="294"/>
                    <a:pt x="0" y="431"/>
                    <a:pt x="0" y="587"/>
                  </a:cubicBezTo>
                  <a:cubicBezTo>
                    <a:pt x="10" y="724"/>
                    <a:pt x="59" y="851"/>
                    <a:pt x="166" y="939"/>
                  </a:cubicBezTo>
                  <a:cubicBezTo>
                    <a:pt x="264" y="1036"/>
                    <a:pt x="401" y="1095"/>
                    <a:pt x="537" y="1095"/>
                  </a:cubicBezTo>
                  <a:cubicBezTo>
                    <a:pt x="674" y="1095"/>
                    <a:pt x="811" y="1036"/>
                    <a:pt x="899" y="939"/>
                  </a:cubicBezTo>
                  <a:lnTo>
                    <a:pt x="948" y="900"/>
                  </a:lnTo>
                  <a:cubicBezTo>
                    <a:pt x="1046" y="792"/>
                    <a:pt x="1104" y="655"/>
                    <a:pt x="1094" y="509"/>
                  </a:cubicBezTo>
                  <a:cubicBezTo>
                    <a:pt x="1094" y="362"/>
                    <a:pt x="1036" y="235"/>
                    <a:pt x="938" y="147"/>
                  </a:cubicBezTo>
                  <a:cubicBezTo>
                    <a:pt x="840" y="50"/>
                    <a:pt x="704" y="1"/>
                    <a:pt x="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1459;p30"/>
            <p:cNvSpPr/>
            <p:nvPr/>
          </p:nvSpPr>
          <p:spPr>
            <a:xfrm>
              <a:off x="358536" y="2834838"/>
              <a:ext cx="158313" cy="161511"/>
            </a:xfrm>
            <a:custGeom>
              <a:avLst/>
              <a:gdLst/>
              <a:ahLst/>
              <a:cxnLst/>
              <a:rect l="l" t="t" r="r" b="b"/>
              <a:pathLst>
                <a:path w="1398" h="1398" extrusionOk="0">
                  <a:moveTo>
                    <a:pt x="714" y="303"/>
                  </a:moveTo>
                  <a:cubicBezTo>
                    <a:pt x="811" y="303"/>
                    <a:pt x="909" y="342"/>
                    <a:pt x="987" y="411"/>
                  </a:cubicBezTo>
                  <a:cubicBezTo>
                    <a:pt x="1134" y="548"/>
                    <a:pt x="1124" y="811"/>
                    <a:pt x="987" y="948"/>
                  </a:cubicBezTo>
                  <a:lnTo>
                    <a:pt x="948" y="987"/>
                  </a:lnTo>
                  <a:cubicBezTo>
                    <a:pt x="870" y="1065"/>
                    <a:pt x="772" y="1095"/>
                    <a:pt x="684" y="1095"/>
                  </a:cubicBezTo>
                  <a:cubicBezTo>
                    <a:pt x="587" y="1095"/>
                    <a:pt x="489" y="1056"/>
                    <a:pt x="411" y="987"/>
                  </a:cubicBezTo>
                  <a:cubicBezTo>
                    <a:pt x="264" y="850"/>
                    <a:pt x="274" y="596"/>
                    <a:pt x="411" y="460"/>
                  </a:cubicBezTo>
                  <a:lnTo>
                    <a:pt x="450" y="411"/>
                  </a:lnTo>
                  <a:cubicBezTo>
                    <a:pt x="528" y="342"/>
                    <a:pt x="616" y="303"/>
                    <a:pt x="714" y="303"/>
                  </a:cubicBezTo>
                  <a:close/>
                  <a:moveTo>
                    <a:pt x="714" y="0"/>
                  </a:moveTo>
                  <a:cubicBezTo>
                    <a:pt x="538" y="0"/>
                    <a:pt x="362" y="69"/>
                    <a:pt x="235" y="196"/>
                  </a:cubicBezTo>
                  <a:lnTo>
                    <a:pt x="196" y="245"/>
                  </a:lnTo>
                  <a:cubicBezTo>
                    <a:pt x="69" y="372"/>
                    <a:pt x="0" y="557"/>
                    <a:pt x="0" y="743"/>
                  </a:cubicBezTo>
                  <a:cubicBezTo>
                    <a:pt x="0" y="929"/>
                    <a:pt x="79" y="1095"/>
                    <a:pt x="206" y="1212"/>
                  </a:cubicBezTo>
                  <a:cubicBezTo>
                    <a:pt x="342" y="1329"/>
                    <a:pt x="509" y="1398"/>
                    <a:pt x="684" y="1398"/>
                  </a:cubicBezTo>
                  <a:cubicBezTo>
                    <a:pt x="860" y="1398"/>
                    <a:pt x="1036" y="1329"/>
                    <a:pt x="1153" y="1202"/>
                  </a:cubicBezTo>
                  <a:lnTo>
                    <a:pt x="1163" y="1192"/>
                  </a:lnTo>
                  <a:lnTo>
                    <a:pt x="1202" y="1163"/>
                  </a:lnTo>
                  <a:cubicBezTo>
                    <a:pt x="1329" y="1036"/>
                    <a:pt x="1398" y="850"/>
                    <a:pt x="1398" y="655"/>
                  </a:cubicBezTo>
                  <a:cubicBezTo>
                    <a:pt x="1398" y="479"/>
                    <a:pt x="1320" y="313"/>
                    <a:pt x="1193" y="186"/>
                  </a:cubicBezTo>
                  <a:cubicBezTo>
                    <a:pt x="1056" y="69"/>
                    <a:pt x="890" y="0"/>
                    <a:pt x="7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1460;p30"/>
            <p:cNvSpPr/>
            <p:nvPr/>
          </p:nvSpPr>
          <p:spPr>
            <a:xfrm>
              <a:off x="403946" y="3256986"/>
              <a:ext cx="119584" cy="127661"/>
            </a:xfrm>
            <a:custGeom>
              <a:avLst/>
              <a:gdLst/>
              <a:ahLst/>
              <a:cxnLst/>
              <a:rect l="l" t="t" r="r" b="b"/>
              <a:pathLst>
                <a:path w="1056" h="1105" extrusionOk="0">
                  <a:moveTo>
                    <a:pt x="518" y="1"/>
                  </a:moveTo>
                  <a:cubicBezTo>
                    <a:pt x="225" y="11"/>
                    <a:pt x="0" y="245"/>
                    <a:pt x="0" y="528"/>
                  </a:cubicBezTo>
                  <a:lnTo>
                    <a:pt x="0" y="568"/>
                  </a:lnTo>
                  <a:cubicBezTo>
                    <a:pt x="0" y="851"/>
                    <a:pt x="244" y="1105"/>
                    <a:pt x="518" y="1105"/>
                  </a:cubicBezTo>
                  <a:lnTo>
                    <a:pt x="538" y="1105"/>
                  </a:lnTo>
                  <a:cubicBezTo>
                    <a:pt x="831" y="1085"/>
                    <a:pt x="1055" y="861"/>
                    <a:pt x="1055" y="577"/>
                  </a:cubicBezTo>
                  <a:lnTo>
                    <a:pt x="1055" y="528"/>
                  </a:lnTo>
                  <a:cubicBezTo>
                    <a:pt x="1055" y="245"/>
                    <a:pt x="811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30"/>
            <p:cNvSpPr/>
            <p:nvPr/>
          </p:nvSpPr>
          <p:spPr>
            <a:xfrm>
              <a:off x="386167" y="3240118"/>
              <a:ext cx="155029" cy="161511"/>
            </a:xfrm>
            <a:custGeom>
              <a:avLst/>
              <a:gdLst/>
              <a:ahLst/>
              <a:cxnLst/>
              <a:rect l="l" t="t" r="r" b="b"/>
              <a:pathLst>
                <a:path w="1369" h="1398" extrusionOk="0">
                  <a:moveTo>
                    <a:pt x="695" y="303"/>
                  </a:moveTo>
                  <a:cubicBezTo>
                    <a:pt x="900" y="303"/>
                    <a:pt x="1056" y="489"/>
                    <a:pt x="1056" y="674"/>
                  </a:cubicBezTo>
                  <a:lnTo>
                    <a:pt x="1056" y="723"/>
                  </a:lnTo>
                  <a:cubicBezTo>
                    <a:pt x="1056" y="929"/>
                    <a:pt x="890" y="1085"/>
                    <a:pt x="685" y="1095"/>
                  </a:cubicBezTo>
                  <a:lnTo>
                    <a:pt x="675" y="1095"/>
                  </a:lnTo>
                  <a:cubicBezTo>
                    <a:pt x="470" y="1095"/>
                    <a:pt x="313" y="909"/>
                    <a:pt x="313" y="714"/>
                  </a:cubicBezTo>
                  <a:lnTo>
                    <a:pt x="313" y="674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75" y="0"/>
                  </a:moveTo>
                  <a:cubicBezTo>
                    <a:pt x="294" y="10"/>
                    <a:pt x="1" y="313"/>
                    <a:pt x="1" y="674"/>
                  </a:cubicBezTo>
                  <a:lnTo>
                    <a:pt x="1" y="723"/>
                  </a:lnTo>
                  <a:cubicBezTo>
                    <a:pt x="1" y="1085"/>
                    <a:pt x="313" y="1398"/>
                    <a:pt x="675" y="1398"/>
                  </a:cubicBezTo>
                  <a:lnTo>
                    <a:pt x="695" y="1398"/>
                  </a:lnTo>
                  <a:cubicBezTo>
                    <a:pt x="1076" y="1378"/>
                    <a:pt x="1369" y="1085"/>
                    <a:pt x="1369" y="723"/>
                  </a:cubicBezTo>
                  <a:lnTo>
                    <a:pt x="1369" y="674"/>
                  </a:lnTo>
                  <a:cubicBezTo>
                    <a:pt x="1369" y="303"/>
                    <a:pt x="1056" y="0"/>
                    <a:pt x="6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30"/>
            <p:cNvSpPr/>
            <p:nvPr/>
          </p:nvSpPr>
          <p:spPr>
            <a:xfrm>
              <a:off x="400549" y="3676938"/>
              <a:ext cx="116300" cy="122000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19" y="1"/>
                  </a:moveTo>
                  <a:cubicBezTo>
                    <a:pt x="177" y="1"/>
                    <a:pt x="1" y="265"/>
                    <a:pt x="1" y="528"/>
                  </a:cubicBezTo>
                  <a:cubicBezTo>
                    <a:pt x="1" y="665"/>
                    <a:pt x="50" y="792"/>
                    <a:pt x="128" y="880"/>
                  </a:cubicBezTo>
                  <a:cubicBezTo>
                    <a:pt x="226" y="997"/>
                    <a:pt x="362" y="1056"/>
                    <a:pt x="51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2"/>
                    <a:pt x="988" y="265"/>
                    <a:pt x="900" y="167"/>
                  </a:cubicBezTo>
                  <a:cubicBezTo>
                    <a:pt x="812" y="59"/>
                    <a:pt x="67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30"/>
            <p:cNvSpPr/>
            <p:nvPr/>
          </p:nvSpPr>
          <p:spPr>
            <a:xfrm>
              <a:off x="382883" y="3658915"/>
              <a:ext cx="151745" cy="157005"/>
            </a:xfrm>
            <a:custGeom>
              <a:avLst/>
              <a:gdLst/>
              <a:ahLst/>
              <a:cxnLst/>
              <a:rect l="l" t="t" r="r" b="b"/>
              <a:pathLst>
                <a:path w="1340" h="1359" extrusionOk="0">
                  <a:moveTo>
                    <a:pt x="675" y="303"/>
                  </a:moveTo>
                  <a:cubicBezTo>
                    <a:pt x="1153" y="303"/>
                    <a:pt x="1153" y="1056"/>
                    <a:pt x="675" y="1056"/>
                  </a:cubicBezTo>
                  <a:cubicBezTo>
                    <a:pt x="186" y="1056"/>
                    <a:pt x="186" y="303"/>
                    <a:pt x="675" y="303"/>
                  </a:cubicBezTo>
                  <a:close/>
                  <a:moveTo>
                    <a:pt x="675" y="0"/>
                  </a:moveTo>
                  <a:cubicBezTo>
                    <a:pt x="294" y="0"/>
                    <a:pt x="0" y="293"/>
                    <a:pt x="0" y="684"/>
                  </a:cubicBezTo>
                  <a:cubicBezTo>
                    <a:pt x="0" y="850"/>
                    <a:pt x="59" y="1017"/>
                    <a:pt x="167" y="1144"/>
                  </a:cubicBezTo>
                  <a:cubicBezTo>
                    <a:pt x="294" y="1280"/>
                    <a:pt x="469" y="1359"/>
                    <a:pt x="675" y="1359"/>
                  </a:cubicBezTo>
                  <a:cubicBezTo>
                    <a:pt x="1056" y="1359"/>
                    <a:pt x="1339" y="1065"/>
                    <a:pt x="1339" y="684"/>
                  </a:cubicBezTo>
                  <a:cubicBezTo>
                    <a:pt x="1339" y="293"/>
                    <a:pt x="1056" y="0"/>
                    <a:pt x="6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30"/>
            <p:cNvSpPr/>
            <p:nvPr/>
          </p:nvSpPr>
          <p:spPr>
            <a:xfrm>
              <a:off x="389565" y="4019023"/>
              <a:ext cx="119584" cy="132166"/>
            </a:xfrm>
            <a:custGeom>
              <a:avLst/>
              <a:gdLst/>
              <a:ahLst/>
              <a:cxnLst/>
              <a:rect l="l" t="t" r="r" b="b"/>
              <a:pathLst>
                <a:path w="1056" h="1144" extrusionOk="0">
                  <a:moveTo>
                    <a:pt x="518" y="0"/>
                  </a:moveTo>
                  <a:cubicBezTo>
                    <a:pt x="235" y="10"/>
                    <a:pt x="0" y="245"/>
                    <a:pt x="0" y="528"/>
                  </a:cubicBezTo>
                  <a:lnTo>
                    <a:pt x="0" y="606"/>
                  </a:lnTo>
                  <a:cubicBezTo>
                    <a:pt x="0" y="890"/>
                    <a:pt x="244" y="1144"/>
                    <a:pt x="518" y="1144"/>
                  </a:cubicBezTo>
                  <a:lnTo>
                    <a:pt x="537" y="1144"/>
                  </a:lnTo>
                  <a:cubicBezTo>
                    <a:pt x="831" y="1124"/>
                    <a:pt x="1055" y="899"/>
                    <a:pt x="1055" y="616"/>
                  </a:cubicBezTo>
                  <a:lnTo>
                    <a:pt x="1055" y="528"/>
                  </a:lnTo>
                  <a:cubicBezTo>
                    <a:pt x="1055" y="245"/>
                    <a:pt x="821" y="0"/>
                    <a:pt x="5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30"/>
            <p:cNvSpPr/>
            <p:nvPr/>
          </p:nvSpPr>
          <p:spPr>
            <a:xfrm>
              <a:off x="371785" y="4001000"/>
              <a:ext cx="155029" cy="167172"/>
            </a:xfrm>
            <a:custGeom>
              <a:avLst/>
              <a:gdLst/>
              <a:ahLst/>
              <a:cxnLst/>
              <a:rect l="l" t="t" r="r" b="b"/>
              <a:pathLst>
                <a:path w="1369" h="1447" extrusionOk="0">
                  <a:moveTo>
                    <a:pt x="704" y="303"/>
                  </a:moveTo>
                  <a:cubicBezTo>
                    <a:pt x="900" y="303"/>
                    <a:pt x="1066" y="489"/>
                    <a:pt x="1066" y="684"/>
                  </a:cubicBezTo>
                  <a:lnTo>
                    <a:pt x="1066" y="762"/>
                  </a:lnTo>
                  <a:cubicBezTo>
                    <a:pt x="1066" y="977"/>
                    <a:pt x="890" y="1133"/>
                    <a:pt x="685" y="1143"/>
                  </a:cubicBezTo>
                  <a:lnTo>
                    <a:pt x="675" y="1143"/>
                  </a:lnTo>
                  <a:cubicBezTo>
                    <a:pt x="480" y="1143"/>
                    <a:pt x="313" y="958"/>
                    <a:pt x="313" y="762"/>
                  </a:cubicBezTo>
                  <a:lnTo>
                    <a:pt x="313" y="684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75" y="0"/>
                  </a:moveTo>
                  <a:cubicBezTo>
                    <a:pt x="294" y="20"/>
                    <a:pt x="1" y="322"/>
                    <a:pt x="1" y="684"/>
                  </a:cubicBezTo>
                  <a:lnTo>
                    <a:pt x="1" y="762"/>
                  </a:lnTo>
                  <a:cubicBezTo>
                    <a:pt x="1" y="1133"/>
                    <a:pt x="313" y="1446"/>
                    <a:pt x="675" y="1446"/>
                  </a:cubicBezTo>
                  <a:lnTo>
                    <a:pt x="704" y="1446"/>
                  </a:lnTo>
                  <a:cubicBezTo>
                    <a:pt x="1076" y="1427"/>
                    <a:pt x="1369" y="1133"/>
                    <a:pt x="1369" y="762"/>
                  </a:cubicBezTo>
                  <a:lnTo>
                    <a:pt x="1369" y="684"/>
                  </a:lnTo>
                  <a:cubicBezTo>
                    <a:pt x="1369" y="313"/>
                    <a:pt x="1066" y="0"/>
                    <a:pt x="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30"/>
            <p:cNvSpPr/>
            <p:nvPr/>
          </p:nvSpPr>
          <p:spPr>
            <a:xfrm>
              <a:off x="393981" y="4337309"/>
              <a:ext cx="119584" cy="131127"/>
            </a:xfrm>
            <a:custGeom>
              <a:avLst/>
              <a:gdLst/>
              <a:ahLst/>
              <a:cxnLst/>
              <a:rect l="l" t="t" r="r" b="b"/>
              <a:pathLst>
                <a:path w="1056" h="1135" extrusionOk="0">
                  <a:moveTo>
                    <a:pt x="528" y="1"/>
                  </a:moveTo>
                  <a:cubicBezTo>
                    <a:pt x="235" y="11"/>
                    <a:pt x="0" y="245"/>
                    <a:pt x="0" y="528"/>
                  </a:cubicBezTo>
                  <a:lnTo>
                    <a:pt x="0" y="607"/>
                  </a:lnTo>
                  <a:cubicBezTo>
                    <a:pt x="0" y="890"/>
                    <a:pt x="244" y="1134"/>
                    <a:pt x="518" y="1134"/>
                  </a:cubicBezTo>
                  <a:lnTo>
                    <a:pt x="538" y="1134"/>
                  </a:lnTo>
                  <a:cubicBezTo>
                    <a:pt x="831" y="1125"/>
                    <a:pt x="1055" y="890"/>
                    <a:pt x="1055" y="607"/>
                  </a:cubicBezTo>
                  <a:lnTo>
                    <a:pt x="1055" y="528"/>
                  </a:lnTo>
                  <a:cubicBezTo>
                    <a:pt x="1055" y="245"/>
                    <a:pt x="821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30"/>
            <p:cNvSpPr/>
            <p:nvPr/>
          </p:nvSpPr>
          <p:spPr>
            <a:xfrm>
              <a:off x="377334" y="4319286"/>
              <a:ext cx="153897" cy="167172"/>
            </a:xfrm>
            <a:custGeom>
              <a:avLst/>
              <a:gdLst/>
              <a:ahLst/>
              <a:cxnLst/>
              <a:rect l="l" t="t" r="r" b="b"/>
              <a:pathLst>
                <a:path w="1359" h="1447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63"/>
                  </a:lnTo>
                  <a:cubicBezTo>
                    <a:pt x="1056" y="978"/>
                    <a:pt x="880" y="1134"/>
                    <a:pt x="685" y="1144"/>
                  </a:cubicBezTo>
                  <a:lnTo>
                    <a:pt x="665" y="1144"/>
                  </a:lnTo>
                  <a:cubicBezTo>
                    <a:pt x="470" y="1144"/>
                    <a:pt x="303" y="958"/>
                    <a:pt x="303" y="763"/>
                  </a:cubicBezTo>
                  <a:lnTo>
                    <a:pt x="303" y="684"/>
                  </a:lnTo>
                  <a:cubicBezTo>
                    <a:pt x="303" y="470"/>
                    <a:pt x="479" y="313"/>
                    <a:pt x="675" y="303"/>
                  </a:cubicBezTo>
                  <a:close/>
                  <a:moveTo>
                    <a:pt x="665" y="1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63"/>
                  </a:lnTo>
                  <a:cubicBezTo>
                    <a:pt x="1" y="1134"/>
                    <a:pt x="303" y="1447"/>
                    <a:pt x="665" y="1447"/>
                  </a:cubicBezTo>
                  <a:lnTo>
                    <a:pt x="694" y="1447"/>
                  </a:lnTo>
                  <a:cubicBezTo>
                    <a:pt x="1066" y="1427"/>
                    <a:pt x="1359" y="1134"/>
                    <a:pt x="1359" y="763"/>
                  </a:cubicBezTo>
                  <a:lnTo>
                    <a:pt x="1359" y="684"/>
                  </a:lnTo>
                  <a:cubicBezTo>
                    <a:pt x="1359" y="313"/>
                    <a:pt x="1056" y="1"/>
                    <a:pt x="6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30"/>
            <p:cNvSpPr/>
            <p:nvPr/>
          </p:nvSpPr>
          <p:spPr>
            <a:xfrm>
              <a:off x="377334" y="4669227"/>
              <a:ext cx="116300" cy="122000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09" y="1"/>
                  </a:moveTo>
                  <a:cubicBezTo>
                    <a:pt x="176" y="1"/>
                    <a:pt x="1" y="264"/>
                    <a:pt x="1" y="528"/>
                  </a:cubicBezTo>
                  <a:cubicBezTo>
                    <a:pt x="1" y="665"/>
                    <a:pt x="40" y="792"/>
                    <a:pt x="128" y="890"/>
                  </a:cubicBezTo>
                  <a:cubicBezTo>
                    <a:pt x="216" y="997"/>
                    <a:pt x="352" y="1056"/>
                    <a:pt x="50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1"/>
                    <a:pt x="978" y="264"/>
                    <a:pt x="900" y="176"/>
                  </a:cubicBezTo>
                  <a:cubicBezTo>
                    <a:pt x="802" y="59"/>
                    <a:pt x="665" y="1"/>
                    <a:pt x="5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30"/>
            <p:cNvSpPr/>
            <p:nvPr/>
          </p:nvSpPr>
          <p:spPr>
            <a:xfrm>
              <a:off x="359669" y="4652360"/>
              <a:ext cx="151632" cy="157005"/>
            </a:xfrm>
            <a:custGeom>
              <a:avLst/>
              <a:gdLst/>
              <a:ahLst/>
              <a:cxnLst/>
              <a:rect l="l" t="t" r="r" b="b"/>
              <a:pathLst>
                <a:path w="1339" h="1359" extrusionOk="0">
                  <a:moveTo>
                    <a:pt x="665" y="303"/>
                  </a:moveTo>
                  <a:cubicBezTo>
                    <a:pt x="1153" y="303"/>
                    <a:pt x="1153" y="1055"/>
                    <a:pt x="665" y="1055"/>
                  </a:cubicBezTo>
                  <a:cubicBezTo>
                    <a:pt x="186" y="1055"/>
                    <a:pt x="186" y="303"/>
                    <a:pt x="665" y="303"/>
                  </a:cubicBezTo>
                  <a:close/>
                  <a:moveTo>
                    <a:pt x="665" y="0"/>
                  </a:moveTo>
                  <a:cubicBezTo>
                    <a:pt x="284" y="0"/>
                    <a:pt x="0" y="293"/>
                    <a:pt x="0" y="674"/>
                  </a:cubicBezTo>
                  <a:cubicBezTo>
                    <a:pt x="0" y="850"/>
                    <a:pt x="59" y="1016"/>
                    <a:pt x="166" y="1133"/>
                  </a:cubicBezTo>
                  <a:cubicBezTo>
                    <a:pt x="284" y="1280"/>
                    <a:pt x="469" y="1358"/>
                    <a:pt x="665" y="1358"/>
                  </a:cubicBezTo>
                  <a:cubicBezTo>
                    <a:pt x="1046" y="1358"/>
                    <a:pt x="1339" y="1065"/>
                    <a:pt x="1339" y="674"/>
                  </a:cubicBezTo>
                  <a:cubicBezTo>
                    <a:pt x="1339" y="508"/>
                    <a:pt x="1280" y="342"/>
                    <a:pt x="1173" y="225"/>
                  </a:cubicBezTo>
                  <a:cubicBezTo>
                    <a:pt x="1046" y="78"/>
                    <a:pt x="870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30"/>
            <p:cNvSpPr/>
            <p:nvPr/>
          </p:nvSpPr>
          <p:spPr>
            <a:xfrm>
              <a:off x="397265" y="4987629"/>
              <a:ext cx="128417" cy="131011"/>
            </a:xfrm>
            <a:custGeom>
              <a:avLst/>
              <a:gdLst/>
              <a:ahLst/>
              <a:cxnLst/>
              <a:rect l="l" t="t" r="r" b="b"/>
              <a:pathLst>
                <a:path w="1134" h="1134" extrusionOk="0">
                  <a:moveTo>
                    <a:pt x="557" y="0"/>
                  </a:moveTo>
                  <a:cubicBezTo>
                    <a:pt x="460" y="0"/>
                    <a:pt x="362" y="29"/>
                    <a:pt x="274" y="68"/>
                  </a:cubicBezTo>
                  <a:cubicBezTo>
                    <a:pt x="157" y="147"/>
                    <a:pt x="59" y="274"/>
                    <a:pt x="30" y="391"/>
                  </a:cubicBezTo>
                  <a:cubicBezTo>
                    <a:pt x="0" y="547"/>
                    <a:pt x="20" y="684"/>
                    <a:pt x="88" y="801"/>
                  </a:cubicBezTo>
                  <a:cubicBezTo>
                    <a:pt x="157" y="958"/>
                    <a:pt x="284" y="1085"/>
                    <a:pt x="450" y="1124"/>
                  </a:cubicBezTo>
                  <a:cubicBezTo>
                    <a:pt x="489" y="1134"/>
                    <a:pt x="538" y="1134"/>
                    <a:pt x="577" y="1134"/>
                  </a:cubicBezTo>
                  <a:cubicBezTo>
                    <a:pt x="811" y="1134"/>
                    <a:pt x="1017" y="987"/>
                    <a:pt x="1095" y="752"/>
                  </a:cubicBezTo>
                  <a:cubicBezTo>
                    <a:pt x="1134" y="606"/>
                    <a:pt x="1114" y="430"/>
                    <a:pt x="1036" y="293"/>
                  </a:cubicBezTo>
                  <a:cubicBezTo>
                    <a:pt x="948" y="137"/>
                    <a:pt x="821" y="68"/>
                    <a:pt x="704" y="20"/>
                  </a:cubicBezTo>
                  <a:cubicBezTo>
                    <a:pt x="655" y="10"/>
                    <a:pt x="60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30"/>
            <p:cNvSpPr/>
            <p:nvPr/>
          </p:nvSpPr>
          <p:spPr>
            <a:xfrm>
              <a:off x="379599" y="4969490"/>
              <a:ext cx="164994" cy="167172"/>
            </a:xfrm>
            <a:custGeom>
              <a:avLst/>
              <a:gdLst/>
              <a:ahLst/>
              <a:cxnLst/>
              <a:rect l="l" t="t" r="r" b="b"/>
              <a:pathLst>
                <a:path w="1457" h="1447" extrusionOk="0">
                  <a:moveTo>
                    <a:pt x="713" y="313"/>
                  </a:moveTo>
                  <a:cubicBezTo>
                    <a:pt x="743" y="313"/>
                    <a:pt x="772" y="313"/>
                    <a:pt x="801" y="323"/>
                  </a:cubicBezTo>
                  <a:cubicBezTo>
                    <a:pt x="919" y="372"/>
                    <a:pt x="997" y="421"/>
                    <a:pt x="1065" y="528"/>
                  </a:cubicBezTo>
                  <a:cubicBezTo>
                    <a:pt x="1114" y="626"/>
                    <a:pt x="1134" y="753"/>
                    <a:pt x="1104" y="870"/>
                  </a:cubicBezTo>
                  <a:cubicBezTo>
                    <a:pt x="1046" y="1036"/>
                    <a:pt x="899" y="1144"/>
                    <a:pt x="733" y="1144"/>
                  </a:cubicBezTo>
                  <a:cubicBezTo>
                    <a:pt x="704" y="1144"/>
                    <a:pt x="674" y="1134"/>
                    <a:pt x="635" y="1134"/>
                  </a:cubicBezTo>
                  <a:cubicBezTo>
                    <a:pt x="518" y="1105"/>
                    <a:pt x="420" y="997"/>
                    <a:pt x="381" y="880"/>
                  </a:cubicBezTo>
                  <a:lnTo>
                    <a:pt x="371" y="880"/>
                  </a:lnTo>
                  <a:cubicBezTo>
                    <a:pt x="323" y="792"/>
                    <a:pt x="313" y="685"/>
                    <a:pt x="342" y="587"/>
                  </a:cubicBezTo>
                  <a:cubicBezTo>
                    <a:pt x="362" y="499"/>
                    <a:pt x="430" y="411"/>
                    <a:pt x="508" y="362"/>
                  </a:cubicBezTo>
                  <a:cubicBezTo>
                    <a:pt x="567" y="333"/>
                    <a:pt x="645" y="313"/>
                    <a:pt x="713" y="313"/>
                  </a:cubicBezTo>
                  <a:close/>
                  <a:moveTo>
                    <a:pt x="713" y="1"/>
                  </a:moveTo>
                  <a:cubicBezTo>
                    <a:pt x="586" y="1"/>
                    <a:pt x="459" y="40"/>
                    <a:pt x="352" y="98"/>
                  </a:cubicBezTo>
                  <a:cubicBezTo>
                    <a:pt x="196" y="186"/>
                    <a:pt x="78" y="352"/>
                    <a:pt x="39" y="519"/>
                  </a:cubicBezTo>
                  <a:cubicBezTo>
                    <a:pt x="0" y="704"/>
                    <a:pt x="20" y="880"/>
                    <a:pt x="108" y="1027"/>
                  </a:cubicBezTo>
                  <a:cubicBezTo>
                    <a:pt x="196" y="1232"/>
                    <a:pt x="362" y="1378"/>
                    <a:pt x="567" y="1427"/>
                  </a:cubicBezTo>
                  <a:cubicBezTo>
                    <a:pt x="625" y="1437"/>
                    <a:pt x="674" y="1447"/>
                    <a:pt x="733" y="1447"/>
                  </a:cubicBezTo>
                  <a:cubicBezTo>
                    <a:pt x="1036" y="1447"/>
                    <a:pt x="1300" y="1251"/>
                    <a:pt x="1388" y="958"/>
                  </a:cubicBezTo>
                  <a:cubicBezTo>
                    <a:pt x="1456" y="773"/>
                    <a:pt x="1427" y="558"/>
                    <a:pt x="1329" y="382"/>
                  </a:cubicBezTo>
                  <a:cubicBezTo>
                    <a:pt x="1212" y="186"/>
                    <a:pt x="1055" y="98"/>
                    <a:pt x="919" y="40"/>
                  </a:cubicBezTo>
                  <a:cubicBezTo>
                    <a:pt x="850" y="20"/>
                    <a:pt x="782" y="1"/>
                    <a:pt x="7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30"/>
            <p:cNvSpPr/>
            <p:nvPr/>
          </p:nvSpPr>
          <p:spPr>
            <a:xfrm>
              <a:off x="393981" y="5373615"/>
              <a:ext cx="119584" cy="126621"/>
            </a:xfrm>
            <a:custGeom>
              <a:avLst/>
              <a:gdLst/>
              <a:ahLst/>
              <a:cxnLst/>
              <a:rect l="l" t="t" r="r" b="b"/>
              <a:pathLst>
                <a:path w="1056" h="1096" extrusionOk="0">
                  <a:moveTo>
                    <a:pt x="528" y="1"/>
                  </a:moveTo>
                  <a:cubicBezTo>
                    <a:pt x="235" y="11"/>
                    <a:pt x="0" y="245"/>
                    <a:pt x="0" y="528"/>
                  </a:cubicBezTo>
                  <a:lnTo>
                    <a:pt x="0" y="568"/>
                  </a:lnTo>
                  <a:cubicBezTo>
                    <a:pt x="0" y="851"/>
                    <a:pt x="244" y="1095"/>
                    <a:pt x="518" y="1095"/>
                  </a:cubicBezTo>
                  <a:lnTo>
                    <a:pt x="538" y="1095"/>
                  </a:lnTo>
                  <a:cubicBezTo>
                    <a:pt x="831" y="1085"/>
                    <a:pt x="1055" y="851"/>
                    <a:pt x="1055" y="568"/>
                  </a:cubicBezTo>
                  <a:lnTo>
                    <a:pt x="1055" y="528"/>
                  </a:lnTo>
                  <a:cubicBezTo>
                    <a:pt x="1055" y="245"/>
                    <a:pt x="821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30"/>
            <p:cNvSpPr/>
            <p:nvPr/>
          </p:nvSpPr>
          <p:spPr>
            <a:xfrm>
              <a:off x="377334" y="5355592"/>
              <a:ext cx="153897" cy="162666"/>
            </a:xfrm>
            <a:custGeom>
              <a:avLst/>
              <a:gdLst/>
              <a:ahLst/>
              <a:cxnLst/>
              <a:rect l="l" t="t" r="r" b="b"/>
              <a:pathLst>
                <a:path w="1359" h="1408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24"/>
                  </a:lnTo>
                  <a:cubicBezTo>
                    <a:pt x="1056" y="939"/>
                    <a:pt x="880" y="1095"/>
                    <a:pt x="685" y="1095"/>
                  </a:cubicBezTo>
                  <a:lnTo>
                    <a:pt x="665" y="1095"/>
                  </a:lnTo>
                  <a:cubicBezTo>
                    <a:pt x="470" y="1095"/>
                    <a:pt x="303" y="919"/>
                    <a:pt x="303" y="724"/>
                  </a:cubicBezTo>
                  <a:lnTo>
                    <a:pt x="303" y="684"/>
                  </a:lnTo>
                  <a:cubicBezTo>
                    <a:pt x="303" y="469"/>
                    <a:pt x="479" y="313"/>
                    <a:pt x="675" y="303"/>
                  </a:cubicBezTo>
                  <a:close/>
                  <a:moveTo>
                    <a:pt x="665" y="0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24"/>
                  </a:lnTo>
                  <a:cubicBezTo>
                    <a:pt x="1" y="1095"/>
                    <a:pt x="303" y="1408"/>
                    <a:pt x="665" y="1408"/>
                  </a:cubicBezTo>
                  <a:lnTo>
                    <a:pt x="694" y="1408"/>
                  </a:lnTo>
                  <a:cubicBezTo>
                    <a:pt x="1066" y="1388"/>
                    <a:pt x="1359" y="1085"/>
                    <a:pt x="1359" y="724"/>
                  </a:cubicBezTo>
                  <a:lnTo>
                    <a:pt x="1359" y="684"/>
                  </a:lnTo>
                  <a:cubicBezTo>
                    <a:pt x="1359" y="313"/>
                    <a:pt x="1056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30"/>
            <p:cNvSpPr/>
            <p:nvPr/>
          </p:nvSpPr>
          <p:spPr>
            <a:xfrm>
              <a:off x="384016" y="5745045"/>
              <a:ext cx="135098" cy="126505"/>
            </a:xfrm>
            <a:custGeom>
              <a:avLst/>
              <a:gdLst/>
              <a:ahLst/>
              <a:cxnLst/>
              <a:rect l="l" t="t" r="r" b="b"/>
              <a:pathLst>
                <a:path w="1193" h="1095" extrusionOk="0">
                  <a:moveTo>
                    <a:pt x="577" y="1"/>
                  </a:moveTo>
                  <a:cubicBezTo>
                    <a:pt x="430" y="1"/>
                    <a:pt x="293" y="59"/>
                    <a:pt x="196" y="157"/>
                  </a:cubicBezTo>
                  <a:cubicBezTo>
                    <a:pt x="0" y="372"/>
                    <a:pt x="0" y="694"/>
                    <a:pt x="205" y="899"/>
                  </a:cubicBezTo>
                  <a:lnTo>
                    <a:pt x="244" y="939"/>
                  </a:lnTo>
                  <a:cubicBezTo>
                    <a:pt x="342" y="1036"/>
                    <a:pt x="479" y="1095"/>
                    <a:pt x="626" y="1095"/>
                  </a:cubicBezTo>
                  <a:cubicBezTo>
                    <a:pt x="772" y="1095"/>
                    <a:pt x="909" y="1036"/>
                    <a:pt x="997" y="939"/>
                  </a:cubicBezTo>
                  <a:cubicBezTo>
                    <a:pt x="1192" y="714"/>
                    <a:pt x="1192" y="391"/>
                    <a:pt x="997" y="196"/>
                  </a:cubicBezTo>
                  <a:lnTo>
                    <a:pt x="948" y="147"/>
                  </a:lnTo>
                  <a:cubicBezTo>
                    <a:pt x="850" y="49"/>
                    <a:pt x="714" y="1"/>
                    <a:pt x="5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30"/>
            <p:cNvSpPr/>
            <p:nvPr/>
          </p:nvSpPr>
          <p:spPr>
            <a:xfrm>
              <a:off x="365217" y="5727022"/>
              <a:ext cx="173827" cy="161511"/>
            </a:xfrm>
            <a:custGeom>
              <a:avLst/>
              <a:gdLst/>
              <a:ahLst/>
              <a:cxnLst/>
              <a:rect l="l" t="t" r="r" b="b"/>
              <a:pathLst>
                <a:path w="1535" h="1398" extrusionOk="0">
                  <a:moveTo>
                    <a:pt x="743" y="303"/>
                  </a:moveTo>
                  <a:cubicBezTo>
                    <a:pt x="840" y="303"/>
                    <a:pt x="938" y="342"/>
                    <a:pt x="1007" y="411"/>
                  </a:cubicBezTo>
                  <a:lnTo>
                    <a:pt x="1055" y="459"/>
                  </a:lnTo>
                  <a:cubicBezTo>
                    <a:pt x="1202" y="606"/>
                    <a:pt x="1192" y="841"/>
                    <a:pt x="1055" y="987"/>
                  </a:cubicBezTo>
                  <a:cubicBezTo>
                    <a:pt x="987" y="1065"/>
                    <a:pt x="889" y="1095"/>
                    <a:pt x="792" y="1095"/>
                  </a:cubicBezTo>
                  <a:cubicBezTo>
                    <a:pt x="694" y="1095"/>
                    <a:pt x="596" y="1055"/>
                    <a:pt x="518" y="987"/>
                  </a:cubicBezTo>
                  <a:lnTo>
                    <a:pt x="479" y="948"/>
                  </a:lnTo>
                  <a:cubicBezTo>
                    <a:pt x="332" y="801"/>
                    <a:pt x="342" y="567"/>
                    <a:pt x="479" y="411"/>
                  </a:cubicBezTo>
                  <a:cubicBezTo>
                    <a:pt x="547" y="342"/>
                    <a:pt x="645" y="303"/>
                    <a:pt x="743" y="303"/>
                  </a:cubicBezTo>
                  <a:close/>
                  <a:moveTo>
                    <a:pt x="743" y="0"/>
                  </a:moveTo>
                  <a:cubicBezTo>
                    <a:pt x="547" y="0"/>
                    <a:pt x="371" y="78"/>
                    <a:pt x="254" y="205"/>
                  </a:cubicBezTo>
                  <a:cubicBezTo>
                    <a:pt x="0" y="489"/>
                    <a:pt x="0" y="899"/>
                    <a:pt x="264" y="1163"/>
                  </a:cubicBezTo>
                  <a:lnTo>
                    <a:pt x="283" y="1183"/>
                  </a:lnTo>
                  <a:lnTo>
                    <a:pt x="303" y="1202"/>
                  </a:lnTo>
                  <a:cubicBezTo>
                    <a:pt x="430" y="1329"/>
                    <a:pt x="606" y="1397"/>
                    <a:pt x="792" y="1397"/>
                  </a:cubicBezTo>
                  <a:cubicBezTo>
                    <a:pt x="977" y="1397"/>
                    <a:pt x="1153" y="1329"/>
                    <a:pt x="1280" y="1192"/>
                  </a:cubicBezTo>
                  <a:cubicBezTo>
                    <a:pt x="1534" y="919"/>
                    <a:pt x="1524" y="499"/>
                    <a:pt x="1270" y="244"/>
                  </a:cubicBezTo>
                  <a:lnTo>
                    <a:pt x="1251" y="225"/>
                  </a:lnTo>
                  <a:lnTo>
                    <a:pt x="1222" y="196"/>
                  </a:lnTo>
                  <a:cubicBezTo>
                    <a:pt x="1104" y="69"/>
                    <a:pt x="919" y="0"/>
                    <a:pt x="7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30"/>
            <p:cNvSpPr/>
            <p:nvPr/>
          </p:nvSpPr>
          <p:spPr>
            <a:xfrm>
              <a:off x="371785" y="6134497"/>
              <a:ext cx="117432" cy="123155"/>
            </a:xfrm>
            <a:custGeom>
              <a:avLst/>
              <a:gdLst/>
              <a:ahLst/>
              <a:cxnLst/>
              <a:rect l="l" t="t" r="r" b="b"/>
              <a:pathLst>
                <a:path w="1037" h="1066" extrusionOk="0">
                  <a:moveTo>
                    <a:pt x="519" y="1"/>
                  </a:moveTo>
                  <a:cubicBezTo>
                    <a:pt x="177" y="1"/>
                    <a:pt x="1" y="274"/>
                    <a:pt x="1" y="528"/>
                  </a:cubicBezTo>
                  <a:cubicBezTo>
                    <a:pt x="1" y="665"/>
                    <a:pt x="50" y="792"/>
                    <a:pt x="128" y="890"/>
                  </a:cubicBezTo>
                  <a:cubicBezTo>
                    <a:pt x="225" y="997"/>
                    <a:pt x="362" y="1066"/>
                    <a:pt x="519" y="1066"/>
                  </a:cubicBezTo>
                  <a:cubicBezTo>
                    <a:pt x="861" y="1066"/>
                    <a:pt x="1036" y="792"/>
                    <a:pt x="1036" y="528"/>
                  </a:cubicBezTo>
                  <a:cubicBezTo>
                    <a:pt x="1036" y="401"/>
                    <a:pt x="988" y="274"/>
                    <a:pt x="909" y="176"/>
                  </a:cubicBezTo>
                  <a:cubicBezTo>
                    <a:pt x="812" y="69"/>
                    <a:pt x="67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30"/>
            <p:cNvSpPr/>
            <p:nvPr/>
          </p:nvSpPr>
          <p:spPr>
            <a:xfrm>
              <a:off x="355252" y="6117630"/>
              <a:ext cx="150613" cy="157005"/>
            </a:xfrm>
            <a:custGeom>
              <a:avLst/>
              <a:gdLst/>
              <a:ahLst/>
              <a:cxnLst/>
              <a:rect l="l" t="t" r="r" b="b"/>
              <a:pathLst>
                <a:path w="1330" h="1359" extrusionOk="0">
                  <a:moveTo>
                    <a:pt x="665" y="303"/>
                  </a:moveTo>
                  <a:cubicBezTo>
                    <a:pt x="1153" y="303"/>
                    <a:pt x="1153" y="1055"/>
                    <a:pt x="665" y="1055"/>
                  </a:cubicBezTo>
                  <a:cubicBezTo>
                    <a:pt x="186" y="1055"/>
                    <a:pt x="186" y="303"/>
                    <a:pt x="665" y="303"/>
                  </a:cubicBezTo>
                  <a:close/>
                  <a:moveTo>
                    <a:pt x="665" y="0"/>
                  </a:moveTo>
                  <a:cubicBezTo>
                    <a:pt x="284" y="0"/>
                    <a:pt x="0" y="293"/>
                    <a:pt x="0" y="684"/>
                  </a:cubicBezTo>
                  <a:cubicBezTo>
                    <a:pt x="0" y="850"/>
                    <a:pt x="59" y="1016"/>
                    <a:pt x="166" y="1133"/>
                  </a:cubicBezTo>
                  <a:cubicBezTo>
                    <a:pt x="284" y="1280"/>
                    <a:pt x="469" y="1358"/>
                    <a:pt x="665" y="1358"/>
                  </a:cubicBezTo>
                  <a:cubicBezTo>
                    <a:pt x="1046" y="1358"/>
                    <a:pt x="1329" y="1065"/>
                    <a:pt x="1329" y="674"/>
                  </a:cubicBezTo>
                  <a:cubicBezTo>
                    <a:pt x="1329" y="508"/>
                    <a:pt x="1270" y="342"/>
                    <a:pt x="1173" y="225"/>
                  </a:cubicBezTo>
                  <a:cubicBezTo>
                    <a:pt x="1046" y="78"/>
                    <a:pt x="870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30"/>
            <p:cNvSpPr/>
            <p:nvPr/>
          </p:nvSpPr>
          <p:spPr>
            <a:xfrm>
              <a:off x="404966" y="6452898"/>
              <a:ext cx="117432" cy="122000"/>
            </a:xfrm>
            <a:custGeom>
              <a:avLst/>
              <a:gdLst/>
              <a:ahLst/>
              <a:cxnLst/>
              <a:rect l="l" t="t" r="r" b="b"/>
              <a:pathLst>
                <a:path w="1037" h="1056" extrusionOk="0">
                  <a:moveTo>
                    <a:pt x="519" y="0"/>
                  </a:moveTo>
                  <a:cubicBezTo>
                    <a:pt x="177" y="0"/>
                    <a:pt x="1" y="264"/>
                    <a:pt x="1" y="528"/>
                  </a:cubicBezTo>
                  <a:cubicBezTo>
                    <a:pt x="1" y="792"/>
                    <a:pt x="177" y="1055"/>
                    <a:pt x="519" y="1055"/>
                  </a:cubicBezTo>
                  <a:cubicBezTo>
                    <a:pt x="861" y="1055"/>
                    <a:pt x="1037" y="792"/>
                    <a:pt x="1037" y="528"/>
                  </a:cubicBezTo>
                  <a:cubicBezTo>
                    <a:pt x="1037" y="391"/>
                    <a:pt x="988" y="264"/>
                    <a:pt x="910" y="176"/>
                  </a:cubicBezTo>
                  <a:cubicBezTo>
                    <a:pt x="812" y="59"/>
                    <a:pt x="675" y="0"/>
                    <a:pt x="5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1479;p30"/>
            <p:cNvSpPr/>
            <p:nvPr/>
          </p:nvSpPr>
          <p:spPr>
            <a:xfrm>
              <a:off x="388432" y="6435915"/>
              <a:ext cx="150613" cy="157005"/>
            </a:xfrm>
            <a:custGeom>
              <a:avLst/>
              <a:gdLst/>
              <a:ahLst/>
              <a:cxnLst/>
              <a:rect l="l" t="t" r="r" b="b"/>
              <a:pathLst>
                <a:path w="1330" h="1359" extrusionOk="0">
                  <a:moveTo>
                    <a:pt x="665" y="303"/>
                  </a:moveTo>
                  <a:cubicBezTo>
                    <a:pt x="1144" y="303"/>
                    <a:pt x="1144" y="1056"/>
                    <a:pt x="665" y="1056"/>
                  </a:cubicBezTo>
                  <a:cubicBezTo>
                    <a:pt x="176" y="1056"/>
                    <a:pt x="186" y="303"/>
                    <a:pt x="665" y="303"/>
                  </a:cubicBezTo>
                  <a:close/>
                  <a:moveTo>
                    <a:pt x="665" y="1"/>
                  </a:moveTo>
                  <a:cubicBezTo>
                    <a:pt x="284" y="1"/>
                    <a:pt x="0" y="294"/>
                    <a:pt x="0" y="675"/>
                  </a:cubicBezTo>
                  <a:cubicBezTo>
                    <a:pt x="0" y="1066"/>
                    <a:pt x="284" y="1359"/>
                    <a:pt x="665" y="1359"/>
                  </a:cubicBezTo>
                  <a:cubicBezTo>
                    <a:pt x="860" y="1359"/>
                    <a:pt x="1046" y="1281"/>
                    <a:pt x="1163" y="1134"/>
                  </a:cubicBezTo>
                  <a:cubicBezTo>
                    <a:pt x="1271" y="1007"/>
                    <a:pt x="1329" y="851"/>
                    <a:pt x="1329" y="675"/>
                  </a:cubicBezTo>
                  <a:cubicBezTo>
                    <a:pt x="1329" y="294"/>
                    <a:pt x="1046" y="1"/>
                    <a:pt x="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30"/>
            <p:cNvSpPr/>
            <p:nvPr/>
          </p:nvSpPr>
          <p:spPr>
            <a:xfrm>
              <a:off x="389565" y="6728322"/>
              <a:ext cx="125133" cy="126505"/>
            </a:xfrm>
            <a:custGeom>
              <a:avLst/>
              <a:gdLst/>
              <a:ahLst/>
              <a:cxnLst/>
              <a:rect l="l" t="t" r="r" b="b"/>
              <a:pathLst>
                <a:path w="1105" h="1095" extrusionOk="0">
                  <a:moveTo>
                    <a:pt x="567" y="0"/>
                  </a:moveTo>
                  <a:cubicBezTo>
                    <a:pt x="430" y="0"/>
                    <a:pt x="293" y="49"/>
                    <a:pt x="195" y="147"/>
                  </a:cubicBezTo>
                  <a:lnTo>
                    <a:pt x="156" y="196"/>
                  </a:lnTo>
                  <a:cubicBezTo>
                    <a:pt x="59" y="293"/>
                    <a:pt x="0" y="440"/>
                    <a:pt x="0" y="587"/>
                  </a:cubicBezTo>
                  <a:cubicBezTo>
                    <a:pt x="10" y="723"/>
                    <a:pt x="59" y="850"/>
                    <a:pt x="156" y="948"/>
                  </a:cubicBezTo>
                  <a:cubicBezTo>
                    <a:pt x="264" y="1036"/>
                    <a:pt x="401" y="1095"/>
                    <a:pt x="537" y="1095"/>
                  </a:cubicBezTo>
                  <a:cubicBezTo>
                    <a:pt x="674" y="1095"/>
                    <a:pt x="801" y="1036"/>
                    <a:pt x="899" y="938"/>
                  </a:cubicBezTo>
                  <a:lnTo>
                    <a:pt x="948" y="899"/>
                  </a:lnTo>
                  <a:cubicBezTo>
                    <a:pt x="1046" y="801"/>
                    <a:pt x="1104" y="655"/>
                    <a:pt x="1094" y="508"/>
                  </a:cubicBezTo>
                  <a:cubicBezTo>
                    <a:pt x="1094" y="362"/>
                    <a:pt x="1036" y="235"/>
                    <a:pt x="938" y="147"/>
                  </a:cubicBezTo>
                  <a:cubicBezTo>
                    <a:pt x="840" y="49"/>
                    <a:pt x="704" y="0"/>
                    <a:pt x="5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1481;p30"/>
            <p:cNvSpPr/>
            <p:nvPr/>
          </p:nvSpPr>
          <p:spPr>
            <a:xfrm>
              <a:off x="371785" y="6710184"/>
              <a:ext cx="159445" cy="161626"/>
            </a:xfrm>
            <a:custGeom>
              <a:avLst/>
              <a:gdLst/>
              <a:ahLst/>
              <a:cxnLst/>
              <a:rect l="l" t="t" r="r" b="b"/>
              <a:pathLst>
                <a:path w="1408" h="1399" extrusionOk="0">
                  <a:moveTo>
                    <a:pt x="724" y="314"/>
                  </a:moveTo>
                  <a:cubicBezTo>
                    <a:pt x="822" y="314"/>
                    <a:pt x="919" y="343"/>
                    <a:pt x="997" y="421"/>
                  </a:cubicBezTo>
                  <a:cubicBezTo>
                    <a:pt x="1144" y="558"/>
                    <a:pt x="1134" y="812"/>
                    <a:pt x="997" y="949"/>
                  </a:cubicBezTo>
                  <a:lnTo>
                    <a:pt x="949" y="988"/>
                  </a:lnTo>
                  <a:cubicBezTo>
                    <a:pt x="880" y="1066"/>
                    <a:pt x="782" y="1095"/>
                    <a:pt x="694" y="1095"/>
                  </a:cubicBezTo>
                  <a:cubicBezTo>
                    <a:pt x="597" y="1095"/>
                    <a:pt x="499" y="1056"/>
                    <a:pt x="421" y="988"/>
                  </a:cubicBezTo>
                  <a:cubicBezTo>
                    <a:pt x="274" y="851"/>
                    <a:pt x="284" y="597"/>
                    <a:pt x="421" y="460"/>
                  </a:cubicBezTo>
                  <a:lnTo>
                    <a:pt x="460" y="421"/>
                  </a:lnTo>
                  <a:cubicBezTo>
                    <a:pt x="538" y="343"/>
                    <a:pt x="626" y="314"/>
                    <a:pt x="724" y="314"/>
                  </a:cubicBezTo>
                  <a:close/>
                  <a:moveTo>
                    <a:pt x="724" y="1"/>
                  </a:moveTo>
                  <a:cubicBezTo>
                    <a:pt x="538" y="1"/>
                    <a:pt x="372" y="69"/>
                    <a:pt x="245" y="196"/>
                  </a:cubicBezTo>
                  <a:lnTo>
                    <a:pt x="206" y="245"/>
                  </a:lnTo>
                  <a:cubicBezTo>
                    <a:pt x="79" y="372"/>
                    <a:pt x="1" y="558"/>
                    <a:pt x="11" y="744"/>
                  </a:cubicBezTo>
                  <a:cubicBezTo>
                    <a:pt x="11" y="929"/>
                    <a:pt x="89" y="1095"/>
                    <a:pt x="216" y="1213"/>
                  </a:cubicBezTo>
                  <a:cubicBezTo>
                    <a:pt x="343" y="1330"/>
                    <a:pt x="519" y="1398"/>
                    <a:pt x="694" y="1398"/>
                  </a:cubicBezTo>
                  <a:cubicBezTo>
                    <a:pt x="870" y="1398"/>
                    <a:pt x="1036" y="1330"/>
                    <a:pt x="1164" y="1203"/>
                  </a:cubicBezTo>
                  <a:lnTo>
                    <a:pt x="1173" y="1193"/>
                  </a:lnTo>
                  <a:lnTo>
                    <a:pt x="1212" y="1164"/>
                  </a:lnTo>
                  <a:cubicBezTo>
                    <a:pt x="1339" y="1037"/>
                    <a:pt x="1408" y="851"/>
                    <a:pt x="1408" y="665"/>
                  </a:cubicBezTo>
                  <a:cubicBezTo>
                    <a:pt x="1398" y="480"/>
                    <a:pt x="1330" y="314"/>
                    <a:pt x="1203" y="196"/>
                  </a:cubicBezTo>
                  <a:cubicBezTo>
                    <a:pt x="1066" y="69"/>
                    <a:pt x="900" y="1"/>
                    <a:pt x="7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1482;p30"/>
            <p:cNvSpPr/>
            <p:nvPr/>
          </p:nvSpPr>
          <p:spPr>
            <a:xfrm>
              <a:off x="414931" y="2562765"/>
              <a:ext cx="116300" cy="122000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19" y="1"/>
                  </a:moveTo>
                  <a:cubicBezTo>
                    <a:pt x="177" y="1"/>
                    <a:pt x="1" y="264"/>
                    <a:pt x="1" y="528"/>
                  </a:cubicBezTo>
                  <a:cubicBezTo>
                    <a:pt x="1" y="665"/>
                    <a:pt x="40" y="792"/>
                    <a:pt x="128" y="890"/>
                  </a:cubicBezTo>
                  <a:cubicBezTo>
                    <a:pt x="226" y="997"/>
                    <a:pt x="362" y="1056"/>
                    <a:pt x="51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1"/>
                    <a:pt x="988" y="264"/>
                    <a:pt x="900" y="176"/>
                  </a:cubicBezTo>
                  <a:cubicBezTo>
                    <a:pt x="812" y="59"/>
                    <a:pt x="66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1483;p30"/>
            <p:cNvSpPr/>
            <p:nvPr/>
          </p:nvSpPr>
          <p:spPr>
            <a:xfrm>
              <a:off x="397265" y="2545782"/>
              <a:ext cx="151745" cy="157121"/>
            </a:xfrm>
            <a:custGeom>
              <a:avLst/>
              <a:gdLst/>
              <a:ahLst/>
              <a:cxnLst/>
              <a:rect l="l" t="t" r="r" b="b"/>
              <a:pathLst>
                <a:path w="1340" h="1360" extrusionOk="0">
                  <a:moveTo>
                    <a:pt x="675" y="304"/>
                  </a:moveTo>
                  <a:cubicBezTo>
                    <a:pt x="1153" y="304"/>
                    <a:pt x="1153" y="1056"/>
                    <a:pt x="675" y="1056"/>
                  </a:cubicBezTo>
                  <a:cubicBezTo>
                    <a:pt x="186" y="1056"/>
                    <a:pt x="186" y="304"/>
                    <a:pt x="675" y="304"/>
                  </a:cubicBezTo>
                  <a:close/>
                  <a:moveTo>
                    <a:pt x="675" y="1"/>
                  </a:moveTo>
                  <a:cubicBezTo>
                    <a:pt x="294" y="1"/>
                    <a:pt x="0" y="294"/>
                    <a:pt x="0" y="675"/>
                  </a:cubicBezTo>
                  <a:cubicBezTo>
                    <a:pt x="0" y="851"/>
                    <a:pt x="59" y="1017"/>
                    <a:pt x="167" y="1134"/>
                  </a:cubicBezTo>
                  <a:cubicBezTo>
                    <a:pt x="294" y="1281"/>
                    <a:pt x="469" y="1359"/>
                    <a:pt x="675" y="1359"/>
                  </a:cubicBezTo>
                  <a:cubicBezTo>
                    <a:pt x="870" y="1359"/>
                    <a:pt x="1046" y="1281"/>
                    <a:pt x="1173" y="1134"/>
                  </a:cubicBezTo>
                  <a:cubicBezTo>
                    <a:pt x="1281" y="1017"/>
                    <a:pt x="1339" y="851"/>
                    <a:pt x="1339" y="675"/>
                  </a:cubicBezTo>
                  <a:cubicBezTo>
                    <a:pt x="1339" y="294"/>
                    <a:pt x="1046" y="1"/>
                    <a:pt x="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1484;p30"/>
            <p:cNvSpPr/>
            <p:nvPr/>
          </p:nvSpPr>
          <p:spPr>
            <a:xfrm>
              <a:off x="389565" y="7060125"/>
              <a:ext cx="119584" cy="127776"/>
            </a:xfrm>
            <a:custGeom>
              <a:avLst/>
              <a:gdLst/>
              <a:ahLst/>
              <a:cxnLst/>
              <a:rect l="l" t="t" r="r" b="b"/>
              <a:pathLst>
                <a:path w="1056" h="1106" extrusionOk="0">
                  <a:moveTo>
                    <a:pt x="518" y="1"/>
                  </a:moveTo>
                  <a:cubicBezTo>
                    <a:pt x="235" y="11"/>
                    <a:pt x="0" y="245"/>
                    <a:pt x="0" y="529"/>
                  </a:cubicBezTo>
                  <a:lnTo>
                    <a:pt x="0" y="577"/>
                  </a:lnTo>
                  <a:cubicBezTo>
                    <a:pt x="0" y="851"/>
                    <a:pt x="244" y="1105"/>
                    <a:pt x="518" y="1105"/>
                  </a:cubicBezTo>
                  <a:lnTo>
                    <a:pt x="537" y="1105"/>
                  </a:lnTo>
                  <a:cubicBezTo>
                    <a:pt x="831" y="1086"/>
                    <a:pt x="1055" y="861"/>
                    <a:pt x="1055" y="577"/>
                  </a:cubicBezTo>
                  <a:lnTo>
                    <a:pt x="1055" y="529"/>
                  </a:lnTo>
                  <a:cubicBezTo>
                    <a:pt x="1055" y="245"/>
                    <a:pt x="821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30"/>
            <p:cNvSpPr/>
            <p:nvPr/>
          </p:nvSpPr>
          <p:spPr>
            <a:xfrm>
              <a:off x="371785" y="7043258"/>
              <a:ext cx="155029" cy="161511"/>
            </a:xfrm>
            <a:custGeom>
              <a:avLst/>
              <a:gdLst/>
              <a:ahLst/>
              <a:cxnLst/>
              <a:rect l="l" t="t" r="r" b="b"/>
              <a:pathLst>
                <a:path w="1369" h="1398" extrusionOk="0">
                  <a:moveTo>
                    <a:pt x="704" y="303"/>
                  </a:moveTo>
                  <a:cubicBezTo>
                    <a:pt x="900" y="303"/>
                    <a:pt x="1066" y="489"/>
                    <a:pt x="1066" y="675"/>
                  </a:cubicBezTo>
                  <a:lnTo>
                    <a:pt x="1066" y="723"/>
                  </a:lnTo>
                  <a:cubicBezTo>
                    <a:pt x="1066" y="929"/>
                    <a:pt x="890" y="1085"/>
                    <a:pt x="685" y="1095"/>
                  </a:cubicBezTo>
                  <a:lnTo>
                    <a:pt x="675" y="1095"/>
                  </a:lnTo>
                  <a:cubicBezTo>
                    <a:pt x="480" y="1095"/>
                    <a:pt x="313" y="909"/>
                    <a:pt x="313" y="714"/>
                  </a:cubicBezTo>
                  <a:lnTo>
                    <a:pt x="313" y="675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75" y="0"/>
                  </a:moveTo>
                  <a:cubicBezTo>
                    <a:pt x="294" y="10"/>
                    <a:pt x="1" y="313"/>
                    <a:pt x="1" y="675"/>
                  </a:cubicBezTo>
                  <a:lnTo>
                    <a:pt x="1" y="723"/>
                  </a:lnTo>
                  <a:cubicBezTo>
                    <a:pt x="1" y="1085"/>
                    <a:pt x="313" y="1398"/>
                    <a:pt x="675" y="1398"/>
                  </a:cubicBezTo>
                  <a:lnTo>
                    <a:pt x="704" y="1398"/>
                  </a:lnTo>
                  <a:cubicBezTo>
                    <a:pt x="1076" y="1378"/>
                    <a:pt x="1369" y="1085"/>
                    <a:pt x="1369" y="723"/>
                  </a:cubicBezTo>
                  <a:lnTo>
                    <a:pt x="1369" y="675"/>
                  </a:lnTo>
                  <a:cubicBezTo>
                    <a:pt x="1369" y="313"/>
                    <a:pt x="1066" y="0"/>
                    <a:pt x="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86" name="Google Shape;1486;p30"/>
          <p:cNvGrpSpPr/>
          <p:nvPr/>
        </p:nvGrpSpPr>
        <p:grpSpPr>
          <a:xfrm rot="-10796165">
            <a:off x="-1020962" y="896494"/>
            <a:ext cx="1863682" cy="480883"/>
            <a:chOff x="7622176" y="2589750"/>
            <a:chExt cx="2078841" cy="536400"/>
          </a:xfrm>
        </p:grpSpPr>
        <p:sp>
          <p:nvSpPr>
            <p:cNvPr id="1487" name="Google Shape;1487;p30"/>
            <p:cNvSpPr/>
            <p:nvPr/>
          </p:nvSpPr>
          <p:spPr>
            <a:xfrm>
              <a:off x="7632850" y="2604325"/>
              <a:ext cx="2053298" cy="514146"/>
            </a:xfrm>
            <a:custGeom>
              <a:avLst/>
              <a:gdLst/>
              <a:ahLst/>
              <a:cxnLst/>
              <a:rect l="l" t="t" r="r" b="b"/>
              <a:pathLst>
                <a:path w="15508" h="4232" extrusionOk="0">
                  <a:moveTo>
                    <a:pt x="13358" y="0"/>
                  </a:moveTo>
                  <a:lnTo>
                    <a:pt x="12205" y="10"/>
                  </a:lnTo>
                  <a:cubicBezTo>
                    <a:pt x="12205" y="10"/>
                    <a:pt x="10633" y="2"/>
                    <a:pt x="9429" y="2"/>
                  </a:cubicBezTo>
                  <a:cubicBezTo>
                    <a:pt x="8826" y="2"/>
                    <a:pt x="8316" y="4"/>
                    <a:pt x="8140" y="10"/>
                  </a:cubicBezTo>
                  <a:cubicBezTo>
                    <a:pt x="7603" y="40"/>
                    <a:pt x="2981" y="20"/>
                    <a:pt x="2121" y="40"/>
                  </a:cubicBezTo>
                  <a:cubicBezTo>
                    <a:pt x="1271" y="49"/>
                    <a:pt x="157" y="147"/>
                    <a:pt x="157" y="147"/>
                  </a:cubicBezTo>
                  <a:cubicBezTo>
                    <a:pt x="1" y="313"/>
                    <a:pt x="1" y="4231"/>
                    <a:pt x="1" y="4231"/>
                  </a:cubicBezTo>
                  <a:cubicBezTo>
                    <a:pt x="1" y="4231"/>
                    <a:pt x="1605" y="4185"/>
                    <a:pt x="2558" y="4185"/>
                  </a:cubicBezTo>
                  <a:cubicBezTo>
                    <a:pt x="2762" y="4185"/>
                    <a:pt x="2937" y="4187"/>
                    <a:pt x="3059" y="4192"/>
                  </a:cubicBezTo>
                  <a:cubicBezTo>
                    <a:pt x="3095" y="4194"/>
                    <a:pt x="3153" y="4195"/>
                    <a:pt x="3232" y="4195"/>
                  </a:cubicBezTo>
                  <a:cubicBezTo>
                    <a:pt x="4689" y="4195"/>
                    <a:pt x="13124" y="3870"/>
                    <a:pt x="13124" y="3870"/>
                  </a:cubicBezTo>
                  <a:lnTo>
                    <a:pt x="15508" y="2375"/>
                  </a:lnTo>
                  <a:lnTo>
                    <a:pt x="1335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1488;p30"/>
            <p:cNvSpPr/>
            <p:nvPr/>
          </p:nvSpPr>
          <p:spPr>
            <a:xfrm>
              <a:off x="9351967" y="2604328"/>
              <a:ext cx="308712" cy="471391"/>
            </a:xfrm>
            <a:custGeom>
              <a:avLst/>
              <a:gdLst/>
              <a:ahLst/>
              <a:cxnLst/>
              <a:rect l="l" t="t" r="r" b="b"/>
              <a:pathLst>
                <a:path w="2541" h="3880" extrusionOk="0">
                  <a:moveTo>
                    <a:pt x="401" y="0"/>
                  </a:moveTo>
                  <a:lnTo>
                    <a:pt x="69" y="10"/>
                  </a:lnTo>
                  <a:cubicBezTo>
                    <a:pt x="20" y="645"/>
                    <a:pt x="0" y="1290"/>
                    <a:pt x="30" y="1935"/>
                  </a:cubicBezTo>
                  <a:lnTo>
                    <a:pt x="30" y="1974"/>
                  </a:lnTo>
                  <a:cubicBezTo>
                    <a:pt x="30" y="2091"/>
                    <a:pt x="30" y="2209"/>
                    <a:pt x="30" y="2326"/>
                  </a:cubicBezTo>
                  <a:cubicBezTo>
                    <a:pt x="20" y="2746"/>
                    <a:pt x="20" y="3166"/>
                    <a:pt x="59" y="3586"/>
                  </a:cubicBezTo>
                  <a:cubicBezTo>
                    <a:pt x="59" y="3665"/>
                    <a:pt x="69" y="3753"/>
                    <a:pt x="69" y="3831"/>
                  </a:cubicBezTo>
                  <a:cubicBezTo>
                    <a:pt x="69" y="3850"/>
                    <a:pt x="78" y="3860"/>
                    <a:pt x="78" y="3880"/>
                  </a:cubicBezTo>
                  <a:cubicBezTo>
                    <a:pt x="127" y="3870"/>
                    <a:pt x="157" y="3870"/>
                    <a:pt x="157" y="3870"/>
                  </a:cubicBezTo>
                  <a:lnTo>
                    <a:pt x="2541" y="2375"/>
                  </a:lnTo>
                  <a:lnTo>
                    <a:pt x="1036" y="714"/>
                  </a:lnTo>
                  <a:cubicBezTo>
                    <a:pt x="1026" y="723"/>
                    <a:pt x="1017" y="723"/>
                    <a:pt x="1007" y="733"/>
                  </a:cubicBezTo>
                  <a:cubicBezTo>
                    <a:pt x="1007" y="723"/>
                    <a:pt x="1007" y="714"/>
                    <a:pt x="1007" y="714"/>
                  </a:cubicBezTo>
                  <a:cubicBezTo>
                    <a:pt x="997" y="684"/>
                    <a:pt x="987" y="665"/>
                    <a:pt x="977" y="645"/>
                  </a:cubicBezTo>
                  <a:lnTo>
                    <a:pt x="938" y="596"/>
                  </a:lnTo>
                  <a:cubicBezTo>
                    <a:pt x="909" y="577"/>
                    <a:pt x="890" y="567"/>
                    <a:pt x="860" y="567"/>
                  </a:cubicBezTo>
                  <a:cubicBezTo>
                    <a:pt x="850" y="538"/>
                    <a:pt x="841" y="518"/>
                    <a:pt x="841" y="489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rgbClr val="F7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30"/>
            <p:cNvSpPr/>
            <p:nvPr/>
          </p:nvSpPr>
          <p:spPr>
            <a:xfrm>
              <a:off x="7622176" y="2589750"/>
              <a:ext cx="2078841" cy="536400"/>
            </a:xfrm>
            <a:custGeom>
              <a:avLst/>
              <a:gdLst/>
              <a:ahLst/>
              <a:cxnLst/>
              <a:rect l="l" t="t" r="r" b="b"/>
              <a:pathLst>
                <a:path w="15733" h="4415" extrusionOk="0">
                  <a:moveTo>
                    <a:pt x="6851" y="130"/>
                  </a:moveTo>
                  <a:cubicBezTo>
                    <a:pt x="7965" y="130"/>
                    <a:pt x="9069" y="130"/>
                    <a:pt x="10173" y="140"/>
                  </a:cubicBezTo>
                  <a:cubicBezTo>
                    <a:pt x="10740" y="140"/>
                    <a:pt x="11306" y="150"/>
                    <a:pt x="11873" y="160"/>
                  </a:cubicBezTo>
                  <a:lnTo>
                    <a:pt x="12655" y="169"/>
                  </a:lnTo>
                  <a:lnTo>
                    <a:pt x="13006" y="169"/>
                  </a:lnTo>
                  <a:cubicBezTo>
                    <a:pt x="13163" y="179"/>
                    <a:pt x="13358" y="150"/>
                    <a:pt x="13475" y="247"/>
                  </a:cubicBezTo>
                  <a:cubicBezTo>
                    <a:pt x="13583" y="316"/>
                    <a:pt x="13661" y="423"/>
                    <a:pt x="13749" y="511"/>
                  </a:cubicBezTo>
                  <a:cubicBezTo>
                    <a:pt x="13837" y="609"/>
                    <a:pt x="13935" y="707"/>
                    <a:pt x="14023" y="804"/>
                  </a:cubicBezTo>
                  <a:cubicBezTo>
                    <a:pt x="14199" y="990"/>
                    <a:pt x="14365" y="1176"/>
                    <a:pt x="14541" y="1371"/>
                  </a:cubicBezTo>
                  <a:cubicBezTo>
                    <a:pt x="14873" y="1742"/>
                    <a:pt x="15195" y="2133"/>
                    <a:pt x="15498" y="2524"/>
                  </a:cubicBezTo>
                  <a:lnTo>
                    <a:pt x="14296" y="3247"/>
                  </a:lnTo>
                  <a:cubicBezTo>
                    <a:pt x="14111" y="3364"/>
                    <a:pt x="13925" y="3472"/>
                    <a:pt x="13739" y="3589"/>
                  </a:cubicBezTo>
                  <a:cubicBezTo>
                    <a:pt x="13544" y="3706"/>
                    <a:pt x="13339" y="3853"/>
                    <a:pt x="13114" y="3941"/>
                  </a:cubicBezTo>
                  <a:cubicBezTo>
                    <a:pt x="12879" y="4039"/>
                    <a:pt x="12577" y="4019"/>
                    <a:pt x="12322" y="4029"/>
                  </a:cubicBezTo>
                  <a:cubicBezTo>
                    <a:pt x="12059" y="4039"/>
                    <a:pt x="11805" y="4058"/>
                    <a:pt x="11541" y="4068"/>
                  </a:cubicBezTo>
                  <a:cubicBezTo>
                    <a:pt x="11013" y="4088"/>
                    <a:pt x="10485" y="4107"/>
                    <a:pt x="9958" y="4127"/>
                  </a:cubicBezTo>
                  <a:cubicBezTo>
                    <a:pt x="7847" y="4215"/>
                    <a:pt x="5737" y="4273"/>
                    <a:pt x="3626" y="4273"/>
                  </a:cubicBezTo>
                  <a:cubicBezTo>
                    <a:pt x="2483" y="4273"/>
                    <a:pt x="1330" y="4263"/>
                    <a:pt x="177" y="4215"/>
                  </a:cubicBezTo>
                  <a:cubicBezTo>
                    <a:pt x="177" y="3882"/>
                    <a:pt x="177" y="3540"/>
                    <a:pt x="187" y="3208"/>
                  </a:cubicBezTo>
                  <a:cubicBezTo>
                    <a:pt x="187" y="3198"/>
                    <a:pt x="196" y="3198"/>
                    <a:pt x="196" y="3179"/>
                  </a:cubicBezTo>
                  <a:cubicBezTo>
                    <a:pt x="187" y="3110"/>
                    <a:pt x="187" y="3042"/>
                    <a:pt x="187" y="2974"/>
                  </a:cubicBezTo>
                  <a:cubicBezTo>
                    <a:pt x="206" y="2055"/>
                    <a:pt x="255" y="1146"/>
                    <a:pt x="343" y="238"/>
                  </a:cubicBezTo>
                  <a:cubicBezTo>
                    <a:pt x="2512" y="179"/>
                    <a:pt x="4681" y="150"/>
                    <a:pt x="6851" y="130"/>
                  </a:cubicBezTo>
                  <a:close/>
                  <a:moveTo>
                    <a:pt x="8113" y="0"/>
                  </a:moveTo>
                  <a:cubicBezTo>
                    <a:pt x="6774" y="0"/>
                    <a:pt x="5434" y="10"/>
                    <a:pt x="4095" y="32"/>
                  </a:cubicBezTo>
                  <a:cubicBezTo>
                    <a:pt x="2805" y="52"/>
                    <a:pt x="1506" y="81"/>
                    <a:pt x="206" y="120"/>
                  </a:cubicBezTo>
                  <a:cubicBezTo>
                    <a:pt x="167" y="120"/>
                    <a:pt x="138" y="150"/>
                    <a:pt x="128" y="179"/>
                  </a:cubicBezTo>
                  <a:cubicBezTo>
                    <a:pt x="69" y="853"/>
                    <a:pt x="30" y="1527"/>
                    <a:pt x="40" y="2202"/>
                  </a:cubicBezTo>
                  <a:cubicBezTo>
                    <a:pt x="11" y="2895"/>
                    <a:pt x="1" y="3589"/>
                    <a:pt x="11" y="4283"/>
                  </a:cubicBezTo>
                  <a:cubicBezTo>
                    <a:pt x="11" y="4322"/>
                    <a:pt x="50" y="4351"/>
                    <a:pt x="89" y="4351"/>
                  </a:cubicBezTo>
                  <a:cubicBezTo>
                    <a:pt x="1289" y="4395"/>
                    <a:pt x="2487" y="4414"/>
                    <a:pt x="3685" y="4414"/>
                  </a:cubicBezTo>
                  <a:cubicBezTo>
                    <a:pt x="4632" y="4414"/>
                    <a:pt x="5579" y="4402"/>
                    <a:pt x="6528" y="4381"/>
                  </a:cubicBezTo>
                  <a:cubicBezTo>
                    <a:pt x="7583" y="4351"/>
                    <a:pt x="8648" y="4322"/>
                    <a:pt x="9704" y="4283"/>
                  </a:cubicBezTo>
                  <a:cubicBezTo>
                    <a:pt x="10251" y="4254"/>
                    <a:pt x="10788" y="4234"/>
                    <a:pt x="11326" y="4215"/>
                  </a:cubicBezTo>
                  <a:cubicBezTo>
                    <a:pt x="11844" y="4195"/>
                    <a:pt x="12381" y="4205"/>
                    <a:pt x="12889" y="4146"/>
                  </a:cubicBezTo>
                  <a:cubicBezTo>
                    <a:pt x="13124" y="4127"/>
                    <a:pt x="13309" y="4029"/>
                    <a:pt x="13495" y="3921"/>
                  </a:cubicBezTo>
                  <a:cubicBezTo>
                    <a:pt x="13739" y="3775"/>
                    <a:pt x="13984" y="3628"/>
                    <a:pt x="14218" y="3482"/>
                  </a:cubicBezTo>
                  <a:cubicBezTo>
                    <a:pt x="14707" y="3198"/>
                    <a:pt x="15185" y="2905"/>
                    <a:pt x="15674" y="2612"/>
                  </a:cubicBezTo>
                  <a:cubicBezTo>
                    <a:pt x="15713" y="2583"/>
                    <a:pt x="15733" y="2544"/>
                    <a:pt x="15703" y="2505"/>
                  </a:cubicBezTo>
                  <a:cubicBezTo>
                    <a:pt x="15127" y="1772"/>
                    <a:pt x="14501" y="1058"/>
                    <a:pt x="13827" y="374"/>
                  </a:cubicBezTo>
                  <a:cubicBezTo>
                    <a:pt x="13710" y="247"/>
                    <a:pt x="13593" y="91"/>
                    <a:pt x="13397" y="52"/>
                  </a:cubicBezTo>
                  <a:cubicBezTo>
                    <a:pt x="13280" y="32"/>
                    <a:pt x="13153" y="28"/>
                    <a:pt x="13025" y="28"/>
                  </a:cubicBezTo>
                  <a:cubicBezTo>
                    <a:pt x="12897" y="28"/>
                    <a:pt x="12767" y="32"/>
                    <a:pt x="12645" y="32"/>
                  </a:cubicBezTo>
                  <a:cubicBezTo>
                    <a:pt x="12088" y="23"/>
                    <a:pt x="11521" y="13"/>
                    <a:pt x="10955" y="13"/>
                  </a:cubicBezTo>
                  <a:cubicBezTo>
                    <a:pt x="10007" y="5"/>
                    <a:pt x="9060" y="0"/>
                    <a:pt x="8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0" name="Google Shape;1490;p30"/>
          <p:cNvGrpSpPr/>
          <p:nvPr/>
        </p:nvGrpSpPr>
        <p:grpSpPr>
          <a:xfrm rot="-10796165">
            <a:off x="-1086441" y="215735"/>
            <a:ext cx="1977578" cy="511054"/>
            <a:chOff x="7341938" y="3315545"/>
            <a:chExt cx="2205886" cy="570055"/>
          </a:xfrm>
        </p:grpSpPr>
        <p:sp>
          <p:nvSpPr>
            <p:cNvPr id="1491" name="Google Shape;1491;p30"/>
            <p:cNvSpPr/>
            <p:nvPr/>
          </p:nvSpPr>
          <p:spPr>
            <a:xfrm rot="10800000">
              <a:off x="7553633" y="3364995"/>
              <a:ext cx="210557" cy="441756"/>
            </a:xfrm>
            <a:custGeom>
              <a:avLst/>
              <a:gdLst/>
              <a:ahLst/>
              <a:cxnLst/>
              <a:rect l="l" t="t" r="r" b="b"/>
              <a:pathLst>
                <a:path w="1526" h="3636" extrusionOk="0">
                  <a:moveTo>
                    <a:pt x="1428" y="0"/>
                  </a:moveTo>
                  <a:cubicBezTo>
                    <a:pt x="949" y="1212"/>
                    <a:pt x="480" y="2424"/>
                    <a:pt x="1" y="3635"/>
                  </a:cubicBezTo>
                  <a:lnTo>
                    <a:pt x="138" y="3635"/>
                  </a:lnTo>
                  <a:cubicBezTo>
                    <a:pt x="607" y="2463"/>
                    <a:pt x="1066" y="1280"/>
                    <a:pt x="1525" y="98"/>
                  </a:cubicBezTo>
                  <a:cubicBezTo>
                    <a:pt x="1486" y="69"/>
                    <a:pt x="1457" y="39"/>
                    <a:pt x="1428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30"/>
            <p:cNvSpPr/>
            <p:nvPr/>
          </p:nvSpPr>
          <p:spPr>
            <a:xfrm rot="10800000">
              <a:off x="7696576" y="3363901"/>
              <a:ext cx="258988" cy="504569"/>
            </a:xfrm>
            <a:custGeom>
              <a:avLst/>
              <a:gdLst/>
              <a:ahLst/>
              <a:cxnLst/>
              <a:rect l="l" t="t" r="r" b="b"/>
              <a:pathLst>
                <a:path w="1877" h="4153" extrusionOk="0">
                  <a:moveTo>
                    <a:pt x="1740" y="0"/>
                  </a:moveTo>
                  <a:cubicBezTo>
                    <a:pt x="1202" y="1407"/>
                    <a:pt x="626" y="2795"/>
                    <a:pt x="0" y="4153"/>
                  </a:cubicBezTo>
                  <a:lnTo>
                    <a:pt x="137" y="4153"/>
                  </a:lnTo>
                  <a:cubicBezTo>
                    <a:pt x="763" y="2785"/>
                    <a:pt x="1339" y="1407"/>
                    <a:pt x="1876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1493;p30"/>
            <p:cNvSpPr/>
            <p:nvPr/>
          </p:nvSpPr>
          <p:spPr>
            <a:xfrm rot="10800000">
              <a:off x="7851662" y="3362686"/>
              <a:ext cx="327702" cy="505784"/>
            </a:xfrm>
            <a:custGeom>
              <a:avLst/>
              <a:gdLst/>
              <a:ahLst/>
              <a:cxnLst/>
              <a:rect l="l" t="t" r="r" b="b"/>
              <a:pathLst>
                <a:path w="2375" h="4163" extrusionOk="0">
                  <a:moveTo>
                    <a:pt x="2228" y="0"/>
                  </a:moveTo>
                  <a:cubicBezTo>
                    <a:pt x="1564" y="1427"/>
                    <a:pt x="821" y="2824"/>
                    <a:pt x="0" y="4163"/>
                  </a:cubicBezTo>
                  <a:lnTo>
                    <a:pt x="157" y="4163"/>
                  </a:lnTo>
                  <a:cubicBezTo>
                    <a:pt x="968" y="2814"/>
                    <a:pt x="1710" y="1427"/>
                    <a:pt x="2375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1494;p30"/>
            <p:cNvSpPr/>
            <p:nvPr/>
          </p:nvSpPr>
          <p:spPr>
            <a:xfrm rot="10800000">
              <a:off x="7352702" y="3324658"/>
              <a:ext cx="2161457" cy="555961"/>
            </a:xfrm>
            <a:custGeom>
              <a:avLst/>
              <a:gdLst/>
              <a:ahLst/>
              <a:cxnLst/>
              <a:rect l="l" t="t" r="r" b="b"/>
              <a:pathLst>
                <a:path w="15665" h="4576" extrusionOk="0">
                  <a:moveTo>
                    <a:pt x="1702" y="0"/>
                  </a:moveTo>
                  <a:cubicBezTo>
                    <a:pt x="1610" y="0"/>
                    <a:pt x="1541" y="1"/>
                    <a:pt x="1496" y="2"/>
                  </a:cubicBezTo>
                  <a:cubicBezTo>
                    <a:pt x="870" y="32"/>
                    <a:pt x="1" y="217"/>
                    <a:pt x="1" y="217"/>
                  </a:cubicBezTo>
                  <a:cubicBezTo>
                    <a:pt x="59" y="305"/>
                    <a:pt x="1730" y="1195"/>
                    <a:pt x="1926" y="1400"/>
                  </a:cubicBezTo>
                  <a:cubicBezTo>
                    <a:pt x="2121" y="1615"/>
                    <a:pt x="3294" y="2260"/>
                    <a:pt x="3294" y="2260"/>
                  </a:cubicBezTo>
                  <a:lnTo>
                    <a:pt x="3010" y="2484"/>
                  </a:lnTo>
                  <a:cubicBezTo>
                    <a:pt x="3010" y="2484"/>
                    <a:pt x="2297" y="3002"/>
                    <a:pt x="1926" y="3227"/>
                  </a:cubicBezTo>
                  <a:cubicBezTo>
                    <a:pt x="1554" y="3452"/>
                    <a:pt x="431" y="4575"/>
                    <a:pt x="431" y="4575"/>
                  </a:cubicBezTo>
                  <a:lnTo>
                    <a:pt x="1896" y="4575"/>
                  </a:lnTo>
                  <a:cubicBezTo>
                    <a:pt x="2199" y="4575"/>
                    <a:pt x="5365" y="4419"/>
                    <a:pt x="6196" y="4341"/>
                  </a:cubicBezTo>
                  <a:cubicBezTo>
                    <a:pt x="7036" y="4253"/>
                    <a:pt x="13876" y="4243"/>
                    <a:pt x="13876" y="4243"/>
                  </a:cubicBezTo>
                  <a:lnTo>
                    <a:pt x="14843" y="3246"/>
                  </a:lnTo>
                  <a:cubicBezTo>
                    <a:pt x="14843" y="3246"/>
                    <a:pt x="15664" y="2318"/>
                    <a:pt x="15498" y="2064"/>
                  </a:cubicBezTo>
                  <a:cubicBezTo>
                    <a:pt x="15342" y="1810"/>
                    <a:pt x="13651" y="129"/>
                    <a:pt x="13544" y="110"/>
                  </a:cubicBezTo>
                  <a:cubicBezTo>
                    <a:pt x="13508" y="103"/>
                    <a:pt x="12847" y="101"/>
                    <a:pt x="11981" y="101"/>
                  </a:cubicBezTo>
                  <a:cubicBezTo>
                    <a:pt x="10250" y="101"/>
                    <a:pt x="7701" y="110"/>
                    <a:pt x="7701" y="110"/>
                  </a:cubicBezTo>
                  <a:cubicBezTo>
                    <a:pt x="7701" y="110"/>
                    <a:pt x="2890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30"/>
            <p:cNvSpPr/>
            <p:nvPr/>
          </p:nvSpPr>
          <p:spPr>
            <a:xfrm rot="10800000">
              <a:off x="7341938" y="3315545"/>
              <a:ext cx="2205886" cy="570055"/>
            </a:xfrm>
            <a:custGeom>
              <a:avLst/>
              <a:gdLst/>
              <a:ahLst/>
              <a:cxnLst/>
              <a:rect l="l" t="t" r="r" b="b"/>
              <a:pathLst>
                <a:path w="15987" h="4692" extrusionOk="0">
                  <a:moveTo>
                    <a:pt x="1984" y="151"/>
                  </a:moveTo>
                  <a:cubicBezTo>
                    <a:pt x="2844" y="170"/>
                    <a:pt x="3706" y="175"/>
                    <a:pt x="4570" y="175"/>
                  </a:cubicBezTo>
                  <a:cubicBezTo>
                    <a:pt x="5433" y="175"/>
                    <a:pt x="6298" y="170"/>
                    <a:pt x="7163" y="170"/>
                  </a:cubicBezTo>
                  <a:cubicBezTo>
                    <a:pt x="7500" y="172"/>
                    <a:pt x="7837" y="173"/>
                    <a:pt x="8174" y="173"/>
                  </a:cubicBezTo>
                  <a:cubicBezTo>
                    <a:pt x="9028" y="173"/>
                    <a:pt x="9882" y="169"/>
                    <a:pt x="10736" y="169"/>
                  </a:cubicBezTo>
                  <a:cubicBezTo>
                    <a:pt x="11646" y="169"/>
                    <a:pt x="12556" y="173"/>
                    <a:pt x="13465" y="190"/>
                  </a:cubicBezTo>
                  <a:cubicBezTo>
                    <a:pt x="13729" y="190"/>
                    <a:pt x="13925" y="229"/>
                    <a:pt x="14110" y="395"/>
                  </a:cubicBezTo>
                  <a:cubicBezTo>
                    <a:pt x="14296" y="571"/>
                    <a:pt x="14452" y="776"/>
                    <a:pt x="14618" y="962"/>
                  </a:cubicBezTo>
                  <a:cubicBezTo>
                    <a:pt x="14931" y="1323"/>
                    <a:pt x="15253" y="1685"/>
                    <a:pt x="15576" y="2047"/>
                  </a:cubicBezTo>
                  <a:cubicBezTo>
                    <a:pt x="15654" y="2144"/>
                    <a:pt x="15742" y="2203"/>
                    <a:pt x="15732" y="2330"/>
                  </a:cubicBezTo>
                  <a:cubicBezTo>
                    <a:pt x="15722" y="2457"/>
                    <a:pt x="15586" y="2555"/>
                    <a:pt x="15488" y="2662"/>
                  </a:cubicBezTo>
                  <a:cubicBezTo>
                    <a:pt x="15322" y="2838"/>
                    <a:pt x="15146" y="3024"/>
                    <a:pt x="14980" y="3209"/>
                  </a:cubicBezTo>
                  <a:cubicBezTo>
                    <a:pt x="14824" y="3375"/>
                    <a:pt x="14667" y="3542"/>
                    <a:pt x="14511" y="3708"/>
                  </a:cubicBezTo>
                  <a:cubicBezTo>
                    <a:pt x="14374" y="3854"/>
                    <a:pt x="14208" y="4108"/>
                    <a:pt x="14003" y="4186"/>
                  </a:cubicBezTo>
                  <a:cubicBezTo>
                    <a:pt x="13917" y="4218"/>
                    <a:pt x="13810" y="4227"/>
                    <a:pt x="13699" y="4227"/>
                  </a:cubicBezTo>
                  <a:cubicBezTo>
                    <a:pt x="13533" y="4227"/>
                    <a:pt x="13356" y="4206"/>
                    <a:pt x="13221" y="4206"/>
                  </a:cubicBezTo>
                  <a:lnTo>
                    <a:pt x="10817" y="4206"/>
                  </a:lnTo>
                  <a:cubicBezTo>
                    <a:pt x="9762" y="4216"/>
                    <a:pt x="8707" y="4245"/>
                    <a:pt x="7651" y="4284"/>
                  </a:cubicBezTo>
                  <a:cubicBezTo>
                    <a:pt x="6469" y="4323"/>
                    <a:pt x="5297" y="4382"/>
                    <a:pt x="4114" y="4450"/>
                  </a:cubicBezTo>
                  <a:cubicBezTo>
                    <a:pt x="3320" y="4492"/>
                    <a:pt x="2526" y="4529"/>
                    <a:pt x="1732" y="4529"/>
                  </a:cubicBezTo>
                  <a:cubicBezTo>
                    <a:pt x="1412" y="4529"/>
                    <a:pt x="1092" y="4523"/>
                    <a:pt x="773" y="4509"/>
                  </a:cubicBezTo>
                  <a:cubicBezTo>
                    <a:pt x="1642" y="3766"/>
                    <a:pt x="2561" y="3073"/>
                    <a:pt x="3528" y="2447"/>
                  </a:cubicBezTo>
                  <a:cubicBezTo>
                    <a:pt x="3596" y="2408"/>
                    <a:pt x="3596" y="2340"/>
                    <a:pt x="3528" y="2301"/>
                  </a:cubicBezTo>
                  <a:cubicBezTo>
                    <a:pt x="2453" y="1646"/>
                    <a:pt x="1398" y="962"/>
                    <a:pt x="372" y="249"/>
                  </a:cubicBezTo>
                  <a:cubicBezTo>
                    <a:pt x="909" y="200"/>
                    <a:pt x="1447" y="170"/>
                    <a:pt x="1984" y="151"/>
                  </a:cubicBezTo>
                  <a:close/>
                  <a:moveTo>
                    <a:pt x="1974" y="1"/>
                  </a:moveTo>
                  <a:cubicBezTo>
                    <a:pt x="1362" y="1"/>
                    <a:pt x="750" y="36"/>
                    <a:pt x="137" y="102"/>
                  </a:cubicBezTo>
                  <a:cubicBezTo>
                    <a:pt x="69" y="112"/>
                    <a:pt x="1" y="190"/>
                    <a:pt x="69" y="249"/>
                  </a:cubicBezTo>
                  <a:cubicBezTo>
                    <a:pt x="1134" y="981"/>
                    <a:pt x="2219" y="1695"/>
                    <a:pt x="3323" y="2379"/>
                  </a:cubicBezTo>
                  <a:cubicBezTo>
                    <a:pt x="2326" y="3033"/>
                    <a:pt x="1369" y="3747"/>
                    <a:pt x="489" y="4519"/>
                  </a:cubicBezTo>
                  <a:cubicBezTo>
                    <a:pt x="421" y="4568"/>
                    <a:pt x="470" y="4655"/>
                    <a:pt x="558" y="4655"/>
                  </a:cubicBezTo>
                  <a:cubicBezTo>
                    <a:pt x="1005" y="4681"/>
                    <a:pt x="1453" y="4691"/>
                    <a:pt x="1901" y="4691"/>
                  </a:cubicBezTo>
                  <a:cubicBezTo>
                    <a:pt x="3693" y="4691"/>
                    <a:pt x="5488" y="4523"/>
                    <a:pt x="7270" y="4460"/>
                  </a:cubicBezTo>
                  <a:cubicBezTo>
                    <a:pt x="8404" y="4421"/>
                    <a:pt x="9528" y="4392"/>
                    <a:pt x="10651" y="4382"/>
                  </a:cubicBezTo>
                  <a:cubicBezTo>
                    <a:pt x="11029" y="4382"/>
                    <a:pt x="11403" y="4378"/>
                    <a:pt x="11777" y="4378"/>
                  </a:cubicBezTo>
                  <a:cubicBezTo>
                    <a:pt x="11965" y="4378"/>
                    <a:pt x="12153" y="4379"/>
                    <a:pt x="12342" y="4382"/>
                  </a:cubicBezTo>
                  <a:lnTo>
                    <a:pt x="13104" y="4382"/>
                  </a:lnTo>
                  <a:cubicBezTo>
                    <a:pt x="13286" y="4382"/>
                    <a:pt x="13477" y="4395"/>
                    <a:pt x="13665" y="4395"/>
                  </a:cubicBezTo>
                  <a:cubicBezTo>
                    <a:pt x="13760" y="4395"/>
                    <a:pt x="13853" y="4392"/>
                    <a:pt x="13944" y="4382"/>
                  </a:cubicBezTo>
                  <a:cubicBezTo>
                    <a:pt x="14130" y="4362"/>
                    <a:pt x="14237" y="4274"/>
                    <a:pt x="14355" y="4157"/>
                  </a:cubicBezTo>
                  <a:cubicBezTo>
                    <a:pt x="14540" y="3952"/>
                    <a:pt x="14726" y="3747"/>
                    <a:pt x="14921" y="3551"/>
                  </a:cubicBezTo>
                  <a:lnTo>
                    <a:pt x="15380" y="3053"/>
                  </a:lnTo>
                  <a:cubicBezTo>
                    <a:pt x="15556" y="2867"/>
                    <a:pt x="15752" y="2691"/>
                    <a:pt x="15898" y="2496"/>
                  </a:cubicBezTo>
                  <a:cubicBezTo>
                    <a:pt x="15986" y="2389"/>
                    <a:pt x="15986" y="2271"/>
                    <a:pt x="15918" y="2154"/>
                  </a:cubicBezTo>
                  <a:cubicBezTo>
                    <a:pt x="15781" y="1959"/>
                    <a:pt x="15586" y="1773"/>
                    <a:pt x="15420" y="1587"/>
                  </a:cubicBezTo>
                  <a:cubicBezTo>
                    <a:pt x="15087" y="1206"/>
                    <a:pt x="14755" y="825"/>
                    <a:pt x="14413" y="454"/>
                  </a:cubicBezTo>
                  <a:cubicBezTo>
                    <a:pt x="14306" y="327"/>
                    <a:pt x="14188" y="200"/>
                    <a:pt x="14032" y="122"/>
                  </a:cubicBezTo>
                  <a:cubicBezTo>
                    <a:pt x="13856" y="34"/>
                    <a:pt x="13641" y="24"/>
                    <a:pt x="13436" y="24"/>
                  </a:cubicBezTo>
                  <a:cubicBezTo>
                    <a:pt x="12889" y="14"/>
                    <a:pt x="12342" y="14"/>
                    <a:pt x="11804" y="14"/>
                  </a:cubicBezTo>
                  <a:lnTo>
                    <a:pt x="4632" y="14"/>
                  </a:lnTo>
                  <a:cubicBezTo>
                    <a:pt x="4036" y="14"/>
                    <a:pt x="3430" y="14"/>
                    <a:pt x="2834" y="24"/>
                  </a:cubicBezTo>
                  <a:cubicBezTo>
                    <a:pt x="2548" y="8"/>
                    <a:pt x="2261" y="1"/>
                    <a:pt x="1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96" name="Google Shape;1496;p30"/>
          <p:cNvGrpSpPr/>
          <p:nvPr/>
        </p:nvGrpSpPr>
        <p:grpSpPr>
          <a:xfrm rot="-10796165">
            <a:off x="-522555" y="1547191"/>
            <a:ext cx="1842350" cy="479566"/>
            <a:chOff x="7492775" y="1865413"/>
            <a:chExt cx="2055046" cy="534931"/>
          </a:xfrm>
        </p:grpSpPr>
        <p:sp>
          <p:nvSpPr>
            <p:cNvPr id="1497" name="Google Shape;1497;p30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30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1499;p30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1500;p30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30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02" name="Google Shape;1502;p30"/>
          <p:cNvGrpSpPr/>
          <p:nvPr/>
        </p:nvGrpSpPr>
        <p:grpSpPr>
          <a:xfrm>
            <a:off x="7363688" y="138427"/>
            <a:ext cx="1956019" cy="1443702"/>
            <a:chOff x="7211282" y="106518"/>
            <a:chExt cx="2205705" cy="1627990"/>
          </a:xfrm>
        </p:grpSpPr>
        <p:sp>
          <p:nvSpPr>
            <p:cNvPr id="1503" name="Google Shape;1503;p30"/>
            <p:cNvSpPr/>
            <p:nvPr/>
          </p:nvSpPr>
          <p:spPr>
            <a:xfrm>
              <a:off x="7327543" y="160139"/>
              <a:ext cx="2078847" cy="1564726"/>
            </a:xfrm>
            <a:custGeom>
              <a:avLst/>
              <a:gdLst/>
              <a:ahLst/>
              <a:cxnLst/>
              <a:rect l="l" t="t" r="r" b="b"/>
              <a:pathLst>
                <a:path w="19615" h="14764" extrusionOk="0">
                  <a:moveTo>
                    <a:pt x="11631" y="1"/>
                  </a:moveTo>
                  <a:cubicBezTo>
                    <a:pt x="10854" y="1"/>
                    <a:pt x="7004" y="157"/>
                    <a:pt x="6126" y="284"/>
                  </a:cubicBezTo>
                  <a:cubicBezTo>
                    <a:pt x="5212" y="415"/>
                    <a:pt x="337" y="415"/>
                    <a:pt x="210" y="429"/>
                  </a:cubicBezTo>
                  <a:cubicBezTo>
                    <a:pt x="210" y="429"/>
                    <a:pt x="14" y="12935"/>
                    <a:pt x="5" y="13653"/>
                  </a:cubicBezTo>
                  <a:cubicBezTo>
                    <a:pt x="1" y="13987"/>
                    <a:pt x="150" y="14077"/>
                    <a:pt x="311" y="14077"/>
                  </a:cubicBezTo>
                  <a:cubicBezTo>
                    <a:pt x="496" y="14077"/>
                    <a:pt x="696" y="13958"/>
                    <a:pt x="696" y="13958"/>
                  </a:cubicBezTo>
                  <a:lnTo>
                    <a:pt x="696" y="13958"/>
                  </a:lnTo>
                  <a:lnTo>
                    <a:pt x="446" y="14759"/>
                  </a:lnTo>
                  <a:cubicBezTo>
                    <a:pt x="446" y="14759"/>
                    <a:pt x="857" y="14763"/>
                    <a:pt x="1419" y="14763"/>
                  </a:cubicBezTo>
                  <a:cubicBezTo>
                    <a:pt x="2543" y="14763"/>
                    <a:pt x="4275" y="14745"/>
                    <a:pt x="4548" y="14636"/>
                  </a:cubicBezTo>
                  <a:cubicBezTo>
                    <a:pt x="4957" y="14472"/>
                    <a:pt x="10415" y="14599"/>
                    <a:pt x="11429" y="14463"/>
                  </a:cubicBezTo>
                  <a:cubicBezTo>
                    <a:pt x="12438" y="14322"/>
                    <a:pt x="19614" y="14322"/>
                    <a:pt x="19614" y="14322"/>
                  </a:cubicBezTo>
                  <a:lnTo>
                    <a:pt x="19537" y="13572"/>
                  </a:lnTo>
                  <a:cubicBezTo>
                    <a:pt x="19537" y="13572"/>
                    <a:pt x="19483" y="10743"/>
                    <a:pt x="19455" y="9956"/>
                  </a:cubicBezTo>
                  <a:cubicBezTo>
                    <a:pt x="19428" y="9165"/>
                    <a:pt x="19173" y="697"/>
                    <a:pt x="19173" y="697"/>
                  </a:cubicBezTo>
                  <a:lnTo>
                    <a:pt x="18523" y="538"/>
                  </a:lnTo>
                  <a:lnTo>
                    <a:pt x="18418" y="247"/>
                  </a:lnTo>
                  <a:cubicBezTo>
                    <a:pt x="18418" y="247"/>
                    <a:pt x="16477" y="97"/>
                    <a:pt x="16145" y="74"/>
                  </a:cubicBezTo>
                  <a:cubicBezTo>
                    <a:pt x="15817" y="56"/>
                    <a:pt x="12247" y="11"/>
                    <a:pt x="11711" y="2"/>
                  </a:cubicBezTo>
                  <a:cubicBezTo>
                    <a:pt x="11690" y="1"/>
                    <a:pt x="11663" y="1"/>
                    <a:pt x="11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1504;p30"/>
            <p:cNvSpPr/>
            <p:nvPr/>
          </p:nvSpPr>
          <p:spPr>
            <a:xfrm>
              <a:off x="7307300" y="149646"/>
              <a:ext cx="2018119" cy="1514914"/>
            </a:xfrm>
            <a:custGeom>
              <a:avLst/>
              <a:gdLst/>
              <a:ahLst/>
              <a:cxnLst/>
              <a:rect l="l" t="t" r="r" b="b"/>
              <a:pathLst>
                <a:path w="19042" h="14294" extrusionOk="0">
                  <a:moveTo>
                    <a:pt x="11449" y="199"/>
                  </a:moveTo>
                  <a:cubicBezTo>
                    <a:pt x="11956" y="199"/>
                    <a:pt x="12463" y="208"/>
                    <a:pt x="12970" y="228"/>
                  </a:cubicBezTo>
                  <a:cubicBezTo>
                    <a:pt x="13669" y="257"/>
                    <a:pt x="14362" y="266"/>
                    <a:pt x="15058" y="266"/>
                  </a:cubicBezTo>
                  <a:cubicBezTo>
                    <a:pt x="15232" y="266"/>
                    <a:pt x="15406" y="265"/>
                    <a:pt x="15581" y="264"/>
                  </a:cubicBezTo>
                  <a:cubicBezTo>
                    <a:pt x="15618" y="264"/>
                    <a:pt x="15656" y="264"/>
                    <a:pt x="15693" y="264"/>
                  </a:cubicBezTo>
                  <a:cubicBezTo>
                    <a:pt x="16091" y="264"/>
                    <a:pt x="16487" y="285"/>
                    <a:pt x="16886" y="314"/>
                  </a:cubicBezTo>
                  <a:cubicBezTo>
                    <a:pt x="17131" y="333"/>
                    <a:pt x="17377" y="355"/>
                    <a:pt x="17618" y="378"/>
                  </a:cubicBezTo>
                  <a:cubicBezTo>
                    <a:pt x="17741" y="387"/>
                    <a:pt x="17864" y="396"/>
                    <a:pt x="17986" y="405"/>
                  </a:cubicBezTo>
                  <a:cubicBezTo>
                    <a:pt x="18004" y="407"/>
                    <a:pt x="18027" y="407"/>
                    <a:pt x="18052" y="407"/>
                  </a:cubicBezTo>
                  <a:cubicBezTo>
                    <a:pt x="18096" y="407"/>
                    <a:pt x="18149" y="406"/>
                    <a:pt x="18203" y="406"/>
                  </a:cubicBezTo>
                  <a:cubicBezTo>
                    <a:pt x="18298" y="406"/>
                    <a:pt x="18395" y="411"/>
                    <a:pt x="18446" y="437"/>
                  </a:cubicBezTo>
                  <a:cubicBezTo>
                    <a:pt x="18614" y="528"/>
                    <a:pt x="18591" y="933"/>
                    <a:pt x="18591" y="1074"/>
                  </a:cubicBezTo>
                  <a:cubicBezTo>
                    <a:pt x="18596" y="1342"/>
                    <a:pt x="18596" y="1615"/>
                    <a:pt x="18600" y="1883"/>
                  </a:cubicBezTo>
                  <a:cubicBezTo>
                    <a:pt x="18609" y="2402"/>
                    <a:pt x="18619" y="2916"/>
                    <a:pt x="18628" y="3434"/>
                  </a:cubicBezTo>
                  <a:cubicBezTo>
                    <a:pt x="18646" y="4489"/>
                    <a:pt x="18673" y="5549"/>
                    <a:pt x="18700" y="6604"/>
                  </a:cubicBezTo>
                  <a:cubicBezTo>
                    <a:pt x="18763" y="8943"/>
                    <a:pt x="18831" y="11286"/>
                    <a:pt x="18850" y="13625"/>
                  </a:cubicBezTo>
                  <a:lnTo>
                    <a:pt x="18850" y="13625"/>
                  </a:lnTo>
                  <a:cubicBezTo>
                    <a:pt x="13998" y="13856"/>
                    <a:pt x="9141" y="13785"/>
                    <a:pt x="4289" y="13921"/>
                  </a:cubicBezTo>
                  <a:cubicBezTo>
                    <a:pt x="2938" y="13961"/>
                    <a:pt x="1592" y="14015"/>
                    <a:pt x="245" y="14096"/>
                  </a:cubicBezTo>
                  <a:lnTo>
                    <a:pt x="245" y="14096"/>
                  </a:lnTo>
                  <a:cubicBezTo>
                    <a:pt x="193" y="9602"/>
                    <a:pt x="255" y="5109"/>
                    <a:pt x="433" y="620"/>
                  </a:cubicBezTo>
                  <a:lnTo>
                    <a:pt x="433" y="620"/>
                  </a:lnTo>
                  <a:cubicBezTo>
                    <a:pt x="2571" y="549"/>
                    <a:pt x="4712" y="494"/>
                    <a:pt x="6845" y="369"/>
                  </a:cubicBezTo>
                  <a:cubicBezTo>
                    <a:pt x="8380" y="280"/>
                    <a:pt x="9913" y="199"/>
                    <a:pt x="11449" y="199"/>
                  </a:cubicBezTo>
                  <a:close/>
                  <a:moveTo>
                    <a:pt x="11175" y="0"/>
                  </a:moveTo>
                  <a:cubicBezTo>
                    <a:pt x="11147" y="0"/>
                    <a:pt x="11120" y="0"/>
                    <a:pt x="11092" y="1"/>
                  </a:cubicBezTo>
                  <a:cubicBezTo>
                    <a:pt x="10055" y="5"/>
                    <a:pt x="9018" y="46"/>
                    <a:pt x="7986" y="105"/>
                  </a:cubicBezTo>
                  <a:cubicBezTo>
                    <a:pt x="5435" y="255"/>
                    <a:pt x="2888" y="346"/>
                    <a:pt x="337" y="433"/>
                  </a:cubicBezTo>
                  <a:cubicBezTo>
                    <a:pt x="283" y="433"/>
                    <a:pt x="242" y="474"/>
                    <a:pt x="242" y="528"/>
                  </a:cubicBezTo>
                  <a:cubicBezTo>
                    <a:pt x="60" y="5071"/>
                    <a:pt x="1" y="9619"/>
                    <a:pt x="55" y="14166"/>
                  </a:cubicBezTo>
                  <a:cubicBezTo>
                    <a:pt x="55" y="14216"/>
                    <a:pt x="87" y="14246"/>
                    <a:pt x="125" y="14255"/>
                  </a:cubicBezTo>
                  <a:lnTo>
                    <a:pt x="125" y="14255"/>
                  </a:lnTo>
                  <a:cubicBezTo>
                    <a:pt x="140" y="14278"/>
                    <a:pt x="165" y="14294"/>
                    <a:pt x="201" y="14294"/>
                  </a:cubicBezTo>
                  <a:cubicBezTo>
                    <a:pt x="202" y="14294"/>
                    <a:pt x="204" y="14294"/>
                    <a:pt x="205" y="14294"/>
                  </a:cubicBezTo>
                  <a:cubicBezTo>
                    <a:pt x="5080" y="13993"/>
                    <a:pt x="9973" y="14053"/>
                    <a:pt x="14858" y="13948"/>
                  </a:cubicBezTo>
                  <a:cubicBezTo>
                    <a:pt x="16222" y="13921"/>
                    <a:pt x="17582" y="13880"/>
                    <a:pt x="18946" y="13812"/>
                  </a:cubicBezTo>
                  <a:cubicBezTo>
                    <a:pt x="18996" y="13812"/>
                    <a:pt x="19041" y="13771"/>
                    <a:pt x="19041" y="13716"/>
                  </a:cubicBezTo>
                  <a:cubicBezTo>
                    <a:pt x="19023" y="11524"/>
                    <a:pt x="18964" y="9328"/>
                    <a:pt x="18910" y="7136"/>
                  </a:cubicBezTo>
                  <a:cubicBezTo>
                    <a:pt x="18882" y="6044"/>
                    <a:pt x="18850" y="4948"/>
                    <a:pt x="18828" y="3852"/>
                  </a:cubicBezTo>
                  <a:cubicBezTo>
                    <a:pt x="18805" y="2806"/>
                    <a:pt x="18823" y="1751"/>
                    <a:pt x="18764" y="715"/>
                  </a:cubicBezTo>
                  <a:cubicBezTo>
                    <a:pt x="18750" y="396"/>
                    <a:pt x="18746" y="264"/>
                    <a:pt x="18396" y="242"/>
                  </a:cubicBezTo>
                  <a:cubicBezTo>
                    <a:pt x="17855" y="210"/>
                    <a:pt x="17318" y="155"/>
                    <a:pt x="16781" y="114"/>
                  </a:cubicBezTo>
                  <a:cubicBezTo>
                    <a:pt x="16405" y="87"/>
                    <a:pt x="16029" y="80"/>
                    <a:pt x="15652" y="80"/>
                  </a:cubicBezTo>
                  <a:cubicBezTo>
                    <a:pt x="15241" y="80"/>
                    <a:pt x="14829" y="88"/>
                    <a:pt x="14418" y="88"/>
                  </a:cubicBezTo>
                  <a:cubicBezTo>
                    <a:pt x="14332" y="88"/>
                    <a:pt x="14247" y="88"/>
                    <a:pt x="14162" y="87"/>
                  </a:cubicBezTo>
                  <a:cubicBezTo>
                    <a:pt x="13166" y="78"/>
                    <a:pt x="12171" y="0"/>
                    <a:pt x="11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1505;p30"/>
            <p:cNvSpPr/>
            <p:nvPr/>
          </p:nvSpPr>
          <p:spPr>
            <a:xfrm>
              <a:off x="7363682" y="214613"/>
              <a:ext cx="2053305" cy="1519895"/>
            </a:xfrm>
            <a:custGeom>
              <a:avLst/>
              <a:gdLst/>
              <a:ahLst/>
              <a:cxnLst/>
              <a:rect l="l" t="t" r="r" b="b"/>
              <a:pathLst>
                <a:path w="19374" h="14341" extrusionOk="0">
                  <a:moveTo>
                    <a:pt x="18302" y="0"/>
                  </a:moveTo>
                  <a:cubicBezTo>
                    <a:pt x="18191" y="0"/>
                    <a:pt x="18151" y="171"/>
                    <a:pt x="18268" y="188"/>
                  </a:cubicBezTo>
                  <a:cubicBezTo>
                    <a:pt x="18424" y="216"/>
                    <a:pt x="18583" y="240"/>
                    <a:pt x="18739" y="264"/>
                  </a:cubicBezTo>
                  <a:lnTo>
                    <a:pt x="18739" y="264"/>
                  </a:lnTo>
                  <a:cubicBezTo>
                    <a:pt x="18853" y="4039"/>
                    <a:pt x="18992" y="7809"/>
                    <a:pt x="19073" y="11584"/>
                  </a:cubicBezTo>
                  <a:cubicBezTo>
                    <a:pt x="19087" y="12304"/>
                    <a:pt x="19083" y="13019"/>
                    <a:pt x="19168" y="13735"/>
                  </a:cubicBezTo>
                  <a:lnTo>
                    <a:pt x="19168" y="13735"/>
                  </a:lnTo>
                  <a:cubicBezTo>
                    <a:pt x="19145" y="13738"/>
                    <a:pt x="19121" y="13739"/>
                    <a:pt x="19097" y="13739"/>
                  </a:cubicBezTo>
                  <a:cubicBezTo>
                    <a:pt x="18986" y="13739"/>
                    <a:pt x="18867" y="13714"/>
                    <a:pt x="18769" y="13708"/>
                  </a:cubicBezTo>
                  <a:cubicBezTo>
                    <a:pt x="18496" y="13685"/>
                    <a:pt x="18214" y="13690"/>
                    <a:pt x="17941" y="13685"/>
                  </a:cubicBezTo>
                  <a:cubicBezTo>
                    <a:pt x="17537" y="13677"/>
                    <a:pt x="17134" y="13673"/>
                    <a:pt x="16730" y="13673"/>
                  </a:cubicBezTo>
                  <a:cubicBezTo>
                    <a:pt x="16497" y="13673"/>
                    <a:pt x="16264" y="13674"/>
                    <a:pt x="16031" y="13676"/>
                  </a:cubicBezTo>
                  <a:cubicBezTo>
                    <a:pt x="14735" y="13694"/>
                    <a:pt x="13448" y="13781"/>
                    <a:pt x="12156" y="13835"/>
                  </a:cubicBezTo>
                  <a:cubicBezTo>
                    <a:pt x="11734" y="13855"/>
                    <a:pt x="11310" y="13860"/>
                    <a:pt x="10887" y="13860"/>
                  </a:cubicBezTo>
                  <a:cubicBezTo>
                    <a:pt x="10290" y="13860"/>
                    <a:pt x="9693" y="13849"/>
                    <a:pt x="9096" y="13849"/>
                  </a:cubicBezTo>
                  <a:cubicBezTo>
                    <a:pt x="8828" y="13849"/>
                    <a:pt x="8559" y="13851"/>
                    <a:pt x="8291" y="13858"/>
                  </a:cubicBezTo>
                  <a:cubicBezTo>
                    <a:pt x="7009" y="13890"/>
                    <a:pt x="5731" y="13953"/>
                    <a:pt x="4453" y="14017"/>
                  </a:cubicBezTo>
                  <a:cubicBezTo>
                    <a:pt x="3040" y="14084"/>
                    <a:pt x="1627" y="14141"/>
                    <a:pt x="218" y="14149"/>
                  </a:cubicBezTo>
                  <a:lnTo>
                    <a:pt x="218" y="14149"/>
                  </a:lnTo>
                  <a:cubicBezTo>
                    <a:pt x="247" y="13982"/>
                    <a:pt x="276" y="13818"/>
                    <a:pt x="305" y="13653"/>
                  </a:cubicBezTo>
                  <a:cubicBezTo>
                    <a:pt x="319" y="13579"/>
                    <a:pt x="258" y="13530"/>
                    <a:pt x="202" y="13530"/>
                  </a:cubicBezTo>
                  <a:cubicBezTo>
                    <a:pt x="166" y="13530"/>
                    <a:pt x="132" y="13550"/>
                    <a:pt x="123" y="13599"/>
                  </a:cubicBezTo>
                  <a:cubicBezTo>
                    <a:pt x="87" y="13803"/>
                    <a:pt x="51" y="14013"/>
                    <a:pt x="10" y="14217"/>
                  </a:cubicBezTo>
                  <a:cubicBezTo>
                    <a:pt x="1" y="14276"/>
                    <a:pt x="37" y="14340"/>
                    <a:pt x="105" y="14340"/>
                  </a:cubicBezTo>
                  <a:cubicBezTo>
                    <a:pt x="2706" y="14335"/>
                    <a:pt x="5303" y="14135"/>
                    <a:pt x="7900" y="14058"/>
                  </a:cubicBezTo>
                  <a:cubicBezTo>
                    <a:pt x="8287" y="14047"/>
                    <a:pt x="8674" y="14044"/>
                    <a:pt x="9060" y="14044"/>
                  </a:cubicBezTo>
                  <a:cubicBezTo>
                    <a:pt x="9630" y="14044"/>
                    <a:pt x="10199" y="14051"/>
                    <a:pt x="10768" y="14051"/>
                  </a:cubicBezTo>
                  <a:cubicBezTo>
                    <a:pt x="11119" y="14051"/>
                    <a:pt x="11469" y="14048"/>
                    <a:pt x="11820" y="14040"/>
                  </a:cubicBezTo>
                  <a:cubicBezTo>
                    <a:pt x="13111" y="14008"/>
                    <a:pt x="14403" y="13894"/>
                    <a:pt x="15694" y="13876"/>
                  </a:cubicBezTo>
                  <a:cubicBezTo>
                    <a:pt x="16098" y="13869"/>
                    <a:pt x="16499" y="13865"/>
                    <a:pt x="16901" y="13865"/>
                  </a:cubicBezTo>
                  <a:cubicBezTo>
                    <a:pt x="17229" y="13865"/>
                    <a:pt x="17557" y="13868"/>
                    <a:pt x="17886" y="13872"/>
                  </a:cubicBezTo>
                  <a:cubicBezTo>
                    <a:pt x="18187" y="13876"/>
                    <a:pt x="18491" y="13872"/>
                    <a:pt x="18796" y="13899"/>
                  </a:cubicBezTo>
                  <a:cubicBezTo>
                    <a:pt x="18895" y="13908"/>
                    <a:pt x="19012" y="13930"/>
                    <a:pt x="19123" y="13930"/>
                  </a:cubicBezTo>
                  <a:cubicBezTo>
                    <a:pt x="19185" y="13930"/>
                    <a:pt x="19246" y="13923"/>
                    <a:pt x="19301" y="13903"/>
                  </a:cubicBezTo>
                  <a:cubicBezTo>
                    <a:pt x="19337" y="13890"/>
                    <a:pt x="19374" y="13853"/>
                    <a:pt x="19369" y="13808"/>
                  </a:cubicBezTo>
                  <a:cubicBezTo>
                    <a:pt x="19292" y="13199"/>
                    <a:pt x="19287" y="12594"/>
                    <a:pt x="19273" y="11980"/>
                  </a:cubicBezTo>
                  <a:cubicBezTo>
                    <a:pt x="19255" y="11038"/>
                    <a:pt x="19233" y="10097"/>
                    <a:pt x="19205" y="9156"/>
                  </a:cubicBezTo>
                  <a:cubicBezTo>
                    <a:pt x="19155" y="7259"/>
                    <a:pt x="19096" y="5363"/>
                    <a:pt x="19032" y="3467"/>
                  </a:cubicBezTo>
                  <a:cubicBezTo>
                    <a:pt x="18996" y="2371"/>
                    <a:pt x="18960" y="1275"/>
                    <a:pt x="18928" y="183"/>
                  </a:cubicBezTo>
                  <a:cubicBezTo>
                    <a:pt x="18928" y="142"/>
                    <a:pt x="18901" y="97"/>
                    <a:pt x="18860" y="92"/>
                  </a:cubicBezTo>
                  <a:cubicBezTo>
                    <a:pt x="18678" y="61"/>
                    <a:pt x="18496" y="33"/>
                    <a:pt x="18318" y="1"/>
                  </a:cubicBezTo>
                  <a:cubicBezTo>
                    <a:pt x="18313" y="1"/>
                    <a:pt x="18307" y="0"/>
                    <a:pt x="1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1506;p30"/>
            <p:cNvSpPr/>
            <p:nvPr/>
          </p:nvSpPr>
          <p:spPr>
            <a:xfrm>
              <a:off x="8756496" y="356417"/>
              <a:ext cx="18971" cy="35928"/>
            </a:xfrm>
            <a:custGeom>
              <a:avLst/>
              <a:gdLst/>
              <a:ahLst/>
              <a:cxnLst/>
              <a:rect l="l" t="t" r="r" b="b"/>
              <a:pathLst>
                <a:path w="179" h="339" extrusionOk="0">
                  <a:moveTo>
                    <a:pt x="99" y="0"/>
                  </a:moveTo>
                  <a:cubicBezTo>
                    <a:pt x="97" y="0"/>
                    <a:pt x="95" y="0"/>
                    <a:pt x="92" y="0"/>
                  </a:cubicBezTo>
                  <a:cubicBezTo>
                    <a:pt x="51" y="5"/>
                    <a:pt x="29" y="46"/>
                    <a:pt x="29" y="87"/>
                  </a:cubicBezTo>
                  <a:cubicBezTo>
                    <a:pt x="29" y="141"/>
                    <a:pt x="19" y="196"/>
                    <a:pt x="10" y="251"/>
                  </a:cubicBezTo>
                  <a:cubicBezTo>
                    <a:pt x="0" y="307"/>
                    <a:pt x="42" y="339"/>
                    <a:pt x="83" y="339"/>
                  </a:cubicBezTo>
                  <a:cubicBezTo>
                    <a:pt x="116" y="339"/>
                    <a:pt x="148" y="320"/>
                    <a:pt x="156" y="278"/>
                  </a:cubicBezTo>
                  <a:cubicBezTo>
                    <a:pt x="170" y="210"/>
                    <a:pt x="174" y="137"/>
                    <a:pt x="174" y="69"/>
                  </a:cubicBezTo>
                  <a:cubicBezTo>
                    <a:pt x="178" y="30"/>
                    <a:pt x="135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1507;p30"/>
            <p:cNvSpPr/>
            <p:nvPr/>
          </p:nvSpPr>
          <p:spPr>
            <a:xfrm>
              <a:off x="8919496" y="382913"/>
              <a:ext cx="18865" cy="37306"/>
            </a:xfrm>
            <a:custGeom>
              <a:avLst/>
              <a:gdLst/>
              <a:ahLst/>
              <a:cxnLst/>
              <a:rect l="l" t="t" r="r" b="b"/>
              <a:pathLst>
                <a:path w="178" h="352" extrusionOk="0">
                  <a:moveTo>
                    <a:pt x="103" y="0"/>
                  </a:moveTo>
                  <a:cubicBezTo>
                    <a:pt x="101" y="0"/>
                    <a:pt x="98" y="0"/>
                    <a:pt x="96" y="1"/>
                  </a:cubicBezTo>
                  <a:cubicBezTo>
                    <a:pt x="50" y="5"/>
                    <a:pt x="28" y="42"/>
                    <a:pt x="28" y="87"/>
                  </a:cubicBezTo>
                  <a:cubicBezTo>
                    <a:pt x="28" y="146"/>
                    <a:pt x="19" y="201"/>
                    <a:pt x="9" y="260"/>
                  </a:cubicBezTo>
                  <a:cubicBezTo>
                    <a:pt x="0" y="301"/>
                    <a:pt x="32" y="342"/>
                    <a:pt x="69" y="351"/>
                  </a:cubicBezTo>
                  <a:cubicBezTo>
                    <a:pt x="72" y="351"/>
                    <a:pt x="75" y="351"/>
                    <a:pt x="77" y="351"/>
                  </a:cubicBezTo>
                  <a:cubicBezTo>
                    <a:pt x="115" y="351"/>
                    <a:pt x="147" y="325"/>
                    <a:pt x="155" y="287"/>
                  </a:cubicBezTo>
                  <a:cubicBezTo>
                    <a:pt x="173" y="214"/>
                    <a:pt x="178" y="142"/>
                    <a:pt x="178" y="69"/>
                  </a:cubicBezTo>
                  <a:cubicBezTo>
                    <a:pt x="178" y="31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08" name="Google Shape;1508;p30"/>
            <p:cNvGrpSpPr/>
            <p:nvPr/>
          </p:nvGrpSpPr>
          <p:grpSpPr>
            <a:xfrm>
              <a:off x="7211282" y="106518"/>
              <a:ext cx="462826" cy="437708"/>
              <a:chOff x="8417757" y="225106"/>
              <a:chExt cx="462826" cy="437708"/>
            </a:xfrm>
          </p:grpSpPr>
          <p:sp>
            <p:nvSpPr>
              <p:cNvPr id="1509" name="Google Shape;1509;p30"/>
              <p:cNvSpPr/>
              <p:nvPr/>
            </p:nvSpPr>
            <p:spPr>
              <a:xfrm>
                <a:off x="8425494" y="234008"/>
                <a:ext cx="431455" cy="42403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001" extrusionOk="0">
                    <a:moveTo>
                      <a:pt x="1990" y="0"/>
                    </a:moveTo>
                    <a:cubicBezTo>
                      <a:pt x="1536" y="0"/>
                      <a:pt x="1233" y="160"/>
                      <a:pt x="1233" y="160"/>
                    </a:cubicBezTo>
                    <a:cubicBezTo>
                      <a:pt x="1074" y="219"/>
                      <a:pt x="797" y="460"/>
                      <a:pt x="546" y="701"/>
                    </a:cubicBezTo>
                    <a:cubicBezTo>
                      <a:pt x="296" y="942"/>
                      <a:pt x="119" y="1447"/>
                      <a:pt x="60" y="1774"/>
                    </a:cubicBezTo>
                    <a:cubicBezTo>
                      <a:pt x="1" y="2106"/>
                      <a:pt x="142" y="2565"/>
                      <a:pt x="424" y="3115"/>
                    </a:cubicBezTo>
                    <a:cubicBezTo>
                      <a:pt x="710" y="3670"/>
                      <a:pt x="1188" y="3820"/>
                      <a:pt x="2002" y="3980"/>
                    </a:cubicBezTo>
                    <a:cubicBezTo>
                      <a:pt x="2073" y="3994"/>
                      <a:pt x="2143" y="4000"/>
                      <a:pt x="2211" y="4000"/>
                    </a:cubicBezTo>
                    <a:cubicBezTo>
                      <a:pt x="2929" y="4000"/>
                      <a:pt x="3485" y="3276"/>
                      <a:pt x="3689" y="3097"/>
                    </a:cubicBezTo>
                    <a:cubicBezTo>
                      <a:pt x="3907" y="2897"/>
                      <a:pt x="4071" y="2179"/>
                      <a:pt x="4048" y="1979"/>
                    </a:cubicBezTo>
                    <a:cubicBezTo>
                      <a:pt x="4025" y="1779"/>
                      <a:pt x="3907" y="1237"/>
                      <a:pt x="3725" y="996"/>
                    </a:cubicBezTo>
                    <a:cubicBezTo>
                      <a:pt x="3543" y="755"/>
                      <a:pt x="3198" y="246"/>
                      <a:pt x="2484" y="64"/>
                    </a:cubicBezTo>
                    <a:cubicBezTo>
                      <a:pt x="2306" y="18"/>
                      <a:pt x="2140" y="0"/>
                      <a:pt x="19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0" name="Google Shape;1510;p30"/>
              <p:cNvSpPr/>
              <p:nvPr/>
            </p:nvSpPr>
            <p:spPr>
              <a:xfrm>
                <a:off x="8557971" y="356417"/>
                <a:ext cx="18971" cy="3592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39" extrusionOk="0">
                    <a:moveTo>
                      <a:pt x="99" y="0"/>
                    </a:moveTo>
                    <a:cubicBezTo>
                      <a:pt x="97" y="0"/>
                      <a:pt x="95" y="0"/>
                      <a:pt x="92" y="0"/>
                    </a:cubicBezTo>
                    <a:cubicBezTo>
                      <a:pt x="51" y="5"/>
                      <a:pt x="29" y="46"/>
                      <a:pt x="29" y="87"/>
                    </a:cubicBezTo>
                    <a:cubicBezTo>
                      <a:pt x="29" y="141"/>
                      <a:pt x="19" y="196"/>
                      <a:pt x="10" y="251"/>
                    </a:cubicBezTo>
                    <a:cubicBezTo>
                      <a:pt x="0" y="307"/>
                      <a:pt x="42" y="339"/>
                      <a:pt x="83" y="339"/>
                    </a:cubicBezTo>
                    <a:cubicBezTo>
                      <a:pt x="116" y="339"/>
                      <a:pt x="148" y="320"/>
                      <a:pt x="156" y="278"/>
                    </a:cubicBezTo>
                    <a:cubicBezTo>
                      <a:pt x="170" y="210"/>
                      <a:pt x="174" y="137"/>
                      <a:pt x="174" y="69"/>
                    </a:cubicBezTo>
                    <a:cubicBezTo>
                      <a:pt x="178" y="30"/>
                      <a:pt x="135" y="0"/>
                      <a:pt x="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1" name="Google Shape;1511;p30"/>
              <p:cNvSpPr/>
              <p:nvPr/>
            </p:nvSpPr>
            <p:spPr>
              <a:xfrm>
                <a:off x="8720971" y="382913"/>
                <a:ext cx="18865" cy="37306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52" extrusionOk="0">
                    <a:moveTo>
                      <a:pt x="103" y="0"/>
                    </a:moveTo>
                    <a:cubicBezTo>
                      <a:pt x="101" y="0"/>
                      <a:pt x="98" y="0"/>
                      <a:pt x="96" y="1"/>
                    </a:cubicBezTo>
                    <a:cubicBezTo>
                      <a:pt x="50" y="5"/>
                      <a:pt x="28" y="42"/>
                      <a:pt x="28" y="87"/>
                    </a:cubicBezTo>
                    <a:cubicBezTo>
                      <a:pt x="28" y="146"/>
                      <a:pt x="19" y="201"/>
                      <a:pt x="9" y="260"/>
                    </a:cubicBezTo>
                    <a:cubicBezTo>
                      <a:pt x="0" y="301"/>
                      <a:pt x="32" y="342"/>
                      <a:pt x="69" y="351"/>
                    </a:cubicBezTo>
                    <a:cubicBezTo>
                      <a:pt x="72" y="351"/>
                      <a:pt x="75" y="351"/>
                      <a:pt x="77" y="351"/>
                    </a:cubicBezTo>
                    <a:cubicBezTo>
                      <a:pt x="115" y="351"/>
                      <a:pt x="147" y="325"/>
                      <a:pt x="155" y="287"/>
                    </a:cubicBezTo>
                    <a:cubicBezTo>
                      <a:pt x="173" y="214"/>
                      <a:pt x="178" y="142"/>
                      <a:pt x="178" y="69"/>
                    </a:cubicBezTo>
                    <a:cubicBezTo>
                      <a:pt x="178" y="31"/>
                      <a:pt x="138" y="0"/>
                      <a:pt x="1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2" name="Google Shape;1512;p30"/>
              <p:cNvSpPr/>
              <p:nvPr/>
            </p:nvSpPr>
            <p:spPr>
              <a:xfrm>
                <a:off x="8505934" y="449787"/>
                <a:ext cx="266864" cy="113613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1072" extrusionOk="0">
                    <a:moveTo>
                      <a:pt x="97" y="1"/>
                    </a:moveTo>
                    <a:cubicBezTo>
                      <a:pt x="50" y="1"/>
                      <a:pt x="1" y="45"/>
                      <a:pt x="24" y="106"/>
                    </a:cubicBezTo>
                    <a:cubicBezTo>
                      <a:pt x="215" y="611"/>
                      <a:pt x="670" y="1011"/>
                      <a:pt x="1202" y="1066"/>
                    </a:cubicBezTo>
                    <a:cubicBezTo>
                      <a:pt x="1243" y="1070"/>
                      <a:pt x="1285" y="1072"/>
                      <a:pt x="1326" y="1072"/>
                    </a:cubicBezTo>
                    <a:cubicBezTo>
                      <a:pt x="1795" y="1072"/>
                      <a:pt x="2238" y="816"/>
                      <a:pt x="2484" y="402"/>
                    </a:cubicBezTo>
                    <a:cubicBezTo>
                      <a:pt x="2517" y="345"/>
                      <a:pt x="2468" y="297"/>
                      <a:pt x="2417" y="297"/>
                    </a:cubicBezTo>
                    <a:cubicBezTo>
                      <a:pt x="2391" y="297"/>
                      <a:pt x="2364" y="309"/>
                      <a:pt x="2348" y="338"/>
                    </a:cubicBezTo>
                    <a:cubicBezTo>
                      <a:pt x="2133" y="694"/>
                      <a:pt x="1735" y="917"/>
                      <a:pt x="1333" y="917"/>
                    </a:cubicBezTo>
                    <a:cubicBezTo>
                      <a:pt x="1283" y="917"/>
                      <a:pt x="1233" y="914"/>
                      <a:pt x="1184" y="907"/>
                    </a:cubicBezTo>
                    <a:cubicBezTo>
                      <a:pt x="720" y="843"/>
                      <a:pt x="333" y="493"/>
                      <a:pt x="160" y="47"/>
                    </a:cubicBezTo>
                    <a:cubicBezTo>
                      <a:pt x="149" y="15"/>
                      <a:pt x="123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3" name="Google Shape;1513;p30"/>
              <p:cNvSpPr/>
              <p:nvPr/>
            </p:nvSpPr>
            <p:spPr>
              <a:xfrm>
                <a:off x="8417757" y="225106"/>
                <a:ext cx="462826" cy="437708"/>
              </a:xfrm>
              <a:custGeom>
                <a:avLst/>
                <a:gdLst/>
                <a:ahLst/>
                <a:cxnLst/>
                <a:rect l="l" t="t" r="r" b="b"/>
                <a:pathLst>
                  <a:path w="4367" h="4130" extrusionOk="0">
                    <a:moveTo>
                      <a:pt x="2068" y="165"/>
                    </a:moveTo>
                    <a:cubicBezTo>
                      <a:pt x="2666" y="165"/>
                      <a:pt x="3264" y="463"/>
                      <a:pt x="3634" y="948"/>
                    </a:cubicBezTo>
                    <a:cubicBezTo>
                      <a:pt x="4176" y="1658"/>
                      <a:pt x="4130" y="2677"/>
                      <a:pt x="3534" y="3336"/>
                    </a:cubicBezTo>
                    <a:cubicBezTo>
                      <a:pt x="3172" y="3734"/>
                      <a:pt x="2640" y="3963"/>
                      <a:pt x="2113" y="3963"/>
                    </a:cubicBezTo>
                    <a:cubicBezTo>
                      <a:pt x="1827" y="3963"/>
                      <a:pt x="1543" y="3895"/>
                      <a:pt x="1288" y="3750"/>
                    </a:cubicBezTo>
                    <a:cubicBezTo>
                      <a:pt x="1061" y="3622"/>
                      <a:pt x="824" y="3441"/>
                      <a:pt x="628" y="3231"/>
                    </a:cubicBezTo>
                    <a:cubicBezTo>
                      <a:pt x="628" y="3231"/>
                      <a:pt x="628" y="3227"/>
                      <a:pt x="628" y="3227"/>
                    </a:cubicBezTo>
                    <a:cubicBezTo>
                      <a:pt x="256" y="2731"/>
                      <a:pt x="137" y="2072"/>
                      <a:pt x="324" y="1471"/>
                    </a:cubicBezTo>
                    <a:cubicBezTo>
                      <a:pt x="328" y="1458"/>
                      <a:pt x="328" y="1444"/>
                      <a:pt x="324" y="1430"/>
                    </a:cubicBezTo>
                    <a:cubicBezTo>
                      <a:pt x="538" y="857"/>
                      <a:pt x="1015" y="394"/>
                      <a:pt x="1597" y="230"/>
                    </a:cubicBezTo>
                    <a:cubicBezTo>
                      <a:pt x="1751" y="186"/>
                      <a:pt x="1910" y="165"/>
                      <a:pt x="2068" y="165"/>
                    </a:cubicBezTo>
                    <a:close/>
                    <a:moveTo>
                      <a:pt x="2056" y="1"/>
                    </a:moveTo>
                    <a:cubicBezTo>
                      <a:pt x="1987" y="1"/>
                      <a:pt x="1917" y="4"/>
                      <a:pt x="1847" y="12"/>
                    </a:cubicBezTo>
                    <a:cubicBezTo>
                      <a:pt x="1042" y="103"/>
                      <a:pt x="360" y="730"/>
                      <a:pt x="128" y="1521"/>
                    </a:cubicBezTo>
                    <a:cubicBezTo>
                      <a:pt x="133" y="1521"/>
                      <a:pt x="137" y="1517"/>
                      <a:pt x="146" y="1517"/>
                    </a:cubicBezTo>
                    <a:cubicBezTo>
                      <a:pt x="1" y="2094"/>
                      <a:pt x="96" y="2708"/>
                      <a:pt x="415" y="3204"/>
                    </a:cubicBezTo>
                    <a:cubicBezTo>
                      <a:pt x="410" y="3204"/>
                      <a:pt x="410" y="3209"/>
                      <a:pt x="406" y="3213"/>
                    </a:cubicBezTo>
                    <a:cubicBezTo>
                      <a:pt x="433" y="3245"/>
                      <a:pt x="460" y="3277"/>
                      <a:pt x="488" y="3309"/>
                    </a:cubicBezTo>
                    <a:lnTo>
                      <a:pt x="497" y="3322"/>
                    </a:lnTo>
                    <a:cubicBezTo>
                      <a:pt x="506" y="3336"/>
                      <a:pt x="515" y="3340"/>
                      <a:pt x="524" y="3345"/>
                    </a:cubicBezTo>
                    <a:cubicBezTo>
                      <a:pt x="719" y="3563"/>
                      <a:pt x="956" y="3745"/>
                      <a:pt x="1188" y="3886"/>
                    </a:cubicBezTo>
                    <a:cubicBezTo>
                      <a:pt x="1470" y="4052"/>
                      <a:pt x="1786" y="4129"/>
                      <a:pt x="2104" y="4129"/>
                    </a:cubicBezTo>
                    <a:cubicBezTo>
                      <a:pt x="2632" y="4129"/>
                      <a:pt x="3164" y="3917"/>
                      <a:pt x="3553" y="3545"/>
                    </a:cubicBezTo>
                    <a:cubicBezTo>
                      <a:pt x="4207" y="2918"/>
                      <a:pt x="4367" y="1872"/>
                      <a:pt x="3912" y="1071"/>
                    </a:cubicBezTo>
                    <a:cubicBezTo>
                      <a:pt x="3530" y="411"/>
                      <a:pt x="2794" y="1"/>
                      <a:pt x="20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14" name="Google Shape;1514;p30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1515" name="Google Shape;1515;p30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1516;p30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1517;p30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1518;p30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1519;p30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20" name="Google Shape;1520;p30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1521" name="Google Shape;1521;p30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1522;p30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1523;p30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1524;p30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1525;p30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42196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7498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80272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4685406" y="1507403"/>
            <a:ext cx="4642740" cy="371681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1"/>
          </p:nvPr>
        </p:nvSpPr>
        <p:spPr>
          <a:xfrm>
            <a:off x="16729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22406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48200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 idx="3"/>
          </p:nvPr>
        </p:nvSpPr>
        <p:spPr>
          <a:xfrm>
            <a:off x="53877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-827998" y="-324238"/>
            <a:ext cx="3669275" cy="2365500"/>
          </a:xfrm>
          <a:custGeom>
            <a:avLst/>
            <a:gdLst/>
            <a:ahLst/>
            <a:cxnLst/>
            <a:rect l="l" t="t" r="r" b="b"/>
            <a:pathLst>
              <a:path w="146771" h="94620" extrusionOk="0">
                <a:moveTo>
                  <a:pt x="21112" y="89704"/>
                </a:moveTo>
                <a:cubicBezTo>
                  <a:pt x="28754" y="101917"/>
                  <a:pt x="49756" y="88552"/>
                  <a:pt x="53336" y="80142"/>
                </a:cubicBezTo>
                <a:cubicBezTo>
                  <a:pt x="56917" y="71732"/>
                  <a:pt x="41562" y="49708"/>
                  <a:pt x="42595" y="39242"/>
                </a:cubicBezTo>
                <a:cubicBezTo>
                  <a:pt x="43628" y="28776"/>
                  <a:pt x="48241" y="20843"/>
                  <a:pt x="59533" y="17346"/>
                </a:cubicBezTo>
                <a:cubicBezTo>
                  <a:pt x="70825" y="13849"/>
                  <a:pt x="96578" y="20133"/>
                  <a:pt x="110349" y="18259"/>
                </a:cubicBezTo>
                <a:cubicBezTo>
                  <a:pt x="124120" y="16385"/>
                  <a:pt x="159304" y="8003"/>
                  <a:pt x="142160" y="6104"/>
                </a:cubicBezTo>
                <a:cubicBezTo>
                  <a:pt x="125016" y="4205"/>
                  <a:pt x="27660" y="-7067"/>
                  <a:pt x="7485" y="6866"/>
                </a:cubicBezTo>
                <a:cubicBezTo>
                  <a:pt x="-12690" y="20799"/>
                  <a:pt x="13470" y="77491"/>
                  <a:pt x="21112" y="89704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</p:sp>
      <p:sp>
        <p:nvSpPr>
          <p:cNvPr id="129" name="Google Shape;129;p5"/>
          <p:cNvSpPr txBox="1">
            <a:spLocks noGrp="1"/>
          </p:cNvSpPr>
          <p:nvPr>
            <p:ph type="title" idx="4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78242" y="1940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9" name="Google Shape;139;p5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40" name="Google Shape;140;p5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5"/>
          <p:cNvGrpSpPr/>
          <p:nvPr/>
        </p:nvGrpSpPr>
        <p:grpSpPr>
          <a:xfrm rot="10312242">
            <a:off x="8337117" y="583984"/>
            <a:ext cx="934955" cy="861648"/>
            <a:chOff x="6708722" y="1052986"/>
            <a:chExt cx="935003" cy="861693"/>
          </a:xfrm>
        </p:grpSpPr>
        <p:sp>
          <p:nvSpPr>
            <p:cNvPr id="152" name="Google Shape;152;p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5"/>
          <p:cNvGrpSpPr/>
          <p:nvPr/>
        </p:nvGrpSpPr>
        <p:grpSpPr>
          <a:xfrm>
            <a:off x="8251325" y="4221392"/>
            <a:ext cx="757289" cy="864550"/>
            <a:chOff x="5585712" y="137416"/>
            <a:chExt cx="757289" cy="864550"/>
          </a:xfrm>
        </p:grpSpPr>
        <p:sp>
          <p:nvSpPr>
            <p:cNvPr id="158" name="Google Shape;158;p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61777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-65067" y="2923727"/>
            <a:ext cx="2873692" cy="230042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6743701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0215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3049167" y="49049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867603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8572467" y="30667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25051" y="3620273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8388463" y="4328401"/>
            <a:ext cx="527400" cy="735075"/>
            <a:chOff x="3553100" y="1256250"/>
            <a:chExt cx="527400" cy="735075"/>
          </a:xfrm>
        </p:grpSpPr>
        <p:sp>
          <p:nvSpPr>
            <p:cNvPr id="199" name="Google Shape;199;p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 rot="10386826">
            <a:off x="-591223" y="4775229"/>
            <a:ext cx="1657366" cy="808504"/>
            <a:chOff x="6016754" y="2989146"/>
            <a:chExt cx="1657343" cy="808493"/>
          </a:xfrm>
        </p:grpSpPr>
        <p:sp>
          <p:nvSpPr>
            <p:cNvPr id="206" name="Google Shape;206;p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 rot="9321727">
            <a:off x="-568224" y="4282494"/>
            <a:ext cx="1094902" cy="1504825"/>
            <a:chOff x="6143348" y="1855432"/>
            <a:chExt cx="1094855" cy="1504759"/>
          </a:xfrm>
        </p:grpSpPr>
        <p:sp>
          <p:nvSpPr>
            <p:cNvPr id="212" name="Google Shape;212;p6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 rot="1186768">
            <a:off x="8281108" y="14389"/>
            <a:ext cx="1031259" cy="913248"/>
            <a:chOff x="1343200" y="1432100"/>
            <a:chExt cx="1031261" cy="913250"/>
          </a:xfrm>
        </p:grpSpPr>
        <p:sp>
          <p:nvSpPr>
            <p:cNvPr id="218" name="Google Shape;218;p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9" name="Google Shape;219;p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" name="Google Shape;220;p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218857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4638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oogle Shape;101;p4"/>
          <p:cNvGrpSpPr/>
          <p:nvPr/>
        </p:nvGrpSpPr>
        <p:grpSpPr>
          <a:xfrm>
            <a:off x="-69047" y="-151709"/>
            <a:ext cx="8636684" cy="4853255"/>
            <a:chOff x="-86800" y="130225"/>
            <a:chExt cx="8995609" cy="4807107"/>
          </a:xfrm>
        </p:grpSpPr>
        <p:sp>
          <p:nvSpPr>
            <p:cNvPr id="102" name="Google Shape;102;p4"/>
            <p:cNvSpPr/>
            <p:nvPr/>
          </p:nvSpPr>
          <p:spPr>
            <a:xfrm>
              <a:off x="-86800" y="130225"/>
              <a:ext cx="8995609" cy="4807107"/>
            </a:xfrm>
            <a:custGeom>
              <a:avLst/>
              <a:gdLst/>
              <a:ahLst/>
              <a:cxnLst/>
              <a:rect l="l" t="t" r="r" b="b"/>
              <a:pathLst>
                <a:path w="79929" h="48200" extrusionOk="0">
                  <a:moveTo>
                    <a:pt x="0" y="1"/>
                  </a:moveTo>
                  <a:lnTo>
                    <a:pt x="127" y="48173"/>
                  </a:lnTo>
                  <a:cubicBezTo>
                    <a:pt x="1587" y="48191"/>
                    <a:pt x="3887" y="48200"/>
                    <a:pt x="6793" y="48200"/>
                  </a:cubicBezTo>
                  <a:cubicBezTo>
                    <a:pt x="24827" y="48200"/>
                    <a:pt x="66211" y="47840"/>
                    <a:pt x="75190" y="46864"/>
                  </a:cubicBezTo>
                  <a:cubicBezTo>
                    <a:pt x="76812" y="46688"/>
                    <a:pt x="78209" y="46785"/>
                    <a:pt x="79089" y="45779"/>
                  </a:cubicBezTo>
                  <a:cubicBezTo>
                    <a:pt x="79929" y="44812"/>
                    <a:pt x="79558" y="40200"/>
                    <a:pt x="79567" y="38949"/>
                  </a:cubicBezTo>
                  <a:cubicBezTo>
                    <a:pt x="79636" y="27292"/>
                    <a:pt x="79265" y="14951"/>
                    <a:pt x="78453" y="3323"/>
                  </a:cubicBezTo>
                  <a:cubicBezTo>
                    <a:pt x="78395" y="2395"/>
                    <a:pt x="78258" y="1349"/>
                    <a:pt x="77457" y="802"/>
                  </a:cubicBezTo>
                  <a:cubicBezTo>
                    <a:pt x="76919" y="431"/>
                    <a:pt x="76206" y="401"/>
                    <a:pt x="75532" y="382"/>
                  </a:cubicBezTo>
                  <a:cubicBezTo>
                    <a:pt x="64891" y="118"/>
                    <a:pt x="10651" y="79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>
              <a:solidFill>
                <a:schemeClr val="dk1"/>
              </a:solidFill>
              <a:prstDash val="solid"/>
              <a:miter lim="977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143783" y="940083"/>
              <a:ext cx="123163" cy="109307"/>
            </a:xfrm>
            <a:custGeom>
              <a:avLst/>
              <a:gdLst/>
              <a:ahLst/>
              <a:cxnLst/>
              <a:rect l="l" t="t" r="r" b="b"/>
              <a:pathLst>
                <a:path w="1105" h="1096" extrusionOk="0">
                  <a:moveTo>
                    <a:pt x="567" y="1"/>
                  </a:moveTo>
                  <a:cubicBezTo>
                    <a:pt x="430" y="1"/>
                    <a:pt x="293" y="50"/>
                    <a:pt x="195" y="147"/>
                  </a:cubicBezTo>
                  <a:lnTo>
                    <a:pt x="156" y="196"/>
                  </a:lnTo>
                  <a:cubicBezTo>
                    <a:pt x="59" y="294"/>
                    <a:pt x="0" y="431"/>
                    <a:pt x="0" y="587"/>
                  </a:cubicBezTo>
                  <a:cubicBezTo>
                    <a:pt x="10" y="724"/>
                    <a:pt x="59" y="851"/>
                    <a:pt x="166" y="939"/>
                  </a:cubicBezTo>
                  <a:cubicBezTo>
                    <a:pt x="264" y="1036"/>
                    <a:pt x="401" y="1095"/>
                    <a:pt x="537" y="1095"/>
                  </a:cubicBezTo>
                  <a:cubicBezTo>
                    <a:pt x="674" y="1095"/>
                    <a:pt x="811" y="1036"/>
                    <a:pt x="899" y="939"/>
                  </a:cubicBezTo>
                  <a:lnTo>
                    <a:pt x="948" y="900"/>
                  </a:lnTo>
                  <a:cubicBezTo>
                    <a:pt x="1046" y="792"/>
                    <a:pt x="1104" y="655"/>
                    <a:pt x="1094" y="509"/>
                  </a:cubicBezTo>
                  <a:cubicBezTo>
                    <a:pt x="1094" y="362"/>
                    <a:pt x="1036" y="235"/>
                    <a:pt x="938" y="147"/>
                  </a:cubicBezTo>
                  <a:cubicBezTo>
                    <a:pt x="840" y="50"/>
                    <a:pt x="704" y="1"/>
                    <a:pt x="56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127399" y="924524"/>
              <a:ext cx="155821" cy="139426"/>
            </a:xfrm>
            <a:custGeom>
              <a:avLst/>
              <a:gdLst/>
              <a:ahLst/>
              <a:cxnLst/>
              <a:rect l="l" t="t" r="r" b="b"/>
              <a:pathLst>
                <a:path w="1398" h="1398" extrusionOk="0">
                  <a:moveTo>
                    <a:pt x="714" y="303"/>
                  </a:moveTo>
                  <a:cubicBezTo>
                    <a:pt x="811" y="303"/>
                    <a:pt x="909" y="342"/>
                    <a:pt x="987" y="411"/>
                  </a:cubicBezTo>
                  <a:cubicBezTo>
                    <a:pt x="1134" y="548"/>
                    <a:pt x="1124" y="811"/>
                    <a:pt x="987" y="948"/>
                  </a:cubicBezTo>
                  <a:lnTo>
                    <a:pt x="948" y="987"/>
                  </a:lnTo>
                  <a:cubicBezTo>
                    <a:pt x="870" y="1065"/>
                    <a:pt x="772" y="1095"/>
                    <a:pt x="684" y="1095"/>
                  </a:cubicBezTo>
                  <a:cubicBezTo>
                    <a:pt x="587" y="1095"/>
                    <a:pt x="489" y="1056"/>
                    <a:pt x="411" y="987"/>
                  </a:cubicBezTo>
                  <a:cubicBezTo>
                    <a:pt x="264" y="850"/>
                    <a:pt x="274" y="596"/>
                    <a:pt x="411" y="460"/>
                  </a:cubicBezTo>
                  <a:lnTo>
                    <a:pt x="450" y="411"/>
                  </a:lnTo>
                  <a:cubicBezTo>
                    <a:pt x="528" y="342"/>
                    <a:pt x="616" y="303"/>
                    <a:pt x="714" y="303"/>
                  </a:cubicBezTo>
                  <a:close/>
                  <a:moveTo>
                    <a:pt x="714" y="0"/>
                  </a:moveTo>
                  <a:cubicBezTo>
                    <a:pt x="538" y="0"/>
                    <a:pt x="362" y="69"/>
                    <a:pt x="235" y="196"/>
                  </a:cubicBezTo>
                  <a:lnTo>
                    <a:pt x="196" y="245"/>
                  </a:lnTo>
                  <a:cubicBezTo>
                    <a:pt x="69" y="372"/>
                    <a:pt x="0" y="557"/>
                    <a:pt x="0" y="743"/>
                  </a:cubicBezTo>
                  <a:cubicBezTo>
                    <a:pt x="0" y="929"/>
                    <a:pt x="79" y="1095"/>
                    <a:pt x="206" y="1212"/>
                  </a:cubicBezTo>
                  <a:cubicBezTo>
                    <a:pt x="342" y="1329"/>
                    <a:pt x="509" y="1398"/>
                    <a:pt x="684" y="1398"/>
                  </a:cubicBezTo>
                  <a:cubicBezTo>
                    <a:pt x="860" y="1398"/>
                    <a:pt x="1036" y="1329"/>
                    <a:pt x="1153" y="1202"/>
                  </a:cubicBezTo>
                  <a:lnTo>
                    <a:pt x="1163" y="1192"/>
                  </a:lnTo>
                  <a:lnTo>
                    <a:pt x="1202" y="1163"/>
                  </a:lnTo>
                  <a:cubicBezTo>
                    <a:pt x="1329" y="1036"/>
                    <a:pt x="1398" y="850"/>
                    <a:pt x="1398" y="655"/>
                  </a:cubicBezTo>
                  <a:cubicBezTo>
                    <a:pt x="1398" y="479"/>
                    <a:pt x="1320" y="313"/>
                    <a:pt x="1193" y="186"/>
                  </a:cubicBezTo>
                  <a:cubicBezTo>
                    <a:pt x="1056" y="69"/>
                    <a:pt x="890" y="0"/>
                    <a:pt x="7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172094" y="1288961"/>
              <a:ext cx="117702" cy="110204"/>
            </a:xfrm>
            <a:custGeom>
              <a:avLst/>
              <a:gdLst/>
              <a:ahLst/>
              <a:cxnLst/>
              <a:rect l="l" t="t" r="r" b="b"/>
              <a:pathLst>
                <a:path w="1056" h="1105" extrusionOk="0">
                  <a:moveTo>
                    <a:pt x="518" y="1"/>
                  </a:moveTo>
                  <a:cubicBezTo>
                    <a:pt x="225" y="11"/>
                    <a:pt x="0" y="245"/>
                    <a:pt x="0" y="528"/>
                  </a:cubicBezTo>
                  <a:lnTo>
                    <a:pt x="0" y="568"/>
                  </a:lnTo>
                  <a:cubicBezTo>
                    <a:pt x="0" y="851"/>
                    <a:pt x="244" y="1105"/>
                    <a:pt x="518" y="1105"/>
                  </a:cubicBezTo>
                  <a:lnTo>
                    <a:pt x="538" y="1105"/>
                  </a:lnTo>
                  <a:cubicBezTo>
                    <a:pt x="831" y="1085"/>
                    <a:pt x="1055" y="861"/>
                    <a:pt x="1055" y="577"/>
                  </a:cubicBezTo>
                  <a:lnTo>
                    <a:pt x="1055" y="528"/>
                  </a:lnTo>
                  <a:cubicBezTo>
                    <a:pt x="1055" y="245"/>
                    <a:pt x="811" y="1"/>
                    <a:pt x="53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154595" y="1274399"/>
              <a:ext cx="152589" cy="139426"/>
            </a:xfrm>
            <a:custGeom>
              <a:avLst/>
              <a:gdLst/>
              <a:ahLst/>
              <a:cxnLst/>
              <a:rect l="l" t="t" r="r" b="b"/>
              <a:pathLst>
                <a:path w="1369" h="1398" extrusionOk="0">
                  <a:moveTo>
                    <a:pt x="695" y="303"/>
                  </a:moveTo>
                  <a:cubicBezTo>
                    <a:pt x="900" y="303"/>
                    <a:pt x="1056" y="489"/>
                    <a:pt x="1056" y="674"/>
                  </a:cubicBezTo>
                  <a:lnTo>
                    <a:pt x="1056" y="723"/>
                  </a:lnTo>
                  <a:cubicBezTo>
                    <a:pt x="1056" y="929"/>
                    <a:pt x="890" y="1085"/>
                    <a:pt x="685" y="1095"/>
                  </a:cubicBezTo>
                  <a:lnTo>
                    <a:pt x="675" y="1095"/>
                  </a:lnTo>
                  <a:cubicBezTo>
                    <a:pt x="470" y="1095"/>
                    <a:pt x="313" y="909"/>
                    <a:pt x="313" y="714"/>
                  </a:cubicBezTo>
                  <a:lnTo>
                    <a:pt x="313" y="674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75" y="0"/>
                  </a:moveTo>
                  <a:cubicBezTo>
                    <a:pt x="294" y="10"/>
                    <a:pt x="1" y="313"/>
                    <a:pt x="1" y="674"/>
                  </a:cubicBezTo>
                  <a:lnTo>
                    <a:pt x="1" y="723"/>
                  </a:lnTo>
                  <a:cubicBezTo>
                    <a:pt x="1" y="1085"/>
                    <a:pt x="313" y="1398"/>
                    <a:pt x="675" y="1398"/>
                  </a:cubicBezTo>
                  <a:lnTo>
                    <a:pt x="695" y="1398"/>
                  </a:lnTo>
                  <a:cubicBezTo>
                    <a:pt x="1076" y="1378"/>
                    <a:pt x="1369" y="1085"/>
                    <a:pt x="1369" y="723"/>
                  </a:cubicBezTo>
                  <a:lnTo>
                    <a:pt x="1369" y="674"/>
                  </a:lnTo>
                  <a:cubicBezTo>
                    <a:pt x="1369" y="303"/>
                    <a:pt x="1056" y="0"/>
                    <a:pt x="69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4"/>
            <p:cNvSpPr/>
            <p:nvPr/>
          </p:nvSpPr>
          <p:spPr>
            <a:xfrm>
              <a:off x="168750" y="1651502"/>
              <a:ext cx="114469" cy="105318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19" y="1"/>
                  </a:moveTo>
                  <a:cubicBezTo>
                    <a:pt x="177" y="1"/>
                    <a:pt x="1" y="265"/>
                    <a:pt x="1" y="528"/>
                  </a:cubicBezTo>
                  <a:cubicBezTo>
                    <a:pt x="1" y="665"/>
                    <a:pt x="50" y="792"/>
                    <a:pt x="128" y="880"/>
                  </a:cubicBezTo>
                  <a:cubicBezTo>
                    <a:pt x="226" y="997"/>
                    <a:pt x="362" y="1056"/>
                    <a:pt x="51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2"/>
                    <a:pt x="988" y="265"/>
                    <a:pt x="900" y="167"/>
                  </a:cubicBezTo>
                  <a:cubicBezTo>
                    <a:pt x="812" y="59"/>
                    <a:pt x="67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4"/>
            <p:cNvSpPr/>
            <p:nvPr/>
          </p:nvSpPr>
          <p:spPr>
            <a:xfrm>
              <a:off x="151363" y="1635943"/>
              <a:ext cx="149356" cy="135536"/>
            </a:xfrm>
            <a:custGeom>
              <a:avLst/>
              <a:gdLst/>
              <a:ahLst/>
              <a:cxnLst/>
              <a:rect l="l" t="t" r="r" b="b"/>
              <a:pathLst>
                <a:path w="1340" h="1359" extrusionOk="0">
                  <a:moveTo>
                    <a:pt x="675" y="303"/>
                  </a:moveTo>
                  <a:cubicBezTo>
                    <a:pt x="1153" y="303"/>
                    <a:pt x="1153" y="1056"/>
                    <a:pt x="675" y="1056"/>
                  </a:cubicBezTo>
                  <a:cubicBezTo>
                    <a:pt x="186" y="1056"/>
                    <a:pt x="186" y="303"/>
                    <a:pt x="675" y="303"/>
                  </a:cubicBezTo>
                  <a:close/>
                  <a:moveTo>
                    <a:pt x="675" y="0"/>
                  </a:moveTo>
                  <a:cubicBezTo>
                    <a:pt x="294" y="0"/>
                    <a:pt x="0" y="293"/>
                    <a:pt x="0" y="684"/>
                  </a:cubicBezTo>
                  <a:cubicBezTo>
                    <a:pt x="0" y="850"/>
                    <a:pt x="59" y="1017"/>
                    <a:pt x="167" y="1144"/>
                  </a:cubicBezTo>
                  <a:cubicBezTo>
                    <a:pt x="294" y="1280"/>
                    <a:pt x="469" y="1359"/>
                    <a:pt x="675" y="1359"/>
                  </a:cubicBezTo>
                  <a:cubicBezTo>
                    <a:pt x="1056" y="1359"/>
                    <a:pt x="1339" y="1065"/>
                    <a:pt x="1339" y="684"/>
                  </a:cubicBezTo>
                  <a:cubicBezTo>
                    <a:pt x="1339" y="293"/>
                    <a:pt x="1056" y="0"/>
                    <a:pt x="6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157939" y="1946821"/>
              <a:ext cx="117702" cy="114094"/>
            </a:xfrm>
            <a:custGeom>
              <a:avLst/>
              <a:gdLst/>
              <a:ahLst/>
              <a:cxnLst/>
              <a:rect l="l" t="t" r="r" b="b"/>
              <a:pathLst>
                <a:path w="1056" h="1144" extrusionOk="0">
                  <a:moveTo>
                    <a:pt x="518" y="0"/>
                  </a:moveTo>
                  <a:cubicBezTo>
                    <a:pt x="235" y="10"/>
                    <a:pt x="0" y="245"/>
                    <a:pt x="0" y="528"/>
                  </a:cubicBezTo>
                  <a:lnTo>
                    <a:pt x="0" y="606"/>
                  </a:lnTo>
                  <a:cubicBezTo>
                    <a:pt x="0" y="890"/>
                    <a:pt x="244" y="1144"/>
                    <a:pt x="518" y="1144"/>
                  </a:cubicBezTo>
                  <a:lnTo>
                    <a:pt x="537" y="1144"/>
                  </a:lnTo>
                  <a:cubicBezTo>
                    <a:pt x="831" y="1124"/>
                    <a:pt x="1055" y="899"/>
                    <a:pt x="1055" y="616"/>
                  </a:cubicBezTo>
                  <a:lnTo>
                    <a:pt x="1055" y="528"/>
                  </a:lnTo>
                  <a:cubicBezTo>
                    <a:pt x="1055" y="245"/>
                    <a:pt x="821" y="0"/>
                    <a:pt x="54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140440" y="1931262"/>
              <a:ext cx="152589" cy="144313"/>
            </a:xfrm>
            <a:custGeom>
              <a:avLst/>
              <a:gdLst/>
              <a:ahLst/>
              <a:cxnLst/>
              <a:rect l="l" t="t" r="r" b="b"/>
              <a:pathLst>
                <a:path w="1369" h="1447" extrusionOk="0">
                  <a:moveTo>
                    <a:pt x="704" y="303"/>
                  </a:moveTo>
                  <a:cubicBezTo>
                    <a:pt x="900" y="303"/>
                    <a:pt x="1066" y="489"/>
                    <a:pt x="1066" y="684"/>
                  </a:cubicBezTo>
                  <a:lnTo>
                    <a:pt x="1066" y="762"/>
                  </a:lnTo>
                  <a:cubicBezTo>
                    <a:pt x="1066" y="977"/>
                    <a:pt x="890" y="1133"/>
                    <a:pt x="685" y="1143"/>
                  </a:cubicBezTo>
                  <a:lnTo>
                    <a:pt x="675" y="1143"/>
                  </a:lnTo>
                  <a:cubicBezTo>
                    <a:pt x="480" y="1143"/>
                    <a:pt x="313" y="958"/>
                    <a:pt x="313" y="762"/>
                  </a:cubicBezTo>
                  <a:lnTo>
                    <a:pt x="313" y="684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75" y="0"/>
                  </a:moveTo>
                  <a:cubicBezTo>
                    <a:pt x="294" y="20"/>
                    <a:pt x="1" y="322"/>
                    <a:pt x="1" y="684"/>
                  </a:cubicBezTo>
                  <a:lnTo>
                    <a:pt x="1" y="762"/>
                  </a:lnTo>
                  <a:cubicBezTo>
                    <a:pt x="1" y="1133"/>
                    <a:pt x="313" y="1446"/>
                    <a:pt x="675" y="1446"/>
                  </a:cubicBezTo>
                  <a:lnTo>
                    <a:pt x="704" y="1446"/>
                  </a:lnTo>
                  <a:cubicBezTo>
                    <a:pt x="1076" y="1427"/>
                    <a:pt x="1369" y="1133"/>
                    <a:pt x="1369" y="762"/>
                  </a:cubicBezTo>
                  <a:lnTo>
                    <a:pt x="1369" y="684"/>
                  </a:lnTo>
                  <a:cubicBezTo>
                    <a:pt x="1369" y="313"/>
                    <a:pt x="1066" y="0"/>
                    <a:pt x="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162286" y="2221595"/>
              <a:ext cx="117702" cy="113196"/>
            </a:xfrm>
            <a:custGeom>
              <a:avLst/>
              <a:gdLst/>
              <a:ahLst/>
              <a:cxnLst/>
              <a:rect l="l" t="t" r="r" b="b"/>
              <a:pathLst>
                <a:path w="1056" h="1135" extrusionOk="0">
                  <a:moveTo>
                    <a:pt x="528" y="1"/>
                  </a:moveTo>
                  <a:cubicBezTo>
                    <a:pt x="235" y="11"/>
                    <a:pt x="0" y="245"/>
                    <a:pt x="0" y="528"/>
                  </a:cubicBezTo>
                  <a:lnTo>
                    <a:pt x="0" y="607"/>
                  </a:lnTo>
                  <a:cubicBezTo>
                    <a:pt x="0" y="890"/>
                    <a:pt x="244" y="1134"/>
                    <a:pt x="518" y="1134"/>
                  </a:cubicBezTo>
                  <a:lnTo>
                    <a:pt x="538" y="1134"/>
                  </a:lnTo>
                  <a:cubicBezTo>
                    <a:pt x="831" y="1125"/>
                    <a:pt x="1055" y="890"/>
                    <a:pt x="1055" y="607"/>
                  </a:cubicBezTo>
                  <a:lnTo>
                    <a:pt x="1055" y="528"/>
                  </a:lnTo>
                  <a:cubicBezTo>
                    <a:pt x="1055" y="245"/>
                    <a:pt x="821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145901" y="2206036"/>
              <a:ext cx="151474" cy="144313"/>
            </a:xfrm>
            <a:custGeom>
              <a:avLst/>
              <a:gdLst/>
              <a:ahLst/>
              <a:cxnLst/>
              <a:rect l="l" t="t" r="r" b="b"/>
              <a:pathLst>
                <a:path w="1359" h="1447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63"/>
                  </a:lnTo>
                  <a:cubicBezTo>
                    <a:pt x="1056" y="978"/>
                    <a:pt x="880" y="1134"/>
                    <a:pt x="685" y="1144"/>
                  </a:cubicBezTo>
                  <a:lnTo>
                    <a:pt x="665" y="1144"/>
                  </a:lnTo>
                  <a:cubicBezTo>
                    <a:pt x="470" y="1144"/>
                    <a:pt x="303" y="958"/>
                    <a:pt x="303" y="763"/>
                  </a:cubicBezTo>
                  <a:lnTo>
                    <a:pt x="303" y="684"/>
                  </a:lnTo>
                  <a:cubicBezTo>
                    <a:pt x="303" y="470"/>
                    <a:pt x="479" y="313"/>
                    <a:pt x="675" y="303"/>
                  </a:cubicBezTo>
                  <a:close/>
                  <a:moveTo>
                    <a:pt x="665" y="1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63"/>
                  </a:lnTo>
                  <a:cubicBezTo>
                    <a:pt x="1" y="1134"/>
                    <a:pt x="303" y="1447"/>
                    <a:pt x="665" y="1447"/>
                  </a:cubicBezTo>
                  <a:lnTo>
                    <a:pt x="694" y="1447"/>
                  </a:lnTo>
                  <a:cubicBezTo>
                    <a:pt x="1066" y="1427"/>
                    <a:pt x="1359" y="1134"/>
                    <a:pt x="1359" y="763"/>
                  </a:cubicBezTo>
                  <a:lnTo>
                    <a:pt x="1359" y="684"/>
                  </a:lnTo>
                  <a:cubicBezTo>
                    <a:pt x="1359" y="313"/>
                    <a:pt x="1056" y="1"/>
                    <a:pt x="69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145901" y="2508137"/>
              <a:ext cx="114469" cy="105318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09" y="1"/>
                  </a:moveTo>
                  <a:cubicBezTo>
                    <a:pt x="176" y="1"/>
                    <a:pt x="1" y="264"/>
                    <a:pt x="1" y="528"/>
                  </a:cubicBezTo>
                  <a:cubicBezTo>
                    <a:pt x="1" y="665"/>
                    <a:pt x="40" y="792"/>
                    <a:pt x="128" y="890"/>
                  </a:cubicBezTo>
                  <a:cubicBezTo>
                    <a:pt x="216" y="997"/>
                    <a:pt x="352" y="1056"/>
                    <a:pt x="50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1"/>
                    <a:pt x="978" y="264"/>
                    <a:pt x="900" y="176"/>
                  </a:cubicBezTo>
                  <a:cubicBezTo>
                    <a:pt x="802" y="59"/>
                    <a:pt x="665" y="1"/>
                    <a:pt x="50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128513" y="2493575"/>
              <a:ext cx="149245" cy="135536"/>
            </a:xfrm>
            <a:custGeom>
              <a:avLst/>
              <a:gdLst/>
              <a:ahLst/>
              <a:cxnLst/>
              <a:rect l="l" t="t" r="r" b="b"/>
              <a:pathLst>
                <a:path w="1339" h="1359" extrusionOk="0">
                  <a:moveTo>
                    <a:pt x="665" y="303"/>
                  </a:moveTo>
                  <a:cubicBezTo>
                    <a:pt x="1153" y="303"/>
                    <a:pt x="1153" y="1055"/>
                    <a:pt x="665" y="1055"/>
                  </a:cubicBezTo>
                  <a:cubicBezTo>
                    <a:pt x="186" y="1055"/>
                    <a:pt x="186" y="303"/>
                    <a:pt x="665" y="303"/>
                  </a:cubicBezTo>
                  <a:close/>
                  <a:moveTo>
                    <a:pt x="665" y="0"/>
                  </a:moveTo>
                  <a:cubicBezTo>
                    <a:pt x="284" y="0"/>
                    <a:pt x="0" y="293"/>
                    <a:pt x="0" y="674"/>
                  </a:cubicBezTo>
                  <a:cubicBezTo>
                    <a:pt x="0" y="850"/>
                    <a:pt x="59" y="1016"/>
                    <a:pt x="166" y="1133"/>
                  </a:cubicBezTo>
                  <a:cubicBezTo>
                    <a:pt x="284" y="1280"/>
                    <a:pt x="469" y="1358"/>
                    <a:pt x="665" y="1358"/>
                  </a:cubicBezTo>
                  <a:cubicBezTo>
                    <a:pt x="1046" y="1358"/>
                    <a:pt x="1339" y="1065"/>
                    <a:pt x="1339" y="674"/>
                  </a:cubicBezTo>
                  <a:cubicBezTo>
                    <a:pt x="1339" y="508"/>
                    <a:pt x="1280" y="342"/>
                    <a:pt x="1173" y="225"/>
                  </a:cubicBezTo>
                  <a:cubicBezTo>
                    <a:pt x="1046" y="78"/>
                    <a:pt x="870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4"/>
            <p:cNvSpPr/>
            <p:nvPr/>
          </p:nvSpPr>
          <p:spPr>
            <a:xfrm>
              <a:off x="165518" y="2783010"/>
              <a:ext cx="126396" cy="113097"/>
            </a:xfrm>
            <a:custGeom>
              <a:avLst/>
              <a:gdLst/>
              <a:ahLst/>
              <a:cxnLst/>
              <a:rect l="l" t="t" r="r" b="b"/>
              <a:pathLst>
                <a:path w="1134" h="1134" extrusionOk="0">
                  <a:moveTo>
                    <a:pt x="557" y="0"/>
                  </a:moveTo>
                  <a:cubicBezTo>
                    <a:pt x="460" y="0"/>
                    <a:pt x="362" y="29"/>
                    <a:pt x="274" y="68"/>
                  </a:cubicBezTo>
                  <a:cubicBezTo>
                    <a:pt x="157" y="147"/>
                    <a:pt x="59" y="274"/>
                    <a:pt x="30" y="391"/>
                  </a:cubicBezTo>
                  <a:cubicBezTo>
                    <a:pt x="0" y="547"/>
                    <a:pt x="20" y="684"/>
                    <a:pt x="88" y="801"/>
                  </a:cubicBezTo>
                  <a:cubicBezTo>
                    <a:pt x="157" y="958"/>
                    <a:pt x="284" y="1085"/>
                    <a:pt x="450" y="1124"/>
                  </a:cubicBezTo>
                  <a:cubicBezTo>
                    <a:pt x="489" y="1134"/>
                    <a:pt x="538" y="1134"/>
                    <a:pt x="577" y="1134"/>
                  </a:cubicBezTo>
                  <a:cubicBezTo>
                    <a:pt x="811" y="1134"/>
                    <a:pt x="1017" y="987"/>
                    <a:pt x="1095" y="752"/>
                  </a:cubicBezTo>
                  <a:cubicBezTo>
                    <a:pt x="1134" y="606"/>
                    <a:pt x="1114" y="430"/>
                    <a:pt x="1036" y="293"/>
                  </a:cubicBezTo>
                  <a:cubicBezTo>
                    <a:pt x="948" y="137"/>
                    <a:pt x="821" y="68"/>
                    <a:pt x="704" y="20"/>
                  </a:cubicBezTo>
                  <a:cubicBezTo>
                    <a:pt x="655" y="10"/>
                    <a:pt x="606" y="0"/>
                    <a:pt x="55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4"/>
            <p:cNvSpPr/>
            <p:nvPr/>
          </p:nvSpPr>
          <p:spPr>
            <a:xfrm>
              <a:off x="148130" y="2767351"/>
              <a:ext cx="162397" cy="144313"/>
            </a:xfrm>
            <a:custGeom>
              <a:avLst/>
              <a:gdLst/>
              <a:ahLst/>
              <a:cxnLst/>
              <a:rect l="l" t="t" r="r" b="b"/>
              <a:pathLst>
                <a:path w="1457" h="1447" extrusionOk="0">
                  <a:moveTo>
                    <a:pt x="713" y="313"/>
                  </a:moveTo>
                  <a:cubicBezTo>
                    <a:pt x="743" y="313"/>
                    <a:pt x="772" y="313"/>
                    <a:pt x="801" y="323"/>
                  </a:cubicBezTo>
                  <a:cubicBezTo>
                    <a:pt x="919" y="372"/>
                    <a:pt x="997" y="421"/>
                    <a:pt x="1065" y="528"/>
                  </a:cubicBezTo>
                  <a:cubicBezTo>
                    <a:pt x="1114" y="626"/>
                    <a:pt x="1134" y="753"/>
                    <a:pt x="1104" y="870"/>
                  </a:cubicBezTo>
                  <a:cubicBezTo>
                    <a:pt x="1046" y="1036"/>
                    <a:pt x="899" y="1144"/>
                    <a:pt x="733" y="1144"/>
                  </a:cubicBezTo>
                  <a:cubicBezTo>
                    <a:pt x="704" y="1144"/>
                    <a:pt x="674" y="1134"/>
                    <a:pt x="635" y="1134"/>
                  </a:cubicBezTo>
                  <a:cubicBezTo>
                    <a:pt x="518" y="1105"/>
                    <a:pt x="420" y="997"/>
                    <a:pt x="381" y="880"/>
                  </a:cubicBezTo>
                  <a:lnTo>
                    <a:pt x="371" y="880"/>
                  </a:lnTo>
                  <a:cubicBezTo>
                    <a:pt x="323" y="792"/>
                    <a:pt x="313" y="685"/>
                    <a:pt x="342" y="587"/>
                  </a:cubicBezTo>
                  <a:cubicBezTo>
                    <a:pt x="362" y="499"/>
                    <a:pt x="430" y="411"/>
                    <a:pt x="508" y="362"/>
                  </a:cubicBezTo>
                  <a:cubicBezTo>
                    <a:pt x="567" y="333"/>
                    <a:pt x="645" y="313"/>
                    <a:pt x="713" y="313"/>
                  </a:cubicBezTo>
                  <a:close/>
                  <a:moveTo>
                    <a:pt x="713" y="1"/>
                  </a:moveTo>
                  <a:cubicBezTo>
                    <a:pt x="586" y="1"/>
                    <a:pt x="459" y="40"/>
                    <a:pt x="352" y="98"/>
                  </a:cubicBezTo>
                  <a:cubicBezTo>
                    <a:pt x="196" y="186"/>
                    <a:pt x="78" y="352"/>
                    <a:pt x="39" y="519"/>
                  </a:cubicBezTo>
                  <a:cubicBezTo>
                    <a:pt x="0" y="704"/>
                    <a:pt x="20" y="880"/>
                    <a:pt x="108" y="1027"/>
                  </a:cubicBezTo>
                  <a:cubicBezTo>
                    <a:pt x="196" y="1232"/>
                    <a:pt x="362" y="1378"/>
                    <a:pt x="567" y="1427"/>
                  </a:cubicBezTo>
                  <a:cubicBezTo>
                    <a:pt x="625" y="1437"/>
                    <a:pt x="674" y="1447"/>
                    <a:pt x="733" y="1447"/>
                  </a:cubicBezTo>
                  <a:cubicBezTo>
                    <a:pt x="1036" y="1447"/>
                    <a:pt x="1300" y="1251"/>
                    <a:pt x="1388" y="958"/>
                  </a:cubicBezTo>
                  <a:cubicBezTo>
                    <a:pt x="1456" y="773"/>
                    <a:pt x="1427" y="558"/>
                    <a:pt x="1329" y="382"/>
                  </a:cubicBezTo>
                  <a:cubicBezTo>
                    <a:pt x="1212" y="186"/>
                    <a:pt x="1055" y="98"/>
                    <a:pt x="919" y="40"/>
                  </a:cubicBezTo>
                  <a:cubicBezTo>
                    <a:pt x="850" y="20"/>
                    <a:pt x="782" y="1"/>
                    <a:pt x="7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4"/>
            <p:cNvSpPr/>
            <p:nvPr/>
          </p:nvSpPr>
          <p:spPr>
            <a:xfrm>
              <a:off x="162286" y="3116229"/>
              <a:ext cx="117702" cy="109307"/>
            </a:xfrm>
            <a:custGeom>
              <a:avLst/>
              <a:gdLst/>
              <a:ahLst/>
              <a:cxnLst/>
              <a:rect l="l" t="t" r="r" b="b"/>
              <a:pathLst>
                <a:path w="1056" h="1096" extrusionOk="0">
                  <a:moveTo>
                    <a:pt x="528" y="1"/>
                  </a:moveTo>
                  <a:cubicBezTo>
                    <a:pt x="235" y="11"/>
                    <a:pt x="0" y="245"/>
                    <a:pt x="0" y="528"/>
                  </a:cubicBezTo>
                  <a:lnTo>
                    <a:pt x="0" y="568"/>
                  </a:lnTo>
                  <a:cubicBezTo>
                    <a:pt x="0" y="851"/>
                    <a:pt x="244" y="1095"/>
                    <a:pt x="518" y="1095"/>
                  </a:cubicBezTo>
                  <a:lnTo>
                    <a:pt x="538" y="1095"/>
                  </a:lnTo>
                  <a:cubicBezTo>
                    <a:pt x="831" y="1085"/>
                    <a:pt x="1055" y="851"/>
                    <a:pt x="1055" y="568"/>
                  </a:cubicBezTo>
                  <a:lnTo>
                    <a:pt x="1055" y="528"/>
                  </a:lnTo>
                  <a:cubicBezTo>
                    <a:pt x="1055" y="245"/>
                    <a:pt x="821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4"/>
            <p:cNvSpPr/>
            <p:nvPr/>
          </p:nvSpPr>
          <p:spPr>
            <a:xfrm>
              <a:off x="145901" y="3100670"/>
              <a:ext cx="151474" cy="140423"/>
            </a:xfrm>
            <a:custGeom>
              <a:avLst/>
              <a:gdLst/>
              <a:ahLst/>
              <a:cxnLst/>
              <a:rect l="l" t="t" r="r" b="b"/>
              <a:pathLst>
                <a:path w="1359" h="1408" extrusionOk="0">
                  <a:moveTo>
                    <a:pt x="694" y="303"/>
                  </a:moveTo>
                  <a:cubicBezTo>
                    <a:pt x="890" y="303"/>
                    <a:pt x="1056" y="489"/>
                    <a:pt x="1056" y="684"/>
                  </a:cubicBezTo>
                  <a:lnTo>
                    <a:pt x="1056" y="724"/>
                  </a:lnTo>
                  <a:cubicBezTo>
                    <a:pt x="1056" y="939"/>
                    <a:pt x="880" y="1095"/>
                    <a:pt x="685" y="1095"/>
                  </a:cubicBezTo>
                  <a:lnTo>
                    <a:pt x="665" y="1095"/>
                  </a:lnTo>
                  <a:cubicBezTo>
                    <a:pt x="470" y="1095"/>
                    <a:pt x="303" y="919"/>
                    <a:pt x="303" y="724"/>
                  </a:cubicBezTo>
                  <a:lnTo>
                    <a:pt x="303" y="684"/>
                  </a:lnTo>
                  <a:cubicBezTo>
                    <a:pt x="303" y="469"/>
                    <a:pt x="479" y="313"/>
                    <a:pt x="675" y="303"/>
                  </a:cubicBezTo>
                  <a:close/>
                  <a:moveTo>
                    <a:pt x="665" y="0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24"/>
                  </a:lnTo>
                  <a:cubicBezTo>
                    <a:pt x="1" y="1095"/>
                    <a:pt x="303" y="1408"/>
                    <a:pt x="665" y="1408"/>
                  </a:cubicBezTo>
                  <a:lnTo>
                    <a:pt x="694" y="1408"/>
                  </a:lnTo>
                  <a:cubicBezTo>
                    <a:pt x="1066" y="1388"/>
                    <a:pt x="1359" y="1085"/>
                    <a:pt x="1359" y="724"/>
                  </a:cubicBezTo>
                  <a:lnTo>
                    <a:pt x="1359" y="684"/>
                  </a:lnTo>
                  <a:cubicBezTo>
                    <a:pt x="1359" y="313"/>
                    <a:pt x="1056" y="0"/>
                    <a:pt x="69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4"/>
            <p:cNvSpPr/>
            <p:nvPr/>
          </p:nvSpPr>
          <p:spPr>
            <a:xfrm>
              <a:off x="152477" y="3436881"/>
              <a:ext cx="132972" cy="109207"/>
            </a:xfrm>
            <a:custGeom>
              <a:avLst/>
              <a:gdLst/>
              <a:ahLst/>
              <a:cxnLst/>
              <a:rect l="l" t="t" r="r" b="b"/>
              <a:pathLst>
                <a:path w="1193" h="1095" extrusionOk="0">
                  <a:moveTo>
                    <a:pt x="577" y="1"/>
                  </a:moveTo>
                  <a:cubicBezTo>
                    <a:pt x="430" y="1"/>
                    <a:pt x="293" y="59"/>
                    <a:pt x="196" y="157"/>
                  </a:cubicBezTo>
                  <a:cubicBezTo>
                    <a:pt x="0" y="372"/>
                    <a:pt x="0" y="694"/>
                    <a:pt x="205" y="899"/>
                  </a:cubicBezTo>
                  <a:lnTo>
                    <a:pt x="244" y="939"/>
                  </a:lnTo>
                  <a:cubicBezTo>
                    <a:pt x="342" y="1036"/>
                    <a:pt x="479" y="1095"/>
                    <a:pt x="626" y="1095"/>
                  </a:cubicBezTo>
                  <a:cubicBezTo>
                    <a:pt x="772" y="1095"/>
                    <a:pt x="909" y="1036"/>
                    <a:pt x="997" y="939"/>
                  </a:cubicBezTo>
                  <a:cubicBezTo>
                    <a:pt x="1192" y="714"/>
                    <a:pt x="1192" y="391"/>
                    <a:pt x="997" y="196"/>
                  </a:cubicBezTo>
                  <a:lnTo>
                    <a:pt x="948" y="147"/>
                  </a:lnTo>
                  <a:cubicBezTo>
                    <a:pt x="850" y="49"/>
                    <a:pt x="714" y="1"/>
                    <a:pt x="57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33975" y="3421322"/>
              <a:ext cx="171091" cy="139426"/>
            </a:xfrm>
            <a:custGeom>
              <a:avLst/>
              <a:gdLst/>
              <a:ahLst/>
              <a:cxnLst/>
              <a:rect l="l" t="t" r="r" b="b"/>
              <a:pathLst>
                <a:path w="1535" h="1398" extrusionOk="0">
                  <a:moveTo>
                    <a:pt x="743" y="303"/>
                  </a:moveTo>
                  <a:cubicBezTo>
                    <a:pt x="840" y="303"/>
                    <a:pt x="938" y="342"/>
                    <a:pt x="1007" y="411"/>
                  </a:cubicBezTo>
                  <a:lnTo>
                    <a:pt x="1055" y="459"/>
                  </a:lnTo>
                  <a:cubicBezTo>
                    <a:pt x="1202" y="606"/>
                    <a:pt x="1192" y="841"/>
                    <a:pt x="1055" y="987"/>
                  </a:cubicBezTo>
                  <a:cubicBezTo>
                    <a:pt x="987" y="1065"/>
                    <a:pt x="889" y="1095"/>
                    <a:pt x="792" y="1095"/>
                  </a:cubicBezTo>
                  <a:cubicBezTo>
                    <a:pt x="694" y="1095"/>
                    <a:pt x="596" y="1055"/>
                    <a:pt x="518" y="987"/>
                  </a:cubicBezTo>
                  <a:lnTo>
                    <a:pt x="479" y="948"/>
                  </a:lnTo>
                  <a:cubicBezTo>
                    <a:pt x="332" y="801"/>
                    <a:pt x="342" y="567"/>
                    <a:pt x="479" y="411"/>
                  </a:cubicBezTo>
                  <a:cubicBezTo>
                    <a:pt x="547" y="342"/>
                    <a:pt x="645" y="303"/>
                    <a:pt x="743" y="303"/>
                  </a:cubicBezTo>
                  <a:close/>
                  <a:moveTo>
                    <a:pt x="743" y="0"/>
                  </a:moveTo>
                  <a:cubicBezTo>
                    <a:pt x="547" y="0"/>
                    <a:pt x="371" y="78"/>
                    <a:pt x="254" y="205"/>
                  </a:cubicBezTo>
                  <a:cubicBezTo>
                    <a:pt x="0" y="489"/>
                    <a:pt x="0" y="899"/>
                    <a:pt x="264" y="1163"/>
                  </a:cubicBezTo>
                  <a:lnTo>
                    <a:pt x="283" y="1183"/>
                  </a:lnTo>
                  <a:lnTo>
                    <a:pt x="303" y="1202"/>
                  </a:lnTo>
                  <a:cubicBezTo>
                    <a:pt x="430" y="1329"/>
                    <a:pt x="606" y="1397"/>
                    <a:pt x="792" y="1397"/>
                  </a:cubicBezTo>
                  <a:cubicBezTo>
                    <a:pt x="977" y="1397"/>
                    <a:pt x="1153" y="1329"/>
                    <a:pt x="1280" y="1192"/>
                  </a:cubicBezTo>
                  <a:cubicBezTo>
                    <a:pt x="1534" y="919"/>
                    <a:pt x="1524" y="499"/>
                    <a:pt x="1270" y="244"/>
                  </a:cubicBezTo>
                  <a:lnTo>
                    <a:pt x="1251" y="225"/>
                  </a:lnTo>
                  <a:lnTo>
                    <a:pt x="1222" y="196"/>
                  </a:lnTo>
                  <a:cubicBezTo>
                    <a:pt x="1104" y="69"/>
                    <a:pt x="919" y="0"/>
                    <a:pt x="74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4"/>
            <p:cNvSpPr/>
            <p:nvPr/>
          </p:nvSpPr>
          <p:spPr>
            <a:xfrm>
              <a:off x="140440" y="3773092"/>
              <a:ext cx="115584" cy="106315"/>
            </a:xfrm>
            <a:custGeom>
              <a:avLst/>
              <a:gdLst/>
              <a:ahLst/>
              <a:cxnLst/>
              <a:rect l="l" t="t" r="r" b="b"/>
              <a:pathLst>
                <a:path w="1037" h="1066" extrusionOk="0">
                  <a:moveTo>
                    <a:pt x="519" y="1"/>
                  </a:moveTo>
                  <a:cubicBezTo>
                    <a:pt x="177" y="1"/>
                    <a:pt x="1" y="274"/>
                    <a:pt x="1" y="528"/>
                  </a:cubicBezTo>
                  <a:cubicBezTo>
                    <a:pt x="1" y="665"/>
                    <a:pt x="50" y="792"/>
                    <a:pt x="128" y="890"/>
                  </a:cubicBezTo>
                  <a:cubicBezTo>
                    <a:pt x="225" y="997"/>
                    <a:pt x="362" y="1066"/>
                    <a:pt x="519" y="1066"/>
                  </a:cubicBezTo>
                  <a:cubicBezTo>
                    <a:pt x="861" y="1066"/>
                    <a:pt x="1036" y="792"/>
                    <a:pt x="1036" y="528"/>
                  </a:cubicBezTo>
                  <a:cubicBezTo>
                    <a:pt x="1036" y="401"/>
                    <a:pt x="988" y="274"/>
                    <a:pt x="909" y="176"/>
                  </a:cubicBezTo>
                  <a:cubicBezTo>
                    <a:pt x="812" y="69"/>
                    <a:pt x="67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4"/>
            <p:cNvSpPr/>
            <p:nvPr/>
          </p:nvSpPr>
          <p:spPr>
            <a:xfrm>
              <a:off x="124166" y="3758530"/>
              <a:ext cx="148242" cy="135536"/>
            </a:xfrm>
            <a:custGeom>
              <a:avLst/>
              <a:gdLst/>
              <a:ahLst/>
              <a:cxnLst/>
              <a:rect l="l" t="t" r="r" b="b"/>
              <a:pathLst>
                <a:path w="1330" h="1359" extrusionOk="0">
                  <a:moveTo>
                    <a:pt x="665" y="303"/>
                  </a:moveTo>
                  <a:cubicBezTo>
                    <a:pt x="1153" y="303"/>
                    <a:pt x="1153" y="1055"/>
                    <a:pt x="665" y="1055"/>
                  </a:cubicBezTo>
                  <a:cubicBezTo>
                    <a:pt x="186" y="1055"/>
                    <a:pt x="186" y="303"/>
                    <a:pt x="665" y="303"/>
                  </a:cubicBezTo>
                  <a:close/>
                  <a:moveTo>
                    <a:pt x="665" y="0"/>
                  </a:moveTo>
                  <a:cubicBezTo>
                    <a:pt x="284" y="0"/>
                    <a:pt x="0" y="293"/>
                    <a:pt x="0" y="684"/>
                  </a:cubicBezTo>
                  <a:cubicBezTo>
                    <a:pt x="0" y="850"/>
                    <a:pt x="59" y="1016"/>
                    <a:pt x="166" y="1133"/>
                  </a:cubicBezTo>
                  <a:cubicBezTo>
                    <a:pt x="284" y="1280"/>
                    <a:pt x="469" y="1358"/>
                    <a:pt x="665" y="1358"/>
                  </a:cubicBezTo>
                  <a:cubicBezTo>
                    <a:pt x="1046" y="1358"/>
                    <a:pt x="1329" y="1065"/>
                    <a:pt x="1329" y="674"/>
                  </a:cubicBezTo>
                  <a:cubicBezTo>
                    <a:pt x="1329" y="508"/>
                    <a:pt x="1270" y="342"/>
                    <a:pt x="1173" y="225"/>
                  </a:cubicBezTo>
                  <a:cubicBezTo>
                    <a:pt x="1046" y="78"/>
                    <a:pt x="870" y="0"/>
                    <a:pt x="6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4"/>
            <p:cNvSpPr/>
            <p:nvPr/>
          </p:nvSpPr>
          <p:spPr>
            <a:xfrm>
              <a:off x="173097" y="4047965"/>
              <a:ext cx="115584" cy="105318"/>
            </a:xfrm>
            <a:custGeom>
              <a:avLst/>
              <a:gdLst/>
              <a:ahLst/>
              <a:cxnLst/>
              <a:rect l="l" t="t" r="r" b="b"/>
              <a:pathLst>
                <a:path w="1037" h="1056" extrusionOk="0">
                  <a:moveTo>
                    <a:pt x="519" y="0"/>
                  </a:moveTo>
                  <a:cubicBezTo>
                    <a:pt x="177" y="0"/>
                    <a:pt x="1" y="264"/>
                    <a:pt x="1" y="528"/>
                  </a:cubicBezTo>
                  <a:cubicBezTo>
                    <a:pt x="1" y="792"/>
                    <a:pt x="177" y="1055"/>
                    <a:pt x="519" y="1055"/>
                  </a:cubicBezTo>
                  <a:cubicBezTo>
                    <a:pt x="861" y="1055"/>
                    <a:pt x="1037" y="792"/>
                    <a:pt x="1037" y="528"/>
                  </a:cubicBezTo>
                  <a:cubicBezTo>
                    <a:pt x="1037" y="391"/>
                    <a:pt x="988" y="264"/>
                    <a:pt x="910" y="176"/>
                  </a:cubicBezTo>
                  <a:cubicBezTo>
                    <a:pt x="812" y="59"/>
                    <a:pt x="675" y="0"/>
                    <a:pt x="51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156824" y="4033304"/>
              <a:ext cx="148242" cy="135536"/>
            </a:xfrm>
            <a:custGeom>
              <a:avLst/>
              <a:gdLst/>
              <a:ahLst/>
              <a:cxnLst/>
              <a:rect l="l" t="t" r="r" b="b"/>
              <a:pathLst>
                <a:path w="1330" h="1359" extrusionOk="0">
                  <a:moveTo>
                    <a:pt x="665" y="303"/>
                  </a:moveTo>
                  <a:cubicBezTo>
                    <a:pt x="1144" y="303"/>
                    <a:pt x="1144" y="1056"/>
                    <a:pt x="665" y="1056"/>
                  </a:cubicBezTo>
                  <a:cubicBezTo>
                    <a:pt x="176" y="1056"/>
                    <a:pt x="186" y="303"/>
                    <a:pt x="665" y="303"/>
                  </a:cubicBezTo>
                  <a:close/>
                  <a:moveTo>
                    <a:pt x="665" y="1"/>
                  </a:moveTo>
                  <a:cubicBezTo>
                    <a:pt x="284" y="1"/>
                    <a:pt x="0" y="294"/>
                    <a:pt x="0" y="675"/>
                  </a:cubicBezTo>
                  <a:cubicBezTo>
                    <a:pt x="0" y="1066"/>
                    <a:pt x="284" y="1359"/>
                    <a:pt x="665" y="1359"/>
                  </a:cubicBezTo>
                  <a:cubicBezTo>
                    <a:pt x="860" y="1359"/>
                    <a:pt x="1046" y="1281"/>
                    <a:pt x="1163" y="1134"/>
                  </a:cubicBezTo>
                  <a:cubicBezTo>
                    <a:pt x="1271" y="1007"/>
                    <a:pt x="1329" y="851"/>
                    <a:pt x="1329" y="675"/>
                  </a:cubicBezTo>
                  <a:cubicBezTo>
                    <a:pt x="1329" y="294"/>
                    <a:pt x="1046" y="1"/>
                    <a:pt x="66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157939" y="4285736"/>
              <a:ext cx="123163" cy="109207"/>
            </a:xfrm>
            <a:custGeom>
              <a:avLst/>
              <a:gdLst/>
              <a:ahLst/>
              <a:cxnLst/>
              <a:rect l="l" t="t" r="r" b="b"/>
              <a:pathLst>
                <a:path w="1105" h="1095" extrusionOk="0">
                  <a:moveTo>
                    <a:pt x="567" y="0"/>
                  </a:moveTo>
                  <a:cubicBezTo>
                    <a:pt x="430" y="0"/>
                    <a:pt x="293" y="49"/>
                    <a:pt x="195" y="147"/>
                  </a:cubicBezTo>
                  <a:lnTo>
                    <a:pt x="156" y="196"/>
                  </a:lnTo>
                  <a:cubicBezTo>
                    <a:pt x="59" y="293"/>
                    <a:pt x="0" y="440"/>
                    <a:pt x="0" y="587"/>
                  </a:cubicBezTo>
                  <a:cubicBezTo>
                    <a:pt x="10" y="723"/>
                    <a:pt x="59" y="850"/>
                    <a:pt x="156" y="948"/>
                  </a:cubicBezTo>
                  <a:cubicBezTo>
                    <a:pt x="264" y="1036"/>
                    <a:pt x="401" y="1095"/>
                    <a:pt x="537" y="1095"/>
                  </a:cubicBezTo>
                  <a:cubicBezTo>
                    <a:pt x="674" y="1095"/>
                    <a:pt x="801" y="1036"/>
                    <a:pt x="899" y="938"/>
                  </a:cubicBezTo>
                  <a:lnTo>
                    <a:pt x="948" y="899"/>
                  </a:lnTo>
                  <a:cubicBezTo>
                    <a:pt x="1046" y="801"/>
                    <a:pt x="1104" y="655"/>
                    <a:pt x="1094" y="508"/>
                  </a:cubicBezTo>
                  <a:cubicBezTo>
                    <a:pt x="1094" y="362"/>
                    <a:pt x="1036" y="235"/>
                    <a:pt x="938" y="147"/>
                  </a:cubicBezTo>
                  <a:cubicBezTo>
                    <a:pt x="840" y="49"/>
                    <a:pt x="704" y="0"/>
                    <a:pt x="567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4"/>
            <p:cNvSpPr/>
            <p:nvPr/>
          </p:nvSpPr>
          <p:spPr>
            <a:xfrm>
              <a:off x="140440" y="4270078"/>
              <a:ext cx="156936" cy="139526"/>
            </a:xfrm>
            <a:custGeom>
              <a:avLst/>
              <a:gdLst/>
              <a:ahLst/>
              <a:cxnLst/>
              <a:rect l="l" t="t" r="r" b="b"/>
              <a:pathLst>
                <a:path w="1408" h="1399" extrusionOk="0">
                  <a:moveTo>
                    <a:pt x="724" y="314"/>
                  </a:moveTo>
                  <a:cubicBezTo>
                    <a:pt x="822" y="314"/>
                    <a:pt x="919" y="343"/>
                    <a:pt x="997" y="421"/>
                  </a:cubicBezTo>
                  <a:cubicBezTo>
                    <a:pt x="1144" y="558"/>
                    <a:pt x="1134" y="812"/>
                    <a:pt x="997" y="949"/>
                  </a:cubicBezTo>
                  <a:lnTo>
                    <a:pt x="949" y="988"/>
                  </a:lnTo>
                  <a:cubicBezTo>
                    <a:pt x="880" y="1066"/>
                    <a:pt x="782" y="1095"/>
                    <a:pt x="694" y="1095"/>
                  </a:cubicBezTo>
                  <a:cubicBezTo>
                    <a:pt x="597" y="1095"/>
                    <a:pt x="499" y="1056"/>
                    <a:pt x="421" y="988"/>
                  </a:cubicBezTo>
                  <a:cubicBezTo>
                    <a:pt x="274" y="851"/>
                    <a:pt x="284" y="597"/>
                    <a:pt x="421" y="460"/>
                  </a:cubicBezTo>
                  <a:lnTo>
                    <a:pt x="460" y="421"/>
                  </a:lnTo>
                  <a:cubicBezTo>
                    <a:pt x="538" y="343"/>
                    <a:pt x="626" y="314"/>
                    <a:pt x="724" y="314"/>
                  </a:cubicBezTo>
                  <a:close/>
                  <a:moveTo>
                    <a:pt x="724" y="1"/>
                  </a:moveTo>
                  <a:cubicBezTo>
                    <a:pt x="538" y="1"/>
                    <a:pt x="372" y="69"/>
                    <a:pt x="245" y="196"/>
                  </a:cubicBezTo>
                  <a:lnTo>
                    <a:pt x="206" y="245"/>
                  </a:lnTo>
                  <a:cubicBezTo>
                    <a:pt x="79" y="372"/>
                    <a:pt x="1" y="558"/>
                    <a:pt x="11" y="744"/>
                  </a:cubicBezTo>
                  <a:cubicBezTo>
                    <a:pt x="11" y="929"/>
                    <a:pt x="89" y="1095"/>
                    <a:pt x="216" y="1213"/>
                  </a:cubicBezTo>
                  <a:cubicBezTo>
                    <a:pt x="343" y="1330"/>
                    <a:pt x="519" y="1398"/>
                    <a:pt x="694" y="1398"/>
                  </a:cubicBezTo>
                  <a:cubicBezTo>
                    <a:pt x="870" y="1398"/>
                    <a:pt x="1036" y="1330"/>
                    <a:pt x="1164" y="1203"/>
                  </a:cubicBezTo>
                  <a:lnTo>
                    <a:pt x="1173" y="1193"/>
                  </a:lnTo>
                  <a:lnTo>
                    <a:pt x="1212" y="1164"/>
                  </a:lnTo>
                  <a:cubicBezTo>
                    <a:pt x="1339" y="1037"/>
                    <a:pt x="1408" y="851"/>
                    <a:pt x="1408" y="665"/>
                  </a:cubicBezTo>
                  <a:cubicBezTo>
                    <a:pt x="1398" y="480"/>
                    <a:pt x="1330" y="314"/>
                    <a:pt x="1203" y="196"/>
                  </a:cubicBezTo>
                  <a:cubicBezTo>
                    <a:pt x="1066" y="69"/>
                    <a:pt x="900" y="1"/>
                    <a:pt x="7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4"/>
            <p:cNvSpPr/>
            <p:nvPr/>
          </p:nvSpPr>
          <p:spPr>
            <a:xfrm>
              <a:off x="157939" y="403103"/>
              <a:ext cx="117702" cy="109307"/>
            </a:xfrm>
            <a:custGeom>
              <a:avLst/>
              <a:gdLst/>
              <a:ahLst/>
              <a:cxnLst/>
              <a:rect l="l" t="t" r="r" b="b"/>
              <a:pathLst>
                <a:path w="1056" h="1096" extrusionOk="0">
                  <a:moveTo>
                    <a:pt x="518" y="1"/>
                  </a:moveTo>
                  <a:cubicBezTo>
                    <a:pt x="235" y="11"/>
                    <a:pt x="0" y="245"/>
                    <a:pt x="0" y="528"/>
                  </a:cubicBezTo>
                  <a:lnTo>
                    <a:pt x="0" y="568"/>
                  </a:lnTo>
                  <a:cubicBezTo>
                    <a:pt x="0" y="851"/>
                    <a:pt x="244" y="1095"/>
                    <a:pt x="518" y="1095"/>
                  </a:cubicBezTo>
                  <a:lnTo>
                    <a:pt x="537" y="1095"/>
                  </a:lnTo>
                  <a:cubicBezTo>
                    <a:pt x="831" y="1085"/>
                    <a:pt x="1055" y="851"/>
                    <a:pt x="1055" y="568"/>
                  </a:cubicBezTo>
                  <a:lnTo>
                    <a:pt x="1055" y="528"/>
                  </a:lnTo>
                  <a:cubicBezTo>
                    <a:pt x="1055" y="245"/>
                    <a:pt x="821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4"/>
            <p:cNvSpPr/>
            <p:nvPr/>
          </p:nvSpPr>
          <p:spPr>
            <a:xfrm>
              <a:off x="140440" y="387544"/>
              <a:ext cx="152589" cy="140423"/>
            </a:xfrm>
            <a:custGeom>
              <a:avLst/>
              <a:gdLst/>
              <a:ahLst/>
              <a:cxnLst/>
              <a:rect l="l" t="t" r="r" b="b"/>
              <a:pathLst>
                <a:path w="1369" h="1408" extrusionOk="0">
                  <a:moveTo>
                    <a:pt x="704" y="303"/>
                  </a:moveTo>
                  <a:cubicBezTo>
                    <a:pt x="900" y="303"/>
                    <a:pt x="1066" y="489"/>
                    <a:pt x="1066" y="684"/>
                  </a:cubicBezTo>
                  <a:lnTo>
                    <a:pt x="1066" y="724"/>
                  </a:lnTo>
                  <a:cubicBezTo>
                    <a:pt x="1066" y="929"/>
                    <a:pt x="890" y="1085"/>
                    <a:pt x="685" y="1095"/>
                  </a:cubicBezTo>
                  <a:lnTo>
                    <a:pt x="675" y="1095"/>
                  </a:lnTo>
                  <a:cubicBezTo>
                    <a:pt x="480" y="1095"/>
                    <a:pt x="313" y="909"/>
                    <a:pt x="313" y="724"/>
                  </a:cubicBezTo>
                  <a:lnTo>
                    <a:pt x="313" y="684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75" y="0"/>
                  </a:moveTo>
                  <a:cubicBezTo>
                    <a:pt x="294" y="20"/>
                    <a:pt x="1" y="313"/>
                    <a:pt x="1" y="684"/>
                  </a:cubicBezTo>
                  <a:lnTo>
                    <a:pt x="1" y="724"/>
                  </a:lnTo>
                  <a:cubicBezTo>
                    <a:pt x="1" y="1095"/>
                    <a:pt x="313" y="1408"/>
                    <a:pt x="675" y="1408"/>
                  </a:cubicBezTo>
                  <a:lnTo>
                    <a:pt x="704" y="1408"/>
                  </a:lnTo>
                  <a:cubicBezTo>
                    <a:pt x="1076" y="1388"/>
                    <a:pt x="1369" y="1085"/>
                    <a:pt x="1369" y="724"/>
                  </a:cubicBezTo>
                  <a:lnTo>
                    <a:pt x="1369" y="684"/>
                  </a:lnTo>
                  <a:cubicBezTo>
                    <a:pt x="1369" y="313"/>
                    <a:pt x="1066" y="0"/>
                    <a:pt x="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4"/>
            <p:cNvSpPr/>
            <p:nvPr/>
          </p:nvSpPr>
          <p:spPr>
            <a:xfrm>
              <a:off x="182906" y="689646"/>
              <a:ext cx="114469" cy="105318"/>
            </a:xfrm>
            <a:custGeom>
              <a:avLst/>
              <a:gdLst/>
              <a:ahLst/>
              <a:cxnLst/>
              <a:rect l="l" t="t" r="r" b="b"/>
              <a:pathLst>
                <a:path w="1027" h="1056" extrusionOk="0">
                  <a:moveTo>
                    <a:pt x="519" y="1"/>
                  </a:moveTo>
                  <a:cubicBezTo>
                    <a:pt x="177" y="1"/>
                    <a:pt x="1" y="264"/>
                    <a:pt x="1" y="528"/>
                  </a:cubicBezTo>
                  <a:cubicBezTo>
                    <a:pt x="1" y="665"/>
                    <a:pt x="40" y="792"/>
                    <a:pt x="128" y="890"/>
                  </a:cubicBezTo>
                  <a:cubicBezTo>
                    <a:pt x="226" y="997"/>
                    <a:pt x="362" y="1056"/>
                    <a:pt x="519" y="1056"/>
                  </a:cubicBezTo>
                  <a:cubicBezTo>
                    <a:pt x="851" y="1056"/>
                    <a:pt x="1027" y="792"/>
                    <a:pt x="1027" y="528"/>
                  </a:cubicBezTo>
                  <a:cubicBezTo>
                    <a:pt x="1027" y="391"/>
                    <a:pt x="988" y="264"/>
                    <a:pt x="900" y="176"/>
                  </a:cubicBezTo>
                  <a:cubicBezTo>
                    <a:pt x="812" y="59"/>
                    <a:pt x="665" y="1"/>
                    <a:pt x="51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4"/>
            <p:cNvSpPr/>
            <p:nvPr/>
          </p:nvSpPr>
          <p:spPr>
            <a:xfrm>
              <a:off x="165518" y="674984"/>
              <a:ext cx="149356" cy="135636"/>
            </a:xfrm>
            <a:custGeom>
              <a:avLst/>
              <a:gdLst/>
              <a:ahLst/>
              <a:cxnLst/>
              <a:rect l="l" t="t" r="r" b="b"/>
              <a:pathLst>
                <a:path w="1340" h="1360" extrusionOk="0">
                  <a:moveTo>
                    <a:pt x="675" y="304"/>
                  </a:moveTo>
                  <a:cubicBezTo>
                    <a:pt x="1153" y="304"/>
                    <a:pt x="1153" y="1056"/>
                    <a:pt x="675" y="1056"/>
                  </a:cubicBezTo>
                  <a:cubicBezTo>
                    <a:pt x="186" y="1056"/>
                    <a:pt x="186" y="304"/>
                    <a:pt x="675" y="304"/>
                  </a:cubicBezTo>
                  <a:close/>
                  <a:moveTo>
                    <a:pt x="675" y="1"/>
                  </a:moveTo>
                  <a:cubicBezTo>
                    <a:pt x="294" y="1"/>
                    <a:pt x="0" y="294"/>
                    <a:pt x="0" y="675"/>
                  </a:cubicBezTo>
                  <a:cubicBezTo>
                    <a:pt x="0" y="851"/>
                    <a:pt x="59" y="1017"/>
                    <a:pt x="167" y="1134"/>
                  </a:cubicBezTo>
                  <a:cubicBezTo>
                    <a:pt x="294" y="1281"/>
                    <a:pt x="469" y="1359"/>
                    <a:pt x="675" y="1359"/>
                  </a:cubicBezTo>
                  <a:cubicBezTo>
                    <a:pt x="870" y="1359"/>
                    <a:pt x="1046" y="1281"/>
                    <a:pt x="1173" y="1134"/>
                  </a:cubicBezTo>
                  <a:cubicBezTo>
                    <a:pt x="1281" y="1017"/>
                    <a:pt x="1339" y="851"/>
                    <a:pt x="1339" y="675"/>
                  </a:cubicBezTo>
                  <a:cubicBezTo>
                    <a:pt x="1339" y="294"/>
                    <a:pt x="1046" y="1"/>
                    <a:pt x="67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4"/>
            <p:cNvSpPr/>
            <p:nvPr/>
          </p:nvSpPr>
          <p:spPr>
            <a:xfrm>
              <a:off x="157939" y="4572179"/>
              <a:ext cx="117702" cy="110304"/>
            </a:xfrm>
            <a:custGeom>
              <a:avLst/>
              <a:gdLst/>
              <a:ahLst/>
              <a:cxnLst/>
              <a:rect l="l" t="t" r="r" b="b"/>
              <a:pathLst>
                <a:path w="1056" h="1106" extrusionOk="0">
                  <a:moveTo>
                    <a:pt x="518" y="1"/>
                  </a:moveTo>
                  <a:cubicBezTo>
                    <a:pt x="235" y="11"/>
                    <a:pt x="0" y="245"/>
                    <a:pt x="0" y="529"/>
                  </a:cubicBezTo>
                  <a:lnTo>
                    <a:pt x="0" y="577"/>
                  </a:lnTo>
                  <a:cubicBezTo>
                    <a:pt x="0" y="851"/>
                    <a:pt x="244" y="1105"/>
                    <a:pt x="518" y="1105"/>
                  </a:cubicBezTo>
                  <a:lnTo>
                    <a:pt x="537" y="1105"/>
                  </a:lnTo>
                  <a:cubicBezTo>
                    <a:pt x="831" y="1086"/>
                    <a:pt x="1055" y="861"/>
                    <a:pt x="1055" y="577"/>
                  </a:cubicBezTo>
                  <a:lnTo>
                    <a:pt x="1055" y="529"/>
                  </a:lnTo>
                  <a:cubicBezTo>
                    <a:pt x="1055" y="245"/>
                    <a:pt x="821" y="1"/>
                    <a:pt x="54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4"/>
            <p:cNvSpPr/>
            <p:nvPr/>
          </p:nvSpPr>
          <p:spPr>
            <a:xfrm>
              <a:off x="140440" y="4557617"/>
              <a:ext cx="152589" cy="139426"/>
            </a:xfrm>
            <a:custGeom>
              <a:avLst/>
              <a:gdLst/>
              <a:ahLst/>
              <a:cxnLst/>
              <a:rect l="l" t="t" r="r" b="b"/>
              <a:pathLst>
                <a:path w="1369" h="1398" extrusionOk="0">
                  <a:moveTo>
                    <a:pt x="704" y="303"/>
                  </a:moveTo>
                  <a:cubicBezTo>
                    <a:pt x="900" y="303"/>
                    <a:pt x="1066" y="489"/>
                    <a:pt x="1066" y="675"/>
                  </a:cubicBezTo>
                  <a:lnTo>
                    <a:pt x="1066" y="723"/>
                  </a:lnTo>
                  <a:cubicBezTo>
                    <a:pt x="1066" y="929"/>
                    <a:pt x="890" y="1085"/>
                    <a:pt x="685" y="1095"/>
                  </a:cubicBezTo>
                  <a:lnTo>
                    <a:pt x="675" y="1095"/>
                  </a:lnTo>
                  <a:cubicBezTo>
                    <a:pt x="480" y="1095"/>
                    <a:pt x="313" y="909"/>
                    <a:pt x="313" y="714"/>
                  </a:cubicBezTo>
                  <a:lnTo>
                    <a:pt x="313" y="675"/>
                  </a:lnTo>
                  <a:cubicBezTo>
                    <a:pt x="313" y="469"/>
                    <a:pt x="480" y="313"/>
                    <a:pt x="685" y="303"/>
                  </a:cubicBezTo>
                  <a:close/>
                  <a:moveTo>
                    <a:pt x="675" y="0"/>
                  </a:moveTo>
                  <a:cubicBezTo>
                    <a:pt x="294" y="10"/>
                    <a:pt x="1" y="313"/>
                    <a:pt x="1" y="675"/>
                  </a:cubicBezTo>
                  <a:lnTo>
                    <a:pt x="1" y="723"/>
                  </a:lnTo>
                  <a:cubicBezTo>
                    <a:pt x="1" y="1085"/>
                    <a:pt x="313" y="1398"/>
                    <a:pt x="675" y="1398"/>
                  </a:cubicBezTo>
                  <a:lnTo>
                    <a:pt x="704" y="1398"/>
                  </a:lnTo>
                  <a:cubicBezTo>
                    <a:pt x="1076" y="1378"/>
                    <a:pt x="1369" y="1085"/>
                    <a:pt x="1369" y="723"/>
                  </a:cubicBezTo>
                  <a:lnTo>
                    <a:pt x="1369" y="675"/>
                  </a:lnTo>
                  <a:cubicBezTo>
                    <a:pt x="1369" y="313"/>
                    <a:pt x="1066" y="0"/>
                    <a:pt x="70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3" name="Google Shape;13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4" name="Google Shape;134;p4"/>
          <p:cNvSpPr txBox="1">
            <a:spLocks noGrp="1"/>
          </p:cNvSpPr>
          <p:nvPr>
            <p:ph type="body" idx="1"/>
          </p:nvPr>
        </p:nvSpPr>
        <p:spPr>
          <a:xfrm>
            <a:off x="693850" y="1372000"/>
            <a:ext cx="7474200" cy="30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5" name="Google Shape;135;p4"/>
          <p:cNvSpPr txBox="1">
            <a:spLocks noGrp="1"/>
          </p:cNvSpPr>
          <p:nvPr>
            <p:ph type="ctrTitle"/>
          </p:nvPr>
        </p:nvSpPr>
        <p:spPr>
          <a:xfrm>
            <a:off x="693853" y="734929"/>
            <a:ext cx="73887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grpSp>
        <p:nvGrpSpPr>
          <p:cNvPr id="136" name="Google Shape;136;p4"/>
          <p:cNvGrpSpPr/>
          <p:nvPr/>
        </p:nvGrpSpPr>
        <p:grpSpPr>
          <a:xfrm>
            <a:off x="479419" y="332514"/>
            <a:ext cx="717032" cy="704951"/>
            <a:chOff x="479469" y="306339"/>
            <a:chExt cx="717032" cy="704951"/>
          </a:xfrm>
        </p:grpSpPr>
        <p:grpSp>
          <p:nvGrpSpPr>
            <p:cNvPr id="137" name="Google Shape;137;p4"/>
            <p:cNvGrpSpPr/>
            <p:nvPr/>
          </p:nvGrpSpPr>
          <p:grpSpPr>
            <a:xfrm rot="-1756040" flipH="1">
              <a:off x="599056" y="379413"/>
              <a:ext cx="477857" cy="558802"/>
              <a:chOff x="4330625" y="2911675"/>
              <a:chExt cx="574422" cy="738073"/>
            </a:xfrm>
          </p:grpSpPr>
          <p:sp>
            <p:nvSpPr>
              <p:cNvPr id="138" name="Google Shape;138;p4"/>
              <p:cNvSpPr/>
              <p:nvPr/>
            </p:nvSpPr>
            <p:spPr>
              <a:xfrm>
                <a:off x="4586579" y="3280886"/>
                <a:ext cx="74985" cy="277426"/>
              </a:xfrm>
              <a:custGeom>
                <a:avLst/>
                <a:gdLst/>
                <a:ahLst/>
                <a:cxnLst/>
                <a:rect l="l" t="t" r="r" b="b"/>
                <a:pathLst>
                  <a:path w="433" h="1602" extrusionOk="0">
                    <a:moveTo>
                      <a:pt x="95" y="0"/>
                    </a:moveTo>
                    <a:cubicBezTo>
                      <a:pt x="52" y="0"/>
                      <a:pt x="12" y="43"/>
                      <a:pt x="33" y="90"/>
                    </a:cubicBezTo>
                    <a:cubicBezTo>
                      <a:pt x="14" y="103"/>
                      <a:pt x="1" y="126"/>
                      <a:pt x="5" y="158"/>
                    </a:cubicBezTo>
                    <a:cubicBezTo>
                      <a:pt x="10" y="181"/>
                      <a:pt x="14" y="203"/>
                      <a:pt x="19" y="226"/>
                    </a:cubicBezTo>
                    <a:cubicBezTo>
                      <a:pt x="19" y="231"/>
                      <a:pt x="14" y="231"/>
                      <a:pt x="19" y="235"/>
                    </a:cubicBezTo>
                    <a:cubicBezTo>
                      <a:pt x="19" y="258"/>
                      <a:pt x="24" y="276"/>
                      <a:pt x="24" y="294"/>
                    </a:cubicBezTo>
                    <a:cubicBezTo>
                      <a:pt x="19" y="304"/>
                      <a:pt x="14" y="313"/>
                      <a:pt x="14" y="326"/>
                    </a:cubicBezTo>
                    <a:cubicBezTo>
                      <a:pt x="5" y="445"/>
                      <a:pt x="14" y="558"/>
                      <a:pt x="42" y="667"/>
                    </a:cubicBezTo>
                    <a:cubicBezTo>
                      <a:pt x="5" y="872"/>
                      <a:pt x="19" y="1072"/>
                      <a:pt x="78" y="1272"/>
                    </a:cubicBezTo>
                    <a:cubicBezTo>
                      <a:pt x="74" y="1295"/>
                      <a:pt x="74" y="1318"/>
                      <a:pt x="78" y="1340"/>
                    </a:cubicBezTo>
                    <a:cubicBezTo>
                      <a:pt x="33" y="1395"/>
                      <a:pt x="37" y="1472"/>
                      <a:pt x="33" y="1540"/>
                    </a:cubicBezTo>
                    <a:cubicBezTo>
                      <a:pt x="28" y="1581"/>
                      <a:pt x="58" y="1602"/>
                      <a:pt x="90" y="1602"/>
                    </a:cubicBezTo>
                    <a:cubicBezTo>
                      <a:pt x="121" y="1602"/>
                      <a:pt x="155" y="1581"/>
                      <a:pt x="160" y="1540"/>
                    </a:cubicBezTo>
                    <a:cubicBezTo>
                      <a:pt x="160" y="1531"/>
                      <a:pt x="160" y="1490"/>
                      <a:pt x="165" y="1459"/>
                    </a:cubicBezTo>
                    <a:cubicBezTo>
                      <a:pt x="187" y="1450"/>
                      <a:pt x="205" y="1431"/>
                      <a:pt x="205" y="1399"/>
                    </a:cubicBezTo>
                    <a:cubicBezTo>
                      <a:pt x="205" y="1399"/>
                      <a:pt x="205" y="1395"/>
                      <a:pt x="205" y="1395"/>
                    </a:cubicBezTo>
                    <a:cubicBezTo>
                      <a:pt x="215" y="1386"/>
                      <a:pt x="224" y="1377"/>
                      <a:pt x="228" y="1359"/>
                    </a:cubicBezTo>
                    <a:cubicBezTo>
                      <a:pt x="242" y="1299"/>
                      <a:pt x="251" y="1240"/>
                      <a:pt x="246" y="1181"/>
                    </a:cubicBezTo>
                    <a:cubicBezTo>
                      <a:pt x="246" y="1172"/>
                      <a:pt x="246" y="1158"/>
                      <a:pt x="246" y="1149"/>
                    </a:cubicBezTo>
                    <a:cubicBezTo>
                      <a:pt x="256" y="1140"/>
                      <a:pt x="260" y="1131"/>
                      <a:pt x="260" y="1118"/>
                    </a:cubicBezTo>
                    <a:cubicBezTo>
                      <a:pt x="265" y="1104"/>
                      <a:pt x="265" y="1095"/>
                      <a:pt x="265" y="1081"/>
                    </a:cubicBezTo>
                    <a:cubicBezTo>
                      <a:pt x="287" y="1072"/>
                      <a:pt x="301" y="1054"/>
                      <a:pt x="301" y="1027"/>
                    </a:cubicBezTo>
                    <a:cubicBezTo>
                      <a:pt x="306" y="990"/>
                      <a:pt x="306" y="954"/>
                      <a:pt x="306" y="917"/>
                    </a:cubicBezTo>
                    <a:cubicBezTo>
                      <a:pt x="328" y="908"/>
                      <a:pt x="346" y="886"/>
                      <a:pt x="346" y="858"/>
                    </a:cubicBezTo>
                    <a:lnTo>
                      <a:pt x="346" y="654"/>
                    </a:lnTo>
                    <a:cubicBezTo>
                      <a:pt x="406" y="481"/>
                      <a:pt x="433" y="304"/>
                      <a:pt x="433" y="117"/>
                    </a:cubicBezTo>
                    <a:cubicBezTo>
                      <a:pt x="433" y="80"/>
                      <a:pt x="399" y="54"/>
                      <a:pt x="366" y="54"/>
                    </a:cubicBezTo>
                    <a:cubicBezTo>
                      <a:pt x="346" y="54"/>
                      <a:pt x="327" y="63"/>
                      <a:pt x="315" y="85"/>
                    </a:cubicBezTo>
                    <a:cubicBezTo>
                      <a:pt x="310" y="103"/>
                      <a:pt x="306" y="117"/>
                      <a:pt x="301" y="135"/>
                    </a:cubicBezTo>
                    <a:lnTo>
                      <a:pt x="296" y="131"/>
                    </a:lnTo>
                    <a:cubicBezTo>
                      <a:pt x="287" y="99"/>
                      <a:pt x="251" y="85"/>
                      <a:pt x="224" y="85"/>
                    </a:cubicBezTo>
                    <a:cubicBezTo>
                      <a:pt x="215" y="85"/>
                      <a:pt x="210" y="85"/>
                      <a:pt x="205" y="81"/>
                    </a:cubicBezTo>
                    <a:cubicBezTo>
                      <a:pt x="183" y="58"/>
                      <a:pt x="160" y="40"/>
                      <a:pt x="137" y="17"/>
                    </a:cubicBezTo>
                    <a:cubicBezTo>
                      <a:pt x="124" y="5"/>
                      <a:pt x="109" y="0"/>
                      <a:pt x="9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39;p4"/>
              <p:cNvSpPr/>
              <p:nvPr/>
            </p:nvSpPr>
            <p:spPr>
              <a:xfrm>
                <a:off x="4347250" y="2924663"/>
                <a:ext cx="534938" cy="364707"/>
              </a:xfrm>
              <a:custGeom>
                <a:avLst/>
                <a:gdLst/>
                <a:ahLst/>
                <a:cxnLst/>
                <a:rect l="l" t="t" r="r" b="b"/>
                <a:pathLst>
                  <a:path w="3089" h="2106" extrusionOk="0">
                    <a:moveTo>
                      <a:pt x="1585" y="0"/>
                    </a:moveTo>
                    <a:cubicBezTo>
                      <a:pt x="1434" y="0"/>
                      <a:pt x="1285" y="18"/>
                      <a:pt x="1146" y="64"/>
                    </a:cubicBezTo>
                    <a:cubicBezTo>
                      <a:pt x="1121" y="62"/>
                      <a:pt x="1096" y="60"/>
                      <a:pt x="1071" y="60"/>
                    </a:cubicBezTo>
                    <a:cubicBezTo>
                      <a:pt x="817" y="60"/>
                      <a:pt x="561" y="184"/>
                      <a:pt x="391" y="382"/>
                    </a:cubicBezTo>
                    <a:cubicBezTo>
                      <a:pt x="96" y="510"/>
                      <a:pt x="0" y="887"/>
                      <a:pt x="59" y="1183"/>
                    </a:cubicBezTo>
                    <a:cubicBezTo>
                      <a:pt x="141" y="1574"/>
                      <a:pt x="414" y="1806"/>
                      <a:pt x="746" y="1938"/>
                    </a:cubicBezTo>
                    <a:cubicBezTo>
                      <a:pt x="860" y="2001"/>
                      <a:pt x="987" y="2038"/>
                      <a:pt x="1128" y="2047"/>
                    </a:cubicBezTo>
                    <a:cubicBezTo>
                      <a:pt x="1306" y="2079"/>
                      <a:pt x="1483" y="2097"/>
                      <a:pt x="1651" y="2101"/>
                    </a:cubicBezTo>
                    <a:cubicBezTo>
                      <a:pt x="1716" y="2104"/>
                      <a:pt x="1782" y="2106"/>
                      <a:pt x="1848" y="2106"/>
                    </a:cubicBezTo>
                    <a:cubicBezTo>
                      <a:pt x="2115" y="2106"/>
                      <a:pt x="2388" y="2076"/>
                      <a:pt x="2629" y="1956"/>
                    </a:cubicBezTo>
                    <a:cubicBezTo>
                      <a:pt x="2934" y="1797"/>
                      <a:pt x="3088" y="1465"/>
                      <a:pt x="3029" y="1128"/>
                    </a:cubicBezTo>
                    <a:cubicBezTo>
                      <a:pt x="3025" y="1087"/>
                      <a:pt x="3015" y="1046"/>
                      <a:pt x="3002" y="1005"/>
                    </a:cubicBezTo>
                    <a:cubicBezTo>
                      <a:pt x="3015" y="960"/>
                      <a:pt x="3025" y="910"/>
                      <a:pt x="3025" y="855"/>
                    </a:cubicBezTo>
                    <a:cubicBezTo>
                      <a:pt x="3020" y="687"/>
                      <a:pt x="2924" y="532"/>
                      <a:pt x="2788" y="432"/>
                    </a:cubicBezTo>
                    <a:cubicBezTo>
                      <a:pt x="2615" y="191"/>
                      <a:pt x="2288" y="69"/>
                      <a:pt x="1983" y="32"/>
                    </a:cubicBezTo>
                    <a:cubicBezTo>
                      <a:pt x="1850" y="13"/>
                      <a:pt x="1717" y="0"/>
                      <a:pt x="158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0;p4"/>
              <p:cNvSpPr/>
              <p:nvPr/>
            </p:nvSpPr>
            <p:spPr>
              <a:xfrm>
                <a:off x="4335993" y="3097666"/>
                <a:ext cx="556584" cy="183219"/>
              </a:xfrm>
              <a:custGeom>
                <a:avLst/>
                <a:gdLst/>
                <a:ahLst/>
                <a:cxnLst/>
                <a:rect l="l" t="t" r="r" b="b"/>
                <a:pathLst>
                  <a:path w="3214" h="1058" extrusionOk="0">
                    <a:moveTo>
                      <a:pt x="265" y="1"/>
                    </a:moveTo>
                    <a:cubicBezTo>
                      <a:pt x="132" y="1"/>
                      <a:pt x="1" y="137"/>
                      <a:pt x="93" y="279"/>
                    </a:cubicBezTo>
                    <a:cubicBezTo>
                      <a:pt x="179" y="416"/>
                      <a:pt x="284" y="534"/>
                      <a:pt x="406" y="629"/>
                    </a:cubicBezTo>
                    <a:cubicBezTo>
                      <a:pt x="425" y="684"/>
                      <a:pt x="466" y="734"/>
                      <a:pt x="525" y="752"/>
                    </a:cubicBezTo>
                    <a:cubicBezTo>
                      <a:pt x="570" y="770"/>
                      <a:pt x="611" y="784"/>
                      <a:pt x="657" y="793"/>
                    </a:cubicBezTo>
                    <a:cubicBezTo>
                      <a:pt x="729" y="829"/>
                      <a:pt x="807" y="857"/>
                      <a:pt x="884" y="884"/>
                    </a:cubicBezTo>
                    <a:cubicBezTo>
                      <a:pt x="907" y="916"/>
                      <a:pt x="943" y="948"/>
                      <a:pt x="989" y="957"/>
                    </a:cubicBezTo>
                    <a:lnTo>
                      <a:pt x="1043" y="970"/>
                    </a:lnTo>
                    <a:cubicBezTo>
                      <a:pt x="1057" y="975"/>
                      <a:pt x="1075" y="984"/>
                      <a:pt x="1093" y="984"/>
                    </a:cubicBezTo>
                    <a:cubicBezTo>
                      <a:pt x="1116" y="989"/>
                      <a:pt x="1134" y="993"/>
                      <a:pt x="1152" y="993"/>
                    </a:cubicBezTo>
                    <a:cubicBezTo>
                      <a:pt x="1157" y="998"/>
                      <a:pt x="1166" y="998"/>
                      <a:pt x="1170" y="998"/>
                    </a:cubicBezTo>
                    <a:cubicBezTo>
                      <a:pt x="1187" y="1001"/>
                      <a:pt x="1200" y="1004"/>
                      <a:pt x="1213" y="1004"/>
                    </a:cubicBezTo>
                    <a:cubicBezTo>
                      <a:pt x="1219" y="1004"/>
                      <a:pt x="1224" y="1004"/>
                      <a:pt x="1230" y="1002"/>
                    </a:cubicBezTo>
                    <a:cubicBezTo>
                      <a:pt x="1330" y="1016"/>
                      <a:pt x="1431" y="1022"/>
                      <a:pt x="1532" y="1022"/>
                    </a:cubicBezTo>
                    <a:cubicBezTo>
                      <a:pt x="1563" y="1022"/>
                      <a:pt x="1594" y="1022"/>
                      <a:pt x="1625" y="1020"/>
                    </a:cubicBezTo>
                    <a:lnTo>
                      <a:pt x="1643" y="1020"/>
                    </a:lnTo>
                    <a:cubicBezTo>
                      <a:pt x="1668" y="1041"/>
                      <a:pt x="1703" y="1058"/>
                      <a:pt x="1743" y="1058"/>
                    </a:cubicBezTo>
                    <a:cubicBezTo>
                      <a:pt x="1748" y="1058"/>
                      <a:pt x="1752" y="1057"/>
                      <a:pt x="1757" y="1057"/>
                    </a:cubicBezTo>
                    <a:cubicBezTo>
                      <a:pt x="1812" y="1057"/>
                      <a:pt x="1862" y="1052"/>
                      <a:pt x="1916" y="1052"/>
                    </a:cubicBezTo>
                    <a:cubicBezTo>
                      <a:pt x="1937" y="1054"/>
                      <a:pt x="1958" y="1054"/>
                      <a:pt x="1979" y="1054"/>
                    </a:cubicBezTo>
                    <a:cubicBezTo>
                      <a:pt x="2037" y="1054"/>
                      <a:pt x="2096" y="1050"/>
                      <a:pt x="2153" y="1043"/>
                    </a:cubicBezTo>
                    <a:cubicBezTo>
                      <a:pt x="2216" y="1039"/>
                      <a:pt x="2262" y="1007"/>
                      <a:pt x="2294" y="970"/>
                    </a:cubicBezTo>
                    <a:cubicBezTo>
                      <a:pt x="2335" y="961"/>
                      <a:pt x="2376" y="952"/>
                      <a:pt x="2416" y="943"/>
                    </a:cubicBezTo>
                    <a:cubicBezTo>
                      <a:pt x="2448" y="943"/>
                      <a:pt x="2480" y="939"/>
                      <a:pt x="2512" y="925"/>
                    </a:cubicBezTo>
                    <a:cubicBezTo>
                      <a:pt x="2530" y="916"/>
                      <a:pt x="2544" y="907"/>
                      <a:pt x="2557" y="898"/>
                    </a:cubicBezTo>
                    <a:cubicBezTo>
                      <a:pt x="2635" y="866"/>
                      <a:pt x="2712" y="816"/>
                      <a:pt x="2780" y="752"/>
                    </a:cubicBezTo>
                    <a:cubicBezTo>
                      <a:pt x="2830" y="729"/>
                      <a:pt x="2871" y="693"/>
                      <a:pt x="2894" y="638"/>
                    </a:cubicBezTo>
                    <a:cubicBezTo>
                      <a:pt x="2903" y="602"/>
                      <a:pt x="2921" y="575"/>
                      <a:pt x="2939" y="543"/>
                    </a:cubicBezTo>
                    <a:cubicBezTo>
                      <a:pt x="2994" y="529"/>
                      <a:pt x="3044" y="488"/>
                      <a:pt x="3067" y="420"/>
                    </a:cubicBezTo>
                    <a:cubicBezTo>
                      <a:pt x="3080" y="384"/>
                      <a:pt x="3099" y="352"/>
                      <a:pt x="3121" y="325"/>
                    </a:cubicBezTo>
                    <a:cubicBezTo>
                      <a:pt x="3214" y="181"/>
                      <a:pt x="3088" y="43"/>
                      <a:pt x="2954" y="43"/>
                    </a:cubicBezTo>
                    <a:cubicBezTo>
                      <a:pt x="2909" y="43"/>
                      <a:pt x="2864" y="58"/>
                      <a:pt x="2826" y="93"/>
                    </a:cubicBezTo>
                    <a:cubicBezTo>
                      <a:pt x="2748" y="161"/>
                      <a:pt x="2685" y="234"/>
                      <a:pt x="2635" y="316"/>
                    </a:cubicBezTo>
                    <a:cubicBezTo>
                      <a:pt x="2535" y="334"/>
                      <a:pt x="2435" y="357"/>
                      <a:pt x="2335" y="388"/>
                    </a:cubicBezTo>
                    <a:cubicBezTo>
                      <a:pt x="2266" y="407"/>
                      <a:pt x="2225" y="452"/>
                      <a:pt x="2212" y="502"/>
                    </a:cubicBezTo>
                    <a:cubicBezTo>
                      <a:pt x="2156" y="499"/>
                      <a:pt x="2100" y="497"/>
                      <a:pt x="2045" y="497"/>
                    </a:cubicBezTo>
                    <a:cubicBezTo>
                      <a:pt x="1934" y="497"/>
                      <a:pt x="1825" y="504"/>
                      <a:pt x="1716" y="516"/>
                    </a:cubicBezTo>
                    <a:cubicBezTo>
                      <a:pt x="1575" y="470"/>
                      <a:pt x="1411" y="470"/>
                      <a:pt x="1266" y="457"/>
                    </a:cubicBezTo>
                    <a:cubicBezTo>
                      <a:pt x="1230" y="452"/>
                      <a:pt x="1189" y="447"/>
                      <a:pt x="1152" y="443"/>
                    </a:cubicBezTo>
                    <a:cubicBezTo>
                      <a:pt x="1079" y="402"/>
                      <a:pt x="998" y="366"/>
                      <a:pt x="911" y="343"/>
                    </a:cubicBezTo>
                    <a:cubicBezTo>
                      <a:pt x="897" y="339"/>
                      <a:pt x="882" y="337"/>
                      <a:pt x="868" y="337"/>
                    </a:cubicBezTo>
                    <a:cubicBezTo>
                      <a:pt x="815" y="337"/>
                      <a:pt x="765" y="362"/>
                      <a:pt x="729" y="397"/>
                    </a:cubicBezTo>
                    <a:lnTo>
                      <a:pt x="725" y="397"/>
                    </a:lnTo>
                    <a:cubicBezTo>
                      <a:pt x="607" y="320"/>
                      <a:pt x="502" y="216"/>
                      <a:pt x="420" y="88"/>
                    </a:cubicBezTo>
                    <a:cubicBezTo>
                      <a:pt x="380" y="26"/>
                      <a:pt x="322" y="1"/>
                      <a:pt x="26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1;p4"/>
              <p:cNvSpPr/>
              <p:nvPr/>
            </p:nvSpPr>
            <p:spPr>
              <a:xfrm>
                <a:off x="4349848" y="2911675"/>
                <a:ext cx="555199" cy="284527"/>
              </a:xfrm>
              <a:custGeom>
                <a:avLst/>
                <a:gdLst/>
                <a:ahLst/>
                <a:cxnLst/>
                <a:rect l="l" t="t" r="r" b="b"/>
                <a:pathLst>
                  <a:path w="3206" h="1643" extrusionOk="0">
                    <a:moveTo>
                      <a:pt x="1549" y="109"/>
                    </a:moveTo>
                    <a:cubicBezTo>
                      <a:pt x="1585" y="109"/>
                      <a:pt x="1622" y="110"/>
                      <a:pt x="1659" y="112"/>
                    </a:cubicBezTo>
                    <a:cubicBezTo>
                      <a:pt x="1918" y="125"/>
                      <a:pt x="2186" y="180"/>
                      <a:pt x="2423" y="289"/>
                    </a:cubicBezTo>
                    <a:cubicBezTo>
                      <a:pt x="2659" y="394"/>
                      <a:pt x="2969" y="630"/>
                      <a:pt x="2919" y="921"/>
                    </a:cubicBezTo>
                    <a:cubicBezTo>
                      <a:pt x="2873" y="1212"/>
                      <a:pt x="2482" y="1376"/>
                      <a:pt x="2236" y="1449"/>
                    </a:cubicBezTo>
                    <a:cubicBezTo>
                      <a:pt x="2034" y="1507"/>
                      <a:pt x="1818" y="1534"/>
                      <a:pt x="1605" y="1534"/>
                    </a:cubicBezTo>
                    <a:cubicBezTo>
                      <a:pt x="1536" y="1534"/>
                      <a:pt x="1467" y="1532"/>
                      <a:pt x="1400" y="1526"/>
                    </a:cubicBezTo>
                    <a:cubicBezTo>
                      <a:pt x="1095" y="1499"/>
                      <a:pt x="795" y="1417"/>
                      <a:pt x="522" y="1280"/>
                    </a:cubicBezTo>
                    <a:cubicBezTo>
                      <a:pt x="417" y="1230"/>
                      <a:pt x="313" y="1171"/>
                      <a:pt x="231" y="1085"/>
                    </a:cubicBezTo>
                    <a:cubicBezTo>
                      <a:pt x="122" y="962"/>
                      <a:pt x="72" y="717"/>
                      <a:pt x="249" y="626"/>
                    </a:cubicBezTo>
                    <a:cubicBezTo>
                      <a:pt x="274" y="613"/>
                      <a:pt x="281" y="591"/>
                      <a:pt x="276" y="571"/>
                    </a:cubicBezTo>
                    <a:lnTo>
                      <a:pt x="276" y="571"/>
                    </a:lnTo>
                    <a:cubicBezTo>
                      <a:pt x="630" y="264"/>
                      <a:pt x="1080" y="109"/>
                      <a:pt x="1549" y="109"/>
                    </a:cubicBezTo>
                    <a:close/>
                    <a:moveTo>
                      <a:pt x="1546" y="1"/>
                    </a:moveTo>
                    <a:cubicBezTo>
                      <a:pt x="1032" y="1"/>
                      <a:pt x="535" y="181"/>
                      <a:pt x="154" y="535"/>
                    </a:cubicBezTo>
                    <a:cubicBezTo>
                      <a:pt x="141" y="546"/>
                      <a:pt x="135" y="559"/>
                      <a:pt x="135" y="571"/>
                    </a:cubicBezTo>
                    <a:lnTo>
                      <a:pt x="135" y="571"/>
                    </a:lnTo>
                    <a:cubicBezTo>
                      <a:pt x="29" y="666"/>
                      <a:pt x="1" y="826"/>
                      <a:pt x="40" y="967"/>
                    </a:cubicBezTo>
                    <a:cubicBezTo>
                      <a:pt x="104" y="1189"/>
                      <a:pt x="331" y="1312"/>
                      <a:pt x="527" y="1403"/>
                    </a:cubicBezTo>
                    <a:cubicBezTo>
                      <a:pt x="866" y="1560"/>
                      <a:pt x="1240" y="1642"/>
                      <a:pt x="1613" y="1642"/>
                    </a:cubicBezTo>
                    <a:cubicBezTo>
                      <a:pt x="1804" y="1642"/>
                      <a:pt x="1996" y="1621"/>
                      <a:pt x="2182" y="1576"/>
                    </a:cubicBezTo>
                    <a:cubicBezTo>
                      <a:pt x="2582" y="1481"/>
                      <a:pt x="3205" y="1167"/>
                      <a:pt x="2987" y="662"/>
                    </a:cubicBezTo>
                    <a:cubicBezTo>
                      <a:pt x="2787" y="212"/>
                      <a:pt x="2218" y="53"/>
                      <a:pt x="1768" y="12"/>
                    </a:cubicBezTo>
                    <a:cubicBezTo>
                      <a:pt x="1694" y="4"/>
                      <a:pt x="1620" y="1"/>
                      <a:pt x="15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2;p4"/>
              <p:cNvSpPr/>
              <p:nvPr/>
            </p:nvSpPr>
            <p:spPr>
              <a:xfrm>
                <a:off x="4330625" y="2992202"/>
                <a:ext cx="562472" cy="301844"/>
              </a:xfrm>
              <a:custGeom>
                <a:avLst/>
                <a:gdLst/>
                <a:ahLst/>
                <a:cxnLst/>
                <a:rect l="l" t="t" r="r" b="b"/>
                <a:pathLst>
                  <a:path w="3248" h="1743" extrusionOk="0">
                    <a:moveTo>
                      <a:pt x="344" y="1"/>
                    </a:moveTo>
                    <a:cubicBezTo>
                      <a:pt x="331" y="1"/>
                      <a:pt x="318" y="6"/>
                      <a:pt x="306" y="20"/>
                    </a:cubicBezTo>
                    <a:cubicBezTo>
                      <a:pt x="51" y="311"/>
                      <a:pt x="1" y="770"/>
                      <a:pt x="192" y="1111"/>
                    </a:cubicBezTo>
                    <a:cubicBezTo>
                      <a:pt x="424" y="1520"/>
                      <a:pt x="947" y="1670"/>
                      <a:pt x="1383" y="1725"/>
                    </a:cubicBezTo>
                    <a:cubicBezTo>
                      <a:pt x="1488" y="1737"/>
                      <a:pt x="1594" y="1743"/>
                      <a:pt x="1700" y="1743"/>
                    </a:cubicBezTo>
                    <a:cubicBezTo>
                      <a:pt x="1874" y="1743"/>
                      <a:pt x="2048" y="1728"/>
                      <a:pt x="2220" y="1702"/>
                    </a:cubicBezTo>
                    <a:cubicBezTo>
                      <a:pt x="2447" y="1670"/>
                      <a:pt x="2689" y="1625"/>
                      <a:pt x="2866" y="1466"/>
                    </a:cubicBezTo>
                    <a:cubicBezTo>
                      <a:pt x="3166" y="1193"/>
                      <a:pt x="3248" y="720"/>
                      <a:pt x="3125" y="342"/>
                    </a:cubicBezTo>
                    <a:cubicBezTo>
                      <a:pt x="3116" y="318"/>
                      <a:pt x="3095" y="307"/>
                      <a:pt x="3073" y="307"/>
                    </a:cubicBezTo>
                    <a:cubicBezTo>
                      <a:pt x="3040" y="307"/>
                      <a:pt x="3007" y="333"/>
                      <a:pt x="3020" y="374"/>
                    </a:cubicBezTo>
                    <a:cubicBezTo>
                      <a:pt x="3125" y="702"/>
                      <a:pt x="3066" y="1120"/>
                      <a:pt x="2807" y="1370"/>
                    </a:cubicBezTo>
                    <a:cubicBezTo>
                      <a:pt x="2643" y="1529"/>
                      <a:pt x="2407" y="1566"/>
                      <a:pt x="2188" y="1598"/>
                    </a:cubicBezTo>
                    <a:cubicBezTo>
                      <a:pt x="2034" y="1620"/>
                      <a:pt x="1877" y="1633"/>
                      <a:pt x="1721" y="1633"/>
                    </a:cubicBezTo>
                    <a:cubicBezTo>
                      <a:pt x="1652" y="1633"/>
                      <a:pt x="1583" y="1630"/>
                      <a:pt x="1515" y="1625"/>
                    </a:cubicBezTo>
                    <a:cubicBezTo>
                      <a:pt x="1129" y="1598"/>
                      <a:pt x="656" y="1498"/>
                      <a:pt x="387" y="1197"/>
                    </a:cubicBezTo>
                    <a:cubicBezTo>
                      <a:pt x="119" y="897"/>
                      <a:pt x="119" y="397"/>
                      <a:pt x="383" y="97"/>
                    </a:cubicBezTo>
                    <a:cubicBezTo>
                      <a:pt x="421" y="55"/>
                      <a:pt x="385" y="1"/>
                      <a:pt x="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3;p4"/>
              <p:cNvSpPr/>
              <p:nvPr/>
            </p:nvSpPr>
            <p:spPr>
              <a:xfrm>
                <a:off x="4360931" y="2914273"/>
                <a:ext cx="217508" cy="130574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754" extrusionOk="0">
                    <a:moveTo>
                      <a:pt x="1171" y="1"/>
                    </a:moveTo>
                    <a:cubicBezTo>
                      <a:pt x="1168" y="1"/>
                      <a:pt x="1166" y="1"/>
                      <a:pt x="1163" y="1"/>
                    </a:cubicBezTo>
                    <a:cubicBezTo>
                      <a:pt x="776" y="65"/>
                      <a:pt x="358" y="151"/>
                      <a:pt x="121" y="497"/>
                    </a:cubicBezTo>
                    <a:cubicBezTo>
                      <a:pt x="119" y="501"/>
                      <a:pt x="117" y="504"/>
                      <a:pt x="116" y="508"/>
                    </a:cubicBezTo>
                    <a:lnTo>
                      <a:pt x="116" y="508"/>
                    </a:lnTo>
                    <a:cubicBezTo>
                      <a:pt x="76" y="562"/>
                      <a:pt x="44" y="622"/>
                      <a:pt x="17" y="688"/>
                    </a:cubicBezTo>
                    <a:cubicBezTo>
                      <a:pt x="0" y="726"/>
                      <a:pt x="32" y="753"/>
                      <a:pt x="66" y="753"/>
                    </a:cubicBezTo>
                    <a:cubicBezTo>
                      <a:pt x="88" y="753"/>
                      <a:pt x="111" y="742"/>
                      <a:pt x="121" y="715"/>
                    </a:cubicBezTo>
                    <a:cubicBezTo>
                      <a:pt x="134" y="684"/>
                      <a:pt x="149" y="655"/>
                      <a:pt x="166" y="627"/>
                    </a:cubicBezTo>
                    <a:lnTo>
                      <a:pt x="166" y="627"/>
                    </a:lnTo>
                    <a:cubicBezTo>
                      <a:pt x="175" y="622"/>
                      <a:pt x="183" y="616"/>
                      <a:pt x="190" y="606"/>
                    </a:cubicBezTo>
                    <a:cubicBezTo>
                      <a:pt x="213" y="571"/>
                      <a:pt x="238" y="539"/>
                      <a:pt x="266" y="508"/>
                    </a:cubicBezTo>
                    <a:lnTo>
                      <a:pt x="266" y="508"/>
                    </a:lnTo>
                    <a:cubicBezTo>
                      <a:pt x="317" y="460"/>
                      <a:pt x="367" y="409"/>
                      <a:pt x="417" y="356"/>
                    </a:cubicBezTo>
                    <a:lnTo>
                      <a:pt x="417" y="356"/>
                    </a:lnTo>
                    <a:cubicBezTo>
                      <a:pt x="417" y="356"/>
                      <a:pt x="417" y="356"/>
                      <a:pt x="417" y="356"/>
                    </a:cubicBezTo>
                    <a:cubicBezTo>
                      <a:pt x="420" y="353"/>
                      <a:pt x="423" y="350"/>
                      <a:pt x="425" y="346"/>
                    </a:cubicBezTo>
                    <a:lnTo>
                      <a:pt x="425" y="346"/>
                    </a:lnTo>
                    <a:cubicBezTo>
                      <a:pt x="645" y="198"/>
                      <a:pt x="930" y="149"/>
                      <a:pt x="1190" y="106"/>
                    </a:cubicBezTo>
                    <a:cubicBezTo>
                      <a:pt x="1256" y="97"/>
                      <a:pt x="1233" y="1"/>
                      <a:pt x="11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4;p4"/>
              <p:cNvSpPr/>
              <p:nvPr/>
            </p:nvSpPr>
            <p:spPr>
              <a:xfrm>
                <a:off x="4574456" y="3274998"/>
                <a:ext cx="98883" cy="374751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164" extrusionOk="0">
                    <a:moveTo>
                      <a:pt x="504" y="0"/>
                    </a:moveTo>
                    <a:cubicBezTo>
                      <a:pt x="483" y="0"/>
                      <a:pt x="463" y="13"/>
                      <a:pt x="457" y="42"/>
                    </a:cubicBezTo>
                    <a:cubicBezTo>
                      <a:pt x="362" y="591"/>
                      <a:pt x="267" y="1142"/>
                      <a:pt x="172" y="1694"/>
                    </a:cubicBezTo>
                    <a:lnTo>
                      <a:pt x="172" y="1694"/>
                    </a:lnTo>
                    <a:cubicBezTo>
                      <a:pt x="172" y="1655"/>
                      <a:pt x="172" y="1617"/>
                      <a:pt x="171" y="1579"/>
                    </a:cubicBezTo>
                    <a:cubicBezTo>
                      <a:pt x="162" y="1415"/>
                      <a:pt x="157" y="1252"/>
                      <a:pt x="148" y="1088"/>
                    </a:cubicBezTo>
                    <a:cubicBezTo>
                      <a:pt x="135" y="756"/>
                      <a:pt x="125" y="428"/>
                      <a:pt x="112" y="101"/>
                    </a:cubicBezTo>
                    <a:cubicBezTo>
                      <a:pt x="109" y="65"/>
                      <a:pt x="81" y="46"/>
                      <a:pt x="54" y="46"/>
                    </a:cubicBezTo>
                    <a:cubicBezTo>
                      <a:pt x="26" y="46"/>
                      <a:pt x="0" y="65"/>
                      <a:pt x="3" y="101"/>
                    </a:cubicBezTo>
                    <a:cubicBezTo>
                      <a:pt x="16" y="451"/>
                      <a:pt x="30" y="806"/>
                      <a:pt x="44" y="1156"/>
                    </a:cubicBezTo>
                    <a:cubicBezTo>
                      <a:pt x="48" y="1320"/>
                      <a:pt x="57" y="1484"/>
                      <a:pt x="62" y="1652"/>
                    </a:cubicBezTo>
                    <a:cubicBezTo>
                      <a:pt x="71" y="1806"/>
                      <a:pt x="57" y="1975"/>
                      <a:pt x="103" y="2125"/>
                    </a:cubicBezTo>
                    <a:cubicBezTo>
                      <a:pt x="110" y="2150"/>
                      <a:pt x="134" y="2164"/>
                      <a:pt x="158" y="2164"/>
                    </a:cubicBezTo>
                    <a:cubicBezTo>
                      <a:pt x="181" y="2164"/>
                      <a:pt x="203" y="2151"/>
                      <a:pt x="207" y="2125"/>
                    </a:cubicBezTo>
                    <a:cubicBezTo>
                      <a:pt x="326" y="1438"/>
                      <a:pt x="444" y="756"/>
                      <a:pt x="562" y="69"/>
                    </a:cubicBezTo>
                    <a:cubicBezTo>
                      <a:pt x="570" y="28"/>
                      <a:pt x="536" y="0"/>
                      <a:pt x="5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5" name="Google Shape;145;p4"/>
            <p:cNvSpPr/>
            <p:nvPr/>
          </p:nvSpPr>
          <p:spPr>
            <a:xfrm rot="-1724532">
              <a:off x="911585" y="846309"/>
              <a:ext cx="165555" cy="66884"/>
            </a:xfrm>
            <a:custGeom>
              <a:avLst/>
              <a:gdLst/>
              <a:ahLst/>
              <a:cxnLst/>
              <a:rect l="l" t="t" r="r" b="b"/>
              <a:pathLst>
                <a:path w="1094" h="442" extrusionOk="0">
                  <a:moveTo>
                    <a:pt x="929" y="0"/>
                  </a:moveTo>
                  <a:cubicBezTo>
                    <a:pt x="904" y="0"/>
                    <a:pt x="877" y="10"/>
                    <a:pt x="854" y="34"/>
                  </a:cubicBezTo>
                  <a:cubicBezTo>
                    <a:pt x="763" y="121"/>
                    <a:pt x="663" y="203"/>
                    <a:pt x="541" y="221"/>
                  </a:cubicBezTo>
                  <a:cubicBezTo>
                    <a:pt x="522" y="224"/>
                    <a:pt x="503" y="226"/>
                    <a:pt x="486" y="226"/>
                  </a:cubicBezTo>
                  <a:cubicBezTo>
                    <a:pt x="385" y="226"/>
                    <a:pt x="303" y="174"/>
                    <a:pt x="218" y="116"/>
                  </a:cubicBezTo>
                  <a:cubicBezTo>
                    <a:pt x="198" y="104"/>
                    <a:pt x="179" y="99"/>
                    <a:pt x="160" y="99"/>
                  </a:cubicBezTo>
                  <a:cubicBezTo>
                    <a:pt x="65" y="99"/>
                    <a:pt x="1" y="247"/>
                    <a:pt x="104" y="312"/>
                  </a:cubicBezTo>
                  <a:cubicBezTo>
                    <a:pt x="236" y="399"/>
                    <a:pt x="368" y="441"/>
                    <a:pt x="496" y="441"/>
                  </a:cubicBezTo>
                  <a:cubicBezTo>
                    <a:pt x="679" y="441"/>
                    <a:pt x="855" y="355"/>
                    <a:pt x="1013" y="194"/>
                  </a:cubicBezTo>
                  <a:cubicBezTo>
                    <a:pt x="1094" y="113"/>
                    <a:pt x="1016" y="0"/>
                    <a:pt x="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6" name="Google Shape;146;p4"/>
          <p:cNvGrpSpPr/>
          <p:nvPr/>
        </p:nvGrpSpPr>
        <p:grpSpPr>
          <a:xfrm>
            <a:off x="7642589" y="-269"/>
            <a:ext cx="717032" cy="704951"/>
            <a:chOff x="7855164" y="323581"/>
            <a:chExt cx="717032" cy="704951"/>
          </a:xfrm>
        </p:grpSpPr>
        <p:grpSp>
          <p:nvGrpSpPr>
            <p:cNvPr id="147" name="Google Shape;147;p4"/>
            <p:cNvGrpSpPr/>
            <p:nvPr/>
          </p:nvGrpSpPr>
          <p:grpSpPr>
            <a:xfrm rot="1756040">
              <a:off x="7974751" y="396656"/>
              <a:ext cx="477857" cy="558802"/>
              <a:chOff x="4330625" y="2911675"/>
              <a:chExt cx="574422" cy="738073"/>
            </a:xfrm>
          </p:grpSpPr>
          <p:sp>
            <p:nvSpPr>
              <p:cNvPr id="148" name="Google Shape;148;p4"/>
              <p:cNvSpPr/>
              <p:nvPr/>
            </p:nvSpPr>
            <p:spPr>
              <a:xfrm>
                <a:off x="4586579" y="3280886"/>
                <a:ext cx="74985" cy="277426"/>
              </a:xfrm>
              <a:custGeom>
                <a:avLst/>
                <a:gdLst/>
                <a:ahLst/>
                <a:cxnLst/>
                <a:rect l="l" t="t" r="r" b="b"/>
                <a:pathLst>
                  <a:path w="433" h="1602" extrusionOk="0">
                    <a:moveTo>
                      <a:pt x="95" y="0"/>
                    </a:moveTo>
                    <a:cubicBezTo>
                      <a:pt x="52" y="0"/>
                      <a:pt x="12" y="43"/>
                      <a:pt x="33" y="90"/>
                    </a:cubicBezTo>
                    <a:cubicBezTo>
                      <a:pt x="14" y="103"/>
                      <a:pt x="1" y="126"/>
                      <a:pt x="5" y="158"/>
                    </a:cubicBezTo>
                    <a:cubicBezTo>
                      <a:pt x="10" y="181"/>
                      <a:pt x="14" y="203"/>
                      <a:pt x="19" y="226"/>
                    </a:cubicBezTo>
                    <a:cubicBezTo>
                      <a:pt x="19" y="231"/>
                      <a:pt x="14" y="231"/>
                      <a:pt x="19" y="235"/>
                    </a:cubicBezTo>
                    <a:cubicBezTo>
                      <a:pt x="19" y="258"/>
                      <a:pt x="24" y="276"/>
                      <a:pt x="24" y="294"/>
                    </a:cubicBezTo>
                    <a:cubicBezTo>
                      <a:pt x="19" y="304"/>
                      <a:pt x="14" y="313"/>
                      <a:pt x="14" y="326"/>
                    </a:cubicBezTo>
                    <a:cubicBezTo>
                      <a:pt x="5" y="445"/>
                      <a:pt x="14" y="558"/>
                      <a:pt x="42" y="667"/>
                    </a:cubicBezTo>
                    <a:cubicBezTo>
                      <a:pt x="5" y="872"/>
                      <a:pt x="19" y="1072"/>
                      <a:pt x="78" y="1272"/>
                    </a:cubicBezTo>
                    <a:cubicBezTo>
                      <a:pt x="74" y="1295"/>
                      <a:pt x="74" y="1318"/>
                      <a:pt x="78" y="1340"/>
                    </a:cubicBezTo>
                    <a:cubicBezTo>
                      <a:pt x="33" y="1395"/>
                      <a:pt x="37" y="1472"/>
                      <a:pt x="33" y="1540"/>
                    </a:cubicBezTo>
                    <a:cubicBezTo>
                      <a:pt x="28" y="1581"/>
                      <a:pt x="58" y="1602"/>
                      <a:pt x="90" y="1602"/>
                    </a:cubicBezTo>
                    <a:cubicBezTo>
                      <a:pt x="121" y="1602"/>
                      <a:pt x="155" y="1581"/>
                      <a:pt x="160" y="1540"/>
                    </a:cubicBezTo>
                    <a:cubicBezTo>
                      <a:pt x="160" y="1531"/>
                      <a:pt x="160" y="1490"/>
                      <a:pt x="165" y="1459"/>
                    </a:cubicBezTo>
                    <a:cubicBezTo>
                      <a:pt x="187" y="1450"/>
                      <a:pt x="205" y="1431"/>
                      <a:pt x="205" y="1399"/>
                    </a:cubicBezTo>
                    <a:cubicBezTo>
                      <a:pt x="205" y="1399"/>
                      <a:pt x="205" y="1395"/>
                      <a:pt x="205" y="1395"/>
                    </a:cubicBezTo>
                    <a:cubicBezTo>
                      <a:pt x="215" y="1386"/>
                      <a:pt x="224" y="1377"/>
                      <a:pt x="228" y="1359"/>
                    </a:cubicBezTo>
                    <a:cubicBezTo>
                      <a:pt x="242" y="1299"/>
                      <a:pt x="251" y="1240"/>
                      <a:pt x="246" y="1181"/>
                    </a:cubicBezTo>
                    <a:cubicBezTo>
                      <a:pt x="246" y="1172"/>
                      <a:pt x="246" y="1158"/>
                      <a:pt x="246" y="1149"/>
                    </a:cubicBezTo>
                    <a:cubicBezTo>
                      <a:pt x="256" y="1140"/>
                      <a:pt x="260" y="1131"/>
                      <a:pt x="260" y="1118"/>
                    </a:cubicBezTo>
                    <a:cubicBezTo>
                      <a:pt x="265" y="1104"/>
                      <a:pt x="265" y="1095"/>
                      <a:pt x="265" y="1081"/>
                    </a:cubicBezTo>
                    <a:cubicBezTo>
                      <a:pt x="287" y="1072"/>
                      <a:pt x="301" y="1054"/>
                      <a:pt x="301" y="1027"/>
                    </a:cubicBezTo>
                    <a:cubicBezTo>
                      <a:pt x="306" y="990"/>
                      <a:pt x="306" y="954"/>
                      <a:pt x="306" y="917"/>
                    </a:cubicBezTo>
                    <a:cubicBezTo>
                      <a:pt x="328" y="908"/>
                      <a:pt x="346" y="886"/>
                      <a:pt x="346" y="858"/>
                    </a:cubicBezTo>
                    <a:lnTo>
                      <a:pt x="346" y="654"/>
                    </a:lnTo>
                    <a:cubicBezTo>
                      <a:pt x="406" y="481"/>
                      <a:pt x="433" y="304"/>
                      <a:pt x="433" y="117"/>
                    </a:cubicBezTo>
                    <a:cubicBezTo>
                      <a:pt x="433" y="80"/>
                      <a:pt x="399" y="54"/>
                      <a:pt x="366" y="54"/>
                    </a:cubicBezTo>
                    <a:cubicBezTo>
                      <a:pt x="346" y="54"/>
                      <a:pt x="327" y="63"/>
                      <a:pt x="315" y="85"/>
                    </a:cubicBezTo>
                    <a:cubicBezTo>
                      <a:pt x="310" y="103"/>
                      <a:pt x="306" y="117"/>
                      <a:pt x="301" y="135"/>
                    </a:cubicBezTo>
                    <a:lnTo>
                      <a:pt x="296" y="131"/>
                    </a:lnTo>
                    <a:cubicBezTo>
                      <a:pt x="287" y="99"/>
                      <a:pt x="251" y="85"/>
                      <a:pt x="224" y="85"/>
                    </a:cubicBezTo>
                    <a:cubicBezTo>
                      <a:pt x="215" y="85"/>
                      <a:pt x="210" y="85"/>
                      <a:pt x="205" y="81"/>
                    </a:cubicBezTo>
                    <a:cubicBezTo>
                      <a:pt x="183" y="58"/>
                      <a:pt x="160" y="40"/>
                      <a:pt x="137" y="17"/>
                    </a:cubicBezTo>
                    <a:cubicBezTo>
                      <a:pt x="124" y="5"/>
                      <a:pt x="109" y="0"/>
                      <a:pt x="9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9;p4"/>
              <p:cNvSpPr/>
              <p:nvPr/>
            </p:nvSpPr>
            <p:spPr>
              <a:xfrm>
                <a:off x="4347250" y="2924663"/>
                <a:ext cx="534938" cy="364707"/>
              </a:xfrm>
              <a:custGeom>
                <a:avLst/>
                <a:gdLst/>
                <a:ahLst/>
                <a:cxnLst/>
                <a:rect l="l" t="t" r="r" b="b"/>
                <a:pathLst>
                  <a:path w="3089" h="2106" extrusionOk="0">
                    <a:moveTo>
                      <a:pt x="1585" y="0"/>
                    </a:moveTo>
                    <a:cubicBezTo>
                      <a:pt x="1434" y="0"/>
                      <a:pt x="1285" y="18"/>
                      <a:pt x="1146" y="64"/>
                    </a:cubicBezTo>
                    <a:cubicBezTo>
                      <a:pt x="1121" y="62"/>
                      <a:pt x="1096" y="60"/>
                      <a:pt x="1071" y="60"/>
                    </a:cubicBezTo>
                    <a:cubicBezTo>
                      <a:pt x="817" y="60"/>
                      <a:pt x="561" y="184"/>
                      <a:pt x="391" y="382"/>
                    </a:cubicBezTo>
                    <a:cubicBezTo>
                      <a:pt x="96" y="510"/>
                      <a:pt x="0" y="887"/>
                      <a:pt x="59" y="1183"/>
                    </a:cubicBezTo>
                    <a:cubicBezTo>
                      <a:pt x="141" y="1574"/>
                      <a:pt x="414" y="1806"/>
                      <a:pt x="746" y="1938"/>
                    </a:cubicBezTo>
                    <a:cubicBezTo>
                      <a:pt x="860" y="2001"/>
                      <a:pt x="987" y="2038"/>
                      <a:pt x="1128" y="2047"/>
                    </a:cubicBezTo>
                    <a:cubicBezTo>
                      <a:pt x="1306" y="2079"/>
                      <a:pt x="1483" y="2097"/>
                      <a:pt x="1651" y="2101"/>
                    </a:cubicBezTo>
                    <a:cubicBezTo>
                      <a:pt x="1716" y="2104"/>
                      <a:pt x="1782" y="2106"/>
                      <a:pt x="1848" y="2106"/>
                    </a:cubicBezTo>
                    <a:cubicBezTo>
                      <a:pt x="2115" y="2106"/>
                      <a:pt x="2388" y="2076"/>
                      <a:pt x="2629" y="1956"/>
                    </a:cubicBezTo>
                    <a:cubicBezTo>
                      <a:pt x="2934" y="1797"/>
                      <a:pt x="3088" y="1465"/>
                      <a:pt x="3029" y="1128"/>
                    </a:cubicBezTo>
                    <a:cubicBezTo>
                      <a:pt x="3025" y="1087"/>
                      <a:pt x="3015" y="1046"/>
                      <a:pt x="3002" y="1005"/>
                    </a:cubicBezTo>
                    <a:cubicBezTo>
                      <a:pt x="3015" y="960"/>
                      <a:pt x="3025" y="910"/>
                      <a:pt x="3025" y="855"/>
                    </a:cubicBezTo>
                    <a:cubicBezTo>
                      <a:pt x="3020" y="687"/>
                      <a:pt x="2924" y="532"/>
                      <a:pt x="2788" y="432"/>
                    </a:cubicBezTo>
                    <a:cubicBezTo>
                      <a:pt x="2615" y="191"/>
                      <a:pt x="2288" y="69"/>
                      <a:pt x="1983" y="32"/>
                    </a:cubicBezTo>
                    <a:cubicBezTo>
                      <a:pt x="1850" y="13"/>
                      <a:pt x="1717" y="0"/>
                      <a:pt x="158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50;p4"/>
              <p:cNvSpPr/>
              <p:nvPr/>
            </p:nvSpPr>
            <p:spPr>
              <a:xfrm>
                <a:off x="4335993" y="3097666"/>
                <a:ext cx="556584" cy="183219"/>
              </a:xfrm>
              <a:custGeom>
                <a:avLst/>
                <a:gdLst/>
                <a:ahLst/>
                <a:cxnLst/>
                <a:rect l="l" t="t" r="r" b="b"/>
                <a:pathLst>
                  <a:path w="3214" h="1058" extrusionOk="0">
                    <a:moveTo>
                      <a:pt x="265" y="1"/>
                    </a:moveTo>
                    <a:cubicBezTo>
                      <a:pt x="132" y="1"/>
                      <a:pt x="1" y="137"/>
                      <a:pt x="93" y="279"/>
                    </a:cubicBezTo>
                    <a:cubicBezTo>
                      <a:pt x="179" y="416"/>
                      <a:pt x="284" y="534"/>
                      <a:pt x="406" y="629"/>
                    </a:cubicBezTo>
                    <a:cubicBezTo>
                      <a:pt x="425" y="684"/>
                      <a:pt x="466" y="734"/>
                      <a:pt x="525" y="752"/>
                    </a:cubicBezTo>
                    <a:cubicBezTo>
                      <a:pt x="570" y="770"/>
                      <a:pt x="611" y="784"/>
                      <a:pt x="657" y="793"/>
                    </a:cubicBezTo>
                    <a:cubicBezTo>
                      <a:pt x="729" y="829"/>
                      <a:pt x="807" y="857"/>
                      <a:pt x="884" y="884"/>
                    </a:cubicBezTo>
                    <a:cubicBezTo>
                      <a:pt x="907" y="916"/>
                      <a:pt x="943" y="948"/>
                      <a:pt x="989" y="957"/>
                    </a:cubicBezTo>
                    <a:lnTo>
                      <a:pt x="1043" y="970"/>
                    </a:lnTo>
                    <a:cubicBezTo>
                      <a:pt x="1057" y="975"/>
                      <a:pt x="1075" y="984"/>
                      <a:pt x="1093" y="984"/>
                    </a:cubicBezTo>
                    <a:cubicBezTo>
                      <a:pt x="1116" y="989"/>
                      <a:pt x="1134" y="993"/>
                      <a:pt x="1152" y="993"/>
                    </a:cubicBezTo>
                    <a:cubicBezTo>
                      <a:pt x="1157" y="998"/>
                      <a:pt x="1166" y="998"/>
                      <a:pt x="1170" y="998"/>
                    </a:cubicBezTo>
                    <a:cubicBezTo>
                      <a:pt x="1187" y="1001"/>
                      <a:pt x="1200" y="1004"/>
                      <a:pt x="1213" y="1004"/>
                    </a:cubicBezTo>
                    <a:cubicBezTo>
                      <a:pt x="1219" y="1004"/>
                      <a:pt x="1224" y="1004"/>
                      <a:pt x="1230" y="1002"/>
                    </a:cubicBezTo>
                    <a:cubicBezTo>
                      <a:pt x="1330" y="1016"/>
                      <a:pt x="1431" y="1022"/>
                      <a:pt x="1532" y="1022"/>
                    </a:cubicBezTo>
                    <a:cubicBezTo>
                      <a:pt x="1563" y="1022"/>
                      <a:pt x="1594" y="1022"/>
                      <a:pt x="1625" y="1020"/>
                    </a:cubicBezTo>
                    <a:lnTo>
                      <a:pt x="1643" y="1020"/>
                    </a:lnTo>
                    <a:cubicBezTo>
                      <a:pt x="1668" y="1041"/>
                      <a:pt x="1703" y="1058"/>
                      <a:pt x="1743" y="1058"/>
                    </a:cubicBezTo>
                    <a:cubicBezTo>
                      <a:pt x="1748" y="1058"/>
                      <a:pt x="1752" y="1057"/>
                      <a:pt x="1757" y="1057"/>
                    </a:cubicBezTo>
                    <a:cubicBezTo>
                      <a:pt x="1812" y="1057"/>
                      <a:pt x="1862" y="1052"/>
                      <a:pt x="1916" y="1052"/>
                    </a:cubicBezTo>
                    <a:cubicBezTo>
                      <a:pt x="1937" y="1054"/>
                      <a:pt x="1958" y="1054"/>
                      <a:pt x="1979" y="1054"/>
                    </a:cubicBezTo>
                    <a:cubicBezTo>
                      <a:pt x="2037" y="1054"/>
                      <a:pt x="2096" y="1050"/>
                      <a:pt x="2153" y="1043"/>
                    </a:cubicBezTo>
                    <a:cubicBezTo>
                      <a:pt x="2216" y="1039"/>
                      <a:pt x="2262" y="1007"/>
                      <a:pt x="2294" y="970"/>
                    </a:cubicBezTo>
                    <a:cubicBezTo>
                      <a:pt x="2335" y="961"/>
                      <a:pt x="2376" y="952"/>
                      <a:pt x="2416" y="943"/>
                    </a:cubicBezTo>
                    <a:cubicBezTo>
                      <a:pt x="2448" y="943"/>
                      <a:pt x="2480" y="939"/>
                      <a:pt x="2512" y="925"/>
                    </a:cubicBezTo>
                    <a:cubicBezTo>
                      <a:pt x="2530" y="916"/>
                      <a:pt x="2544" y="907"/>
                      <a:pt x="2557" y="898"/>
                    </a:cubicBezTo>
                    <a:cubicBezTo>
                      <a:pt x="2635" y="866"/>
                      <a:pt x="2712" y="816"/>
                      <a:pt x="2780" y="752"/>
                    </a:cubicBezTo>
                    <a:cubicBezTo>
                      <a:pt x="2830" y="729"/>
                      <a:pt x="2871" y="693"/>
                      <a:pt x="2894" y="638"/>
                    </a:cubicBezTo>
                    <a:cubicBezTo>
                      <a:pt x="2903" y="602"/>
                      <a:pt x="2921" y="575"/>
                      <a:pt x="2939" y="543"/>
                    </a:cubicBezTo>
                    <a:cubicBezTo>
                      <a:pt x="2994" y="529"/>
                      <a:pt x="3044" y="488"/>
                      <a:pt x="3067" y="420"/>
                    </a:cubicBezTo>
                    <a:cubicBezTo>
                      <a:pt x="3080" y="384"/>
                      <a:pt x="3099" y="352"/>
                      <a:pt x="3121" y="325"/>
                    </a:cubicBezTo>
                    <a:cubicBezTo>
                      <a:pt x="3214" y="181"/>
                      <a:pt x="3088" y="43"/>
                      <a:pt x="2954" y="43"/>
                    </a:cubicBezTo>
                    <a:cubicBezTo>
                      <a:pt x="2909" y="43"/>
                      <a:pt x="2864" y="58"/>
                      <a:pt x="2826" y="93"/>
                    </a:cubicBezTo>
                    <a:cubicBezTo>
                      <a:pt x="2748" y="161"/>
                      <a:pt x="2685" y="234"/>
                      <a:pt x="2635" y="316"/>
                    </a:cubicBezTo>
                    <a:cubicBezTo>
                      <a:pt x="2535" y="334"/>
                      <a:pt x="2435" y="357"/>
                      <a:pt x="2335" y="388"/>
                    </a:cubicBezTo>
                    <a:cubicBezTo>
                      <a:pt x="2266" y="407"/>
                      <a:pt x="2225" y="452"/>
                      <a:pt x="2212" y="502"/>
                    </a:cubicBezTo>
                    <a:cubicBezTo>
                      <a:pt x="2156" y="499"/>
                      <a:pt x="2100" y="497"/>
                      <a:pt x="2045" y="497"/>
                    </a:cubicBezTo>
                    <a:cubicBezTo>
                      <a:pt x="1934" y="497"/>
                      <a:pt x="1825" y="504"/>
                      <a:pt x="1716" y="516"/>
                    </a:cubicBezTo>
                    <a:cubicBezTo>
                      <a:pt x="1575" y="470"/>
                      <a:pt x="1411" y="470"/>
                      <a:pt x="1266" y="457"/>
                    </a:cubicBezTo>
                    <a:cubicBezTo>
                      <a:pt x="1230" y="452"/>
                      <a:pt x="1189" y="447"/>
                      <a:pt x="1152" y="443"/>
                    </a:cubicBezTo>
                    <a:cubicBezTo>
                      <a:pt x="1079" y="402"/>
                      <a:pt x="998" y="366"/>
                      <a:pt x="911" y="343"/>
                    </a:cubicBezTo>
                    <a:cubicBezTo>
                      <a:pt x="897" y="339"/>
                      <a:pt x="882" y="337"/>
                      <a:pt x="868" y="337"/>
                    </a:cubicBezTo>
                    <a:cubicBezTo>
                      <a:pt x="815" y="337"/>
                      <a:pt x="765" y="362"/>
                      <a:pt x="729" y="397"/>
                    </a:cubicBezTo>
                    <a:lnTo>
                      <a:pt x="725" y="397"/>
                    </a:lnTo>
                    <a:cubicBezTo>
                      <a:pt x="607" y="320"/>
                      <a:pt x="502" y="216"/>
                      <a:pt x="420" y="88"/>
                    </a:cubicBezTo>
                    <a:cubicBezTo>
                      <a:pt x="380" y="26"/>
                      <a:pt x="322" y="1"/>
                      <a:pt x="265" y="1"/>
                    </a:cubicBezTo>
                    <a:close/>
                  </a:path>
                </a:pathLst>
              </a:custGeom>
              <a:solidFill>
                <a:srgbClr val="D6B43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51;p4"/>
              <p:cNvSpPr/>
              <p:nvPr/>
            </p:nvSpPr>
            <p:spPr>
              <a:xfrm>
                <a:off x="4349848" y="2911675"/>
                <a:ext cx="555199" cy="284527"/>
              </a:xfrm>
              <a:custGeom>
                <a:avLst/>
                <a:gdLst/>
                <a:ahLst/>
                <a:cxnLst/>
                <a:rect l="l" t="t" r="r" b="b"/>
                <a:pathLst>
                  <a:path w="3206" h="1643" extrusionOk="0">
                    <a:moveTo>
                      <a:pt x="1549" y="109"/>
                    </a:moveTo>
                    <a:cubicBezTo>
                      <a:pt x="1585" y="109"/>
                      <a:pt x="1622" y="110"/>
                      <a:pt x="1659" y="112"/>
                    </a:cubicBezTo>
                    <a:cubicBezTo>
                      <a:pt x="1918" y="125"/>
                      <a:pt x="2186" y="180"/>
                      <a:pt x="2423" y="289"/>
                    </a:cubicBezTo>
                    <a:cubicBezTo>
                      <a:pt x="2659" y="394"/>
                      <a:pt x="2969" y="630"/>
                      <a:pt x="2919" y="921"/>
                    </a:cubicBezTo>
                    <a:cubicBezTo>
                      <a:pt x="2873" y="1212"/>
                      <a:pt x="2482" y="1376"/>
                      <a:pt x="2236" y="1449"/>
                    </a:cubicBezTo>
                    <a:cubicBezTo>
                      <a:pt x="2034" y="1507"/>
                      <a:pt x="1818" y="1534"/>
                      <a:pt x="1605" y="1534"/>
                    </a:cubicBezTo>
                    <a:cubicBezTo>
                      <a:pt x="1536" y="1534"/>
                      <a:pt x="1467" y="1532"/>
                      <a:pt x="1400" y="1526"/>
                    </a:cubicBezTo>
                    <a:cubicBezTo>
                      <a:pt x="1095" y="1499"/>
                      <a:pt x="795" y="1417"/>
                      <a:pt x="522" y="1280"/>
                    </a:cubicBezTo>
                    <a:cubicBezTo>
                      <a:pt x="417" y="1230"/>
                      <a:pt x="313" y="1171"/>
                      <a:pt x="231" y="1085"/>
                    </a:cubicBezTo>
                    <a:cubicBezTo>
                      <a:pt x="122" y="962"/>
                      <a:pt x="72" y="717"/>
                      <a:pt x="249" y="626"/>
                    </a:cubicBezTo>
                    <a:cubicBezTo>
                      <a:pt x="274" y="613"/>
                      <a:pt x="281" y="591"/>
                      <a:pt x="276" y="571"/>
                    </a:cubicBezTo>
                    <a:lnTo>
                      <a:pt x="276" y="571"/>
                    </a:lnTo>
                    <a:cubicBezTo>
                      <a:pt x="630" y="264"/>
                      <a:pt x="1080" y="109"/>
                      <a:pt x="1549" y="109"/>
                    </a:cubicBezTo>
                    <a:close/>
                    <a:moveTo>
                      <a:pt x="1546" y="1"/>
                    </a:moveTo>
                    <a:cubicBezTo>
                      <a:pt x="1032" y="1"/>
                      <a:pt x="535" y="181"/>
                      <a:pt x="154" y="535"/>
                    </a:cubicBezTo>
                    <a:cubicBezTo>
                      <a:pt x="141" y="546"/>
                      <a:pt x="135" y="559"/>
                      <a:pt x="135" y="571"/>
                    </a:cubicBezTo>
                    <a:lnTo>
                      <a:pt x="135" y="571"/>
                    </a:lnTo>
                    <a:cubicBezTo>
                      <a:pt x="29" y="666"/>
                      <a:pt x="1" y="826"/>
                      <a:pt x="40" y="967"/>
                    </a:cubicBezTo>
                    <a:cubicBezTo>
                      <a:pt x="104" y="1189"/>
                      <a:pt x="331" y="1312"/>
                      <a:pt x="527" y="1403"/>
                    </a:cubicBezTo>
                    <a:cubicBezTo>
                      <a:pt x="866" y="1560"/>
                      <a:pt x="1240" y="1642"/>
                      <a:pt x="1613" y="1642"/>
                    </a:cubicBezTo>
                    <a:cubicBezTo>
                      <a:pt x="1804" y="1642"/>
                      <a:pt x="1996" y="1621"/>
                      <a:pt x="2182" y="1576"/>
                    </a:cubicBezTo>
                    <a:cubicBezTo>
                      <a:pt x="2582" y="1481"/>
                      <a:pt x="3205" y="1167"/>
                      <a:pt x="2987" y="662"/>
                    </a:cubicBezTo>
                    <a:cubicBezTo>
                      <a:pt x="2787" y="212"/>
                      <a:pt x="2218" y="53"/>
                      <a:pt x="1768" y="12"/>
                    </a:cubicBezTo>
                    <a:cubicBezTo>
                      <a:pt x="1694" y="4"/>
                      <a:pt x="1620" y="1"/>
                      <a:pt x="154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52;p4"/>
              <p:cNvSpPr/>
              <p:nvPr/>
            </p:nvSpPr>
            <p:spPr>
              <a:xfrm>
                <a:off x="4330625" y="2992202"/>
                <a:ext cx="562472" cy="301844"/>
              </a:xfrm>
              <a:custGeom>
                <a:avLst/>
                <a:gdLst/>
                <a:ahLst/>
                <a:cxnLst/>
                <a:rect l="l" t="t" r="r" b="b"/>
                <a:pathLst>
                  <a:path w="3248" h="1743" extrusionOk="0">
                    <a:moveTo>
                      <a:pt x="344" y="1"/>
                    </a:moveTo>
                    <a:cubicBezTo>
                      <a:pt x="331" y="1"/>
                      <a:pt x="318" y="6"/>
                      <a:pt x="306" y="20"/>
                    </a:cubicBezTo>
                    <a:cubicBezTo>
                      <a:pt x="51" y="311"/>
                      <a:pt x="1" y="770"/>
                      <a:pt x="192" y="1111"/>
                    </a:cubicBezTo>
                    <a:cubicBezTo>
                      <a:pt x="424" y="1520"/>
                      <a:pt x="947" y="1670"/>
                      <a:pt x="1383" y="1725"/>
                    </a:cubicBezTo>
                    <a:cubicBezTo>
                      <a:pt x="1488" y="1737"/>
                      <a:pt x="1594" y="1743"/>
                      <a:pt x="1700" y="1743"/>
                    </a:cubicBezTo>
                    <a:cubicBezTo>
                      <a:pt x="1874" y="1743"/>
                      <a:pt x="2048" y="1728"/>
                      <a:pt x="2220" y="1702"/>
                    </a:cubicBezTo>
                    <a:cubicBezTo>
                      <a:pt x="2447" y="1670"/>
                      <a:pt x="2689" y="1625"/>
                      <a:pt x="2866" y="1466"/>
                    </a:cubicBezTo>
                    <a:cubicBezTo>
                      <a:pt x="3166" y="1193"/>
                      <a:pt x="3248" y="720"/>
                      <a:pt x="3125" y="342"/>
                    </a:cubicBezTo>
                    <a:cubicBezTo>
                      <a:pt x="3116" y="318"/>
                      <a:pt x="3095" y="307"/>
                      <a:pt x="3073" y="307"/>
                    </a:cubicBezTo>
                    <a:cubicBezTo>
                      <a:pt x="3040" y="307"/>
                      <a:pt x="3007" y="333"/>
                      <a:pt x="3020" y="374"/>
                    </a:cubicBezTo>
                    <a:cubicBezTo>
                      <a:pt x="3125" y="702"/>
                      <a:pt x="3066" y="1120"/>
                      <a:pt x="2807" y="1370"/>
                    </a:cubicBezTo>
                    <a:cubicBezTo>
                      <a:pt x="2643" y="1529"/>
                      <a:pt x="2407" y="1566"/>
                      <a:pt x="2188" y="1598"/>
                    </a:cubicBezTo>
                    <a:cubicBezTo>
                      <a:pt x="2034" y="1620"/>
                      <a:pt x="1877" y="1633"/>
                      <a:pt x="1721" y="1633"/>
                    </a:cubicBezTo>
                    <a:cubicBezTo>
                      <a:pt x="1652" y="1633"/>
                      <a:pt x="1583" y="1630"/>
                      <a:pt x="1515" y="1625"/>
                    </a:cubicBezTo>
                    <a:cubicBezTo>
                      <a:pt x="1129" y="1598"/>
                      <a:pt x="656" y="1498"/>
                      <a:pt x="387" y="1197"/>
                    </a:cubicBezTo>
                    <a:cubicBezTo>
                      <a:pt x="119" y="897"/>
                      <a:pt x="119" y="397"/>
                      <a:pt x="383" y="97"/>
                    </a:cubicBezTo>
                    <a:cubicBezTo>
                      <a:pt x="421" y="55"/>
                      <a:pt x="385" y="1"/>
                      <a:pt x="34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53;p4"/>
              <p:cNvSpPr/>
              <p:nvPr/>
            </p:nvSpPr>
            <p:spPr>
              <a:xfrm>
                <a:off x="4360931" y="2914273"/>
                <a:ext cx="217508" cy="130574"/>
              </a:xfrm>
              <a:custGeom>
                <a:avLst/>
                <a:gdLst/>
                <a:ahLst/>
                <a:cxnLst/>
                <a:rect l="l" t="t" r="r" b="b"/>
                <a:pathLst>
                  <a:path w="1256" h="754" extrusionOk="0">
                    <a:moveTo>
                      <a:pt x="1171" y="1"/>
                    </a:moveTo>
                    <a:cubicBezTo>
                      <a:pt x="1168" y="1"/>
                      <a:pt x="1166" y="1"/>
                      <a:pt x="1163" y="1"/>
                    </a:cubicBezTo>
                    <a:cubicBezTo>
                      <a:pt x="776" y="65"/>
                      <a:pt x="358" y="151"/>
                      <a:pt x="121" y="497"/>
                    </a:cubicBezTo>
                    <a:cubicBezTo>
                      <a:pt x="119" y="501"/>
                      <a:pt x="117" y="504"/>
                      <a:pt x="116" y="508"/>
                    </a:cubicBezTo>
                    <a:lnTo>
                      <a:pt x="116" y="508"/>
                    </a:lnTo>
                    <a:cubicBezTo>
                      <a:pt x="76" y="562"/>
                      <a:pt x="44" y="622"/>
                      <a:pt x="17" y="688"/>
                    </a:cubicBezTo>
                    <a:cubicBezTo>
                      <a:pt x="0" y="726"/>
                      <a:pt x="32" y="753"/>
                      <a:pt x="66" y="753"/>
                    </a:cubicBezTo>
                    <a:cubicBezTo>
                      <a:pt x="88" y="753"/>
                      <a:pt x="111" y="742"/>
                      <a:pt x="121" y="715"/>
                    </a:cubicBezTo>
                    <a:cubicBezTo>
                      <a:pt x="134" y="684"/>
                      <a:pt x="149" y="655"/>
                      <a:pt x="166" y="627"/>
                    </a:cubicBezTo>
                    <a:lnTo>
                      <a:pt x="166" y="627"/>
                    </a:lnTo>
                    <a:cubicBezTo>
                      <a:pt x="175" y="622"/>
                      <a:pt x="183" y="616"/>
                      <a:pt x="190" y="606"/>
                    </a:cubicBezTo>
                    <a:cubicBezTo>
                      <a:pt x="213" y="571"/>
                      <a:pt x="238" y="539"/>
                      <a:pt x="266" y="508"/>
                    </a:cubicBezTo>
                    <a:lnTo>
                      <a:pt x="266" y="508"/>
                    </a:lnTo>
                    <a:cubicBezTo>
                      <a:pt x="317" y="460"/>
                      <a:pt x="367" y="409"/>
                      <a:pt x="417" y="356"/>
                    </a:cubicBezTo>
                    <a:lnTo>
                      <a:pt x="417" y="356"/>
                    </a:lnTo>
                    <a:cubicBezTo>
                      <a:pt x="417" y="356"/>
                      <a:pt x="417" y="356"/>
                      <a:pt x="417" y="356"/>
                    </a:cubicBezTo>
                    <a:cubicBezTo>
                      <a:pt x="420" y="353"/>
                      <a:pt x="423" y="350"/>
                      <a:pt x="425" y="346"/>
                    </a:cubicBezTo>
                    <a:lnTo>
                      <a:pt x="425" y="346"/>
                    </a:lnTo>
                    <a:cubicBezTo>
                      <a:pt x="645" y="198"/>
                      <a:pt x="930" y="149"/>
                      <a:pt x="1190" y="106"/>
                    </a:cubicBezTo>
                    <a:cubicBezTo>
                      <a:pt x="1256" y="97"/>
                      <a:pt x="1233" y="1"/>
                      <a:pt x="1171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4"/>
              <p:cNvSpPr/>
              <p:nvPr/>
            </p:nvSpPr>
            <p:spPr>
              <a:xfrm>
                <a:off x="4574456" y="3274998"/>
                <a:ext cx="98883" cy="374751"/>
              </a:xfrm>
              <a:custGeom>
                <a:avLst/>
                <a:gdLst/>
                <a:ahLst/>
                <a:cxnLst/>
                <a:rect l="l" t="t" r="r" b="b"/>
                <a:pathLst>
                  <a:path w="571" h="2164" extrusionOk="0">
                    <a:moveTo>
                      <a:pt x="504" y="0"/>
                    </a:moveTo>
                    <a:cubicBezTo>
                      <a:pt x="483" y="0"/>
                      <a:pt x="463" y="13"/>
                      <a:pt x="457" y="42"/>
                    </a:cubicBezTo>
                    <a:cubicBezTo>
                      <a:pt x="362" y="591"/>
                      <a:pt x="267" y="1142"/>
                      <a:pt x="172" y="1694"/>
                    </a:cubicBezTo>
                    <a:lnTo>
                      <a:pt x="172" y="1694"/>
                    </a:lnTo>
                    <a:cubicBezTo>
                      <a:pt x="172" y="1655"/>
                      <a:pt x="172" y="1617"/>
                      <a:pt x="171" y="1579"/>
                    </a:cubicBezTo>
                    <a:cubicBezTo>
                      <a:pt x="162" y="1415"/>
                      <a:pt x="157" y="1252"/>
                      <a:pt x="148" y="1088"/>
                    </a:cubicBezTo>
                    <a:cubicBezTo>
                      <a:pt x="135" y="756"/>
                      <a:pt x="125" y="428"/>
                      <a:pt x="112" y="101"/>
                    </a:cubicBezTo>
                    <a:cubicBezTo>
                      <a:pt x="109" y="65"/>
                      <a:pt x="81" y="46"/>
                      <a:pt x="54" y="46"/>
                    </a:cubicBezTo>
                    <a:cubicBezTo>
                      <a:pt x="26" y="46"/>
                      <a:pt x="0" y="65"/>
                      <a:pt x="3" y="101"/>
                    </a:cubicBezTo>
                    <a:cubicBezTo>
                      <a:pt x="16" y="451"/>
                      <a:pt x="30" y="806"/>
                      <a:pt x="44" y="1156"/>
                    </a:cubicBezTo>
                    <a:cubicBezTo>
                      <a:pt x="48" y="1320"/>
                      <a:pt x="57" y="1484"/>
                      <a:pt x="62" y="1652"/>
                    </a:cubicBezTo>
                    <a:cubicBezTo>
                      <a:pt x="71" y="1806"/>
                      <a:pt x="57" y="1975"/>
                      <a:pt x="103" y="2125"/>
                    </a:cubicBezTo>
                    <a:cubicBezTo>
                      <a:pt x="110" y="2150"/>
                      <a:pt x="134" y="2164"/>
                      <a:pt x="158" y="2164"/>
                    </a:cubicBezTo>
                    <a:cubicBezTo>
                      <a:pt x="181" y="2164"/>
                      <a:pt x="203" y="2151"/>
                      <a:pt x="207" y="2125"/>
                    </a:cubicBezTo>
                    <a:cubicBezTo>
                      <a:pt x="326" y="1438"/>
                      <a:pt x="444" y="756"/>
                      <a:pt x="562" y="69"/>
                    </a:cubicBezTo>
                    <a:cubicBezTo>
                      <a:pt x="570" y="28"/>
                      <a:pt x="536" y="0"/>
                      <a:pt x="5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5" name="Google Shape;155;p4"/>
            <p:cNvSpPr/>
            <p:nvPr/>
          </p:nvSpPr>
          <p:spPr>
            <a:xfrm rot="1724532" flipH="1">
              <a:off x="7989372" y="846309"/>
              <a:ext cx="165555" cy="66884"/>
            </a:xfrm>
            <a:custGeom>
              <a:avLst/>
              <a:gdLst/>
              <a:ahLst/>
              <a:cxnLst/>
              <a:rect l="l" t="t" r="r" b="b"/>
              <a:pathLst>
                <a:path w="1094" h="442" extrusionOk="0">
                  <a:moveTo>
                    <a:pt x="929" y="0"/>
                  </a:moveTo>
                  <a:cubicBezTo>
                    <a:pt x="904" y="0"/>
                    <a:pt x="877" y="10"/>
                    <a:pt x="854" y="34"/>
                  </a:cubicBezTo>
                  <a:cubicBezTo>
                    <a:pt x="763" y="121"/>
                    <a:pt x="663" y="203"/>
                    <a:pt x="541" y="221"/>
                  </a:cubicBezTo>
                  <a:cubicBezTo>
                    <a:pt x="522" y="224"/>
                    <a:pt x="503" y="226"/>
                    <a:pt x="486" y="226"/>
                  </a:cubicBezTo>
                  <a:cubicBezTo>
                    <a:pt x="385" y="226"/>
                    <a:pt x="303" y="174"/>
                    <a:pt x="218" y="116"/>
                  </a:cubicBezTo>
                  <a:cubicBezTo>
                    <a:pt x="198" y="104"/>
                    <a:pt x="179" y="99"/>
                    <a:pt x="160" y="99"/>
                  </a:cubicBezTo>
                  <a:cubicBezTo>
                    <a:pt x="65" y="99"/>
                    <a:pt x="1" y="247"/>
                    <a:pt x="104" y="312"/>
                  </a:cubicBezTo>
                  <a:cubicBezTo>
                    <a:pt x="236" y="399"/>
                    <a:pt x="368" y="441"/>
                    <a:pt x="496" y="441"/>
                  </a:cubicBezTo>
                  <a:cubicBezTo>
                    <a:pt x="679" y="441"/>
                    <a:pt x="855" y="355"/>
                    <a:pt x="1013" y="194"/>
                  </a:cubicBezTo>
                  <a:cubicBezTo>
                    <a:pt x="1094" y="113"/>
                    <a:pt x="1016" y="0"/>
                    <a:pt x="9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" name="Google Shape;156;p4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157" name="Google Shape;157;p4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2" name="Google Shape;162;p4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163" name="Google Shape;163;p4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56838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509659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97108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24920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0837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>
  <p:cSld name="Title only 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221799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9030792" y="27098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91" name="Google Shape;591;p14"/>
          <p:cNvGrpSpPr/>
          <p:nvPr/>
        </p:nvGrpSpPr>
        <p:grpSpPr>
          <a:xfrm>
            <a:off x="8273513" y="-9"/>
            <a:ext cx="757289" cy="864550"/>
            <a:chOff x="5585712" y="137416"/>
            <a:chExt cx="757289" cy="864550"/>
          </a:xfrm>
        </p:grpSpPr>
        <p:sp>
          <p:nvSpPr>
            <p:cNvPr id="592" name="Google Shape;592;p1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1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620" name="Google Shape;620;p1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4"/>
          <p:cNvGrpSpPr/>
          <p:nvPr/>
        </p:nvGrpSpPr>
        <p:grpSpPr>
          <a:xfrm rot="-4077424">
            <a:off x="8411376" y="4350774"/>
            <a:ext cx="935000" cy="861690"/>
            <a:chOff x="6708722" y="1052986"/>
            <a:chExt cx="935003" cy="861693"/>
          </a:xfrm>
        </p:grpSpPr>
        <p:sp>
          <p:nvSpPr>
            <p:cNvPr id="627" name="Google Shape;627;p14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32" name="Google Shape;632;p14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522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3065689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95912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787069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498647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5040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7"/>
          <p:cNvSpPr txBox="1">
            <a:spLocks noGrp="1"/>
          </p:cNvSpPr>
          <p:nvPr>
            <p:ph type="ctrTitle"/>
          </p:nvPr>
        </p:nvSpPr>
        <p:spPr>
          <a:xfrm>
            <a:off x="1435900" y="1522600"/>
            <a:ext cx="29661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274" name="Google Shape;274;p7"/>
          <p:cNvSpPr txBox="1">
            <a:spLocks noGrp="1"/>
          </p:cNvSpPr>
          <p:nvPr>
            <p:ph type="subTitle" idx="1"/>
          </p:nvPr>
        </p:nvSpPr>
        <p:spPr>
          <a:xfrm>
            <a:off x="1448650" y="3030358"/>
            <a:ext cx="2450400" cy="12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275" name="Google Shape;275;p7"/>
          <p:cNvGrpSpPr/>
          <p:nvPr/>
        </p:nvGrpSpPr>
        <p:grpSpPr>
          <a:xfrm rot="-10796165">
            <a:off x="-971787" y="896494"/>
            <a:ext cx="1863682" cy="480883"/>
            <a:chOff x="7622176" y="2589750"/>
            <a:chExt cx="2078841" cy="536400"/>
          </a:xfrm>
        </p:grpSpPr>
        <p:sp>
          <p:nvSpPr>
            <p:cNvPr id="276" name="Google Shape;276;p7"/>
            <p:cNvSpPr/>
            <p:nvPr/>
          </p:nvSpPr>
          <p:spPr>
            <a:xfrm>
              <a:off x="7632850" y="2604325"/>
              <a:ext cx="2053298" cy="514146"/>
            </a:xfrm>
            <a:custGeom>
              <a:avLst/>
              <a:gdLst/>
              <a:ahLst/>
              <a:cxnLst/>
              <a:rect l="l" t="t" r="r" b="b"/>
              <a:pathLst>
                <a:path w="15508" h="4232" extrusionOk="0">
                  <a:moveTo>
                    <a:pt x="13358" y="0"/>
                  </a:moveTo>
                  <a:lnTo>
                    <a:pt x="12205" y="10"/>
                  </a:lnTo>
                  <a:cubicBezTo>
                    <a:pt x="12205" y="10"/>
                    <a:pt x="10633" y="2"/>
                    <a:pt x="9429" y="2"/>
                  </a:cubicBezTo>
                  <a:cubicBezTo>
                    <a:pt x="8826" y="2"/>
                    <a:pt x="8316" y="4"/>
                    <a:pt x="8140" y="10"/>
                  </a:cubicBezTo>
                  <a:cubicBezTo>
                    <a:pt x="7603" y="40"/>
                    <a:pt x="2981" y="20"/>
                    <a:pt x="2121" y="40"/>
                  </a:cubicBezTo>
                  <a:cubicBezTo>
                    <a:pt x="1271" y="49"/>
                    <a:pt x="157" y="147"/>
                    <a:pt x="157" y="147"/>
                  </a:cubicBezTo>
                  <a:cubicBezTo>
                    <a:pt x="1" y="313"/>
                    <a:pt x="1" y="4231"/>
                    <a:pt x="1" y="4231"/>
                  </a:cubicBezTo>
                  <a:cubicBezTo>
                    <a:pt x="1" y="4231"/>
                    <a:pt x="1605" y="4185"/>
                    <a:pt x="2558" y="4185"/>
                  </a:cubicBezTo>
                  <a:cubicBezTo>
                    <a:pt x="2762" y="4185"/>
                    <a:pt x="2937" y="4187"/>
                    <a:pt x="3059" y="4192"/>
                  </a:cubicBezTo>
                  <a:cubicBezTo>
                    <a:pt x="3095" y="4194"/>
                    <a:pt x="3153" y="4195"/>
                    <a:pt x="3232" y="4195"/>
                  </a:cubicBezTo>
                  <a:cubicBezTo>
                    <a:pt x="4689" y="4195"/>
                    <a:pt x="13124" y="3870"/>
                    <a:pt x="13124" y="3870"/>
                  </a:cubicBezTo>
                  <a:lnTo>
                    <a:pt x="15508" y="2375"/>
                  </a:lnTo>
                  <a:lnTo>
                    <a:pt x="1335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7"/>
            <p:cNvSpPr/>
            <p:nvPr/>
          </p:nvSpPr>
          <p:spPr>
            <a:xfrm>
              <a:off x="9351967" y="2604328"/>
              <a:ext cx="308712" cy="471391"/>
            </a:xfrm>
            <a:custGeom>
              <a:avLst/>
              <a:gdLst/>
              <a:ahLst/>
              <a:cxnLst/>
              <a:rect l="l" t="t" r="r" b="b"/>
              <a:pathLst>
                <a:path w="2541" h="3880" extrusionOk="0">
                  <a:moveTo>
                    <a:pt x="401" y="0"/>
                  </a:moveTo>
                  <a:lnTo>
                    <a:pt x="69" y="10"/>
                  </a:lnTo>
                  <a:cubicBezTo>
                    <a:pt x="20" y="645"/>
                    <a:pt x="0" y="1290"/>
                    <a:pt x="30" y="1935"/>
                  </a:cubicBezTo>
                  <a:lnTo>
                    <a:pt x="30" y="1974"/>
                  </a:lnTo>
                  <a:cubicBezTo>
                    <a:pt x="30" y="2091"/>
                    <a:pt x="30" y="2209"/>
                    <a:pt x="30" y="2326"/>
                  </a:cubicBezTo>
                  <a:cubicBezTo>
                    <a:pt x="20" y="2746"/>
                    <a:pt x="20" y="3166"/>
                    <a:pt x="59" y="3586"/>
                  </a:cubicBezTo>
                  <a:cubicBezTo>
                    <a:pt x="59" y="3665"/>
                    <a:pt x="69" y="3753"/>
                    <a:pt x="69" y="3831"/>
                  </a:cubicBezTo>
                  <a:cubicBezTo>
                    <a:pt x="69" y="3850"/>
                    <a:pt x="78" y="3860"/>
                    <a:pt x="78" y="3880"/>
                  </a:cubicBezTo>
                  <a:cubicBezTo>
                    <a:pt x="127" y="3870"/>
                    <a:pt x="157" y="3870"/>
                    <a:pt x="157" y="3870"/>
                  </a:cubicBezTo>
                  <a:lnTo>
                    <a:pt x="2541" y="2375"/>
                  </a:lnTo>
                  <a:lnTo>
                    <a:pt x="1036" y="714"/>
                  </a:lnTo>
                  <a:cubicBezTo>
                    <a:pt x="1026" y="723"/>
                    <a:pt x="1017" y="723"/>
                    <a:pt x="1007" y="733"/>
                  </a:cubicBezTo>
                  <a:cubicBezTo>
                    <a:pt x="1007" y="723"/>
                    <a:pt x="1007" y="714"/>
                    <a:pt x="1007" y="714"/>
                  </a:cubicBezTo>
                  <a:cubicBezTo>
                    <a:pt x="997" y="684"/>
                    <a:pt x="987" y="665"/>
                    <a:pt x="977" y="645"/>
                  </a:cubicBezTo>
                  <a:lnTo>
                    <a:pt x="938" y="596"/>
                  </a:lnTo>
                  <a:cubicBezTo>
                    <a:pt x="909" y="577"/>
                    <a:pt x="890" y="567"/>
                    <a:pt x="860" y="567"/>
                  </a:cubicBezTo>
                  <a:cubicBezTo>
                    <a:pt x="850" y="538"/>
                    <a:pt x="841" y="518"/>
                    <a:pt x="841" y="489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rgbClr val="F7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7"/>
            <p:cNvSpPr/>
            <p:nvPr/>
          </p:nvSpPr>
          <p:spPr>
            <a:xfrm>
              <a:off x="7622176" y="2589750"/>
              <a:ext cx="2078841" cy="536400"/>
            </a:xfrm>
            <a:custGeom>
              <a:avLst/>
              <a:gdLst/>
              <a:ahLst/>
              <a:cxnLst/>
              <a:rect l="l" t="t" r="r" b="b"/>
              <a:pathLst>
                <a:path w="15733" h="4415" extrusionOk="0">
                  <a:moveTo>
                    <a:pt x="6851" y="130"/>
                  </a:moveTo>
                  <a:cubicBezTo>
                    <a:pt x="7965" y="130"/>
                    <a:pt x="9069" y="130"/>
                    <a:pt x="10173" y="140"/>
                  </a:cubicBezTo>
                  <a:cubicBezTo>
                    <a:pt x="10740" y="140"/>
                    <a:pt x="11306" y="150"/>
                    <a:pt x="11873" y="160"/>
                  </a:cubicBezTo>
                  <a:lnTo>
                    <a:pt x="12655" y="169"/>
                  </a:lnTo>
                  <a:lnTo>
                    <a:pt x="13006" y="169"/>
                  </a:lnTo>
                  <a:cubicBezTo>
                    <a:pt x="13163" y="179"/>
                    <a:pt x="13358" y="150"/>
                    <a:pt x="13475" y="247"/>
                  </a:cubicBezTo>
                  <a:cubicBezTo>
                    <a:pt x="13583" y="316"/>
                    <a:pt x="13661" y="423"/>
                    <a:pt x="13749" y="511"/>
                  </a:cubicBezTo>
                  <a:cubicBezTo>
                    <a:pt x="13837" y="609"/>
                    <a:pt x="13935" y="707"/>
                    <a:pt x="14023" y="804"/>
                  </a:cubicBezTo>
                  <a:cubicBezTo>
                    <a:pt x="14199" y="990"/>
                    <a:pt x="14365" y="1176"/>
                    <a:pt x="14541" y="1371"/>
                  </a:cubicBezTo>
                  <a:cubicBezTo>
                    <a:pt x="14873" y="1742"/>
                    <a:pt x="15195" y="2133"/>
                    <a:pt x="15498" y="2524"/>
                  </a:cubicBezTo>
                  <a:lnTo>
                    <a:pt x="14296" y="3247"/>
                  </a:lnTo>
                  <a:cubicBezTo>
                    <a:pt x="14111" y="3364"/>
                    <a:pt x="13925" y="3472"/>
                    <a:pt x="13739" y="3589"/>
                  </a:cubicBezTo>
                  <a:cubicBezTo>
                    <a:pt x="13544" y="3706"/>
                    <a:pt x="13339" y="3853"/>
                    <a:pt x="13114" y="3941"/>
                  </a:cubicBezTo>
                  <a:cubicBezTo>
                    <a:pt x="12879" y="4039"/>
                    <a:pt x="12577" y="4019"/>
                    <a:pt x="12322" y="4029"/>
                  </a:cubicBezTo>
                  <a:cubicBezTo>
                    <a:pt x="12059" y="4039"/>
                    <a:pt x="11805" y="4058"/>
                    <a:pt x="11541" y="4068"/>
                  </a:cubicBezTo>
                  <a:cubicBezTo>
                    <a:pt x="11013" y="4088"/>
                    <a:pt x="10485" y="4107"/>
                    <a:pt x="9958" y="4127"/>
                  </a:cubicBezTo>
                  <a:cubicBezTo>
                    <a:pt x="7847" y="4215"/>
                    <a:pt x="5737" y="4273"/>
                    <a:pt x="3626" y="4273"/>
                  </a:cubicBezTo>
                  <a:cubicBezTo>
                    <a:pt x="2483" y="4273"/>
                    <a:pt x="1330" y="4263"/>
                    <a:pt x="177" y="4215"/>
                  </a:cubicBezTo>
                  <a:cubicBezTo>
                    <a:pt x="177" y="3882"/>
                    <a:pt x="177" y="3540"/>
                    <a:pt x="187" y="3208"/>
                  </a:cubicBezTo>
                  <a:cubicBezTo>
                    <a:pt x="187" y="3198"/>
                    <a:pt x="196" y="3198"/>
                    <a:pt x="196" y="3179"/>
                  </a:cubicBezTo>
                  <a:cubicBezTo>
                    <a:pt x="187" y="3110"/>
                    <a:pt x="187" y="3042"/>
                    <a:pt x="187" y="2974"/>
                  </a:cubicBezTo>
                  <a:cubicBezTo>
                    <a:pt x="206" y="2055"/>
                    <a:pt x="255" y="1146"/>
                    <a:pt x="343" y="238"/>
                  </a:cubicBezTo>
                  <a:cubicBezTo>
                    <a:pt x="2512" y="179"/>
                    <a:pt x="4681" y="150"/>
                    <a:pt x="6851" y="130"/>
                  </a:cubicBezTo>
                  <a:close/>
                  <a:moveTo>
                    <a:pt x="8113" y="0"/>
                  </a:moveTo>
                  <a:cubicBezTo>
                    <a:pt x="6774" y="0"/>
                    <a:pt x="5434" y="10"/>
                    <a:pt x="4095" y="32"/>
                  </a:cubicBezTo>
                  <a:cubicBezTo>
                    <a:pt x="2805" y="52"/>
                    <a:pt x="1506" y="81"/>
                    <a:pt x="206" y="120"/>
                  </a:cubicBezTo>
                  <a:cubicBezTo>
                    <a:pt x="167" y="120"/>
                    <a:pt x="138" y="150"/>
                    <a:pt x="128" y="179"/>
                  </a:cubicBezTo>
                  <a:cubicBezTo>
                    <a:pt x="69" y="853"/>
                    <a:pt x="30" y="1527"/>
                    <a:pt x="40" y="2202"/>
                  </a:cubicBezTo>
                  <a:cubicBezTo>
                    <a:pt x="11" y="2895"/>
                    <a:pt x="1" y="3589"/>
                    <a:pt x="11" y="4283"/>
                  </a:cubicBezTo>
                  <a:cubicBezTo>
                    <a:pt x="11" y="4322"/>
                    <a:pt x="50" y="4351"/>
                    <a:pt x="89" y="4351"/>
                  </a:cubicBezTo>
                  <a:cubicBezTo>
                    <a:pt x="1289" y="4395"/>
                    <a:pt x="2487" y="4414"/>
                    <a:pt x="3685" y="4414"/>
                  </a:cubicBezTo>
                  <a:cubicBezTo>
                    <a:pt x="4632" y="4414"/>
                    <a:pt x="5579" y="4402"/>
                    <a:pt x="6528" y="4381"/>
                  </a:cubicBezTo>
                  <a:cubicBezTo>
                    <a:pt x="7583" y="4351"/>
                    <a:pt x="8648" y="4322"/>
                    <a:pt x="9704" y="4283"/>
                  </a:cubicBezTo>
                  <a:cubicBezTo>
                    <a:pt x="10251" y="4254"/>
                    <a:pt x="10788" y="4234"/>
                    <a:pt x="11326" y="4215"/>
                  </a:cubicBezTo>
                  <a:cubicBezTo>
                    <a:pt x="11844" y="4195"/>
                    <a:pt x="12381" y="4205"/>
                    <a:pt x="12889" y="4146"/>
                  </a:cubicBezTo>
                  <a:cubicBezTo>
                    <a:pt x="13124" y="4127"/>
                    <a:pt x="13309" y="4029"/>
                    <a:pt x="13495" y="3921"/>
                  </a:cubicBezTo>
                  <a:cubicBezTo>
                    <a:pt x="13739" y="3775"/>
                    <a:pt x="13984" y="3628"/>
                    <a:pt x="14218" y="3482"/>
                  </a:cubicBezTo>
                  <a:cubicBezTo>
                    <a:pt x="14707" y="3198"/>
                    <a:pt x="15185" y="2905"/>
                    <a:pt x="15674" y="2612"/>
                  </a:cubicBezTo>
                  <a:cubicBezTo>
                    <a:pt x="15713" y="2583"/>
                    <a:pt x="15733" y="2544"/>
                    <a:pt x="15703" y="2505"/>
                  </a:cubicBezTo>
                  <a:cubicBezTo>
                    <a:pt x="15127" y="1772"/>
                    <a:pt x="14501" y="1058"/>
                    <a:pt x="13827" y="374"/>
                  </a:cubicBezTo>
                  <a:cubicBezTo>
                    <a:pt x="13710" y="247"/>
                    <a:pt x="13593" y="91"/>
                    <a:pt x="13397" y="52"/>
                  </a:cubicBezTo>
                  <a:cubicBezTo>
                    <a:pt x="13280" y="32"/>
                    <a:pt x="13153" y="28"/>
                    <a:pt x="13025" y="28"/>
                  </a:cubicBezTo>
                  <a:cubicBezTo>
                    <a:pt x="12897" y="28"/>
                    <a:pt x="12767" y="32"/>
                    <a:pt x="12645" y="32"/>
                  </a:cubicBezTo>
                  <a:cubicBezTo>
                    <a:pt x="12088" y="23"/>
                    <a:pt x="11521" y="13"/>
                    <a:pt x="10955" y="13"/>
                  </a:cubicBezTo>
                  <a:cubicBezTo>
                    <a:pt x="10007" y="5"/>
                    <a:pt x="9060" y="0"/>
                    <a:pt x="8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9" name="Google Shape;279;p7"/>
          <p:cNvGrpSpPr/>
          <p:nvPr/>
        </p:nvGrpSpPr>
        <p:grpSpPr>
          <a:xfrm rot="-10796165">
            <a:off x="-660966" y="215735"/>
            <a:ext cx="1977578" cy="511054"/>
            <a:chOff x="7341938" y="3315545"/>
            <a:chExt cx="2205886" cy="570055"/>
          </a:xfrm>
        </p:grpSpPr>
        <p:sp>
          <p:nvSpPr>
            <p:cNvPr id="280" name="Google Shape;280;p7"/>
            <p:cNvSpPr/>
            <p:nvPr/>
          </p:nvSpPr>
          <p:spPr>
            <a:xfrm rot="10800000">
              <a:off x="7553633" y="3364995"/>
              <a:ext cx="210557" cy="441756"/>
            </a:xfrm>
            <a:custGeom>
              <a:avLst/>
              <a:gdLst/>
              <a:ahLst/>
              <a:cxnLst/>
              <a:rect l="l" t="t" r="r" b="b"/>
              <a:pathLst>
                <a:path w="1526" h="3636" extrusionOk="0">
                  <a:moveTo>
                    <a:pt x="1428" y="0"/>
                  </a:moveTo>
                  <a:cubicBezTo>
                    <a:pt x="949" y="1212"/>
                    <a:pt x="480" y="2424"/>
                    <a:pt x="1" y="3635"/>
                  </a:cubicBezTo>
                  <a:lnTo>
                    <a:pt x="138" y="3635"/>
                  </a:lnTo>
                  <a:cubicBezTo>
                    <a:pt x="607" y="2463"/>
                    <a:pt x="1066" y="1280"/>
                    <a:pt x="1525" y="98"/>
                  </a:cubicBezTo>
                  <a:cubicBezTo>
                    <a:pt x="1486" y="69"/>
                    <a:pt x="1457" y="39"/>
                    <a:pt x="1428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7"/>
            <p:cNvSpPr/>
            <p:nvPr/>
          </p:nvSpPr>
          <p:spPr>
            <a:xfrm rot="10800000">
              <a:off x="7696576" y="3363901"/>
              <a:ext cx="258988" cy="504569"/>
            </a:xfrm>
            <a:custGeom>
              <a:avLst/>
              <a:gdLst/>
              <a:ahLst/>
              <a:cxnLst/>
              <a:rect l="l" t="t" r="r" b="b"/>
              <a:pathLst>
                <a:path w="1877" h="4153" extrusionOk="0">
                  <a:moveTo>
                    <a:pt x="1740" y="0"/>
                  </a:moveTo>
                  <a:cubicBezTo>
                    <a:pt x="1202" y="1407"/>
                    <a:pt x="626" y="2795"/>
                    <a:pt x="0" y="4153"/>
                  </a:cubicBezTo>
                  <a:lnTo>
                    <a:pt x="137" y="4153"/>
                  </a:lnTo>
                  <a:cubicBezTo>
                    <a:pt x="763" y="2785"/>
                    <a:pt x="1339" y="1407"/>
                    <a:pt x="1876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7"/>
            <p:cNvSpPr/>
            <p:nvPr/>
          </p:nvSpPr>
          <p:spPr>
            <a:xfrm rot="10800000">
              <a:off x="7851662" y="3362686"/>
              <a:ext cx="327702" cy="505784"/>
            </a:xfrm>
            <a:custGeom>
              <a:avLst/>
              <a:gdLst/>
              <a:ahLst/>
              <a:cxnLst/>
              <a:rect l="l" t="t" r="r" b="b"/>
              <a:pathLst>
                <a:path w="2375" h="4163" extrusionOk="0">
                  <a:moveTo>
                    <a:pt x="2228" y="0"/>
                  </a:moveTo>
                  <a:cubicBezTo>
                    <a:pt x="1564" y="1427"/>
                    <a:pt x="821" y="2824"/>
                    <a:pt x="0" y="4163"/>
                  </a:cubicBezTo>
                  <a:lnTo>
                    <a:pt x="157" y="4163"/>
                  </a:lnTo>
                  <a:cubicBezTo>
                    <a:pt x="968" y="2814"/>
                    <a:pt x="1710" y="1427"/>
                    <a:pt x="2375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7"/>
            <p:cNvSpPr/>
            <p:nvPr/>
          </p:nvSpPr>
          <p:spPr>
            <a:xfrm rot="10800000">
              <a:off x="7352702" y="3324658"/>
              <a:ext cx="2161457" cy="555961"/>
            </a:xfrm>
            <a:custGeom>
              <a:avLst/>
              <a:gdLst/>
              <a:ahLst/>
              <a:cxnLst/>
              <a:rect l="l" t="t" r="r" b="b"/>
              <a:pathLst>
                <a:path w="15665" h="4576" extrusionOk="0">
                  <a:moveTo>
                    <a:pt x="1702" y="0"/>
                  </a:moveTo>
                  <a:cubicBezTo>
                    <a:pt x="1610" y="0"/>
                    <a:pt x="1541" y="1"/>
                    <a:pt x="1496" y="2"/>
                  </a:cubicBezTo>
                  <a:cubicBezTo>
                    <a:pt x="870" y="32"/>
                    <a:pt x="1" y="217"/>
                    <a:pt x="1" y="217"/>
                  </a:cubicBezTo>
                  <a:cubicBezTo>
                    <a:pt x="59" y="305"/>
                    <a:pt x="1730" y="1195"/>
                    <a:pt x="1926" y="1400"/>
                  </a:cubicBezTo>
                  <a:cubicBezTo>
                    <a:pt x="2121" y="1615"/>
                    <a:pt x="3294" y="2260"/>
                    <a:pt x="3294" y="2260"/>
                  </a:cubicBezTo>
                  <a:lnTo>
                    <a:pt x="3010" y="2484"/>
                  </a:lnTo>
                  <a:cubicBezTo>
                    <a:pt x="3010" y="2484"/>
                    <a:pt x="2297" y="3002"/>
                    <a:pt x="1926" y="3227"/>
                  </a:cubicBezTo>
                  <a:cubicBezTo>
                    <a:pt x="1554" y="3452"/>
                    <a:pt x="431" y="4575"/>
                    <a:pt x="431" y="4575"/>
                  </a:cubicBezTo>
                  <a:lnTo>
                    <a:pt x="1896" y="4575"/>
                  </a:lnTo>
                  <a:cubicBezTo>
                    <a:pt x="2199" y="4575"/>
                    <a:pt x="5365" y="4419"/>
                    <a:pt x="6196" y="4341"/>
                  </a:cubicBezTo>
                  <a:cubicBezTo>
                    <a:pt x="7036" y="4253"/>
                    <a:pt x="13876" y="4243"/>
                    <a:pt x="13876" y="4243"/>
                  </a:cubicBezTo>
                  <a:lnTo>
                    <a:pt x="14843" y="3246"/>
                  </a:lnTo>
                  <a:cubicBezTo>
                    <a:pt x="14843" y="3246"/>
                    <a:pt x="15664" y="2318"/>
                    <a:pt x="15498" y="2064"/>
                  </a:cubicBezTo>
                  <a:cubicBezTo>
                    <a:pt x="15342" y="1810"/>
                    <a:pt x="13651" y="129"/>
                    <a:pt x="13544" y="110"/>
                  </a:cubicBezTo>
                  <a:cubicBezTo>
                    <a:pt x="13508" y="103"/>
                    <a:pt x="12847" y="101"/>
                    <a:pt x="11981" y="101"/>
                  </a:cubicBezTo>
                  <a:cubicBezTo>
                    <a:pt x="10250" y="101"/>
                    <a:pt x="7701" y="110"/>
                    <a:pt x="7701" y="110"/>
                  </a:cubicBezTo>
                  <a:cubicBezTo>
                    <a:pt x="7701" y="110"/>
                    <a:pt x="2890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7"/>
            <p:cNvSpPr/>
            <p:nvPr/>
          </p:nvSpPr>
          <p:spPr>
            <a:xfrm rot="10800000">
              <a:off x="7341938" y="3315545"/>
              <a:ext cx="2205886" cy="570055"/>
            </a:xfrm>
            <a:custGeom>
              <a:avLst/>
              <a:gdLst/>
              <a:ahLst/>
              <a:cxnLst/>
              <a:rect l="l" t="t" r="r" b="b"/>
              <a:pathLst>
                <a:path w="15987" h="4692" extrusionOk="0">
                  <a:moveTo>
                    <a:pt x="1984" y="151"/>
                  </a:moveTo>
                  <a:cubicBezTo>
                    <a:pt x="2844" y="170"/>
                    <a:pt x="3706" y="175"/>
                    <a:pt x="4570" y="175"/>
                  </a:cubicBezTo>
                  <a:cubicBezTo>
                    <a:pt x="5433" y="175"/>
                    <a:pt x="6298" y="170"/>
                    <a:pt x="7163" y="170"/>
                  </a:cubicBezTo>
                  <a:cubicBezTo>
                    <a:pt x="7500" y="172"/>
                    <a:pt x="7837" y="173"/>
                    <a:pt x="8174" y="173"/>
                  </a:cubicBezTo>
                  <a:cubicBezTo>
                    <a:pt x="9028" y="173"/>
                    <a:pt x="9882" y="169"/>
                    <a:pt x="10736" y="169"/>
                  </a:cubicBezTo>
                  <a:cubicBezTo>
                    <a:pt x="11646" y="169"/>
                    <a:pt x="12556" y="173"/>
                    <a:pt x="13465" y="190"/>
                  </a:cubicBezTo>
                  <a:cubicBezTo>
                    <a:pt x="13729" y="190"/>
                    <a:pt x="13925" y="229"/>
                    <a:pt x="14110" y="395"/>
                  </a:cubicBezTo>
                  <a:cubicBezTo>
                    <a:pt x="14296" y="571"/>
                    <a:pt x="14452" y="776"/>
                    <a:pt x="14618" y="962"/>
                  </a:cubicBezTo>
                  <a:cubicBezTo>
                    <a:pt x="14931" y="1323"/>
                    <a:pt x="15253" y="1685"/>
                    <a:pt x="15576" y="2047"/>
                  </a:cubicBezTo>
                  <a:cubicBezTo>
                    <a:pt x="15654" y="2144"/>
                    <a:pt x="15742" y="2203"/>
                    <a:pt x="15732" y="2330"/>
                  </a:cubicBezTo>
                  <a:cubicBezTo>
                    <a:pt x="15722" y="2457"/>
                    <a:pt x="15586" y="2555"/>
                    <a:pt x="15488" y="2662"/>
                  </a:cubicBezTo>
                  <a:cubicBezTo>
                    <a:pt x="15322" y="2838"/>
                    <a:pt x="15146" y="3024"/>
                    <a:pt x="14980" y="3209"/>
                  </a:cubicBezTo>
                  <a:cubicBezTo>
                    <a:pt x="14824" y="3375"/>
                    <a:pt x="14667" y="3542"/>
                    <a:pt x="14511" y="3708"/>
                  </a:cubicBezTo>
                  <a:cubicBezTo>
                    <a:pt x="14374" y="3854"/>
                    <a:pt x="14208" y="4108"/>
                    <a:pt x="14003" y="4186"/>
                  </a:cubicBezTo>
                  <a:cubicBezTo>
                    <a:pt x="13917" y="4218"/>
                    <a:pt x="13810" y="4227"/>
                    <a:pt x="13699" y="4227"/>
                  </a:cubicBezTo>
                  <a:cubicBezTo>
                    <a:pt x="13533" y="4227"/>
                    <a:pt x="13356" y="4206"/>
                    <a:pt x="13221" y="4206"/>
                  </a:cubicBezTo>
                  <a:lnTo>
                    <a:pt x="10817" y="4206"/>
                  </a:lnTo>
                  <a:cubicBezTo>
                    <a:pt x="9762" y="4216"/>
                    <a:pt x="8707" y="4245"/>
                    <a:pt x="7651" y="4284"/>
                  </a:cubicBezTo>
                  <a:cubicBezTo>
                    <a:pt x="6469" y="4323"/>
                    <a:pt x="5297" y="4382"/>
                    <a:pt x="4114" y="4450"/>
                  </a:cubicBezTo>
                  <a:cubicBezTo>
                    <a:pt x="3320" y="4492"/>
                    <a:pt x="2526" y="4529"/>
                    <a:pt x="1732" y="4529"/>
                  </a:cubicBezTo>
                  <a:cubicBezTo>
                    <a:pt x="1412" y="4529"/>
                    <a:pt x="1092" y="4523"/>
                    <a:pt x="773" y="4509"/>
                  </a:cubicBezTo>
                  <a:cubicBezTo>
                    <a:pt x="1642" y="3766"/>
                    <a:pt x="2561" y="3073"/>
                    <a:pt x="3528" y="2447"/>
                  </a:cubicBezTo>
                  <a:cubicBezTo>
                    <a:pt x="3596" y="2408"/>
                    <a:pt x="3596" y="2340"/>
                    <a:pt x="3528" y="2301"/>
                  </a:cubicBezTo>
                  <a:cubicBezTo>
                    <a:pt x="2453" y="1646"/>
                    <a:pt x="1398" y="962"/>
                    <a:pt x="372" y="249"/>
                  </a:cubicBezTo>
                  <a:cubicBezTo>
                    <a:pt x="909" y="200"/>
                    <a:pt x="1447" y="170"/>
                    <a:pt x="1984" y="151"/>
                  </a:cubicBezTo>
                  <a:close/>
                  <a:moveTo>
                    <a:pt x="1974" y="1"/>
                  </a:moveTo>
                  <a:cubicBezTo>
                    <a:pt x="1362" y="1"/>
                    <a:pt x="750" y="36"/>
                    <a:pt x="137" y="102"/>
                  </a:cubicBezTo>
                  <a:cubicBezTo>
                    <a:pt x="69" y="112"/>
                    <a:pt x="1" y="190"/>
                    <a:pt x="69" y="249"/>
                  </a:cubicBezTo>
                  <a:cubicBezTo>
                    <a:pt x="1134" y="981"/>
                    <a:pt x="2219" y="1695"/>
                    <a:pt x="3323" y="2379"/>
                  </a:cubicBezTo>
                  <a:cubicBezTo>
                    <a:pt x="2326" y="3033"/>
                    <a:pt x="1369" y="3747"/>
                    <a:pt x="489" y="4519"/>
                  </a:cubicBezTo>
                  <a:cubicBezTo>
                    <a:pt x="421" y="4568"/>
                    <a:pt x="470" y="4655"/>
                    <a:pt x="558" y="4655"/>
                  </a:cubicBezTo>
                  <a:cubicBezTo>
                    <a:pt x="1005" y="4681"/>
                    <a:pt x="1453" y="4691"/>
                    <a:pt x="1901" y="4691"/>
                  </a:cubicBezTo>
                  <a:cubicBezTo>
                    <a:pt x="3693" y="4691"/>
                    <a:pt x="5488" y="4523"/>
                    <a:pt x="7270" y="4460"/>
                  </a:cubicBezTo>
                  <a:cubicBezTo>
                    <a:pt x="8404" y="4421"/>
                    <a:pt x="9528" y="4392"/>
                    <a:pt x="10651" y="4382"/>
                  </a:cubicBezTo>
                  <a:cubicBezTo>
                    <a:pt x="11029" y="4382"/>
                    <a:pt x="11403" y="4378"/>
                    <a:pt x="11777" y="4378"/>
                  </a:cubicBezTo>
                  <a:cubicBezTo>
                    <a:pt x="11965" y="4378"/>
                    <a:pt x="12153" y="4379"/>
                    <a:pt x="12342" y="4382"/>
                  </a:cubicBezTo>
                  <a:lnTo>
                    <a:pt x="13104" y="4382"/>
                  </a:lnTo>
                  <a:cubicBezTo>
                    <a:pt x="13286" y="4382"/>
                    <a:pt x="13477" y="4395"/>
                    <a:pt x="13665" y="4395"/>
                  </a:cubicBezTo>
                  <a:cubicBezTo>
                    <a:pt x="13760" y="4395"/>
                    <a:pt x="13853" y="4392"/>
                    <a:pt x="13944" y="4382"/>
                  </a:cubicBezTo>
                  <a:cubicBezTo>
                    <a:pt x="14130" y="4362"/>
                    <a:pt x="14237" y="4274"/>
                    <a:pt x="14355" y="4157"/>
                  </a:cubicBezTo>
                  <a:cubicBezTo>
                    <a:pt x="14540" y="3952"/>
                    <a:pt x="14726" y="3747"/>
                    <a:pt x="14921" y="3551"/>
                  </a:cubicBezTo>
                  <a:lnTo>
                    <a:pt x="15380" y="3053"/>
                  </a:lnTo>
                  <a:cubicBezTo>
                    <a:pt x="15556" y="2867"/>
                    <a:pt x="15752" y="2691"/>
                    <a:pt x="15898" y="2496"/>
                  </a:cubicBezTo>
                  <a:cubicBezTo>
                    <a:pt x="15986" y="2389"/>
                    <a:pt x="15986" y="2271"/>
                    <a:pt x="15918" y="2154"/>
                  </a:cubicBezTo>
                  <a:cubicBezTo>
                    <a:pt x="15781" y="1959"/>
                    <a:pt x="15586" y="1773"/>
                    <a:pt x="15420" y="1587"/>
                  </a:cubicBezTo>
                  <a:cubicBezTo>
                    <a:pt x="15087" y="1206"/>
                    <a:pt x="14755" y="825"/>
                    <a:pt x="14413" y="454"/>
                  </a:cubicBezTo>
                  <a:cubicBezTo>
                    <a:pt x="14306" y="327"/>
                    <a:pt x="14188" y="200"/>
                    <a:pt x="14032" y="122"/>
                  </a:cubicBezTo>
                  <a:cubicBezTo>
                    <a:pt x="13856" y="34"/>
                    <a:pt x="13641" y="24"/>
                    <a:pt x="13436" y="24"/>
                  </a:cubicBezTo>
                  <a:cubicBezTo>
                    <a:pt x="12889" y="14"/>
                    <a:pt x="12342" y="14"/>
                    <a:pt x="11804" y="14"/>
                  </a:cubicBezTo>
                  <a:lnTo>
                    <a:pt x="4632" y="14"/>
                  </a:lnTo>
                  <a:cubicBezTo>
                    <a:pt x="4036" y="14"/>
                    <a:pt x="3430" y="14"/>
                    <a:pt x="2834" y="24"/>
                  </a:cubicBezTo>
                  <a:cubicBezTo>
                    <a:pt x="2548" y="8"/>
                    <a:pt x="2261" y="1"/>
                    <a:pt x="1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5" name="Google Shape;285;p7"/>
          <p:cNvGrpSpPr/>
          <p:nvPr/>
        </p:nvGrpSpPr>
        <p:grpSpPr>
          <a:xfrm rot="-10796165">
            <a:off x="-951180" y="1547191"/>
            <a:ext cx="1842350" cy="479566"/>
            <a:chOff x="7492775" y="1865413"/>
            <a:chExt cx="2055046" cy="534931"/>
          </a:xfrm>
        </p:grpSpPr>
        <p:sp>
          <p:nvSpPr>
            <p:cNvPr id="286" name="Google Shape;286;p7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7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7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7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7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1" name="Google Shape;291;p7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292" name="Google Shape;292;p7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7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7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7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7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" name="Google Shape;297;p7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298" name="Google Shape;298;p7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7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7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7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7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3" name="Google Shape;303;p7"/>
          <p:cNvGrpSpPr/>
          <p:nvPr/>
        </p:nvGrpSpPr>
        <p:grpSpPr>
          <a:xfrm>
            <a:off x="7363688" y="138427"/>
            <a:ext cx="1956019" cy="1443702"/>
            <a:chOff x="7211282" y="106518"/>
            <a:chExt cx="2205705" cy="1627990"/>
          </a:xfrm>
        </p:grpSpPr>
        <p:sp>
          <p:nvSpPr>
            <p:cNvPr id="304" name="Google Shape;304;p7"/>
            <p:cNvSpPr/>
            <p:nvPr/>
          </p:nvSpPr>
          <p:spPr>
            <a:xfrm>
              <a:off x="7327543" y="160139"/>
              <a:ext cx="2078847" cy="1564726"/>
            </a:xfrm>
            <a:custGeom>
              <a:avLst/>
              <a:gdLst/>
              <a:ahLst/>
              <a:cxnLst/>
              <a:rect l="l" t="t" r="r" b="b"/>
              <a:pathLst>
                <a:path w="19615" h="14764" extrusionOk="0">
                  <a:moveTo>
                    <a:pt x="11631" y="1"/>
                  </a:moveTo>
                  <a:cubicBezTo>
                    <a:pt x="10854" y="1"/>
                    <a:pt x="7004" y="157"/>
                    <a:pt x="6126" y="284"/>
                  </a:cubicBezTo>
                  <a:cubicBezTo>
                    <a:pt x="5212" y="415"/>
                    <a:pt x="337" y="415"/>
                    <a:pt x="210" y="429"/>
                  </a:cubicBezTo>
                  <a:cubicBezTo>
                    <a:pt x="210" y="429"/>
                    <a:pt x="14" y="12935"/>
                    <a:pt x="5" y="13653"/>
                  </a:cubicBezTo>
                  <a:cubicBezTo>
                    <a:pt x="1" y="13987"/>
                    <a:pt x="150" y="14077"/>
                    <a:pt x="311" y="14077"/>
                  </a:cubicBezTo>
                  <a:cubicBezTo>
                    <a:pt x="496" y="14077"/>
                    <a:pt x="696" y="13958"/>
                    <a:pt x="696" y="13958"/>
                  </a:cubicBezTo>
                  <a:lnTo>
                    <a:pt x="696" y="13958"/>
                  </a:lnTo>
                  <a:lnTo>
                    <a:pt x="446" y="14759"/>
                  </a:lnTo>
                  <a:cubicBezTo>
                    <a:pt x="446" y="14759"/>
                    <a:pt x="857" y="14763"/>
                    <a:pt x="1419" y="14763"/>
                  </a:cubicBezTo>
                  <a:cubicBezTo>
                    <a:pt x="2543" y="14763"/>
                    <a:pt x="4275" y="14745"/>
                    <a:pt x="4548" y="14636"/>
                  </a:cubicBezTo>
                  <a:cubicBezTo>
                    <a:pt x="4957" y="14472"/>
                    <a:pt x="10415" y="14599"/>
                    <a:pt x="11429" y="14463"/>
                  </a:cubicBezTo>
                  <a:cubicBezTo>
                    <a:pt x="12438" y="14322"/>
                    <a:pt x="19614" y="14322"/>
                    <a:pt x="19614" y="14322"/>
                  </a:cubicBezTo>
                  <a:lnTo>
                    <a:pt x="19537" y="13572"/>
                  </a:lnTo>
                  <a:cubicBezTo>
                    <a:pt x="19537" y="13572"/>
                    <a:pt x="19483" y="10743"/>
                    <a:pt x="19455" y="9956"/>
                  </a:cubicBezTo>
                  <a:cubicBezTo>
                    <a:pt x="19428" y="9165"/>
                    <a:pt x="19173" y="697"/>
                    <a:pt x="19173" y="697"/>
                  </a:cubicBezTo>
                  <a:lnTo>
                    <a:pt x="18523" y="538"/>
                  </a:lnTo>
                  <a:lnTo>
                    <a:pt x="18418" y="247"/>
                  </a:lnTo>
                  <a:cubicBezTo>
                    <a:pt x="18418" y="247"/>
                    <a:pt x="16477" y="97"/>
                    <a:pt x="16145" y="74"/>
                  </a:cubicBezTo>
                  <a:cubicBezTo>
                    <a:pt x="15817" y="56"/>
                    <a:pt x="12247" y="11"/>
                    <a:pt x="11711" y="2"/>
                  </a:cubicBezTo>
                  <a:cubicBezTo>
                    <a:pt x="11690" y="1"/>
                    <a:pt x="11663" y="1"/>
                    <a:pt x="11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7"/>
            <p:cNvSpPr/>
            <p:nvPr/>
          </p:nvSpPr>
          <p:spPr>
            <a:xfrm>
              <a:off x="7307300" y="149646"/>
              <a:ext cx="2018119" cy="1514914"/>
            </a:xfrm>
            <a:custGeom>
              <a:avLst/>
              <a:gdLst/>
              <a:ahLst/>
              <a:cxnLst/>
              <a:rect l="l" t="t" r="r" b="b"/>
              <a:pathLst>
                <a:path w="19042" h="14294" extrusionOk="0">
                  <a:moveTo>
                    <a:pt x="11449" y="199"/>
                  </a:moveTo>
                  <a:cubicBezTo>
                    <a:pt x="11956" y="199"/>
                    <a:pt x="12463" y="208"/>
                    <a:pt x="12970" y="228"/>
                  </a:cubicBezTo>
                  <a:cubicBezTo>
                    <a:pt x="13669" y="257"/>
                    <a:pt x="14362" y="266"/>
                    <a:pt x="15058" y="266"/>
                  </a:cubicBezTo>
                  <a:cubicBezTo>
                    <a:pt x="15232" y="266"/>
                    <a:pt x="15406" y="265"/>
                    <a:pt x="15581" y="264"/>
                  </a:cubicBezTo>
                  <a:cubicBezTo>
                    <a:pt x="15618" y="264"/>
                    <a:pt x="15656" y="264"/>
                    <a:pt x="15693" y="264"/>
                  </a:cubicBezTo>
                  <a:cubicBezTo>
                    <a:pt x="16091" y="264"/>
                    <a:pt x="16487" y="285"/>
                    <a:pt x="16886" y="314"/>
                  </a:cubicBezTo>
                  <a:cubicBezTo>
                    <a:pt x="17131" y="333"/>
                    <a:pt x="17377" y="355"/>
                    <a:pt x="17618" y="378"/>
                  </a:cubicBezTo>
                  <a:cubicBezTo>
                    <a:pt x="17741" y="387"/>
                    <a:pt x="17864" y="396"/>
                    <a:pt x="17986" y="405"/>
                  </a:cubicBezTo>
                  <a:cubicBezTo>
                    <a:pt x="18004" y="407"/>
                    <a:pt x="18027" y="407"/>
                    <a:pt x="18052" y="407"/>
                  </a:cubicBezTo>
                  <a:cubicBezTo>
                    <a:pt x="18096" y="407"/>
                    <a:pt x="18149" y="406"/>
                    <a:pt x="18203" y="406"/>
                  </a:cubicBezTo>
                  <a:cubicBezTo>
                    <a:pt x="18298" y="406"/>
                    <a:pt x="18395" y="411"/>
                    <a:pt x="18446" y="437"/>
                  </a:cubicBezTo>
                  <a:cubicBezTo>
                    <a:pt x="18614" y="528"/>
                    <a:pt x="18591" y="933"/>
                    <a:pt x="18591" y="1074"/>
                  </a:cubicBezTo>
                  <a:cubicBezTo>
                    <a:pt x="18596" y="1342"/>
                    <a:pt x="18596" y="1615"/>
                    <a:pt x="18600" y="1883"/>
                  </a:cubicBezTo>
                  <a:cubicBezTo>
                    <a:pt x="18609" y="2402"/>
                    <a:pt x="18619" y="2916"/>
                    <a:pt x="18628" y="3434"/>
                  </a:cubicBezTo>
                  <a:cubicBezTo>
                    <a:pt x="18646" y="4489"/>
                    <a:pt x="18673" y="5549"/>
                    <a:pt x="18700" y="6604"/>
                  </a:cubicBezTo>
                  <a:cubicBezTo>
                    <a:pt x="18763" y="8943"/>
                    <a:pt x="18831" y="11286"/>
                    <a:pt x="18850" y="13625"/>
                  </a:cubicBezTo>
                  <a:lnTo>
                    <a:pt x="18850" y="13625"/>
                  </a:lnTo>
                  <a:cubicBezTo>
                    <a:pt x="13998" y="13856"/>
                    <a:pt x="9141" y="13785"/>
                    <a:pt x="4289" y="13921"/>
                  </a:cubicBezTo>
                  <a:cubicBezTo>
                    <a:pt x="2938" y="13961"/>
                    <a:pt x="1592" y="14015"/>
                    <a:pt x="245" y="14096"/>
                  </a:cubicBezTo>
                  <a:lnTo>
                    <a:pt x="245" y="14096"/>
                  </a:lnTo>
                  <a:cubicBezTo>
                    <a:pt x="193" y="9602"/>
                    <a:pt x="255" y="5109"/>
                    <a:pt x="433" y="620"/>
                  </a:cubicBezTo>
                  <a:lnTo>
                    <a:pt x="433" y="620"/>
                  </a:lnTo>
                  <a:cubicBezTo>
                    <a:pt x="2571" y="549"/>
                    <a:pt x="4712" y="494"/>
                    <a:pt x="6845" y="369"/>
                  </a:cubicBezTo>
                  <a:cubicBezTo>
                    <a:pt x="8380" y="280"/>
                    <a:pt x="9913" y="199"/>
                    <a:pt x="11449" y="199"/>
                  </a:cubicBezTo>
                  <a:close/>
                  <a:moveTo>
                    <a:pt x="11175" y="0"/>
                  </a:moveTo>
                  <a:cubicBezTo>
                    <a:pt x="11147" y="0"/>
                    <a:pt x="11120" y="0"/>
                    <a:pt x="11092" y="1"/>
                  </a:cubicBezTo>
                  <a:cubicBezTo>
                    <a:pt x="10055" y="5"/>
                    <a:pt x="9018" y="46"/>
                    <a:pt x="7986" y="105"/>
                  </a:cubicBezTo>
                  <a:cubicBezTo>
                    <a:pt x="5435" y="255"/>
                    <a:pt x="2888" y="346"/>
                    <a:pt x="337" y="433"/>
                  </a:cubicBezTo>
                  <a:cubicBezTo>
                    <a:pt x="283" y="433"/>
                    <a:pt x="242" y="474"/>
                    <a:pt x="242" y="528"/>
                  </a:cubicBezTo>
                  <a:cubicBezTo>
                    <a:pt x="60" y="5071"/>
                    <a:pt x="1" y="9619"/>
                    <a:pt x="55" y="14166"/>
                  </a:cubicBezTo>
                  <a:cubicBezTo>
                    <a:pt x="55" y="14216"/>
                    <a:pt x="87" y="14246"/>
                    <a:pt x="125" y="14255"/>
                  </a:cubicBezTo>
                  <a:lnTo>
                    <a:pt x="125" y="14255"/>
                  </a:lnTo>
                  <a:cubicBezTo>
                    <a:pt x="140" y="14278"/>
                    <a:pt x="165" y="14294"/>
                    <a:pt x="201" y="14294"/>
                  </a:cubicBezTo>
                  <a:cubicBezTo>
                    <a:pt x="202" y="14294"/>
                    <a:pt x="204" y="14294"/>
                    <a:pt x="205" y="14294"/>
                  </a:cubicBezTo>
                  <a:cubicBezTo>
                    <a:pt x="5080" y="13993"/>
                    <a:pt x="9973" y="14053"/>
                    <a:pt x="14858" y="13948"/>
                  </a:cubicBezTo>
                  <a:cubicBezTo>
                    <a:pt x="16222" y="13921"/>
                    <a:pt x="17582" y="13880"/>
                    <a:pt x="18946" y="13812"/>
                  </a:cubicBezTo>
                  <a:cubicBezTo>
                    <a:pt x="18996" y="13812"/>
                    <a:pt x="19041" y="13771"/>
                    <a:pt x="19041" y="13716"/>
                  </a:cubicBezTo>
                  <a:cubicBezTo>
                    <a:pt x="19023" y="11524"/>
                    <a:pt x="18964" y="9328"/>
                    <a:pt x="18910" y="7136"/>
                  </a:cubicBezTo>
                  <a:cubicBezTo>
                    <a:pt x="18882" y="6044"/>
                    <a:pt x="18850" y="4948"/>
                    <a:pt x="18828" y="3852"/>
                  </a:cubicBezTo>
                  <a:cubicBezTo>
                    <a:pt x="18805" y="2806"/>
                    <a:pt x="18823" y="1751"/>
                    <a:pt x="18764" y="715"/>
                  </a:cubicBezTo>
                  <a:cubicBezTo>
                    <a:pt x="18750" y="396"/>
                    <a:pt x="18746" y="264"/>
                    <a:pt x="18396" y="242"/>
                  </a:cubicBezTo>
                  <a:cubicBezTo>
                    <a:pt x="17855" y="210"/>
                    <a:pt x="17318" y="155"/>
                    <a:pt x="16781" y="114"/>
                  </a:cubicBezTo>
                  <a:cubicBezTo>
                    <a:pt x="16405" y="87"/>
                    <a:pt x="16029" y="80"/>
                    <a:pt x="15652" y="80"/>
                  </a:cubicBezTo>
                  <a:cubicBezTo>
                    <a:pt x="15241" y="80"/>
                    <a:pt x="14829" y="88"/>
                    <a:pt x="14418" y="88"/>
                  </a:cubicBezTo>
                  <a:cubicBezTo>
                    <a:pt x="14332" y="88"/>
                    <a:pt x="14247" y="88"/>
                    <a:pt x="14162" y="87"/>
                  </a:cubicBezTo>
                  <a:cubicBezTo>
                    <a:pt x="13166" y="78"/>
                    <a:pt x="12171" y="0"/>
                    <a:pt x="11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7"/>
            <p:cNvSpPr/>
            <p:nvPr/>
          </p:nvSpPr>
          <p:spPr>
            <a:xfrm>
              <a:off x="7363682" y="214613"/>
              <a:ext cx="2053305" cy="1519895"/>
            </a:xfrm>
            <a:custGeom>
              <a:avLst/>
              <a:gdLst/>
              <a:ahLst/>
              <a:cxnLst/>
              <a:rect l="l" t="t" r="r" b="b"/>
              <a:pathLst>
                <a:path w="19374" h="14341" extrusionOk="0">
                  <a:moveTo>
                    <a:pt x="18302" y="0"/>
                  </a:moveTo>
                  <a:cubicBezTo>
                    <a:pt x="18191" y="0"/>
                    <a:pt x="18151" y="171"/>
                    <a:pt x="18268" y="188"/>
                  </a:cubicBezTo>
                  <a:cubicBezTo>
                    <a:pt x="18424" y="216"/>
                    <a:pt x="18583" y="240"/>
                    <a:pt x="18739" y="264"/>
                  </a:cubicBezTo>
                  <a:lnTo>
                    <a:pt x="18739" y="264"/>
                  </a:lnTo>
                  <a:cubicBezTo>
                    <a:pt x="18853" y="4039"/>
                    <a:pt x="18992" y="7809"/>
                    <a:pt x="19073" y="11584"/>
                  </a:cubicBezTo>
                  <a:cubicBezTo>
                    <a:pt x="19087" y="12304"/>
                    <a:pt x="19083" y="13019"/>
                    <a:pt x="19168" y="13735"/>
                  </a:cubicBezTo>
                  <a:lnTo>
                    <a:pt x="19168" y="13735"/>
                  </a:lnTo>
                  <a:cubicBezTo>
                    <a:pt x="19145" y="13738"/>
                    <a:pt x="19121" y="13739"/>
                    <a:pt x="19097" y="13739"/>
                  </a:cubicBezTo>
                  <a:cubicBezTo>
                    <a:pt x="18986" y="13739"/>
                    <a:pt x="18867" y="13714"/>
                    <a:pt x="18769" y="13708"/>
                  </a:cubicBezTo>
                  <a:cubicBezTo>
                    <a:pt x="18496" y="13685"/>
                    <a:pt x="18214" y="13690"/>
                    <a:pt x="17941" y="13685"/>
                  </a:cubicBezTo>
                  <a:cubicBezTo>
                    <a:pt x="17537" y="13677"/>
                    <a:pt x="17134" y="13673"/>
                    <a:pt x="16730" y="13673"/>
                  </a:cubicBezTo>
                  <a:cubicBezTo>
                    <a:pt x="16497" y="13673"/>
                    <a:pt x="16264" y="13674"/>
                    <a:pt x="16031" y="13676"/>
                  </a:cubicBezTo>
                  <a:cubicBezTo>
                    <a:pt x="14735" y="13694"/>
                    <a:pt x="13448" y="13781"/>
                    <a:pt x="12156" y="13835"/>
                  </a:cubicBezTo>
                  <a:cubicBezTo>
                    <a:pt x="11734" y="13855"/>
                    <a:pt x="11310" y="13860"/>
                    <a:pt x="10887" y="13860"/>
                  </a:cubicBezTo>
                  <a:cubicBezTo>
                    <a:pt x="10290" y="13860"/>
                    <a:pt x="9693" y="13849"/>
                    <a:pt x="9096" y="13849"/>
                  </a:cubicBezTo>
                  <a:cubicBezTo>
                    <a:pt x="8828" y="13849"/>
                    <a:pt x="8559" y="13851"/>
                    <a:pt x="8291" y="13858"/>
                  </a:cubicBezTo>
                  <a:cubicBezTo>
                    <a:pt x="7009" y="13890"/>
                    <a:pt x="5731" y="13953"/>
                    <a:pt x="4453" y="14017"/>
                  </a:cubicBezTo>
                  <a:cubicBezTo>
                    <a:pt x="3040" y="14084"/>
                    <a:pt x="1627" y="14141"/>
                    <a:pt x="218" y="14149"/>
                  </a:cubicBezTo>
                  <a:lnTo>
                    <a:pt x="218" y="14149"/>
                  </a:lnTo>
                  <a:cubicBezTo>
                    <a:pt x="247" y="13982"/>
                    <a:pt x="276" y="13818"/>
                    <a:pt x="305" y="13653"/>
                  </a:cubicBezTo>
                  <a:cubicBezTo>
                    <a:pt x="319" y="13579"/>
                    <a:pt x="258" y="13530"/>
                    <a:pt x="202" y="13530"/>
                  </a:cubicBezTo>
                  <a:cubicBezTo>
                    <a:pt x="166" y="13530"/>
                    <a:pt x="132" y="13550"/>
                    <a:pt x="123" y="13599"/>
                  </a:cubicBezTo>
                  <a:cubicBezTo>
                    <a:pt x="87" y="13803"/>
                    <a:pt x="51" y="14013"/>
                    <a:pt x="10" y="14217"/>
                  </a:cubicBezTo>
                  <a:cubicBezTo>
                    <a:pt x="1" y="14276"/>
                    <a:pt x="37" y="14340"/>
                    <a:pt x="105" y="14340"/>
                  </a:cubicBezTo>
                  <a:cubicBezTo>
                    <a:pt x="2706" y="14335"/>
                    <a:pt x="5303" y="14135"/>
                    <a:pt x="7900" y="14058"/>
                  </a:cubicBezTo>
                  <a:cubicBezTo>
                    <a:pt x="8287" y="14047"/>
                    <a:pt x="8674" y="14044"/>
                    <a:pt x="9060" y="14044"/>
                  </a:cubicBezTo>
                  <a:cubicBezTo>
                    <a:pt x="9630" y="14044"/>
                    <a:pt x="10199" y="14051"/>
                    <a:pt x="10768" y="14051"/>
                  </a:cubicBezTo>
                  <a:cubicBezTo>
                    <a:pt x="11119" y="14051"/>
                    <a:pt x="11469" y="14048"/>
                    <a:pt x="11820" y="14040"/>
                  </a:cubicBezTo>
                  <a:cubicBezTo>
                    <a:pt x="13111" y="14008"/>
                    <a:pt x="14403" y="13894"/>
                    <a:pt x="15694" y="13876"/>
                  </a:cubicBezTo>
                  <a:cubicBezTo>
                    <a:pt x="16098" y="13869"/>
                    <a:pt x="16499" y="13865"/>
                    <a:pt x="16901" y="13865"/>
                  </a:cubicBezTo>
                  <a:cubicBezTo>
                    <a:pt x="17229" y="13865"/>
                    <a:pt x="17557" y="13868"/>
                    <a:pt x="17886" y="13872"/>
                  </a:cubicBezTo>
                  <a:cubicBezTo>
                    <a:pt x="18187" y="13876"/>
                    <a:pt x="18491" y="13872"/>
                    <a:pt x="18796" y="13899"/>
                  </a:cubicBezTo>
                  <a:cubicBezTo>
                    <a:pt x="18895" y="13908"/>
                    <a:pt x="19012" y="13930"/>
                    <a:pt x="19123" y="13930"/>
                  </a:cubicBezTo>
                  <a:cubicBezTo>
                    <a:pt x="19185" y="13930"/>
                    <a:pt x="19246" y="13923"/>
                    <a:pt x="19301" y="13903"/>
                  </a:cubicBezTo>
                  <a:cubicBezTo>
                    <a:pt x="19337" y="13890"/>
                    <a:pt x="19374" y="13853"/>
                    <a:pt x="19369" y="13808"/>
                  </a:cubicBezTo>
                  <a:cubicBezTo>
                    <a:pt x="19292" y="13199"/>
                    <a:pt x="19287" y="12594"/>
                    <a:pt x="19273" y="11980"/>
                  </a:cubicBezTo>
                  <a:cubicBezTo>
                    <a:pt x="19255" y="11038"/>
                    <a:pt x="19233" y="10097"/>
                    <a:pt x="19205" y="9156"/>
                  </a:cubicBezTo>
                  <a:cubicBezTo>
                    <a:pt x="19155" y="7259"/>
                    <a:pt x="19096" y="5363"/>
                    <a:pt x="19032" y="3467"/>
                  </a:cubicBezTo>
                  <a:cubicBezTo>
                    <a:pt x="18996" y="2371"/>
                    <a:pt x="18960" y="1275"/>
                    <a:pt x="18928" y="183"/>
                  </a:cubicBezTo>
                  <a:cubicBezTo>
                    <a:pt x="18928" y="142"/>
                    <a:pt x="18901" y="97"/>
                    <a:pt x="18860" y="92"/>
                  </a:cubicBezTo>
                  <a:cubicBezTo>
                    <a:pt x="18678" y="61"/>
                    <a:pt x="18496" y="33"/>
                    <a:pt x="18318" y="1"/>
                  </a:cubicBezTo>
                  <a:cubicBezTo>
                    <a:pt x="18313" y="1"/>
                    <a:pt x="18307" y="0"/>
                    <a:pt x="1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7"/>
            <p:cNvSpPr/>
            <p:nvPr/>
          </p:nvSpPr>
          <p:spPr>
            <a:xfrm>
              <a:off x="8756496" y="356417"/>
              <a:ext cx="18971" cy="35928"/>
            </a:xfrm>
            <a:custGeom>
              <a:avLst/>
              <a:gdLst/>
              <a:ahLst/>
              <a:cxnLst/>
              <a:rect l="l" t="t" r="r" b="b"/>
              <a:pathLst>
                <a:path w="179" h="339" extrusionOk="0">
                  <a:moveTo>
                    <a:pt x="99" y="0"/>
                  </a:moveTo>
                  <a:cubicBezTo>
                    <a:pt x="97" y="0"/>
                    <a:pt x="95" y="0"/>
                    <a:pt x="92" y="0"/>
                  </a:cubicBezTo>
                  <a:cubicBezTo>
                    <a:pt x="51" y="5"/>
                    <a:pt x="29" y="46"/>
                    <a:pt x="29" y="87"/>
                  </a:cubicBezTo>
                  <a:cubicBezTo>
                    <a:pt x="29" y="141"/>
                    <a:pt x="19" y="196"/>
                    <a:pt x="10" y="251"/>
                  </a:cubicBezTo>
                  <a:cubicBezTo>
                    <a:pt x="0" y="307"/>
                    <a:pt x="42" y="339"/>
                    <a:pt x="83" y="339"/>
                  </a:cubicBezTo>
                  <a:cubicBezTo>
                    <a:pt x="116" y="339"/>
                    <a:pt x="148" y="320"/>
                    <a:pt x="156" y="278"/>
                  </a:cubicBezTo>
                  <a:cubicBezTo>
                    <a:pt x="170" y="210"/>
                    <a:pt x="174" y="137"/>
                    <a:pt x="174" y="69"/>
                  </a:cubicBezTo>
                  <a:cubicBezTo>
                    <a:pt x="178" y="30"/>
                    <a:pt x="135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7"/>
            <p:cNvSpPr/>
            <p:nvPr/>
          </p:nvSpPr>
          <p:spPr>
            <a:xfrm>
              <a:off x="8919496" y="382913"/>
              <a:ext cx="18865" cy="37306"/>
            </a:xfrm>
            <a:custGeom>
              <a:avLst/>
              <a:gdLst/>
              <a:ahLst/>
              <a:cxnLst/>
              <a:rect l="l" t="t" r="r" b="b"/>
              <a:pathLst>
                <a:path w="178" h="352" extrusionOk="0">
                  <a:moveTo>
                    <a:pt x="103" y="0"/>
                  </a:moveTo>
                  <a:cubicBezTo>
                    <a:pt x="101" y="0"/>
                    <a:pt x="98" y="0"/>
                    <a:pt x="96" y="1"/>
                  </a:cubicBezTo>
                  <a:cubicBezTo>
                    <a:pt x="50" y="5"/>
                    <a:pt x="28" y="42"/>
                    <a:pt x="28" y="87"/>
                  </a:cubicBezTo>
                  <a:cubicBezTo>
                    <a:pt x="28" y="146"/>
                    <a:pt x="19" y="201"/>
                    <a:pt x="9" y="260"/>
                  </a:cubicBezTo>
                  <a:cubicBezTo>
                    <a:pt x="0" y="301"/>
                    <a:pt x="32" y="342"/>
                    <a:pt x="69" y="351"/>
                  </a:cubicBezTo>
                  <a:cubicBezTo>
                    <a:pt x="72" y="351"/>
                    <a:pt x="75" y="351"/>
                    <a:pt x="77" y="351"/>
                  </a:cubicBezTo>
                  <a:cubicBezTo>
                    <a:pt x="115" y="351"/>
                    <a:pt x="147" y="325"/>
                    <a:pt x="155" y="287"/>
                  </a:cubicBezTo>
                  <a:cubicBezTo>
                    <a:pt x="173" y="214"/>
                    <a:pt x="178" y="142"/>
                    <a:pt x="178" y="69"/>
                  </a:cubicBezTo>
                  <a:cubicBezTo>
                    <a:pt x="178" y="31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9" name="Google Shape;309;p7"/>
            <p:cNvGrpSpPr/>
            <p:nvPr/>
          </p:nvGrpSpPr>
          <p:grpSpPr>
            <a:xfrm>
              <a:off x="7211282" y="106518"/>
              <a:ext cx="462826" cy="437708"/>
              <a:chOff x="8417757" y="225106"/>
              <a:chExt cx="462826" cy="437708"/>
            </a:xfrm>
          </p:grpSpPr>
          <p:sp>
            <p:nvSpPr>
              <p:cNvPr id="310" name="Google Shape;310;p7"/>
              <p:cNvSpPr/>
              <p:nvPr/>
            </p:nvSpPr>
            <p:spPr>
              <a:xfrm>
                <a:off x="8425494" y="234008"/>
                <a:ext cx="431455" cy="42403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001" extrusionOk="0">
                    <a:moveTo>
                      <a:pt x="1990" y="0"/>
                    </a:moveTo>
                    <a:cubicBezTo>
                      <a:pt x="1536" y="0"/>
                      <a:pt x="1233" y="160"/>
                      <a:pt x="1233" y="160"/>
                    </a:cubicBezTo>
                    <a:cubicBezTo>
                      <a:pt x="1074" y="219"/>
                      <a:pt x="797" y="460"/>
                      <a:pt x="546" y="701"/>
                    </a:cubicBezTo>
                    <a:cubicBezTo>
                      <a:pt x="296" y="942"/>
                      <a:pt x="119" y="1447"/>
                      <a:pt x="60" y="1774"/>
                    </a:cubicBezTo>
                    <a:cubicBezTo>
                      <a:pt x="1" y="2106"/>
                      <a:pt x="142" y="2565"/>
                      <a:pt x="424" y="3115"/>
                    </a:cubicBezTo>
                    <a:cubicBezTo>
                      <a:pt x="710" y="3670"/>
                      <a:pt x="1188" y="3820"/>
                      <a:pt x="2002" y="3980"/>
                    </a:cubicBezTo>
                    <a:cubicBezTo>
                      <a:pt x="2073" y="3994"/>
                      <a:pt x="2143" y="4000"/>
                      <a:pt x="2211" y="4000"/>
                    </a:cubicBezTo>
                    <a:cubicBezTo>
                      <a:pt x="2929" y="4000"/>
                      <a:pt x="3485" y="3276"/>
                      <a:pt x="3689" y="3097"/>
                    </a:cubicBezTo>
                    <a:cubicBezTo>
                      <a:pt x="3907" y="2897"/>
                      <a:pt x="4071" y="2179"/>
                      <a:pt x="4048" y="1979"/>
                    </a:cubicBezTo>
                    <a:cubicBezTo>
                      <a:pt x="4025" y="1779"/>
                      <a:pt x="3907" y="1237"/>
                      <a:pt x="3725" y="996"/>
                    </a:cubicBezTo>
                    <a:cubicBezTo>
                      <a:pt x="3543" y="755"/>
                      <a:pt x="3198" y="246"/>
                      <a:pt x="2484" y="64"/>
                    </a:cubicBezTo>
                    <a:cubicBezTo>
                      <a:pt x="2306" y="18"/>
                      <a:pt x="2140" y="0"/>
                      <a:pt x="19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7"/>
              <p:cNvSpPr/>
              <p:nvPr/>
            </p:nvSpPr>
            <p:spPr>
              <a:xfrm>
                <a:off x="8557971" y="356417"/>
                <a:ext cx="18971" cy="3592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39" extrusionOk="0">
                    <a:moveTo>
                      <a:pt x="99" y="0"/>
                    </a:moveTo>
                    <a:cubicBezTo>
                      <a:pt x="97" y="0"/>
                      <a:pt x="95" y="0"/>
                      <a:pt x="92" y="0"/>
                    </a:cubicBezTo>
                    <a:cubicBezTo>
                      <a:pt x="51" y="5"/>
                      <a:pt x="29" y="46"/>
                      <a:pt x="29" y="87"/>
                    </a:cubicBezTo>
                    <a:cubicBezTo>
                      <a:pt x="29" y="141"/>
                      <a:pt x="19" y="196"/>
                      <a:pt x="10" y="251"/>
                    </a:cubicBezTo>
                    <a:cubicBezTo>
                      <a:pt x="0" y="307"/>
                      <a:pt x="42" y="339"/>
                      <a:pt x="83" y="339"/>
                    </a:cubicBezTo>
                    <a:cubicBezTo>
                      <a:pt x="116" y="339"/>
                      <a:pt x="148" y="320"/>
                      <a:pt x="156" y="278"/>
                    </a:cubicBezTo>
                    <a:cubicBezTo>
                      <a:pt x="170" y="210"/>
                      <a:pt x="174" y="137"/>
                      <a:pt x="174" y="69"/>
                    </a:cubicBezTo>
                    <a:cubicBezTo>
                      <a:pt x="178" y="30"/>
                      <a:pt x="135" y="0"/>
                      <a:pt x="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7"/>
              <p:cNvSpPr/>
              <p:nvPr/>
            </p:nvSpPr>
            <p:spPr>
              <a:xfrm>
                <a:off x="8720971" y="382913"/>
                <a:ext cx="18865" cy="37306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52" extrusionOk="0">
                    <a:moveTo>
                      <a:pt x="103" y="0"/>
                    </a:moveTo>
                    <a:cubicBezTo>
                      <a:pt x="101" y="0"/>
                      <a:pt x="98" y="0"/>
                      <a:pt x="96" y="1"/>
                    </a:cubicBezTo>
                    <a:cubicBezTo>
                      <a:pt x="50" y="5"/>
                      <a:pt x="28" y="42"/>
                      <a:pt x="28" y="87"/>
                    </a:cubicBezTo>
                    <a:cubicBezTo>
                      <a:pt x="28" y="146"/>
                      <a:pt x="19" y="201"/>
                      <a:pt x="9" y="260"/>
                    </a:cubicBezTo>
                    <a:cubicBezTo>
                      <a:pt x="0" y="301"/>
                      <a:pt x="32" y="342"/>
                      <a:pt x="69" y="351"/>
                    </a:cubicBezTo>
                    <a:cubicBezTo>
                      <a:pt x="72" y="351"/>
                      <a:pt x="75" y="351"/>
                      <a:pt x="77" y="351"/>
                    </a:cubicBezTo>
                    <a:cubicBezTo>
                      <a:pt x="115" y="351"/>
                      <a:pt x="147" y="325"/>
                      <a:pt x="155" y="287"/>
                    </a:cubicBezTo>
                    <a:cubicBezTo>
                      <a:pt x="173" y="214"/>
                      <a:pt x="178" y="142"/>
                      <a:pt x="178" y="69"/>
                    </a:cubicBezTo>
                    <a:cubicBezTo>
                      <a:pt x="178" y="31"/>
                      <a:pt x="138" y="0"/>
                      <a:pt x="1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7"/>
              <p:cNvSpPr/>
              <p:nvPr/>
            </p:nvSpPr>
            <p:spPr>
              <a:xfrm>
                <a:off x="8505934" y="449787"/>
                <a:ext cx="266864" cy="113613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1072" extrusionOk="0">
                    <a:moveTo>
                      <a:pt x="97" y="1"/>
                    </a:moveTo>
                    <a:cubicBezTo>
                      <a:pt x="50" y="1"/>
                      <a:pt x="1" y="45"/>
                      <a:pt x="24" y="106"/>
                    </a:cubicBezTo>
                    <a:cubicBezTo>
                      <a:pt x="215" y="611"/>
                      <a:pt x="670" y="1011"/>
                      <a:pt x="1202" y="1066"/>
                    </a:cubicBezTo>
                    <a:cubicBezTo>
                      <a:pt x="1243" y="1070"/>
                      <a:pt x="1285" y="1072"/>
                      <a:pt x="1326" y="1072"/>
                    </a:cubicBezTo>
                    <a:cubicBezTo>
                      <a:pt x="1795" y="1072"/>
                      <a:pt x="2238" y="816"/>
                      <a:pt x="2484" y="402"/>
                    </a:cubicBezTo>
                    <a:cubicBezTo>
                      <a:pt x="2517" y="345"/>
                      <a:pt x="2468" y="297"/>
                      <a:pt x="2417" y="297"/>
                    </a:cubicBezTo>
                    <a:cubicBezTo>
                      <a:pt x="2391" y="297"/>
                      <a:pt x="2364" y="309"/>
                      <a:pt x="2348" y="338"/>
                    </a:cubicBezTo>
                    <a:cubicBezTo>
                      <a:pt x="2133" y="694"/>
                      <a:pt x="1735" y="917"/>
                      <a:pt x="1333" y="917"/>
                    </a:cubicBezTo>
                    <a:cubicBezTo>
                      <a:pt x="1283" y="917"/>
                      <a:pt x="1233" y="914"/>
                      <a:pt x="1184" y="907"/>
                    </a:cubicBezTo>
                    <a:cubicBezTo>
                      <a:pt x="720" y="843"/>
                      <a:pt x="333" y="493"/>
                      <a:pt x="160" y="47"/>
                    </a:cubicBezTo>
                    <a:cubicBezTo>
                      <a:pt x="149" y="15"/>
                      <a:pt x="123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7"/>
              <p:cNvSpPr/>
              <p:nvPr/>
            </p:nvSpPr>
            <p:spPr>
              <a:xfrm>
                <a:off x="8417757" y="225106"/>
                <a:ext cx="462826" cy="437708"/>
              </a:xfrm>
              <a:custGeom>
                <a:avLst/>
                <a:gdLst/>
                <a:ahLst/>
                <a:cxnLst/>
                <a:rect l="l" t="t" r="r" b="b"/>
                <a:pathLst>
                  <a:path w="4367" h="4130" extrusionOk="0">
                    <a:moveTo>
                      <a:pt x="2068" y="165"/>
                    </a:moveTo>
                    <a:cubicBezTo>
                      <a:pt x="2666" y="165"/>
                      <a:pt x="3264" y="463"/>
                      <a:pt x="3634" y="948"/>
                    </a:cubicBezTo>
                    <a:cubicBezTo>
                      <a:pt x="4176" y="1658"/>
                      <a:pt x="4130" y="2677"/>
                      <a:pt x="3534" y="3336"/>
                    </a:cubicBezTo>
                    <a:cubicBezTo>
                      <a:pt x="3172" y="3734"/>
                      <a:pt x="2640" y="3963"/>
                      <a:pt x="2113" y="3963"/>
                    </a:cubicBezTo>
                    <a:cubicBezTo>
                      <a:pt x="1827" y="3963"/>
                      <a:pt x="1543" y="3895"/>
                      <a:pt x="1288" y="3750"/>
                    </a:cubicBezTo>
                    <a:cubicBezTo>
                      <a:pt x="1061" y="3622"/>
                      <a:pt x="824" y="3441"/>
                      <a:pt x="628" y="3231"/>
                    </a:cubicBezTo>
                    <a:cubicBezTo>
                      <a:pt x="628" y="3231"/>
                      <a:pt x="628" y="3227"/>
                      <a:pt x="628" y="3227"/>
                    </a:cubicBezTo>
                    <a:cubicBezTo>
                      <a:pt x="256" y="2731"/>
                      <a:pt x="137" y="2072"/>
                      <a:pt x="324" y="1471"/>
                    </a:cubicBezTo>
                    <a:cubicBezTo>
                      <a:pt x="328" y="1458"/>
                      <a:pt x="328" y="1444"/>
                      <a:pt x="324" y="1430"/>
                    </a:cubicBezTo>
                    <a:cubicBezTo>
                      <a:pt x="538" y="857"/>
                      <a:pt x="1015" y="394"/>
                      <a:pt x="1597" y="230"/>
                    </a:cubicBezTo>
                    <a:cubicBezTo>
                      <a:pt x="1751" y="186"/>
                      <a:pt x="1910" y="165"/>
                      <a:pt x="2068" y="165"/>
                    </a:cubicBezTo>
                    <a:close/>
                    <a:moveTo>
                      <a:pt x="2056" y="1"/>
                    </a:moveTo>
                    <a:cubicBezTo>
                      <a:pt x="1987" y="1"/>
                      <a:pt x="1917" y="4"/>
                      <a:pt x="1847" y="12"/>
                    </a:cubicBezTo>
                    <a:cubicBezTo>
                      <a:pt x="1042" y="103"/>
                      <a:pt x="360" y="730"/>
                      <a:pt x="128" y="1521"/>
                    </a:cubicBezTo>
                    <a:cubicBezTo>
                      <a:pt x="133" y="1521"/>
                      <a:pt x="137" y="1517"/>
                      <a:pt x="146" y="1517"/>
                    </a:cubicBezTo>
                    <a:cubicBezTo>
                      <a:pt x="1" y="2094"/>
                      <a:pt x="96" y="2708"/>
                      <a:pt x="415" y="3204"/>
                    </a:cubicBezTo>
                    <a:cubicBezTo>
                      <a:pt x="410" y="3204"/>
                      <a:pt x="410" y="3209"/>
                      <a:pt x="406" y="3213"/>
                    </a:cubicBezTo>
                    <a:cubicBezTo>
                      <a:pt x="433" y="3245"/>
                      <a:pt x="460" y="3277"/>
                      <a:pt x="488" y="3309"/>
                    </a:cubicBezTo>
                    <a:lnTo>
                      <a:pt x="497" y="3322"/>
                    </a:lnTo>
                    <a:cubicBezTo>
                      <a:pt x="506" y="3336"/>
                      <a:pt x="515" y="3340"/>
                      <a:pt x="524" y="3345"/>
                    </a:cubicBezTo>
                    <a:cubicBezTo>
                      <a:pt x="719" y="3563"/>
                      <a:pt x="956" y="3745"/>
                      <a:pt x="1188" y="3886"/>
                    </a:cubicBezTo>
                    <a:cubicBezTo>
                      <a:pt x="1470" y="4052"/>
                      <a:pt x="1786" y="4129"/>
                      <a:pt x="2104" y="4129"/>
                    </a:cubicBezTo>
                    <a:cubicBezTo>
                      <a:pt x="2632" y="4129"/>
                      <a:pt x="3164" y="3917"/>
                      <a:pt x="3553" y="3545"/>
                    </a:cubicBezTo>
                    <a:cubicBezTo>
                      <a:pt x="4207" y="2918"/>
                      <a:pt x="4367" y="1872"/>
                      <a:pt x="3912" y="1071"/>
                    </a:cubicBezTo>
                    <a:cubicBezTo>
                      <a:pt x="3530" y="411"/>
                      <a:pt x="2794" y="1"/>
                      <a:pt x="20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1244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58488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32895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08566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076988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80421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1918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05418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2236738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65068" y="-81050"/>
            <a:ext cx="9393295" cy="5305584"/>
            <a:chOff x="-56357" y="-49562"/>
            <a:chExt cx="9393295" cy="5305584"/>
          </a:xfrm>
        </p:grpSpPr>
        <p:sp>
          <p:nvSpPr>
            <p:cNvPr id="10" name="Google Shape;10;p2"/>
            <p:cNvSpPr/>
            <p:nvPr/>
          </p:nvSpPr>
          <p:spPr>
            <a:xfrm>
              <a:off x="-56349" y="-49550"/>
              <a:ext cx="9357374" cy="5269376"/>
            </a:xfrm>
            <a:custGeom>
              <a:avLst/>
              <a:gdLst/>
              <a:ahLst/>
              <a:cxnLst/>
              <a:rect l="l" t="t" r="r" b="b"/>
              <a:pathLst>
                <a:path w="284960" h="189973" extrusionOk="0">
                  <a:moveTo>
                    <a:pt x="0" y="0"/>
                  </a:moveTo>
                  <a:lnTo>
                    <a:pt x="0" y="189972"/>
                  </a:lnTo>
                  <a:lnTo>
                    <a:pt x="284960" y="189972"/>
                  </a:lnTo>
                  <a:lnTo>
                    <a:pt x="284960" y="0"/>
                  </a:lnTo>
                  <a:close/>
                </a:path>
              </a:pathLst>
            </a:custGeom>
            <a:solidFill>
              <a:srgbClr val="ACA9F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613363" y="337454"/>
              <a:ext cx="5723576" cy="4918567"/>
            </a:xfrm>
            <a:custGeom>
              <a:avLst/>
              <a:gdLst/>
              <a:ahLst/>
              <a:cxnLst/>
              <a:rect l="l" t="t" r="r" b="b"/>
              <a:pathLst>
                <a:path w="179690" h="154417" extrusionOk="0">
                  <a:moveTo>
                    <a:pt x="176173" y="1"/>
                  </a:moveTo>
                  <a:cubicBezTo>
                    <a:pt x="172534" y="1"/>
                    <a:pt x="168757" y="2481"/>
                    <a:pt x="166589" y="5630"/>
                  </a:cubicBezTo>
                  <a:cubicBezTo>
                    <a:pt x="163671" y="9825"/>
                    <a:pt x="162577" y="14992"/>
                    <a:pt x="160176" y="19521"/>
                  </a:cubicBezTo>
                  <a:cubicBezTo>
                    <a:pt x="156589" y="26238"/>
                    <a:pt x="150388" y="31101"/>
                    <a:pt x="145282" y="36725"/>
                  </a:cubicBezTo>
                  <a:cubicBezTo>
                    <a:pt x="140175" y="42348"/>
                    <a:pt x="135859" y="49795"/>
                    <a:pt x="137440" y="57242"/>
                  </a:cubicBezTo>
                  <a:cubicBezTo>
                    <a:pt x="138807" y="63807"/>
                    <a:pt x="144340" y="68549"/>
                    <a:pt x="149081" y="73291"/>
                  </a:cubicBezTo>
                  <a:cubicBezTo>
                    <a:pt x="153823" y="78063"/>
                    <a:pt x="158352" y="84355"/>
                    <a:pt x="156954" y="90920"/>
                  </a:cubicBezTo>
                  <a:cubicBezTo>
                    <a:pt x="155312" y="98823"/>
                    <a:pt x="146011" y="102592"/>
                    <a:pt x="137926" y="102896"/>
                  </a:cubicBezTo>
                  <a:cubicBezTo>
                    <a:pt x="137125" y="102929"/>
                    <a:pt x="136320" y="102942"/>
                    <a:pt x="135514" y="102942"/>
                  </a:cubicBezTo>
                  <a:cubicBezTo>
                    <a:pt x="132062" y="102942"/>
                    <a:pt x="128574" y="102696"/>
                    <a:pt x="125134" y="102696"/>
                  </a:cubicBezTo>
                  <a:cubicBezTo>
                    <a:pt x="121273" y="102696"/>
                    <a:pt x="117473" y="103007"/>
                    <a:pt x="113853" y="104324"/>
                  </a:cubicBezTo>
                  <a:cubicBezTo>
                    <a:pt x="99263" y="109613"/>
                    <a:pt x="93366" y="129006"/>
                    <a:pt x="78594" y="133778"/>
                  </a:cubicBezTo>
                  <a:cubicBezTo>
                    <a:pt x="76225" y="134541"/>
                    <a:pt x="73860" y="134867"/>
                    <a:pt x="71496" y="134867"/>
                  </a:cubicBezTo>
                  <a:cubicBezTo>
                    <a:pt x="58143" y="134867"/>
                    <a:pt x="44794" y="124490"/>
                    <a:pt x="30720" y="124051"/>
                  </a:cubicBezTo>
                  <a:cubicBezTo>
                    <a:pt x="30465" y="124043"/>
                    <a:pt x="30210" y="124040"/>
                    <a:pt x="29956" y="124040"/>
                  </a:cubicBezTo>
                  <a:cubicBezTo>
                    <a:pt x="14266" y="124040"/>
                    <a:pt x="0" y="138683"/>
                    <a:pt x="598" y="154416"/>
                  </a:cubicBezTo>
                  <a:lnTo>
                    <a:pt x="179690" y="154416"/>
                  </a:lnTo>
                  <a:lnTo>
                    <a:pt x="179690" y="888"/>
                  </a:lnTo>
                  <a:cubicBezTo>
                    <a:pt x="178576" y="274"/>
                    <a:pt x="177382" y="1"/>
                    <a:pt x="176173" y="1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56357" y="-49562"/>
              <a:ext cx="3919586" cy="3264482"/>
            </a:xfrm>
            <a:custGeom>
              <a:avLst/>
              <a:gdLst/>
              <a:ahLst/>
              <a:cxnLst/>
              <a:rect l="l" t="t" r="r" b="b"/>
              <a:pathLst>
                <a:path w="141310" h="117692" extrusionOk="0">
                  <a:moveTo>
                    <a:pt x="0" y="0"/>
                  </a:moveTo>
                  <a:lnTo>
                    <a:pt x="0" y="117692"/>
                  </a:lnTo>
                  <a:cubicBezTo>
                    <a:pt x="1216" y="113254"/>
                    <a:pt x="6353" y="111035"/>
                    <a:pt x="10973" y="110731"/>
                  </a:cubicBezTo>
                  <a:cubicBezTo>
                    <a:pt x="11645" y="110687"/>
                    <a:pt x="12319" y="110670"/>
                    <a:pt x="12993" y="110670"/>
                  </a:cubicBezTo>
                  <a:cubicBezTo>
                    <a:pt x="15351" y="110670"/>
                    <a:pt x="17717" y="110880"/>
                    <a:pt x="20063" y="110880"/>
                  </a:cubicBezTo>
                  <a:cubicBezTo>
                    <a:pt x="21655" y="110880"/>
                    <a:pt x="23238" y="110783"/>
                    <a:pt x="24803" y="110458"/>
                  </a:cubicBezTo>
                  <a:cubicBezTo>
                    <a:pt x="29332" y="109515"/>
                    <a:pt x="33861" y="105625"/>
                    <a:pt x="33162" y="101065"/>
                  </a:cubicBezTo>
                  <a:cubicBezTo>
                    <a:pt x="32645" y="97661"/>
                    <a:pt x="29545" y="95351"/>
                    <a:pt x="26718" y="93345"/>
                  </a:cubicBezTo>
                  <a:cubicBezTo>
                    <a:pt x="21672" y="89728"/>
                    <a:pt x="16535" y="85594"/>
                    <a:pt x="14408" y="79758"/>
                  </a:cubicBezTo>
                  <a:cubicBezTo>
                    <a:pt x="12310" y="73892"/>
                    <a:pt x="14620" y="66080"/>
                    <a:pt x="20578" y="64317"/>
                  </a:cubicBezTo>
                  <a:cubicBezTo>
                    <a:pt x="21506" y="64047"/>
                    <a:pt x="22443" y="63936"/>
                    <a:pt x="23386" y="63936"/>
                  </a:cubicBezTo>
                  <a:cubicBezTo>
                    <a:pt x="26363" y="63936"/>
                    <a:pt x="29393" y="65038"/>
                    <a:pt x="32371" y="65685"/>
                  </a:cubicBezTo>
                  <a:cubicBezTo>
                    <a:pt x="33431" y="65907"/>
                    <a:pt x="34565" y="66035"/>
                    <a:pt x="35694" y="66035"/>
                  </a:cubicBezTo>
                  <a:cubicBezTo>
                    <a:pt x="38743" y="66035"/>
                    <a:pt x="41748" y="65097"/>
                    <a:pt x="43101" y="62524"/>
                  </a:cubicBezTo>
                  <a:cubicBezTo>
                    <a:pt x="44590" y="59636"/>
                    <a:pt x="43314" y="56201"/>
                    <a:pt x="42767" y="53010"/>
                  </a:cubicBezTo>
                  <a:cubicBezTo>
                    <a:pt x="41125" y="43223"/>
                    <a:pt x="47326" y="33891"/>
                    <a:pt x="55411" y="28876"/>
                  </a:cubicBezTo>
                  <a:cubicBezTo>
                    <a:pt x="61313" y="25233"/>
                    <a:pt x="68023" y="24013"/>
                    <a:pt x="74827" y="24013"/>
                  </a:cubicBezTo>
                  <a:cubicBezTo>
                    <a:pt x="79377" y="24013"/>
                    <a:pt x="83969" y="24558"/>
                    <a:pt x="88391" y="25289"/>
                  </a:cubicBezTo>
                  <a:cubicBezTo>
                    <a:pt x="98117" y="26870"/>
                    <a:pt x="107692" y="29484"/>
                    <a:pt x="117510" y="30000"/>
                  </a:cubicBezTo>
                  <a:cubicBezTo>
                    <a:pt x="118315" y="30043"/>
                    <a:pt x="119130" y="30068"/>
                    <a:pt x="119946" y="30068"/>
                  </a:cubicBezTo>
                  <a:cubicBezTo>
                    <a:pt x="124397" y="30068"/>
                    <a:pt x="128911" y="29328"/>
                    <a:pt x="132404" y="26657"/>
                  </a:cubicBezTo>
                  <a:cubicBezTo>
                    <a:pt x="141310" y="19818"/>
                    <a:pt x="128665" y="4255"/>
                    <a:pt x="141127" y="0"/>
                  </a:cubicBezTo>
                  <a:close/>
                </a:path>
              </a:pathLst>
            </a:custGeom>
            <a:solidFill>
              <a:srgbClr val="9393E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3" name="Google Shape;13;p2"/>
          <p:cNvSpPr txBox="1">
            <a:spLocks noGrp="1"/>
          </p:cNvSpPr>
          <p:nvPr>
            <p:ph type="title"/>
          </p:nvPr>
        </p:nvSpPr>
        <p:spPr>
          <a:xfrm>
            <a:off x="2696425" y="1823475"/>
            <a:ext cx="4266300" cy="13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3700">
                <a:solidFill>
                  <a:schemeClr val="accent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2915738" y="3113788"/>
            <a:ext cx="37791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40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88315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8"/>
          <p:cNvSpPr/>
          <p:nvPr/>
        </p:nvSpPr>
        <p:spPr>
          <a:xfrm>
            <a:off x="2308279" y="603045"/>
            <a:ext cx="4743978" cy="4036796"/>
          </a:xfrm>
          <a:custGeom>
            <a:avLst/>
            <a:gdLst/>
            <a:ahLst/>
            <a:cxnLst/>
            <a:rect l="l" t="t" r="r" b="b"/>
            <a:pathLst>
              <a:path w="17891" h="15224" extrusionOk="0">
                <a:moveTo>
                  <a:pt x="3910" y="1"/>
                </a:moveTo>
                <a:cubicBezTo>
                  <a:pt x="3389" y="1"/>
                  <a:pt x="2876" y="110"/>
                  <a:pt x="2447" y="267"/>
                </a:cubicBezTo>
                <a:cubicBezTo>
                  <a:pt x="1610" y="576"/>
                  <a:pt x="842" y="1790"/>
                  <a:pt x="423" y="2809"/>
                </a:cubicBezTo>
                <a:cubicBezTo>
                  <a:pt x="0" y="3827"/>
                  <a:pt x="46" y="5574"/>
                  <a:pt x="505" y="7206"/>
                </a:cubicBezTo>
                <a:cubicBezTo>
                  <a:pt x="964" y="8843"/>
                  <a:pt x="2224" y="10544"/>
                  <a:pt x="4180" y="12390"/>
                </a:cubicBezTo>
                <a:cubicBezTo>
                  <a:pt x="6135" y="14232"/>
                  <a:pt x="8536" y="15224"/>
                  <a:pt x="8536" y="15224"/>
                </a:cubicBezTo>
                <a:cubicBezTo>
                  <a:pt x="8536" y="15224"/>
                  <a:pt x="10965" y="13591"/>
                  <a:pt x="11165" y="13477"/>
                </a:cubicBezTo>
                <a:cubicBezTo>
                  <a:pt x="11365" y="13368"/>
                  <a:pt x="13830" y="11313"/>
                  <a:pt x="14203" y="11022"/>
                </a:cubicBezTo>
                <a:cubicBezTo>
                  <a:pt x="14580" y="10726"/>
                  <a:pt x="15840" y="9189"/>
                  <a:pt x="16381" y="8648"/>
                </a:cubicBezTo>
                <a:cubicBezTo>
                  <a:pt x="16927" y="8102"/>
                  <a:pt x="17586" y="6329"/>
                  <a:pt x="17736" y="5728"/>
                </a:cubicBezTo>
                <a:cubicBezTo>
                  <a:pt x="17891" y="5128"/>
                  <a:pt x="17822" y="3982"/>
                  <a:pt x="17236" y="2445"/>
                </a:cubicBezTo>
                <a:cubicBezTo>
                  <a:pt x="16649" y="908"/>
                  <a:pt x="15017" y="339"/>
                  <a:pt x="13857" y="212"/>
                </a:cubicBezTo>
                <a:cubicBezTo>
                  <a:pt x="13785" y="204"/>
                  <a:pt x="13711" y="200"/>
                  <a:pt x="13637" y="200"/>
                </a:cubicBezTo>
                <a:cubicBezTo>
                  <a:pt x="12522" y="200"/>
                  <a:pt x="11224" y="1057"/>
                  <a:pt x="10478" y="1595"/>
                </a:cubicBezTo>
                <a:cubicBezTo>
                  <a:pt x="9678" y="2167"/>
                  <a:pt x="8914" y="3423"/>
                  <a:pt x="8855" y="3605"/>
                </a:cubicBezTo>
                <a:cubicBezTo>
                  <a:pt x="8800" y="3786"/>
                  <a:pt x="8536" y="4819"/>
                  <a:pt x="8536" y="4819"/>
                </a:cubicBezTo>
                <a:cubicBezTo>
                  <a:pt x="8536" y="4819"/>
                  <a:pt x="7950" y="3423"/>
                  <a:pt x="7513" y="2559"/>
                </a:cubicBezTo>
                <a:cubicBezTo>
                  <a:pt x="7081" y="1690"/>
                  <a:pt x="6258" y="867"/>
                  <a:pt x="5353" y="353"/>
                </a:cubicBezTo>
                <a:cubicBezTo>
                  <a:pt x="4909" y="100"/>
                  <a:pt x="4406" y="1"/>
                  <a:pt x="391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8"/>
          <p:cNvSpPr/>
          <p:nvPr/>
        </p:nvSpPr>
        <p:spPr>
          <a:xfrm>
            <a:off x="2361311" y="603045"/>
            <a:ext cx="2082832" cy="983744"/>
          </a:xfrm>
          <a:custGeom>
            <a:avLst/>
            <a:gdLst/>
            <a:ahLst/>
            <a:cxnLst/>
            <a:rect l="l" t="t" r="r" b="b"/>
            <a:pathLst>
              <a:path w="7855" h="3710" extrusionOk="0">
                <a:moveTo>
                  <a:pt x="3710" y="1"/>
                </a:moveTo>
                <a:cubicBezTo>
                  <a:pt x="3189" y="1"/>
                  <a:pt x="2676" y="110"/>
                  <a:pt x="2247" y="267"/>
                </a:cubicBezTo>
                <a:cubicBezTo>
                  <a:pt x="1410" y="576"/>
                  <a:pt x="642" y="1790"/>
                  <a:pt x="223" y="2809"/>
                </a:cubicBezTo>
                <a:cubicBezTo>
                  <a:pt x="123" y="3050"/>
                  <a:pt x="50" y="3332"/>
                  <a:pt x="0" y="3645"/>
                </a:cubicBezTo>
                <a:cubicBezTo>
                  <a:pt x="2251" y="3673"/>
                  <a:pt x="5048" y="3691"/>
                  <a:pt x="7854" y="3709"/>
                </a:cubicBezTo>
                <a:cubicBezTo>
                  <a:pt x="7681" y="3323"/>
                  <a:pt x="7486" y="2900"/>
                  <a:pt x="7318" y="2559"/>
                </a:cubicBezTo>
                <a:cubicBezTo>
                  <a:pt x="6881" y="1695"/>
                  <a:pt x="6058" y="867"/>
                  <a:pt x="5153" y="353"/>
                </a:cubicBezTo>
                <a:cubicBezTo>
                  <a:pt x="4709" y="100"/>
                  <a:pt x="4206" y="1"/>
                  <a:pt x="371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8"/>
          <p:cNvSpPr/>
          <p:nvPr/>
        </p:nvSpPr>
        <p:spPr>
          <a:xfrm>
            <a:off x="4648844" y="656077"/>
            <a:ext cx="2337120" cy="942644"/>
          </a:xfrm>
          <a:custGeom>
            <a:avLst/>
            <a:gdLst/>
            <a:ahLst/>
            <a:cxnLst/>
            <a:rect l="l" t="t" r="r" b="b"/>
            <a:pathLst>
              <a:path w="8814" h="3555" extrusionOk="0">
                <a:moveTo>
                  <a:pt x="4810" y="0"/>
                </a:moveTo>
                <a:cubicBezTo>
                  <a:pt x="3695" y="0"/>
                  <a:pt x="2397" y="857"/>
                  <a:pt x="1651" y="1395"/>
                </a:cubicBezTo>
                <a:cubicBezTo>
                  <a:pt x="855" y="1967"/>
                  <a:pt x="87" y="3223"/>
                  <a:pt x="28" y="3405"/>
                </a:cubicBezTo>
                <a:cubicBezTo>
                  <a:pt x="23" y="3427"/>
                  <a:pt x="9" y="3468"/>
                  <a:pt x="0" y="3514"/>
                </a:cubicBezTo>
                <a:cubicBezTo>
                  <a:pt x="3288" y="3532"/>
                  <a:pt x="6517" y="3546"/>
                  <a:pt x="8814" y="3555"/>
                </a:cubicBezTo>
                <a:cubicBezTo>
                  <a:pt x="8723" y="3159"/>
                  <a:pt x="8591" y="2722"/>
                  <a:pt x="8409" y="2245"/>
                </a:cubicBezTo>
                <a:cubicBezTo>
                  <a:pt x="7822" y="712"/>
                  <a:pt x="6190" y="139"/>
                  <a:pt x="5030" y="12"/>
                </a:cubicBezTo>
                <a:cubicBezTo>
                  <a:pt x="4958" y="4"/>
                  <a:pt x="4884" y="0"/>
                  <a:pt x="481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8"/>
          <p:cNvSpPr/>
          <p:nvPr/>
        </p:nvSpPr>
        <p:spPr>
          <a:xfrm>
            <a:off x="2250474" y="568044"/>
            <a:ext cx="4829624" cy="4076040"/>
          </a:xfrm>
          <a:custGeom>
            <a:avLst/>
            <a:gdLst/>
            <a:ahLst/>
            <a:cxnLst/>
            <a:rect l="l" t="t" r="r" b="b"/>
            <a:pathLst>
              <a:path w="18214" h="15372" extrusionOk="0">
                <a:moveTo>
                  <a:pt x="3860" y="185"/>
                </a:moveTo>
                <a:cubicBezTo>
                  <a:pt x="4670" y="185"/>
                  <a:pt x="5476" y="513"/>
                  <a:pt x="6135" y="1049"/>
                </a:cubicBezTo>
                <a:cubicBezTo>
                  <a:pt x="7253" y="1963"/>
                  <a:pt x="7958" y="3323"/>
                  <a:pt x="8450" y="4655"/>
                </a:cubicBezTo>
                <a:cubicBezTo>
                  <a:pt x="8504" y="4801"/>
                  <a:pt x="8540" y="5119"/>
                  <a:pt x="8741" y="5151"/>
                </a:cubicBezTo>
                <a:cubicBezTo>
                  <a:pt x="8757" y="5154"/>
                  <a:pt x="8772" y="5155"/>
                  <a:pt x="8786" y="5155"/>
                </a:cubicBezTo>
                <a:cubicBezTo>
                  <a:pt x="8975" y="5155"/>
                  <a:pt x="8964" y="4909"/>
                  <a:pt x="8972" y="4769"/>
                </a:cubicBezTo>
                <a:cubicBezTo>
                  <a:pt x="9004" y="4087"/>
                  <a:pt x="9268" y="3450"/>
                  <a:pt x="9664" y="2904"/>
                </a:cubicBezTo>
                <a:cubicBezTo>
                  <a:pt x="10414" y="1877"/>
                  <a:pt x="11651" y="1035"/>
                  <a:pt x="12852" y="626"/>
                </a:cubicBezTo>
                <a:cubicBezTo>
                  <a:pt x="13257" y="489"/>
                  <a:pt x="13670" y="416"/>
                  <a:pt x="14081" y="416"/>
                </a:cubicBezTo>
                <a:cubicBezTo>
                  <a:pt x="14611" y="416"/>
                  <a:pt x="15136" y="537"/>
                  <a:pt x="15630" y="799"/>
                </a:cubicBezTo>
                <a:cubicBezTo>
                  <a:pt x="16390" y="1199"/>
                  <a:pt x="16990" y="1863"/>
                  <a:pt x="17363" y="2636"/>
                </a:cubicBezTo>
                <a:cubicBezTo>
                  <a:pt x="18085" y="4122"/>
                  <a:pt x="17981" y="5935"/>
                  <a:pt x="17228" y="7381"/>
                </a:cubicBezTo>
                <a:lnTo>
                  <a:pt x="17228" y="7381"/>
                </a:lnTo>
                <a:cubicBezTo>
                  <a:pt x="17228" y="7382"/>
                  <a:pt x="17227" y="7383"/>
                  <a:pt x="17226" y="7384"/>
                </a:cubicBezTo>
                <a:cubicBezTo>
                  <a:pt x="17226" y="7384"/>
                  <a:pt x="17226" y="7384"/>
                  <a:pt x="17226" y="7384"/>
                </a:cubicBezTo>
                <a:lnTo>
                  <a:pt x="17226" y="7384"/>
                </a:lnTo>
                <a:cubicBezTo>
                  <a:pt x="17226" y="7384"/>
                  <a:pt x="17226" y="7384"/>
                  <a:pt x="17226" y="7384"/>
                </a:cubicBezTo>
                <a:lnTo>
                  <a:pt x="17226" y="7384"/>
                </a:lnTo>
                <a:cubicBezTo>
                  <a:pt x="16321" y="9053"/>
                  <a:pt x="14893" y="10472"/>
                  <a:pt x="13466" y="11695"/>
                </a:cubicBezTo>
                <a:cubicBezTo>
                  <a:pt x="11970" y="12983"/>
                  <a:pt x="10333" y="14088"/>
                  <a:pt x="8689" y="15178"/>
                </a:cubicBezTo>
                <a:lnTo>
                  <a:pt x="8689" y="15178"/>
                </a:lnTo>
                <a:cubicBezTo>
                  <a:pt x="8575" y="15095"/>
                  <a:pt x="8437" y="15050"/>
                  <a:pt x="8313" y="14992"/>
                </a:cubicBezTo>
                <a:cubicBezTo>
                  <a:pt x="8131" y="14905"/>
                  <a:pt x="7954" y="14814"/>
                  <a:pt x="7781" y="14724"/>
                </a:cubicBezTo>
                <a:cubicBezTo>
                  <a:pt x="7413" y="14533"/>
                  <a:pt x="7049" y="14323"/>
                  <a:pt x="6699" y="14105"/>
                </a:cubicBezTo>
                <a:cubicBezTo>
                  <a:pt x="5985" y="13659"/>
                  <a:pt x="5303" y="13164"/>
                  <a:pt x="4661" y="12623"/>
                </a:cubicBezTo>
                <a:cubicBezTo>
                  <a:pt x="3474" y="11618"/>
                  <a:pt x="2374" y="10467"/>
                  <a:pt x="1583" y="9116"/>
                </a:cubicBezTo>
                <a:cubicBezTo>
                  <a:pt x="773" y="7738"/>
                  <a:pt x="305" y="6142"/>
                  <a:pt x="382" y="4537"/>
                </a:cubicBezTo>
                <a:cubicBezTo>
                  <a:pt x="450" y="3045"/>
                  <a:pt x="1046" y="1395"/>
                  <a:pt x="2383" y="594"/>
                </a:cubicBezTo>
                <a:cubicBezTo>
                  <a:pt x="2854" y="312"/>
                  <a:pt x="3358" y="185"/>
                  <a:pt x="3860" y="185"/>
                </a:cubicBezTo>
                <a:close/>
                <a:moveTo>
                  <a:pt x="3864" y="0"/>
                </a:moveTo>
                <a:cubicBezTo>
                  <a:pt x="3617" y="0"/>
                  <a:pt x="3369" y="30"/>
                  <a:pt x="3120" y="94"/>
                </a:cubicBezTo>
                <a:cubicBezTo>
                  <a:pt x="1746" y="449"/>
                  <a:pt x="846" y="1704"/>
                  <a:pt x="459" y="3009"/>
                </a:cubicBezTo>
                <a:cubicBezTo>
                  <a:pt x="0" y="4541"/>
                  <a:pt x="173" y="6238"/>
                  <a:pt x="728" y="7725"/>
                </a:cubicBezTo>
                <a:cubicBezTo>
                  <a:pt x="1292" y="9239"/>
                  <a:pt x="2265" y="10562"/>
                  <a:pt x="3406" y="11704"/>
                </a:cubicBezTo>
                <a:cubicBezTo>
                  <a:pt x="4593" y="12895"/>
                  <a:pt x="5948" y="13923"/>
                  <a:pt x="7431" y="14733"/>
                </a:cubicBezTo>
                <a:cubicBezTo>
                  <a:pt x="7617" y="14837"/>
                  <a:pt x="7808" y="14937"/>
                  <a:pt x="7999" y="15033"/>
                </a:cubicBezTo>
                <a:cubicBezTo>
                  <a:pt x="8190" y="15124"/>
                  <a:pt x="8468" y="15201"/>
                  <a:pt x="8622" y="15347"/>
                </a:cubicBezTo>
                <a:cubicBezTo>
                  <a:pt x="8640" y="15361"/>
                  <a:pt x="8665" y="15372"/>
                  <a:pt x="8689" y="15372"/>
                </a:cubicBezTo>
                <a:cubicBezTo>
                  <a:pt x="8702" y="15372"/>
                  <a:pt x="8715" y="15368"/>
                  <a:pt x="8727" y="15360"/>
                </a:cubicBezTo>
                <a:cubicBezTo>
                  <a:pt x="10400" y="14255"/>
                  <a:pt x="12065" y="13127"/>
                  <a:pt x="13588" y="11822"/>
                </a:cubicBezTo>
                <a:cubicBezTo>
                  <a:pt x="15019" y="10591"/>
                  <a:pt x="16450" y="9170"/>
                  <a:pt x="17360" y="7493"/>
                </a:cubicBezTo>
                <a:lnTo>
                  <a:pt x="17360" y="7493"/>
                </a:lnTo>
                <a:cubicBezTo>
                  <a:pt x="17366" y="7486"/>
                  <a:pt x="17372" y="7479"/>
                  <a:pt x="17376" y="7470"/>
                </a:cubicBezTo>
                <a:cubicBezTo>
                  <a:pt x="18031" y="6206"/>
                  <a:pt x="18213" y="4701"/>
                  <a:pt x="17813" y="3323"/>
                </a:cubicBezTo>
                <a:cubicBezTo>
                  <a:pt x="17408" y="1927"/>
                  <a:pt x="16349" y="699"/>
                  <a:pt x="14903" y="330"/>
                </a:cubicBezTo>
                <a:cubicBezTo>
                  <a:pt x="14637" y="263"/>
                  <a:pt x="14370" y="233"/>
                  <a:pt x="14105" y="233"/>
                </a:cubicBezTo>
                <a:cubicBezTo>
                  <a:pt x="12915" y="233"/>
                  <a:pt x="11755" y="849"/>
                  <a:pt x="10814" y="1545"/>
                </a:cubicBezTo>
                <a:cubicBezTo>
                  <a:pt x="9787" y="2304"/>
                  <a:pt x="8900" y="3364"/>
                  <a:pt x="8800" y="4682"/>
                </a:cubicBezTo>
                <a:cubicBezTo>
                  <a:pt x="8800" y="4730"/>
                  <a:pt x="8817" y="4873"/>
                  <a:pt x="8747" y="4873"/>
                </a:cubicBezTo>
                <a:cubicBezTo>
                  <a:pt x="8738" y="4873"/>
                  <a:pt x="8727" y="4870"/>
                  <a:pt x="8713" y="4864"/>
                </a:cubicBezTo>
                <a:cubicBezTo>
                  <a:pt x="8677" y="4846"/>
                  <a:pt x="8636" y="4646"/>
                  <a:pt x="8618" y="4605"/>
                </a:cubicBezTo>
                <a:cubicBezTo>
                  <a:pt x="8545" y="4410"/>
                  <a:pt x="8468" y="4209"/>
                  <a:pt x="8386" y="4014"/>
                </a:cubicBezTo>
                <a:cubicBezTo>
                  <a:pt x="8245" y="3691"/>
                  <a:pt x="8095" y="3368"/>
                  <a:pt x="7927" y="3059"/>
                </a:cubicBezTo>
                <a:cubicBezTo>
                  <a:pt x="7585" y="2418"/>
                  <a:pt x="7167" y="1804"/>
                  <a:pt x="6653" y="1285"/>
                </a:cubicBezTo>
                <a:cubicBezTo>
                  <a:pt x="5913" y="541"/>
                  <a:pt x="4913" y="0"/>
                  <a:pt x="386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0" name="Google Shape;320;p8"/>
          <p:cNvGrpSpPr/>
          <p:nvPr/>
        </p:nvGrpSpPr>
        <p:grpSpPr>
          <a:xfrm rot="-970373">
            <a:off x="5111292" y="209215"/>
            <a:ext cx="1707387" cy="1443812"/>
            <a:chOff x="5413300" y="62385"/>
            <a:chExt cx="2243254" cy="1896955"/>
          </a:xfrm>
        </p:grpSpPr>
        <p:sp>
          <p:nvSpPr>
            <p:cNvPr id="321" name="Google Shape;321;p8"/>
            <p:cNvSpPr/>
            <p:nvPr/>
          </p:nvSpPr>
          <p:spPr>
            <a:xfrm>
              <a:off x="5432657" y="82802"/>
              <a:ext cx="2194729" cy="1851082"/>
            </a:xfrm>
            <a:custGeom>
              <a:avLst/>
              <a:gdLst/>
              <a:ahLst/>
              <a:cxnLst/>
              <a:rect l="l" t="t" r="r" b="b"/>
              <a:pathLst>
                <a:path w="8277" h="6981" extrusionOk="0">
                  <a:moveTo>
                    <a:pt x="6813" y="0"/>
                  </a:moveTo>
                  <a:lnTo>
                    <a:pt x="6744" y="50"/>
                  </a:lnTo>
                  <a:cubicBezTo>
                    <a:pt x="6744" y="50"/>
                    <a:pt x="5635" y="842"/>
                    <a:pt x="5562" y="873"/>
                  </a:cubicBezTo>
                  <a:cubicBezTo>
                    <a:pt x="5489" y="905"/>
                    <a:pt x="3438" y="2383"/>
                    <a:pt x="3438" y="2383"/>
                  </a:cubicBezTo>
                  <a:cubicBezTo>
                    <a:pt x="3438" y="2383"/>
                    <a:pt x="1810" y="3529"/>
                    <a:pt x="1164" y="3966"/>
                  </a:cubicBezTo>
                  <a:cubicBezTo>
                    <a:pt x="523" y="4402"/>
                    <a:pt x="9" y="4757"/>
                    <a:pt x="0" y="4775"/>
                  </a:cubicBezTo>
                  <a:lnTo>
                    <a:pt x="505" y="4912"/>
                  </a:lnTo>
                  <a:lnTo>
                    <a:pt x="460" y="5030"/>
                  </a:lnTo>
                  <a:lnTo>
                    <a:pt x="319" y="5376"/>
                  </a:lnTo>
                  <a:cubicBezTo>
                    <a:pt x="319" y="5376"/>
                    <a:pt x="450" y="5399"/>
                    <a:pt x="542" y="5399"/>
                  </a:cubicBezTo>
                  <a:cubicBezTo>
                    <a:pt x="550" y="5399"/>
                    <a:pt x="557" y="5399"/>
                    <a:pt x="564" y="5398"/>
                  </a:cubicBezTo>
                  <a:cubicBezTo>
                    <a:pt x="566" y="5398"/>
                    <a:pt x="568" y="5398"/>
                    <a:pt x="569" y="5398"/>
                  </a:cubicBezTo>
                  <a:cubicBezTo>
                    <a:pt x="656" y="5398"/>
                    <a:pt x="687" y="5513"/>
                    <a:pt x="710" y="5576"/>
                  </a:cubicBezTo>
                  <a:cubicBezTo>
                    <a:pt x="732" y="5639"/>
                    <a:pt x="705" y="5930"/>
                    <a:pt x="705" y="5930"/>
                  </a:cubicBezTo>
                  <a:cubicBezTo>
                    <a:pt x="705" y="5930"/>
                    <a:pt x="746" y="6012"/>
                    <a:pt x="782" y="6035"/>
                  </a:cubicBezTo>
                  <a:cubicBezTo>
                    <a:pt x="803" y="6048"/>
                    <a:pt x="897" y="6050"/>
                    <a:pt x="977" y="6050"/>
                  </a:cubicBezTo>
                  <a:cubicBezTo>
                    <a:pt x="1041" y="6050"/>
                    <a:pt x="1096" y="6049"/>
                    <a:pt x="1096" y="6049"/>
                  </a:cubicBezTo>
                  <a:lnTo>
                    <a:pt x="1096" y="6049"/>
                  </a:lnTo>
                  <a:lnTo>
                    <a:pt x="896" y="6540"/>
                  </a:lnTo>
                  <a:lnTo>
                    <a:pt x="896" y="6540"/>
                  </a:lnTo>
                  <a:lnTo>
                    <a:pt x="1051" y="6526"/>
                  </a:lnTo>
                  <a:lnTo>
                    <a:pt x="1401" y="6540"/>
                  </a:lnTo>
                  <a:lnTo>
                    <a:pt x="1269" y="6981"/>
                  </a:lnTo>
                  <a:cubicBezTo>
                    <a:pt x="1269" y="6981"/>
                    <a:pt x="1364" y="6967"/>
                    <a:pt x="1446" y="6944"/>
                  </a:cubicBezTo>
                  <a:cubicBezTo>
                    <a:pt x="1528" y="6926"/>
                    <a:pt x="2142" y="6540"/>
                    <a:pt x="2283" y="6440"/>
                  </a:cubicBezTo>
                  <a:cubicBezTo>
                    <a:pt x="2429" y="6340"/>
                    <a:pt x="3074" y="5994"/>
                    <a:pt x="3197" y="5894"/>
                  </a:cubicBezTo>
                  <a:cubicBezTo>
                    <a:pt x="3325" y="5798"/>
                    <a:pt x="4652" y="4848"/>
                    <a:pt x="4816" y="4707"/>
                  </a:cubicBezTo>
                  <a:cubicBezTo>
                    <a:pt x="4975" y="4566"/>
                    <a:pt x="6622" y="3302"/>
                    <a:pt x="7131" y="2911"/>
                  </a:cubicBezTo>
                  <a:cubicBezTo>
                    <a:pt x="7640" y="2520"/>
                    <a:pt x="8277" y="1915"/>
                    <a:pt x="8277" y="1915"/>
                  </a:cubicBezTo>
                  <a:cubicBezTo>
                    <a:pt x="8277" y="1915"/>
                    <a:pt x="8086" y="1892"/>
                    <a:pt x="8018" y="1874"/>
                  </a:cubicBezTo>
                  <a:cubicBezTo>
                    <a:pt x="7945" y="1860"/>
                    <a:pt x="7681" y="1715"/>
                    <a:pt x="7681" y="1715"/>
                  </a:cubicBezTo>
                  <a:lnTo>
                    <a:pt x="7799" y="1365"/>
                  </a:lnTo>
                  <a:lnTo>
                    <a:pt x="7254" y="1205"/>
                  </a:lnTo>
                  <a:lnTo>
                    <a:pt x="7290" y="746"/>
                  </a:lnTo>
                  <a:lnTo>
                    <a:pt x="6817" y="578"/>
                  </a:lnTo>
                  <a:lnTo>
                    <a:pt x="681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8"/>
            <p:cNvSpPr/>
            <p:nvPr/>
          </p:nvSpPr>
          <p:spPr>
            <a:xfrm>
              <a:off x="5570009" y="1234391"/>
              <a:ext cx="410203" cy="610398"/>
            </a:xfrm>
            <a:custGeom>
              <a:avLst/>
              <a:gdLst/>
              <a:ahLst/>
              <a:cxnLst/>
              <a:rect l="l" t="t" r="r" b="b"/>
              <a:pathLst>
                <a:path w="1547" h="2302" extrusionOk="0">
                  <a:moveTo>
                    <a:pt x="92" y="0"/>
                  </a:moveTo>
                  <a:cubicBezTo>
                    <a:pt x="60" y="23"/>
                    <a:pt x="32" y="46"/>
                    <a:pt x="1" y="64"/>
                  </a:cubicBezTo>
                  <a:cubicBezTo>
                    <a:pt x="478" y="814"/>
                    <a:pt x="960" y="1560"/>
                    <a:pt x="1451" y="2301"/>
                  </a:cubicBezTo>
                  <a:cubicBezTo>
                    <a:pt x="1483" y="2283"/>
                    <a:pt x="1515" y="2265"/>
                    <a:pt x="1547" y="2247"/>
                  </a:cubicBezTo>
                  <a:cubicBezTo>
                    <a:pt x="1051" y="1501"/>
                    <a:pt x="569" y="755"/>
                    <a:pt x="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5485689" y="1293521"/>
              <a:ext cx="407816" cy="604300"/>
            </a:xfrm>
            <a:custGeom>
              <a:avLst/>
              <a:gdLst/>
              <a:ahLst/>
              <a:cxnLst/>
              <a:rect l="l" t="t" r="r" b="b"/>
              <a:pathLst>
                <a:path w="1538" h="2279" extrusionOk="0">
                  <a:moveTo>
                    <a:pt x="91" y="0"/>
                  </a:moveTo>
                  <a:cubicBezTo>
                    <a:pt x="59" y="23"/>
                    <a:pt x="28" y="41"/>
                    <a:pt x="0" y="64"/>
                  </a:cubicBezTo>
                  <a:cubicBezTo>
                    <a:pt x="55" y="141"/>
                    <a:pt x="105" y="223"/>
                    <a:pt x="159" y="305"/>
                  </a:cubicBezTo>
                  <a:lnTo>
                    <a:pt x="305" y="346"/>
                  </a:lnTo>
                  <a:lnTo>
                    <a:pt x="260" y="459"/>
                  </a:lnTo>
                  <a:cubicBezTo>
                    <a:pt x="655" y="1069"/>
                    <a:pt x="1046" y="1674"/>
                    <a:pt x="1442" y="2278"/>
                  </a:cubicBezTo>
                  <a:cubicBezTo>
                    <a:pt x="1469" y="2265"/>
                    <a:pt x="1501" y="2247"/>
                    <a:pt x="1537" y="2224"/>
                  </a:cubicBezTo>
                  <a:cubicBezTo>
                    <a:pt x="1055" y="1483"/>
                    <a:pt x="573" y="741"/>
                    <a:pt x="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8"/>
            <p:cNvSpPr/>
            <p:nvPr/>
          </p:nvSpPr>
          <p:spPr>
            <a:xfrm>
              <a:off x="5653270" y="1178972"/>
              <a:ext cx="430620" cy="599527"/>
            </a:xfrm>
            <a:custGeom>
              <a:avLst/>
              <a:gdLst/>
              <a:ahLst/>
              <a:cxnLst/>
              <a:rect l="l" t="t" r="r" b="b"/>
              <a:pathLst>
                <a:path w="1624" h="2261" extrusionOk="0">
                  <a:moveTo>
                    <a:pt x="91" y="0"/>
                  </a:moveTo>
                  <a:cubicBezTo>
                    <a:pt x="60" y="18"/>
                    <a:pt x="28" y="41"/>
                    <a:pt x="0" y="59"/>
                  </a:cubicBezTo>
                  <a:cubicBezTo>
                    <a:pt x="473" y="819"/>
                    <a:pt x="987" y="1551"/>
                    <a:pt x="1528" y="2260"/>
                  </a:cubicBezTo>
                  <a:cubicBezTo>
                    <a:pt x="1556" y="2242"/>
                    <a:pt x="1592" y="2224"/>
                    <a:pt x="1624" y="2201"/>
                  </a:cubicBezTo>
                  <a:cubicBezTo>
                    <a:pt x="1078" y="1492"/>
                    <a:pt x="564" y="755"/>
                    <a:pt x="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8"/>
            <p:cNvSpPr/>
            <p:nvPr/>
          </p:nvSpPr>
          <p:spPr>
            <a:xfrm>
              <a:off x="5747401" y="1113743"/>
              <a:ext cx="418688" cy="616497"/>
            </a:xfrm>
            <a:custGeom>
              <a:avLst/>
              <a:gdLst/>
              <a:ahLst/>
              <a:cxnLst/>
              <a:rect l="l" t="t" r="r" b="b"/>
              <a:pathLst>
                <a:path w="1579" h="2325" extrusionOk="0">
                  <a:moveTo>
                    <a:pt x="91" y="0"/>
                  </a:moveTo>
                  <a:cubicBezTo>
                    <a:pt x="59" y="23"/>
                    <a:pt x="27" y="46"/>
                    <a:pt x="0" y="64"/>
                  </a:cubicBezTo>
                  <a:cubicBezTo>
                    <a:pt x="500" y="814"/>
                    <a:pt x="996" y="1565"/>
                    <a:pt x="1487" y="2324"/>
                  </a:cubicBezTo>
                  <a:cubicBezTo>
                    <a:pt x="1514" y="2306"/>
                    <a:pt x="1546" y="2288"/>
                    <a:pt x="1578" y="2270"/>
                  </a:cubicBezTo>
                  <a:cubicBezTo>
                    <a:pt x="1092" y="1510"/>
                    <a:pt x="596" y="755"/>
                    <a:pt x="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8"/>
            <p:cNvSpPr/>
            <p:nvPr/>
          </p:nvSpPr>
          <p:spPr>
            <a:xfrm>
              <a:off x="5838881" y="1051165"/>
              <a:ext cx="440431" cy="612785"/>
            </a:xfrm>
            <a:custGeom>
              <a:avLst/>
              <a:gdLst/>
              <a:ahLst/>
              <a:cxnLst/>
              <a:rect l="l" t="t" r="r" b="b"/>
              <a:pathLst>
                <a:path w="1661" h="2311" extrusionOk="0">
                  <a:moveTo>
                    <a:pt x="92" y="0"/>
                  </a:moveTo>
                  <a:cubicBezTo>
                    <a:pt x="60" y="23"/>
                    <a:pt x="28" y="41"/>
                    <a:pt x="1" y="64"/>
                  </a:cubicBezTo>
                  <a:cubicBezTo>
                    <a:pt x="533" y="805"/>
                    <a:pt x="1056" y="1555"/>
                    <a:pt x="1570" y="2310"/>
                  </a:cubicBezTo>
                  <a:cubicBezTo>
                    <a:pt x="1611" y="2283"/>
                    <a:pt x="1638" y="2265"/>
                    <a:pt x="1661" y="2247"/>
                  </a:cubicBezTo>
                  <a:cubicBezTo>
                    <a:pt x="1147" y="1492"/>
                    <a:pt x="624" y="746"/>
                    <a:pt x="9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327;p8"/>
            <p:cNvSpPr/>
            <p:nvPr/>
          </p:nvSpPr>
          <p:spPr>
            <a:xfrm>
              <a:off x="5944945" y="977451"/>
              <a:ext cx="439370" cy="610398"/>
            </a:xfrm>
            <a:custGeom>
              <a:avLst/>
              <a:gdLst/>
              <a:ahLst/>
              <a:cxnLst/>
              <a:rect l="l" t="t" r="r" b="b"/>
              <a:pathLst>
                <a:path w="1657" h="2302" extrusionOk="0">
                  <a:moveTo>
                    <a:pt x="92" y="1"/>
                  </a:moveTo>
                  <a:cubicBezTo>
                    <a:pt x="60" y="23"/>
                    <a:pt x="28" y="42"/>
                    <a:pt x="1" y="64"/>
                  </a:cubicBezTo>
                  <a:cubicBezTo>
                    <a:pt x="538" y="801"/>
                    <a:pt x="1061" y="1547"/>
                    <a:pt x="1570" y="2302"/>
                  </a:cubicBezTo>
                  <a:cubicBezTo>
                    <a:pt x="1597" y="2279"/>
                    <a:pt x="1624" y="2261"/>
                    <a:pt x="1656" y="2238"/>
                  </a:cubicBezTo>
                  <a:cubicBezTo>
                    <a:pt x="1147" y="1483"/>
                    <a:pt x="624" y="737"/>
                    <a:pt x="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328;p8"/>
            <p:cNvSpPr/>
            <p:nvPr/>
          </p:nvSpPr>
          <p:spPr>
            <a:xfrm>
              <a:off x="6034304" y="914873"/>
              <a:ext cx="448916" cy="601913"/>
            </a:xfrm>
            <a:custGeom>
              <a:avLst/>
              <a:gdLst/>
              <a:ahLst/>
              <a:cxnLst/>
              <a:rect l="l" t="t" r="r" b="b"/>
              <a:pathLst>
                <a:path w="1693" h="2270" extrusionOk="0">
                  <a:moveTo>
                    <a:pt x="91" y="0"/>
                  </a:moveTo>
                  <a:cubicBezTo>
                    <a:pt x="60" y="23"/>
                    <a:pt x="32" y="46"/>
                    <a:pt x="0" y="64"/>
                  </a:cubicBezTo>
                  <a:cubicBezTo>
                    <a:pt x="555" y="782"/>
                    <a:pt x="1092" y="1519"/>
                    <a:pt x="1601" y="2269"/>
                  </a:cubicBezTo>
                  <a:cubicBezTo>
                    <a:pt x="1633" y="2247"/>
                    <a:pt x="1660" y="2228"/>
                    <a:pt x="1692" y="2206"/>
                  </a:cubicBezTo>
                  <a:cubicBezTo>
                    <a:pt x="1178" y="1455"/>
                    <a:pt x="646" y="719"/>
                    <a:pt x="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8"/>
            <p:cNvSpPr/>
            <p:nvPr/>
          </p:nvSpPr>
          <p:spPr>
            <a:xfrm>
              <a:off x="6157338" y="829227"/>
              <a:ext cx="454749" cy="593428"/>
            </a:xfrm>
            <a:custGeom>
              <a:avLst/>
              <a:gdLst/>
              <a:ahLst/>
              <a:cxnLst/>
              <a:rect l="l" t="t" r="r" b="b"/>
              <a:pathLst>
                <a:path w="1715" h="2238" extrusionOk="0">
                  <a:moveTo>
                    <a:pt x="91" y="0"/>
                  </a:moveTo>
                  <a:cubicBezTo>
                    <a:pt x="59" y="23"/>
                    <a:pt x="32" y="41"/>
                    <a:pt x="0" y="64"/>
                  </a:cubicBezTo>
                  <a:cubicBezTo>
                    <a:pt x="528" y="801"/>
                    <a:pt x="1069" y="1524"/>
                    <a:pt x="1628" y="2238"/>
                  </a:cubicBezTo>
                  <a:cubicBezTo>
                    <a:pt x="1660" y="2215"/>
                    <a:pt x="1687" y="2192"/>
                    <a:pt x="1715" y="2169"/>
                  </a:cubicBezTo>
                  <a:cubicBezTo>
                    <a:pt x="1160" y="1460"/>
                    <a:pt x="614" y="737"/>
                    <a:pt x="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8"/>
            <p:cNvSpPr/>
            <p:nvPr/>
          </p:nvSpPr>
          <p:spPr>
            <a:xfrm>
              <a:off x="6261016" y="756838"/>
              <a:ext cx="446529" cy="594754"/>
            </a:xfrm>
            <a:custGeom>
              <a:avLst/>
              <a:gdLst/>
              <a:ahLst/>
              <a:cxnLst/>
              <a:rect l="l" t="t" r="r" b="b"/>
              <a:pathLst>
                <a:path w="1684" h="2243" extrusionOk="0">
                  <a:moveTo>
                    <a:pt x="91" y="0"/>
                  </a:moveTo>
                  <a:cubicBezTo>
                    <a:pt x="64" y="19"/>
                    <a:pt x="32" y="41"/>
                    <a:pt x="0" y="64"/>
                  </a:cubicBezTo>
                  <a:cubicBezTo>
                    <a:pt x="551" y="778"/>
                    <a:pt x="1083" y="1501"/>
                    <a:pt x="1597" y="2242"/>
                  </a:cubicBezTo>
                  <a:cubicBezTo>
                    <a:pt x="1633" y="2215"/>
                    <a:pt x="1660" y="2192"/>
                    <a:pt x="1683" y="2174"/>
                  </a:cubicBezTo>
                  <a:cubicBezTo>
                    <a:pt x="1169" y="1437"/>
                    <a:pt x="637" y="710"/>
                    <a:pt x="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6360981" y="685775"/>
              <a:ext cx="455015" cy="578844"/>
            </a:xfrm>
            <a:custGeom>
              <a:avLst/>
              <a:gdLst/>
              <a:ahLst/>
              <a:cxnLst/>
              <a:rect l="l" t="t" r="r" b="b"/>
              <a:pathLst>
                <a:path w="1716" h="2183" extrusionOk="0">
                  <a:moveTo>
                    <a:pt x="87" y="0"/>
                  </a:moveTo>
                  <a:cubicBezTo>
                    <a:pt x="51" y="27"/>
                    <a:pt x="24" y="50"/>
                    <a:pt x="1" y="64"/>
                  </a:cubicBezTo>
                  <a:cubicBezTo>
                    <a:pt x="556" y="760"/>
                    <a:pt x="1101" y="1464"/>
                    <a:pt x="1629" y="2183"/>
                  </a:cubicBezTo>
                  <a:cubicBezTo>
                    <a:pt x="1656" y="2160"/>
                    <a:pt x="1683" y="2137"/>
                    <a:pt x="1715" y="2115"/>
                  </a:cubicBezTo>
                  <a:cubicBezTo>
                    <a:pt x="1188" y="1396"/>
                    <a:pt x="647" y="691"/>
                    <a:pt x="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332;p8"/>
            <p:cNvSpPr/>
            <p:nvPr/>
          </p:nvSpPr>
          <p:spPr>
            <a:xfrm>
              <a:off x="6456439" y="616834"/>
              <a:ext cx="471720" cy="561079"/>
            </a:xfrm>
            <a:custGeom>
              <a:avLst/>
              <a:gdLst/>
              <a:ahLst/>
              <a:cxnLst/>
              <a:rect l="l" t="t" r="r" b="b"/>
              <a:pathLst>
                <a:path w="1779" h="2116" extrusionOk="0">
                  <a:moveTo>
                    <a:pt x="91" y="1"/>
                  </a:moveTo>
                  <a:cubicBezTo>
                    <a:pt x="59" y="24"/>
                    <a:pt x="32" y="42"/>
                    <a:pt x="0" y="65"/>
                  </a:cubicBezTo>
                  <a:cubicBezTo>
                    <a:pt x="564" y="747"/>
                    <a:pt x="1128" y="1433"/>
                    <a:pt x="1692" y="2115"/>
                  </a:cubicBezTo>
                  <a:cubicBezTo>
                    <a:pt x="1719" y="2093"/>
                    <a:pt x="1746" y="2070"/>
                    <a:pt x="1778" y="2047"/>
                  </a:cubicBezTo>
                  <a:cubicBezTo>
                    <a:pt x="1214" y="1365"/>
                    <a:pt x="650" y="683"/>
                    <a:pt x="9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8"/>
            <p:cNvSpPr/>
            <p:nvPr/>
          </p:nvSpPr>
          <p:spPr>
            <a:xfrm>
              <a:off x="6569662" y="534899"/>
              <a:ext cx="430885" cy="587595"/>
            </a:xfrm>
            <a:custGeom>
              <a:avLst/>
              <a:gdLst/>
              <a:ahLst/>
              <a:cxnLst/>
              <a:rect l="l" t="t" r="r" b="b"/>
              <a:pathLst>
                <a:path w="1625" h="2216" extrusionOk="0">
                  <a:moveTo>
                    <a:pt x="92" y="1"/>
                  </a:moveTo>
                  <a:cubicBezTo>
                    <a:pt x="60" y="23"/>
                    <a:pt x="32" y="46"/>
                    <a:pt x="1" y="64"/>
                  </a:cubicBezTo>
                  <a:cubicBezTo>
                    <a:pt x="514" y="783"/>
                    <a:pt x="1024" y="1497"/>
                    <a:pt x="1538" y="2215"/>
                  </a:cubicBezTo>
                  <a:cubicBezTo>
                    <a:pt x="1565" y="2193"/>
                    <a:pt x="1592" y="2170"/>
                    <a:pt x="1624" y="2147"/>
                  </a:cubicBezTo>
                  <a:cubicBezTo>
                    <a:pt x="1110" y="1433"/>
                    <a:pt x="601" y="719"/>
                    <a:pt x="9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8"/>
            <p:cNvSpPr/>
            <p:nvPr/>
          </p:nvSpPr>
          <p:spPr>
            <a:xfrm>
              <a:off x="6683150" y="455351"/>
              <a:ext cx="414975" cy="591042"/>
            </a:xfrm>
            <a:custGeom>
              <a:avLst/>
              <a:gdLst/>
              <a:ahLst/>
              <a:cxnLst/>
              <a:rect l="l" t="t" r="r" b="b"/>
              <a:pathLst>
                <a:path w="1565" h="2229" extrusionOk="0">
                  <a:moveTo>
                    <a:pt x="86" y="0"/>
                  </a:moveTo>
                  <a:cubicBezTo>
                    <a:pt x="59" y="19"/>
                    <a:pt x="27" y="41"/>
                    <a:pt x="0" y="64"/>
                  </a:cubicBezTo>
                  <a:cubicBezTo>
                    <a:pt x="519" y="764"/>
                    <a:pt x="1014" y="1488"/>
                    <a:pt x="1478" y="2229"/>
                  </a:cubicBezTo>
                  <a:cubicBezTo>
                    <a:pt x="1505" y="2206"/>
                    <a:pt x="1537" y="2183"/>
                    <a:pt x="1564" y="2161"/>
                  </a:cubicBezTo>
                  <a:cubicBezTo>
                    <a:pt x="1101" y="1419"/>
                    <a:pt x="605" y="701"/>
                    <a:pt x="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8"/>
            <p:cNvSpPr/>
            <p:nvPr/>
          </p:nvSpPr>
          <p:spPr>
            <a:xfrm>
              <a:off x="6780729" y="385349"/>
              <a:ext cx="440431" cy="565851"/>
            </a:xfrm>
            <a:custGeom>
              <a:avLst/>
              <a:gdLst/>
              <a:ahLst/>
              <a:cxnLst/>
              <a:rect l="l" t="t" r="r" b="b"/>
              <a:pathLst>
                <a:path w="1661" h="2134" extrusionOk="0">
                  <a:moveTo>
                    <a:pt x="87" y="1"/>
                  </a:moveTo>
                  <a:cubicBezTo>
                    <a:pt x="60" y="19"/>
                    <a:pt x="28" y="42"/>
                    <a:pt x="0" y="64"/>
                  </a:cubicBezTo>
                  <a:cubicBezTo>
                    <a:pt x="560" y="719"/>
                    <a:pt x="1087" y="1415"/>
                    <a:pt x="1574" y="2134"/>
                  </a:cubicBezTo>
                  <a:cubicBezTo>
                    <a:pt x="1606" y="2111"/>
                    <a:pt x="1633" y="2088"/>
                    <a:pt x="1660" y="2065"/>
                  </a:cubicBezTo>
                  <a:cubicBezTo>
                    <a:pt x="1174" y="1347"/>
                    <a:pt x="651" y="656"/>
                    <a:pt x="8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8"/>
            <p:cNvSpPr/>
            <p:nvPr/>
          </p:nvSpPr>
          <p:spPr>
            <a:xfrm>
              <a:off x="5413300" y="62385"/>
              <a:ext cx="2243254" cy="1896955"/>
            </a:xfrm>
            <a:custGeom>
              <a:avLst/>
              <a:gdLst/>
              <a:ahLst/>
              <a:cxnLst/>
              <a:rect l="l" t="t" r="r" b="b"/>
              <a:pathLst>
                <a:path w="8460" h="7154" extrusionOk="0">
                  <a:moveTo>
                    <a:pt x="6836" y="168"/>
                  </a:moveTo>
                  <a:cubicBezTo>
                    <a:pt x="6836" y="350"/>
                    <a:pt x="6836" y="532"/>
                    <a:pt x="6836" y="714"/>
                  </a:cubicBezTo>
                  <a:cubicBezTo>
                    <a:pt x="6836" y="741"/>
                    <a:pt x="6849" y="778"/>
                    <a:pt x="6881" y="782"/>
                  </a:cubicBezTo>
                  <a:cubicBezTo>
                    <a:pt x="7027" y="809"/>
                    <a:pt x="7172" y="841"/>
                    <a:pt x="7318" y="869"/>
                  </a:cubicBezTo>
                  <a:cubicBezTo>
                    <a:pt x="7304" y="1000"/>
                    <a:pt x="7286" y="1137"/>
                    <a:pt x="7268" y="1269"/>
                  </a:cubicBezTo>
                  <a:cubicBezTo>
                    <a:pt x="7268" y="1296"/>
                    <a:pt x="7290" y="1332"/>
                    <a:pt x="7318" y="1337"/>
                  </a:cubicBezTo>
                  <a:cubicBezTo>
                    <a:pt x="7490" y="1382"/>
                    <a:pt x="7668" y="1432"/>
                    <a:pt x="7841" y="1473"/>
                  </a:cubicBezTo>
                  <a:cubicBezTo>
                    <a:pt x="7809" y="1583"/>
                    <a:pt x="7781" y="1687"/>
                    <a:pt x="7754" y="1792"/>
                  </a:cubicBezTo>
                  <a:cubicBezTo>
                    <a:pt x="7745" y="1819"/>
                    <a:pt x="7754" y="1855"/>
                    <a:pt x="7786" y="1869"/>
                  </a:cubicBezTo>
                  <a:cubicBezTo>
                    <a:pt x="7941" y="1951"/>
                    <a:pt x="8104" y="2005"/>
                    <a:pt x="8268" y="2028"/>
                  </a:cubicBezTo>
                  <a:cubicBezTo>
                    <a:pt x="8086" y="2233"/>
                    <a:pt x="7872" y="2392"/>
                    <a:pt x="7663" y="2556"/>
                  </a:cubicBezTo>
                  <a:cubicBezTo>
                    <a:pt x="7427" y="2742"/>
                    <a:pt x="7190" y="2929"/>
                    <a:pt x="6954" y="3115"/>
                  </a:cubicBezTo>
                  <a:cubicBezTo>
                    <a:pt x="6476" y="3493"/>
                    <a:pt x="5994" y="3865"/>
                    <a:pt x="5512" y="4234"/>
                  </a:cubicBezTo>
                  <a:cubicBezTo>
                    <a:pt x="4571" y="4952"/>
                    <a:pt x="3620" y="5653"/>
                    <a:pt x="2643" y="6312"/>
                  </a:cubicBezTo>
                  <a:cubicBezTo>
                    <a:pt x="2497" y="6398"/>
                    <a:pt x="2352" y="6489"/>
                    <a:pt x="2206" y="6576"/>
                  </a:cubicBezTo>
                  <a:cubicBezTo>
                    <a:pt x="2201" y="6580"/>
                    <a:pt x="2197" y="6580"/>
                    <a:pt x="2192" y="6585"/>
                  </a:cubicBezTo>
                  <a:lnTo>
                    <a:pt x="2120" y="6626"/>
                  </a:lnTo>
                  <a:cubicBezTo>
                    <a:pt x="1933" y="6740"/>
                    <a:pt x="1742" y="6849"/>
                    <a:pt x="1556" y="6971"/>
                  </a:cubicBezTo>
                  <a:cubicBezTo>
                    <a:pt x="1506" y="6990"/>
                    <a:pt x="1456" y="7003"/>
                    <a:pt x="1401" y="7017"/>
                  </a:cubicBezTo>
                  <a:cubicBezTo>
                    <a:pt x="1437" y="6890"/>
                    <a:pt x="1460" y="6758"/>
                    <a:pt x="1474" y="6621"/>
                  </a:cubicBezTo>
                  <a:cubicBezTo>
                    <a:pt x="1478" y="6587"/>
                    <a:pt x="1450" y="6548"/>
                    <a:pt x="1416" y="6548"/>
                  </a:cubicBezTo>
                  <a:cubicBezTo>
                    <a:pt x="1414" y="6548"/>
                    <a:pt x="1412" y="6548"/>
                    <a:pt x="1410" y="6549"/>
                  </a:cubicBezTo>
                  <a:cubicBezTo>
                    <a:pt x="1292" y="6549"/>
                    <a:pt x="1174" y="6549"/>
                    <a:pt x="1055" y="6553"/>
                  </a:cubicBezTo>
                  <a:cubicBezTo>
                    <a:pt x="1106" y="6417"/>
                    <a:pt x="1156" y="6285"/>
                    <a:pt x="1206" y="6148"/>
                  </a:cubicBezTo>
                  <a:cubicBezTo>
                    <a:pt x="1219" y="6112"/>
                    <a:pt x="1187" y="6062"/>
                    <a:pt x="1146" y="6062"/>
                  </a:cubicBezTo>
                  <a:lnTo>
                    <a:pt x="960" y="6062"/>
                  </a:lnTo>
                  <a:cubicBezTo>
                    <a:pt x="942" y="6062"/>
                    <a:pt x="926" y="6064"/>
                    <a:pt x="909" y="6064"/>
                  </a:cubicBezTo>
                  <a:cubicBezTo>
                    <a:pt x="900" y="6064"/>
                    <a:pt x="892" y="6063"/>
                    <a:pt x="883" y="6062"/>
                  </a:cubicBezTo>
                  <a:cubicBezTo>
                    <a:pt x="871" y="6062"/>
                    <a:pt x="861" y="6063"/>
                    <a:pt x="854" y="6063"/>
                  </a:cubicBezTo>
                  <a:cubicBezTo>
                    <a:pt x="840" y="6063"/>
                    <a:pt x="833" y="6059"/>
                    <a:pt x="824" y="6035"/>
                  </a:cubicBezTo>
                  <a:cubicBezTo>
                    <a:pt x="810" y="5989"/>
                    <a:pt x="828" y="5907"/>
                    <a:pt x="833" y="5862"/>
                  </a:cubicBezTo>
                  <a:cubicBezTo>
                    <a:pt x="833" y="5803"/>
                    <a:pt x="837" y="5748"/>
                    <a:pt x="837" y="5694"/>
                  </a:cubicBezTo>
                  <a:cubicBezTo>
                    <a:pt x="824" y="5471"/>
                    <a:pt x="619" y="5448"/>
                    <a:pt x="455" y="5421"/>
                  </a:cubicBezTo>
                  <a:cubicBezTo>
                    <a:pt x="505" y="5275"/>
                    <a:pt x="560" y="5139"/>
                    <a:pt x="619" y="5002"/>
                  </a:cubicBezTo>
                  <a:cubicBezTo>
                    <a:pt x="633" y="4970"/>
                    <a:pt x="605" y="4934"/>
                    <a:pt x="578" y="4925"/>
                  </a:cubicBezTo>
                  <a:cubicBezTo>
                    <a:pt x="455" y="4880"/>
                    <a:pt x="328" y="4839"/>
                    <a:pt x="205" y="4811"/>
                  </a:cubicBezTo>
                  <a:cubicBezTo>
                    <a:pt x="332" y="4734"/>
                    <a:pt x="460" y="4652"/>
                    <a:pt x="573" y="4561"/>
                  </a:cubicBezTo>
                  <a:cubicBezTo>
                    <a:pt x="578" y="4561"/>
                    <a:pt x="583" y="4566"/>
                    <a:pt x="583" y="4570"/>
                  </a:cubicBezTo>
                  <a:cubicBezTo>
                    <a:pt x="2183" y="3470"/>
                    <a:pt x="3766" y="2337"/>
                    <a:pt x="5353" y="1219"/>
                  </a:cubicBezTo>
                  <a:cubicBezTo>
                    <a:pt x="5849" y="869"/>
                    <a:pt x="6344" y="518"/>
                    <a:pt x="6836" y="168"/>
                  </a:cubicBezTo>
                  <a:close/>
                  <a:moveTo>
                    <a:pt x="6884" y="0"/>
                  </a:moveTo>
                  <a:cubicBezTo>
                    <a:pt x="6875" y="0"/>
                    <a:pt x="6866" y="3"/>
                    <a:pt x="6858" y="9"/>
                  </a:cubicBezTo>
                  <a:cubicBezTo>
                    <a:pt x="5007" y="1319"/>
                    <a:pt x="3156" y="2628"/>
                    <a:pt x="1310" y="3952"/>
                  </a:cubicBezTo>
                  <a:cubicBezTo>
                    <a:pt x="1087" y="4111"/>
                    <a:pt x="869" y="4270"/>
                    <a:pt x="646" y="4429"/>
                  </a:cubicBezTo>
                  <a:cubicBezTo>
                    <a:pt x="642" y="4429"/>
                    <a:pt x="637" y="4429"/>
                    <a:pt x="633" y="4434"/>
                  </a:cubicBezTo>
                  <a:cubicBezTo>
                    <a:pt x="432" y="4543"/>
                    <a:pt x="237" y="4670"/>
                    <a:pt x="32" y="4789"/>
                  </a:cubicBezTo>
                  <a:cubicBezTo>
                    <a:pt x="0" y="4807"/>
                    <a:pt x="19" y="4875"/>
                    <a:pt x="60" y="4880"/>
                  </a:cubicBezTo>
                  <a:cubicBezTo>
                    <a:pt x="210" y="4911"/>
                    <a:pt x="360" y="4952"/>
                    <a:pt x="505" y="5002"/>
                  </a:cubicBezTo>
                  <a:cubicBezTo>
                    <a:pt x="442" y="5143"/>
                    <a:pt x="387" y="5289"/>
                    <a:pt x="337" y="5430"/>
                  </a:cubicBezTo>
                  <a:cubicBezTo>
                    <a:pt x="323" y="5462"/>
                    <a:pt x="346" y="5503"/>
                    <a:pt x="378" y="5512"/>
                  </a:cubicBezTo>
                  <a:lnTo>
                    <a:pt x="569" y="5553"/>
                  </a:lnTo>
                  <a:cubicBezTo>
                    <a:pt x="646" y="5571"/>
                    <a:pt x="719" y="5575"/>
                    <a:pt x="733" y="5684"/>
                  </a:cubicBezTo>
                  <a:cubicBezTo>
                    <a:pt x="746" y="5807"/>
                    <a:pt x="710" y="5925"/>
                    <a:pt x="724" y="6053"/>
                  </a:cubicBezTo>
                  <a:cubicBezTo>
                    <a:pt x="728" y="6116"/>
                    <a:pt x="764" y="6157"/>
                    <a:pt x="824" y="6171"/>
                  </a:cubicBezTo>
                  <a:cubicBezTo>
                    <a:pt x="862" y="6182"/>
                    <a:pt x="904" y="6186"/>
                    <a:pt x="947" y="6186"/>
                  </a:cubicBezTo>
                  <a:cubicBezTo>
                    <a:pt x="990" y="6186"/>
                    <a:pt x="1033" y="6182"/>
                    <a:pt x="1074" y="6180"/>
                  </a:cubicBezTo>
                  <a:lnTo>
                    <a:pt x="1074" y="6180"/>
                  </a:lnTo>
                  <a:cubicBezTo>
                    <a:pt x="1024" y="6317"/>
                    <a:pt x="974" y="6448"/>
                    <a:pt x="924" y="6585"/>
                  </a:cubicBezTo>
                  <a:cubicBezTo>
                    <a:pt x="910" y="6621"/>
                    <a:pt x="946" y="6671"/>
                    <a:pt x="983" y="6671"/>
                  </a:cubicBezTo>
                  <a:cubicBezTo>
                    <a:pt x="1110" y="6667"/>
                    <a:pt x="1233" y="6667"/>
                    <a:pt x="1360" y="6662"/>
                  </a:cubicBezTo>
                  <a:lnTo>
                    <a:pt x="1360" y="6662"/>
                  </a:lnTo>
                  <a:cubicBezTo>
                    <a:pt x="1342" y="6803"/>
                    <a:pt x="1310" y="6935"/>
                    <a:pt x="1274" y="7067"/>
                  </a:cubicBezTo>
                  <a:cubicBezTo>
                    <a:pt x="1261" y="7110"/>
                    <a:pt x="1297" y="7154"/>
                    <a:pt x="1340" y="7154"/>
                  </a:cubicBezTo>
                  <a:cubicBezTo>
                    <a:pt x="1342" y="7154"/>
                    <a:pt x="1344" y="7154"/>
                    <a:pt x="1347" y="7153"/>
                  </a:cubicBezTo>
                  <a:cubicBezTo>
                    <a:pt x="1397" y="7144"/>
                    <a:pt x="1447" y="7131"/>
                    <a:pt x="1492" y="7117"/>
                  </a:cubicBezTo>
                  <a:cubicBezTo>
                    <a:pt x="1542" y="7081"/>
                    <a:pt x="1592" y="7053"/>
                    <a:pt x="1647" y="7031"/>
                  </a:cubicBezTo>
                  <a:cubicBezTo>
                    <a:pt x="1656" y="7026"/>
                    <a:pt x="1660" y="7017"/>
                    <a:pt x="1669" y="7012"/>
                  </a:cubicBezTo>
                  <a:cubicBezTo>
                    <a:pt x="1674" y="7003"/>
                    <a:pt x="1683" y="6999"/>
                    <a:pt x="1692" y="6994"/>
                  </a:cubicBezTo>
                  <a:cubicBezTo>
                    <a:pt x="1806" y="6921"/>
                    <a:pt x="1920" y="6853"/>
                    <a:pt x="2042" y="6794"/>
                  </a:cubicBezTo>
                  <a:cubicBezTo>
                    <a:pt x="2065" y="6785"/>
                    <a:pt x="2088" y="6771"/>
                    <a:pt x="2111" y="6762"/>
                  </a:cubicBezTo>
                  <a:cubicBezTo>
                    <a:pt x="2111" y="6762"/>
                    <a:pt x="2111" y="6762"/>
                    <a:pt x="2111" y="6758"/>
                  </a:cubicBezTo>
                  <a:cubicBezTo>
                    <a:pt x="2138" y="6749"/>
                    <a:pt x="2161" y="6740"/>
                    <a:pt x="2183" y="6726"/>
                  </a:cubicBezTo>
                  <a:cubicBezTo>
                    <a:pt x="2211" y="6712"/>
                    <a:pt x="2238" y="6694"/>
                    <a:pt x="2265" y="6680"/>
                  </a:cubicBezTo>
                  <a:cubicBezTo>
                    <a:pt x="2333" y="6639"/>
                    <a:pt x="2402" y="6608"/>
                    <a:pt x="2470" y="6571"/>
                  </a:cubicBezTo>
                  <a:cubicBezTo>
                    <a:pt x="3989" y="5557"/>
                    <a:pt x="5444" y="4452"/>
                    <a:pt x="6886" y="3324"/>
                  </a:cubicBezTo>
                  <a:cubicBezTo>
                    <a:pt x="7154" y="3115"/>
                    <a:pt x="7418" y="2901"/>
                    <a:pt x="7686" y="2692"/>
                  </a:cubicBezTo>
                  <a:cubicBezTo>
                    <a:pt x="7950" y="2488"/>
                    <a:pt x="8218" y="2287"/>
                    <a:pt x="8427" y="2028"/>
                  </a:cubicBezTo>
                  <a:cubicBezTo>
                    <a:pt x="8459" y="1992"/>
                    <a:pt x="8418" y="1933"/>
                    <a:pt x="8373" y="1928"/>
                  </a:cubicBezTo>
                  <a:cubicBezTo>
                    <a:pt x="8204" y="1919"/>
                    <a:pt x="8036" y="1874"/>
                    <a:pt x="7872" y="1796"/>
                  </a:cubicBezTo>
                  <a:cubicBezTo>
                    <a:pt x="7900" y="1687"/>
                    <a:pt x="7932" y="1578"/>
                    <a:pt x="7959" y="1469"/>
                  </a:cubicBezTo>
                  <a:cubicBezTo>
                    <a:pt x="7968" y="1432"/>
                    <a:pt x="7954" y="1392"/>
                    <a:pt x="7913" y="1382"/>
                  </a:cubicBezTo>
                  <a:lnTo>
                    <a:pt x="7386" y="1241"/>
                  </a:lnTo>
                  <a:cubicBezTo>
                    <a:pt x="7404" y="1110"/>
                    <a:pt x="7418" y="973"/>
                    <a:pt x="7436" y="841"/>
                  </a:cubicBezTo>
                  <a:cubicBezTo>
                    <a:pt x="7440" y="809"/>
                    <a:pt x="7413" y="773"/>
                    <a:pt x="7386" y="769"/>
                  </a:cubicBezTo>
                  <a:cubicBezTo>
                    <a:pt x="7240" y="741"/>
                    <a:pt x="7090" y="709"/>
                    <a:pt x="6945" y="682"/>
                  </a:cubicBezTo>
                  <a:cubicBezTo>
                    <a:pt x="6945" y="477"/>
                    <a:pt x="6945" y="277"/>
                    <a:pt x="6945" y="73"/>
                  </a:cubicBezTo>
                  <a:cubicBezTo>
                    <a:pt x="6945" y="34"/>
                    <a:pt x="6914" y="0"/>
                    <a:pt x="688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7" name="Google Shape;337;p8"/>
          <p:cNvSpPr txBox="1">
            <a:spLocks noGrp="1"/>
          </p:cNvSpPr>
          <p:nvPr>
            <p:ph type="title"/>
          </p:nvPr>
        </p:nvSpPr>
        <p:spPr>
          <a:xfrm>
            <a:off x="2267700" y="1737600"/>
            <a:ext cx="4608600" cy="197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338" name="Google Shape;338;p8"/>
          <p:cNvGrpSpPr/>
          <p:nvPr/>
        </p:nvGrpSpPr>
        <p:grpSpPr>
          <a:xfrm rot="-10796165">
            <a:off x="-971787" y="896494"/>
            <a:ext cx="1863682" cy="480883"/>
            <a:chOff x="7622176" y="2589750"/>
            <a:chExt cx="2078841" cy="536400"/>
          </a:xfrm>
        </p:grpSpPr>
        <p:sp>
          <p:nvSpPr>
            <p:cNvPr id="339" name="Google Shape;339;p8"/>
            <p:cNvSpPr/>
            <p:nvPr/>
          </p:nvSpPr>
          <p:spPr>
            <a:xfrm>
              <a:off x="7632850" y="2604325"/>
              <a:ext cx="2053298" cy="514146"/>
            </a:xfrm>
            <a:custGeom>
              <a:avLst/>
              <a:gdLst/>
              <a:ahLst/>
              <a:cxnLst/>
              <a:rect l="l" t="t" r="r" b="b"/>
              <a:pathLst>
                <a:path w="15508" h="4232" extrusionOk="0">
                  <a:moveTo>
                    <a:pt x="13358" y="0"/>
                  </a:moveTo>
                  <a:lnTo>
                    <a:pt x="12205" y="10"/>
                  </a:lnTo>
                  <a:cubicBezTo>
                    <a:pt x="12205" y="10"/>
                    <a:pt x="10633" y="2"/>
                    <a:pt x="9429" y="2"/>
                  </a:cubicBezTo>
                  <a:cubicBezTo>
                    <a:pt x="8826" y="2"/>
                    <a:pt x="8316" y="4"/>
                    <a:pt x="8140" y="10"/>
                  </a:cubicBezTo>
                  <a:cubicBezTo>
                    <a:pt x="7603" y="40"/>
                    <a:pt x="2981" y="20"/>
                    <a:pt x="2121" y="40"/>
                  </a:cubicBezTo>
                  <a:cubicBezTo>
                    <a:pt x="1271" y="49"/>
                    <a:pt x="157" y="147"/>
                    <a:pt x="157" y="147"/>
                  </a:cubicBezTo>
                  <a:cubicBezTo>
                    <a:pt x="1" y="313"/>
                    <a:pt x="1" y="4231"/>
                    <a:pt x="1" y="4231"/>
                  </a:cubicBezTo>
                  <a:cubicBezTo>
                    <a:pt x="1" y="4231"/>
                    <a:pt x="1605" y="4185"/>
                    <a:pt x="2558" y="4185"/>
                  </a:cubicBezTo>
                  <a:cubicBezTo>
                    <a:pt x="2762" y="4185"/>
                    <a:pt x="2937" y="4187"/>
                    <a:pt x="3059" y="4192"/>
                  </a:cubicBezTo>
                  <a:cubicBezTo>
                    <a:pt x="3095" y="4194"/>
                    <a:pt x="3153" y="4195"/>
                    <a:pt x="3232" y="4195"/>
                  </a:cubicBezTo>
                  <a:cubicBezTo>
                    <a:pt x="4689" y="4195"/>
                    <a:pt x="13124" y="3870"/>
                    <a:pt x="13124" y="3870"/>
                  </a:cubicBezTo>
                  <a:lnTo>
                    <a:pt x="15508" y="2375"/>
                  </a:lnTo>
                  <a:lnTo>
                    <a:pt x="1335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8"/>
            <p:cNvSpPr/>
            <p:nvPr/>
          </p:nvSpPr>
          <p:spPr>
            <a:xfrm>
              <a:off x="9351967" y="2604328"/>
              <a:ext cx="308712" cy="471391"/>
            </a:xfrm>
            <a:custGeom>
              <a:avLst/>
              <a:gdLst/>
              <a:ahLst/>
              <a:cxnLst/>
              <a:rect l="l" t="t" r="r" b="b"/>
              <a:pathLst>
                <a:path w="2541" h="3880" extrusionOk="0">
                  <a:moveTo>
                    <a:pt x="401" y="0"/>
                  </a:moveTo>
                  <a:lnTo>
                    <a:pt x="69" y="10"/>
                  </a:lnTo>
                  <a:cubicBezTo>
                    <a:pt x="20" y="645"/>
                    <a:pt x="0" y="1290"/>
                    <a:pt x="30" y="1935"/>
                  </a:cubicBezTo>
                  <a:lnTo>
                    <a:pt x="30" y="1974"/>
                  </a:lnTo>
                  <a:cubicBezTo>
                    <a:pt x="30" y="2091"/>
                    <a:pt x="30" y="2209"/>
                    <a:pt x="30" y="2326"/>
                  </a:cubicBezTo>
                  <a:cubicBezTo>
                    <a:pt x="20" y="2746"/>
                    <a:pt x="20" y="3166"/>
                    <a:pt x="59" y="3586"/>
                  </a:cubicBezTo>
                  <a:cubicBezTo>
                    <a:pt x="59" y="3665"/>
                    <a:pt x="69" y="3753"/>
                    <a:pt x="69" y="3831"/>
                  </a:cubicBezTo>
                  <a:cubicBezTo>
                    <a:pt x="69" y="3850"/>
                    <a:pt x="78" y="3860"/>
                    <a:pt x="78" y="3880"/>
                  </a:cubicBezTo>
                  <a:cubicBezTo>
                    <a:pt x="127" y="3870"/>
                    <a:pt x="157" y="3870"/>
                    <a:pt x="157" y="3870"/>
                  </a:cubicBezTo>
                  <a:lnTo>
                    <a:pt x="2541" y="2375"/>
                  </a:lnTo>
                  <a:lnTo>
                    <a:pt x="1036" y="714"/>
                  </a:lnTo>
                  <a:cubicBezTo>
                    <a:pt x="1026" y="723"/>
                    <a:pt x="1017" y="723"/>
                    <a:pt x="1007" y="733"/>
                  </a:cubicBezTo>
                  <a:cubicBezTo>
                    <a:pt x="1007" y="723"/>
                    <a:pt x="1007" y="714"/>
                    <a:pt x="1007" y="714"/>
                  </a:cubicBezTo>
                  <a:cubicBezTo>
                    <a:pt x="997" y="684"/>
                    <a:pt x="987" y="665"/>
                    <a:pt x="977" y="645"/>
                  </a:cubicBezTo>
                  <a:lnTo>
                    <a:pt x="938" y="596"/>
                  </a:lnTo>
                  <a:cubicBezTo>
                    <a:pt x="909" y="577"/>
                    <a:pt x="890" y="567"/>
                    <a:pt x="860" y="567"/>
                  </a:cubicBezTo>
                  <a:cubicBezTo>
                    <a:pt x="850" y="538"/>
                    <a:pt x="841" y="518"/>
                    <a:pt x="841" y="489"/>
                  </a:cubicBezTo>
                  <a:lnTo>
                    <a:pt x="401" y="0"/>
                  </a:lnTo>
                  <a:close/>
                </a:path>
              </a:pathLst>
            </a:custGeom>
            <a:solidFill>
              <a:srgbClr val="F7BDB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8"/>
            <p:cNvSpPr/>
            <p:nvPr/>
          </p:nvSpPr>
          <p:spPr>
            <a:xfrm>
              <a:off x="7622176" y="2589750"/>
              <a:ext cx="2078841" cy="536400"/>
            </a:xfrm>
            <a:custGeom>
              <a:avLst/>
              <a:gdLst/>
              <a:ahLst/>
              <a:cxnLst/>
              <a:rect l="l" t="t" r="r" b="b"/>
              <a:pathLst>
                <a:path w="15733" h="4415" extrusionOk="0">
                  <a:moveTo>
                    <a:pt x="6851" y="130"/>
                  </a:moveTo>
                  <a:cubicBezTo>
                    <a:pt x="7965" y="130"/>
                    <a:pt x="9069" y="130"/>
                    <a:pt x="10173" y="140"/>
                  </a:cubicBezTo>
                  <a:cubicBezTo>
                    <a:pt x="10740" y="140"/>
                    <a:pt x="11306" y="150"/>
                    <a:pt x="11873" y="160"/>
                  </a:cubicBezTo>
                  <a:lnTo>
                    <a:pt x="12655" y="169"/>
                  </a:lnTo>
                  <a:lnTo>
                    <a:pt x="13006" y="169"/>
                  </a:lnTo>
                  <a:cubicBezTo>
                    <a:pt x="13163" y="179"/>
                    <a:pt x="13358" y="150"/>
                    <a:pt x="13475" y="247"/>
                  </a:cubicBezTo>
                  <a:cubicBezTo>
                    <a:pt x="13583" y="316"/>
                    <a:pt x="13661" y="423"/>
                    <a:pt x="13749" y="511"/>
                  </a:cubicBezTo>
                  <a:cubicBezTo>
                    <a:pt x="13837" y="609"/>
                    <a:pt x="13935" y="707"/>
                    <a:pt x="14023" y="804"/>
                  </a:cubicBezTo>
                  <a:cubicBezTo>
                    <a:pt x="14199" y="990"/>
                    <a:pt x="14365" y="1176"/>
                    <a:pt x="14541" y="1371"/>
                  </a:cubicBezTo>
                  <a:cubicBezTo>
                    <a:pt x="14873" y="1742"/>
                    <a:pt x="15195" y="2133"/>
                    <a:pt x="15498" y="2524"/>
                  </a:cubicBezTo>
                  <a:lnTo>
                    <a:pt x="14296" y="3247"/>
                  </a:lnTo>
                  <a:cubicBezTo>
                    <a:pt x="14111" y="3364"/>
                    <a:pt x="13925" y="3472"/>
                    <a:pt x="13739" y="3589"/>
                  </a:cubicBezTo>
                  <a:cubicBezTo>
                    <a:pt x="13544" y="3706"/>
                    <a:pt x="13339" y="3853"/>
                    <a:pt x="13114" y="3941"/>
                  </a:cubicBezTo>
                  <a:cubicBezTo>
                    <a:pt x="12879" y="4039"/>
                    <a:pt x="12577" y="4019"/>
                    <a:pt x="12322" y="4029"/>
                  </a:cubicBezTo>
                  <a:cubicBezTo>
                    <a:pt x="12059" y="4039"/>
                    <a:pt x="11805" y="4058"/>
                    <a:pt x="11541" y="4068"/>
                  </a:cubicBezTo>
                  <a:cubicBezTo>
                    <a:pt x="11013" y="4088"/>
                    <a:pt x="10485" y="4107"/>
                    <a:pt x="9958" y="4127"/>
                  </a:cubicBezTo>
                  <a:cubicBezTo>
                    <a:pt x="7847" y="4215"/>
                    <a:pt x="5737" y="4273"/>
                    <a:pt x="3626" y="4273"/>
                  </a:cubicBezTo>
                  <a:cubicBezTo>
                    <a:pt x="2483" y="4273"/>
                    <a:pt x="1330" y="4263"/>
                    <a:pt x="177" y="4215"/>
                  </a:cubicBezTo>
                  <a:cubicBezTo>
                    <a:pt x="177" y="3882"/>
                    <a:pt x="177" y="3540"/>
                    <a:pt x="187" y="3208"/>
                  </a:cubicBezTo>
                  <a:cubicBezTo>
                    <a:pt x="187" y="3198"/>
                    <a:pt x="196" y="3198"/>
                    <a:pt x="196" y="3179"/>
                  </a:cubicBezTo>
                  <a:cubicBezTo>
                    <a:pt x="187" y="3110"/>
                    <a:pt x="187" y="3042"/>
                    <a:pt x="187" y="2974"/>
                  </a:cubicBezTo>
                  <a:cubicBezTo>
                    <a:pt x="206" y="2055"/>
                    <a:pt x="255" y="1146"/>
                    <a:pt x="343" y="238"/>
                  </a:cubicBezTo>
                  <a:cubicBezTo>
                    <a:pt x="2512" y="179"/>
                    <a:pt x="4681" y="150"/>
                    <a:pt x="6851" y="130"/>
                  </a:cubicBezTo>
                  <a:close/>
                  <a:moveTo>
                    <a:pt x="8113" y="0"/>
                  </a:moveTo>
                  <a:cubicBezTo>
                    <a:pt x="6774" y="0"/>
                    <a:pt x="5434" y="10"/>
                    <a:pt x="4095" y="32"/>
                  </a:cubicBezTo>
                  <a:cubicBezTo>
                    <a:pt x="2805" y="52"/>
                    <a:pt x="1506" y="81"/>
                    <a:pt x="206" y="120"/>
                  </a:cubicBezTo>
                  <a:cubicBezTo>
                    <a:pt x="167" y="120"/>
                    <a:pt x="138" y="150"/>
                    <a:pt x="128" y="179"/>
                  </a:cubicBezTo>
                  <a:cubicBezTo>
                    <a:pt x="69" y="853"/>
                    <a:pt x="30" y="1527"/>
                    <a:pt x="40" y="2202"/>
                  </a:cubicBezTo>
                  <a:cubicBezTo>
                    <a:pt x="11" y="2895"/>
                    <a:pt x="1" y="3589"/>
                    <a:pt x="11" y="4283"/>
                  </a:cubicBezTo>
                  <a:cubicBezTo>
                    <a:pt x="11" y="4322"/>
                    <a:pt x="50" y="4351"/>
                    <a:pt x="89" y="4351"/>
                  </a:cubicBezTo>
                  <a:cubicBezTo>
                    <a:pt x="1289" y="4395"/>
                    <a:pt x="2487" y="4414"/>
                    <a:pt x="3685" y="4414"/>
                  </a:cubicBezTo>
                  <a:cubicBezTo>
                    <a:pt x="4632" y="4414"/>
                    <a:pt x="5579" y="4402"/>
                    <a:pt x="6528" y="4381"/>
                  </a:cubicBezTo>
                  <a:cubicBezTo>
                    <a:pt x="7583" y="4351"/>
                    <a:pt x="8648" y="4322"/>
                    <a:pt x="9704" y="4283"/>
                  </a:cubicBezTo>
                  <a:cubicBezTo>
                    <a:pt x="10251" y="4254"/>
                    <a:pt x="10788" y="4234"/>
                    <a:pt x="11326" y="4215"/>
                  </a:cubicBezTo>
                  <a:cubicBezTo>
                    <a:pt x="11844" y="4195"/>
                    <a:pt x="12381" y="4205"/>
                    <a:pt x="12889" y="4146"/>
                  </a:cubicBezTo>
                  <a:cubicBezTo>
                    <a:pt x="13124" y="4127"/>
                    <a:pt x="13309" y="4029"/>
                    <a:pt x="13495" y="3921"/>
                  </a:cubicBezTo>
                  <a:cubicBezTo>
                    <a:pt x="13739" y="3775"/>
                    <a:pt x="13984" y="3628"/>
                    <a:pt x="14218" y="3482"/>
                  </a:cubicBezTo>
                  <a:cubicBezTo>
                    <a:pt x="14707" y="3198"/>
                    <a:pt x="15185" y="2905"/>
                    <a:pt x="15674" y="2612"/>
                  </a:cubicBezTo>
                  <a:cubicBezTo>
                    <a:pt x="15713" y="2583"/>
                    <a:pt x="15733" y="2544"/>
                    <a:pt x="15703" y="2505"/>
                  </a:cubicBezTo>
                  <a:cubicBezTo>
                    <a:pt x="15127" y="1772"/>
                    <a:pt x="14501" y="1058"/>
                    <a:pt x="13827" y="374"/>
                  </a:cubicBezTo>
                  <a:cubicBezTo>
                    <a:pt x="13710" y="247"/>
                    <a:pt x="13593" y="91"/>
                    <a:pt x="13397" y="52"/>
                  </a:cubicBezTo>
                  <a:cubicBezTo>
                    <a:pt x="13280" y="32"/>
                    <a:pt x="13153" y="28"/>
                    <a:pt x="13025" y="28"/>
                  </a:cubicBezTo>
                  <a:cubicBezTo>
                    <a:pt x="12897" y="28"/>
                    <a:pt x="12767" y="32"/>
                    <a:pt x="12645" y="32"/>
                  </a:cubicBezTo>
                  <a:cubicBezTo>
                    <a:pt x="12088" y="23"/>
                    <a:pt x="11521" y="13"/>
                    <a:pt x="10955" y="13"/>
                  </a:cubicBezTo>
                  <a:cubicBezTo>
                    <a:pt x="10007" y="5"/>
                    <a:pt x="9060" y="0"/>
                    <a:pt x="811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" name="Google Shape;342;p8"/>
          <p:cNvGrpSpPr/>
          <p:nvPr/>
        </p:nvGrpSpPr>
        <p:grpSpPr>
          <a:xfrm rot="-10796165">
            <a:off x="-660966" y="215735"/>
            <a:ext cx="1977578" cy="511054"/>
            <a:chOff x="7341938" y="3315545"/>
            <a:chExt cx="2205886" cy="570055"/>
          </a:xfrm>
        </p:grpSpPr>
        <p:sp>
          <p:nvSpPr>
            <p:cNvPr id="343" name="Google Shape;343;p8"/>
            <p:cNvSpPr/>
            <p:nvPr/>
          </p:nvSpPr>
          <p:spPr>
            <a:xfrm rot="10800000">
              <a:off x="7553633" y="3364995"/>
              <a:ext cx="210557" cy="441756"/>
            </a:xfrm>
            <a:custGeom>
              <a:avLst/>
              <a:gdLst/>
              <a:ahLst/>
              <a:cxnLst/>
              <a:rect l="l" t="t" r="r" b="b"/>
              <a:pathLst>
                <a:path w="1526" h="3636" extrusionOk="0">
                  <a:moveTo>
                    <a:pt x="1428" y="0"/>
                  </a:moveTo>
                  <a:cubicBezTo>
                    <a:pt x="949" y="1212"/>
                    <a:pt x="480" y="2424"/>
                    <a:pt x="1" y="3635"/>
                  </a:cubicBezTo>
                  <a:lnTo>
                    <a:pt x="138" y="3635"/>
                  </a:lnTo>
                  <a:cubicBezTo>
                    <a:pt x="607" y="2463"/>
                    <a:pt x="1066" y="1280"/>
                    <a:pt x="1525" y="98"/>
                  </a:cubicBezTo>
                  <a:cubicBezTo>
                    <a:pt x="1486" y="69"/>
                    <a:pt x="1457" y="39"/>
                    <a:pt x="1428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344;p8"/>
            <p:cNvSpPr/>
            <p:nvPr/>
          </p:nvSpPr>
          <p:spPr>
            <a:xfrm rot="10800000">
              <a:off x="7696576" y="3363901"/>
              <a:ext cx="258988" cy="504569"/>
            </a:xfrm>
            <a:custGeom>
              <a:avLst/>
              <a:gdLst/>
              <a:ahLst/>
              <a:cxnLst/>
              <a:rect l="l" t="t" r="r" b="b"/>
              <a:pathLst>
                <a:path w="1877" h="4153" extrusionOk="0">
                  <a:moveTo>
                    <a:pt x="1740" y="0"/>
                  </a:moveTo>
                  <a:cubicBezTo>
                    <a:pt x="1202" y="1407"/>
                    <a:pt x="626" y="2795"/>
                    <a:pt x="0" y="4153"/>
                  </a:cubicBezTo>
                  <a:lnTo>
                    <a:pt x="137" y="4153"/>
                  </a:lnTo>
                  <a:cubicBezTo>
                    <a:pt x="763" y="2785"/>
                    <a:pt x="1339" y="1407"/>
                    <a:pt x="1876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345;p8"/>
            <p:cNvSpPr/>
            <p:nvPr/>
          </p:nvSpPr>
          <p:spPr>
            <a:xfrm rot="10800000">
              <a:off x="7851662" y="3362686"/>
              <a:ext cx="327702" cy="505784"/>
            </a:xfrm>
            <a:custGeom>
              <a:avLst/>
              <a:gdLst/>
              <a:ahLst/>
              <a:cxnLst/>
              <a:rect l="l" t="t" r="r" b="b"/>
              <a:pathLst>
                <a:path w="2375" h="4163" extrusionOk="0">
                  <a:moveTo>
                    <a:pt x="2228" y="0"/>
                  </a:moveTo>
                  <a:cubicBezTo>
                    <a:pt x="1564" y="1427"/>
                    <a:pt x="821" y="2824"/>
                    <a:pt x="0" y="4163"/>
                  </a:cubicBezTo>
                  <a:lnTo>
                    <a:pt x="157" y="4163"/>
                  </a:lnTo>
                  <a:cubicBezTo>
                    <a:pt x="968" y="2814"/>
                    <a:pt x="1710" y="1427"/>
                    <a:pt x="2375" y="0"/>
                  </a:cubicBezTo>
                  <a:close/>
                </a:path>
              </a:pathLst>
            </a:custGeom>
            <a:solidFill>
              <a:srgbClr val="B5E2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8"/>
            <p:cNvSpPr/>
            <p:nvPr/>
          </p:nvSpPr>
          <p:spPr>
            <a:xfrm rot="10800000">
              <a:off x="7352702" y="3324658"/>
              <a:ext cx="2161457" cy="555961"/>
            </a:xfrm>
            <a:custGeom>
              <a:avLst/>
              <a:gdLst/>
              <a:ahLst/>
              <a:cxnLst/>
              <a:rect l="l" t="t" r="r" b="b"/>
              <a:pathLst>
                <a:path w="15665" h="4576" extrusionOk="0">
                  <a:moveTo>
                    <a:pt x="1702" y="0"/>
                  </a:moveTo>
                  <a:cubicBezTo>
                    <a:pt x="1610" y="0"/>
                    <a:pt x="1541" y="1"/>
                    <a:pt x="1496" y="2"/>
                  </a:cubicBezTo>
                  <a:cubicBezTo>
                    <a:pt x="870" y="32"/>
                    <a:pt x="1" y="217"/>
                    <a:pt x="1" y="217"/>
                  </a:cubicBezTo>
                  <a:cubicBezTo>
                    <a:pt x="59" y="305"/>
                    <a:pt x="1730" y="1195"/>
                    <a:pt x="1926" y="1400"/>
                  </a:cubicBezTo>
                  <a:cubicBezTo>
                    <a:pt x="2121" y="1615"/>
                    <a:pt x="3294" y="2260"/>
                    <a:pt x="3294" y="2260"/>
                  </a:cubicBezTo>
                  <a:lnTo>
                    <a:pt x="3010" y="2484"/>
                  </a:lnTo>
                  <a:cubicBezTo>
                    <a:pt x="3010" y="2484"/>
                    <a:pt x="2297" y="3002"/>
                    <a:pt x="1926" y="3227"/>
                  </a:cubicBezTo>
                  <a:cubicBezTo>
                    <a:pt x="1554" y="3452"/>
                    <a:pt x="431" y="4575"/>
                    <a:pt x="431" y="4575"/>
                  </a:cubicBezTo>
                  <a:lnTo>
                    <a:pt x="1896" y="4575"/>
                  </a:lnTo>
                  <a:cubicBezTo>
                    <a:pt x="2199" y="4575"/>
                    <a:pt x="5365" y="4419"/>
                    <a:pt x="6196" y="4341"/>
                  </a:cubicBezTo>
                  <a:cubicBezTo>
                    <a:pt x="7036" y="4253"/>
                    <a:pt x="13876" y="4243"/>
                    <a:pt x="13876" y="4243"/>
                  </a:cubicBezTo>
                  <a:lnTo>
                    <a:pt x="14843" y="3246"/>
                  </a:lnTo>
                  <a:cubicBezTo>
                    <a:pt x="14843" y="3246"/>
                    <a:pt x="15664" y="2318"/>
                    <a:pt x="15498" y="2064"/>
                  </a:cubicBezTo>
                  <a:cubicBezTo>
                    <a:pt x="15342" y="1810"/>
                    <a:pt x="13651" y="129"/>
                    <a:pt x="13544" y="110"/>
                  </a:cubicBezTo>
                  <a:cubicBezTo>
                    <a:pt x="13508" y="103"/>
                    <a:pt x="12847" y="101"/>
                    <a:pt x="11981" y="101"/>
                  </a:cubicBezTo>
                  <a:cubicBezTo>
                    <a:pt x="10250" y="101"/>
                    <a:pt x="7701" y="110"/>
                    <a:pt x="7701" y="110"/>
                  </a:cubicBezTo>
                  <a:cubicBezTo>
                    <a:pt x="7701" y="110"/>
                    <a:pt x="2890" y="0"/>
                    <a:pt x="170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347;p8"/>
            <p:cNvSpPr/>
            <p:nvPr/>
          </p:nvSpPr>
          <p:spPr>
            <a:xfrm rot="10800000">
              <a:off x="7341938" y="3315545"/>
              <a:ext cx="2205886" cy="570055"/>
            </a:xfrm>
            <a:custGeom>
              <a:avLst/>
              <a:gdLst/>
              <a:ahLst/>
              <a:cxnLst/>
              <a:rect l="l" t="t" r="r" b="b"/>
              <a:pathLst>
                <a:path w="15987" h="4692" extrusionOk="0">
                  <a:moveTo>
                    <a:pt x="1984" y="151"/>
                  </a:moveTo>
                  <a:cubicBezTo>
                    <a:pt x="2844" y="170"/>
                    <a:pt x="3706" y="175"/>
                    <a:pt x="4570" y="175"/>
                  </a:cubicBezTo>
                  <a:cubicBezTo>
                    <a:pt x="5433" y="175"/>
                    <a:pt x="6298" y="170"/>
                    <a:pt x="7163" y="170"/>
                  </a:cubicBezTo>
                  <a:cubicBezTo>
                    <a:pt x="7500" y="172"/>
                    <a:pt x="7837" y="173"/>
                    <a:pt x="8174" y="173"/>
                  </a:cubicBezTo>
                  <a:cubicBezTo>
                    <a:pt x="9028" y="173"/>
                    <a:pt x="9882" y="169"/>
                    <a:pt x="10736" y="169"/>
                  </a:cubicBezTo>
                  <a:cubicBezTo>
                    <a:pt x="11646" y="169"/>
                    <a:pt x="12556" y="173"/>
                    <a:pt x="13465" y="190"/>
                  </a:cubicBezTo>
                  <a:cubicBezTo>
                    <a:pt x="13729" y="190"/>
                    <a:pt x="13925" y="229"/>
                    <a:pt x="14110" y="395"/>
                  </a:cubicBezTo>
                  <a:cubicBezTo>
                    <a:pt x="14296" y="571"/>
                    <a:pt x="14452" y="776"/>
                    <a:pt x="14618" y="962"/>
                  </a:cubicBezTo>
                  <a:cubicBezTo>
                    <a:pt x="14931" y="1323"/>
                    <a:pt x="15253" y="1685"/>
                    <a:pt x="15576" y="2047"/>
                  </a:cubicBezTo>
                  <a:cubicBezTo>
                    <a:pt x="15654" y="2144"/>
                    <a:pt x="15742" y="2203"/>
                    <a:pt x="15732" y="2330"/>
                  </a:cubicBezTo>
                  <a:cubicBezTo>
                    <a:pt x="15722" y="2457"/>
                    <a:pt x="15586" y="2555"/>
                    <a:pt x="15488" y="2662"/>
                  </a:cubicBezTo>
                  <a:cubicBezTo>
                    <a:pt x="15322" y="2838"/>
                    <a:pt x="15146" y="3024"/>
                    <a:pt x="14980" y="3209"/>
                  </a:cubicBezTo>
                  <a:cubicBezTo>
                    <a:pt x="14824" y="3375"/>
                    <a:pt x="14667" y="3542"/>
                    <a:pt x="14511" y="3708"/>
                  </a:cubicBezTo>
                  <a:cubicBezTo>
                    <a:pt x="14374" y="3854"/>
                    <a:pt x="14208" y="4108"/>
                    <a:pt x="14003" y="4186"/>
                  </a:cubicBezTo>
                  <a:cubicBezTo>
                    <a:pt x="13917" y="4218"/>
                    <a:pt x="13810" y="4227"/>
                    <a:pt x="13699" y="4227"/>
                  </a:cubicBezTo>
                  <a:cubicBezTo>
                    <a:pt x="13533" y="4227"/>
                    <a:pt x="13356" y="4206"/>
                    <a:pt x="13221" y="4206"/>
                  </a:cubicBezTo>
                  <a:lnTo>
                    <a:pt x="10817" y="4206"/>
                  </a:lnTo>
                  <a:cubicBezTo>
                    <a:pt x="9762" y="4216"/>
                    <a:pt x="8707" y="4245"/>
                    <a:pt x="7651" y="4284"/>
                  </a:cubicBezTo>
                  <a:cubicBezTo>
                    <a:pt x="6469" y="4323"/>
                    <a:pt x="5297" y="4382"/>
                    <a:pt x="4114" y="4450"/>
                  </a:cubicBezTo>
                  <a:cubicBezTo>
                    <a:pt x="3320" y="4492"/>
                    <a:pt x="2526" y="4529"/>
                    <a:pt x="1732" y="4529"/>
                  </a:cubicBezTo>
                  <a:cubicBezTo>
                    <a:pt x="1412" y="4529"/>
                    <a:pt x="1092" y="4523"/>
                    <a:pt x="773" y="4509"/>
                  </a:cubicBezTo>
                  <a:cubicBezTo>
                    <a:pt x="1642" y="3766"/>
                    <a:pt x="2561" y="3073"/>
                    <a:pt x="3528" y="2447"/>
                  </a:cubicBezTo>
                  <a:cubicBezTo>
                    <a:pt x="3596" y="2408"/>
                    <a:pt x="3596" y="2340"/>
                    <a:pt x="3528" y="2301"/>
                  </a:cubicBezTo>
                  <a:cubicBezTo>
                    <a:pt x="2453" y="1646"/>
                    <a:pt x="1398" y="962"/>
                    <a:pt x="372" y="249"/>
                  </a:cubicBezTo>
                  <a:cubicBezTo>
                    <a:pt x="909" y="200"/>
                    <a:pt x="1447" y="170"/>
                    <a:pt x="1984" y="151"/>
                  </a:cubicBezTo>
                  <a:close/>
                  <a:moveTo>
                    <a:pt x="1974" y="1"/>
                  </a:moveTo>
                  <a:cubicBezTo>
                    <a:pt x="1362" y="1"/>
                    <a:pt x="750" y="36"/>
                    <a:pt x="137" y="102"/>
                  </a:cubicBezTo>
                  <a:cubicBezTo>
                    <a:pt x="69" y="112"/>
                    <a:pt x="1" y="190"/>
                    <a:pt x="69" y="249"/>
                  </a:cubicBezTo>
                  <a:cubicBezTo>
                    <a:pt x="1134" y="981"/>
                    <a:pt x="2219" y="1695"/>
                    <a:pt x="3323" y="2379"/>
                  </a:cubicBezTo>
                  <a:cubicBezTo>
                    <a:pt x="2326" y="3033"/>
                    <a:pt x="1369" y="3747"/>
                    <a:pt x="489" y="4519"/>
                  </a:cubicBezTo>
                  <a:cubicBezTo>
                    <a:pt x="421" y="4568"/>
                    <a:pt x="470" y="4655"/>
                    <a:pt x="558" y="4655"/>
                  </a:cubicBezTo>
                  <a:cubicBezTo>
                    <a:pt x="1005" y="4681"/>
                    <a:pt x="1453" y="4691"/>
                    <a:pt x="1901" y="4691"/>
                  </a:cubicBezTo>
                  <a:cubicBezTo>
                    <a:pt x="3693" y="4691"/>
                    <a:pt x="5488" y="4523"/>
                    <a:pt x="7270" y="4460"/>
                  </a:cubicBezTo>
                  <a:cubicBezTo>
                    <a:pt x="8404" y="4421"/>
                    <a:pt x="9528" y="4392"/>
                    <a:pt x="10651" y="4382"/>
                  </a:cubicBezTo>
                  <a:cubicBezTo>
                    <a:pt x="11029" y="4382"/>
                    <a:pt x="11403" y="4378"/>
                    <a:pt x="11777" y="4378"/>
                  </a:cubicBezTo>
                  <a:cubicBezTo>
                    <a:pt x="11965" y="4378"/>
                    <a:pt x="12153" y="4379"/>
                    <a:pt x="12342" y="4382"/>
                  </a:cubicBezTo>
                  <a:lnTo>
                    <a:pt x="13104" y="4382"/>
                  </a:lnTo>
                  <a:cubicBezTo>
                    <a:pt x="13286" y="4382"/>
                    <a:pt x="13477" y="4395"/>
                    <a:pt x="13665" y="4395"/>
                  </a:cubicBezTo>
                  <a:cubicBezTo>
                    <a:pt x="13760" y="4395"/>
                    <a:pt x="13853" y="4392"/>
                    <a:pt x="13944" y="4382"/>
                  </a:cubicBezTo>
                  <a:cubicBezTo>
                    <a:pt x="14130" y="4362"/>
                    <a:pt x="14237" y="4274"/>
                    <a:pt x="14355" y="4157"/>
                  </a:cubicBezTo>
                  <a:cubicBezTo>
                    <a:pt x="14540" y="3952"/>
                    <a:pt x="14726" y="3747"/>
                    <a:pt x="14921" y="3551"/>
                  </a:cubicBezTo>
                  <a:lnTo>
                    <a:pt x="15380" y="3053"/>
                  </a:lnTo>
                  <a:cubicBezTo>
                    <a:pt x="15556" y="2867"/>
                    <a:pt x="15752" y="2691"/>
                    <a:pt x="15898" y="2496"/>
                  </a:cubicBezTo>
                  <a:cubicBezTo>
                    <a:pt x="15986" y="2389"/>
                    <a:pt x="15986" y="2271"/>
                    <a:pt x="15918" y="2154"/>
                  </a:cubicBezTo>
                  <a:cubicBezTo>
                    <a:pt x="15781" y="1959"/>
                    <a:pt x="15586" y="1773"/>
                    <a:pt x="15420" y="1587"/>
                  </a:cubicBezTo>
                  <a:cubicBezTo>
                    <a:pt x="15087" y="1206"/>
                    <a:pt x="14755" y="825"/>
                    <a:pt x="14413" y="454"/>
                  </a:cubicBezTo>
                  <a:cubicBezTo>
                    <a:pt x="14306" y="327"/>
                    <a:pt x="14188" y="200"/>
                    <a:pt x="14032" y="122"/>
                  </a:cubicBezTo>
                  <a:cubicBezTo>
                    <a:pt x="13856" y="34"/>
                    <a:pt x="13641" y="24"/>
                    <a:pt x="13436" y="24"/>
                  </a:cubicBezTo>
                  <a:cubicBezTo>
                    <a:pt x="12889" y="14"/>
                    <a:pt x="12342" y="14"/>
                    <a:pt x="11804" y="14"/>
                  </a:cubicBezTo>
                  <a:lnTo>
                    <a:pt x="4632" y="14"/>
                  </a:lnTo>
                  <a:cubicBezTo>
                    <a:pt x="4036" y="14"/>
                    <a:pt x="3430" y="14"/>
                    <a:pt x="2834" y="24"/>
                  </a:cubicBezTo>
                  <a:cubicBezTo>
                    <a:pt x="2548" y="8"/>
                    <a:pt x="2261" y="1"/>
                    <a:pt x="19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8" name="Google Shape;348;p8"/>
          <p:cNvGrpSpPr/>
          <p:nvPr/>
        </p:nvGrpSpPr>
        <p:grpSpPr>
          <a:xfrm rot="-10796165">
            <a:off x="-951180" y="1547191"/>
            <a:ext cx="1842350" cy="479566"/>
            <a:chOff x="7492775" y="1865413"/>
            <a:chExt cx="2055046" cy="534931"/>
          </a:xfrm>
        </p:grpSpPr>
        <p:sp>
          <p:nvSpPr>
            <p:cNvPr id="349" name="Google Shape;349;p8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350;p8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351;p8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8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353;p8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4" name="Google Shape;354;p8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355" name="Google Shape;355;p8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8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357;p8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0" name="Google Shape;360;p8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361" name="Google Shape;361;p8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362;p8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8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364;p8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365;p8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66" name="Google Shape;366;p8"/>
          <p:cNvGrpSpPr/>
          <p:nvPr/>
        </p:nvGrpSpPr>
        <p:grpSpPr>
          <a:xfrm>
            <a:off x="7363688" y="138427"/>
            <a:ext cx="1956019" cy="1443702"/>
            <a:chOff x="7211282" y="106518"/>
            <a:chExt cx="2205705" cy="1627990"/>
          </a:xfrm>
        </p:grpSpPr>
        <p:sp>
          <p:nvSpPr>
            <p:cNvPr id="367" name="Google Shape;367;p8"/>
            <p:cNvSpPr/>
            <p:nvPr/>
          </p:nvSpPr>
          <p:spPr>
            <a:xfrm>
              <a:off x="7327543" y="160139"/>
              <a:ext cx="2078847" cy="1564726"/>
            </a:xfrm>
            <a:custGeom>
              <a:avLst/>
              <a:gdLst/>
              <a:ahLst/>
              <a:cxnLst/>
              <a:rect l="l" t="t" r="r" b="b"/>
              <a:pathLst>
                <a:path w="19615" h="14764" extrusionOk="0">
                  <a:moveTo>
                    <a:pt x="11631" y="1"/>
                  </a:moveTo>
                  <a:cubicBezTo>
                    <a:pt x="10854" y="1"/>
                    <a:pt x="7004" y="157"/>
                    <a:pt x="6126" y="284"/>
                  </a:cubicBezTo>
                  <a:cubicBezTo>
                    <a:pt x="5212" y="415"/>
                    <a:pt x="337" y="415"/>
                    <a:pt x="210" y="429"/>
                  </a:cubicBezTo>
                  <a:cubicBezTo>
                    <a:pt x="210" y="429"/>
                    <a:pt x="14" y="12935"/>
                    <a:pt x="5" y="13653"/>
                  </a:cubicBezTo>
                  <a:cubicBezTo>
                    <a:pt x="1" y="13987"/>
                    <a:pt x="150" y="14077"/>
                    <a:pt x="311" y="14077"/>
                  </a:cubicBezTo>
                  <a:cubicBezTo>
                    <a:pt x="496" y="14077"/>
                    <a:pt x="696" y="13958"/>
                    <a:pt x="696" y="13958"/>
                  </a:cubicBezTo>
                  <a:lnTo>
                    <a:pt x="696" y="13958"/>
                  </a:lnTo>
                  <a:lnTo>
                    <a:pt x="446" y="14759"/>
                  </a:lnTo>
                  <a:cubicBezTo>
                    <a:pt x="446" y="14759"/>
                    <a:pt x="857" y="14763"/>
                    <a:pt x="1419" y="14763"/>
                  </a:cubicBezTo>
                  <a:cubicBezTo>
                    <a:pt x="2543" y="14763"/>
                    <a:pt x="4275" y="14745"/>
                    <a:pt x="4548" y="14636"/>
                  </a:cubicBezTo>
                  <a:cubicBezTo>
                    <a:pt x="4957" y="14472"/>
                    <a:pt x="10415" y="14599"/>
                    <a:pt x="11429" y="14463"/>
                  </a:cubicBezTo>
                  <a:cubicBezTo>
                    <a:pt x="12438" y="14322"/>
                    <a:pt x="19614" y="14322"/>
                    <a:pt x="19614" y="14322"/>
                  </a:cubicBezTo>
                  <a:lnTo>
                    <a:pt x="19537" y="13572"/>
                  </a:lnTo>
                  <a:cubicBezTo>
                    <a:pt x="19537" y="13572"/>
                    <a:pt x="19483" y="10743"/>
                    <a:pt x="19455" y="9956"/>
                  </a:cubicBezTo>
                  <a:cubicBezTo>
                    <a:pt x="19428" y="9165"/>
                    <a:pt x="19173" y="697"/>
                    <a:pt x="19173" y="697"/>
                  </a:cubicBezTo>
                  <a:lnTo>
                    <a:pt x="18523" y="538"/>
                  </a:lnTo>
                  <a:lnTo>
                    <a:pt x="18418" y="247"/>
                  </a:lnTo>
                  <a:cubicBezTo>
                    <a:pt x="18418" y="247"/>
                    <a:pt x="16477" y="97"/>
                    <a:pt x="16145" y="74"/>
                  </a:cubicBezTo>
                  <a:cubicBezTo>
                    <a:pt x="15817" y="56"/>
                    <a:pt x="12247" y="11"/>
                    <a:pt x="11711" y="2"/>
                  </a:cubicBezTo>
                  <a:cubicBezTo>
                    <a:pt x="11690" y="1"/>
                    <a:pt x="11663" y="1"/>
                    <a:pt x="116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368;p8"/>
            <p:cNvSpPr/>
            <p:nvPr/>
          </p:nvSpPr>
          <p:spPr>
            <a:xfrm>
              <a:off x="7307300" y="149646"/>
              <a:ext cx="2018119" cy="1514914"/>
            </a:xfrm>
            <a:custGeom>
              <a:avLst/>
              <a:gdLst/>
              <a:ahLst/>
              <a:cxnLst/>
              <a:rect l="l" t="t" r="r" b="b"/>
              <a:pathLst>
                <a:path w="19042" h="14294" extrusionOk="0">
                  <a:moveTo>
                    <a:pt x="11449" y="199"/>
                  </a:moveTo>
                  <a:cubicBezTo>
                    <a:pt x="11956" y="199"/>
                    <a:pt x="12463" y="208"/>
                    <a:pt x="12970" y="228"/>
                  </a:cubicBezTo>
                  <a:cubicBezTo>
                    <a:pt x="13669" y="257"/>
                    <a:pt x="14362" y="266"/>
                    <a:pt x="15058" y="266"/>
                  </a:cubicBezTo>
                  <a:cubicBezTo>
                    <a:pt x="15232" y="266"/>
                    <a:pt x="15406" y="265"/>
                    <a:pt x="15581" y="264"/>
                  </a:cubicBezTo>
                  <a:cubicBezTo>
                    <a:pt x="15618" y="264"/>
                    <a:pt x="15656" y="264"/>
                    <a:pt x="15693" y="264"/>
                  </a:cubicBezTo>
                  <a:cubicBezTo>
                    <a:pt x="16091" y="264"/>
                    <a:pt x="16487" y="285"/>
                    <a:pt x="16886" y="314"/>
                  </a:cubicBezTo>
                  <a:cubicBezTo>
                    <a:pt x="17131" y="333"/>
                    <a:pt x="17377" y="355"/>
                    <a:pt x="17618" y="378"/>
                  </a:cubicBezTo>
                  <a:cubicBezTo>
                    <a:pt x="17741" y="387"/>
                    <a:pt x="17864" y="396"/>
                    <a:pt x="17986" y="405"/>
                  </a:cubicBezTo>
                  <a:cubicBezTo>
                    <a:pt x="18004" y="407"/>
                    <a:pt x="18027" y="407"/>
                    <a:pt x="18052" y="407"/>
                  </a:cubicBezTo>
                  <a:cubicBezTo>
                    <a:pt x="18096" y="407"/>
                    <a:pt x="18149" y="406"/>
                    <a:pt x="18203" y="406"/>
                  </a:cubicBezTo>
                  <a:cubicBezTo>
                    <a:pt x="18298" y="406"/>
                    <a:pt x="18395" y="411"/>
                    <a:pt x="18446" y="437"/>
                  </a:cubicBezTo>
                  <a:cubicBezTo>
                    <a:pt x="18614" y="528"/>
                    <a:pt x="18591" y="933"/>
                    <a:pt x="18591" y="1074"/>
                  </a:cubicBezTo>
                  <a:cubicBezTo>
                    <a:pt x="18596" y="1342"/>
                    <a:pt x="18596" y="1615"/>
                    <a:pt x="18600" y="1883"/>
                  </a:cubicBezTo>
                  <a:cubicBezTo>
                    <a:pt x="18609" y="2402"/>
                    <a:pt x="18619" y="2916"/>
                    <a:pt x="18628" y="3434"/>
                  </a:cubicBezTo>
                  <a:cubicBezTo>
                    <a:pt x="18646" y="4489"/>
                    <a:pt x="18673" y="5549"/>
                    <a:pt x="18700" y="6604"/>
                  </a:cubicBezTo>
                  <a:cubicBezTo>
                    <a:pt x="18763" y="8943"/>
                    <a:pt x="18831" y="11286"/>
                    <a:pt x="18850" y="13625"/>
                  </a:cubicBezTo>
                  <a:lnTo>
                    <a:pt x="18850" y="13625"/>
                  </a:lnTo>
                  <a:cubicBezTo>
                    <a:pt x="13998" y="13856"/>
                    <a:pt x="9141" y="13785"/>
                    <a:pt x="4289" y="13921"/>
                  </a:cubicBezTo>
                  <a:cubicBezTo>
                    <a:pt x="2938" y="13961"/>
                    <a:pt x="1592" y="14015"/>
                    <a:pt x="245" y="14096"/>
                  </a:cubicBezTo>
                  <a:lnTo>
                    <a:pt x="245" y="14096"/>
                  </a:lnTo>
                  <a:cubicBezTo>
                    <a:pt x="193" y="9602"/>
                    <a:pt x="255" y="5109"/>
                    <a:pt x="433" y="620"/>
                  </a:cubicBezTo>
                  <a:lnTo>
                    <a:pt x="433" y="620"/>
                  </a:lnTo>
                  <a:cubicBezTo>
                    <a:pt x="2571" y="549"/>
                    <a:pt x="4712" y="494"/>
                    <a:pt x="6845" y="369"/>
                  </a:cubicBezTo>
                  <a:cubicBezTo>
                    <a:pt x="8380" y="280"/>
                    <a:pt x="9913" y="199"/>
                    <a:pt x="11449" y="199"/>
                  </a:cubicBezTo>
                  <a:close/>
                  <a:moveTo>
                    <a:pt x="11175" y="0"/>
                  </a:moveTo>
                  <a:cubicBezTo>
                    <a:pt x="11147" y="0"/>
                    <a:pt x="11120" y="0"/>
                    <a:pt x="11092" y="1"/>
                  </a:cubicBezTo>
                  <a:cubicBezTo>
                    <a:pt x="10055" y="5"/>
                    <a:pt x="9018" y="46"/>
                    <a:pt x="7986" y="105"/>
                  </a:cubicBezTo>
                  <a:cubicBezTo>
                    <a:pt x="5435" y="255"/>
                    <a:pt x="2888" y="346"/>
                    <a:pt x="337" y="433"/>
                  </a:cubicBezTo>
                  <a:cubicBezTo>
                    <a:pt x="283" y="433"/>
                    <a:pt x="242" y="474"/>
                    <a:pt x="242" y="528"/>
                  </a:cubicBezTo>
                  <a:cubicBezTo>
                    <a:pt x="60" y="5071"/>
                    <a:pt x="1" y="9619"/>
                    <a:pt x="55" y="14166"/>
                  </a:cubicBezTo>
                  <a:cubicBezTo>
                    <a:pt x="55" y="14216"/>
                    <a:pt x="87" y="14246"/>
                    <a:pt x="125" y="14255"/>
                  </a:cubicBezTo>
                  <a:lnTo>
                    <a:pt x="125" y="14255"/>
                  </a:lnTo>
                  <a:cubicBezTo>
                    <a:pt x="140" y="14278"/>
                    <a:pt x="165" y="14294"/>
                    <a:pt x="201" y="14294"/>
                  </a:cubicBezTo>
                  <a:cubicBezTo>
                    <a:pt x="202" y="14294"/>
                    <a:pt x="204" y="14294"/>
                    <a:pt x="205" y="14294"/>
                  </a:cubicBezTo>
                  <a:cubicBezTo>
                    <a:pt x="5080" y="13993"/>
                    <a:pt x="9973" y="14053"/>
                    <a:pt x="14858" y="13948"/>
                  </a:cubicBezTo>
                  <a:cubicBezTo>
                    <a:pt x="16222" y="13921"/>
                    <a:pt x="17582" y="13880"/>
                    <a:pt x="18946" y="13812"/>
                  </a:cubicBezTo>
                  <a:cubicBezTo>
                    <a:pt x="18996" y="13812"/>
                    <a:pt x="19041" y="13771"/>
                    <a:pt x="19041" y="13716"/>
                  </a:cubicBezTo>
                  <a:cubicBezTo>
                    <a:pt x="19023" y="11524"/>
                    <a:pt x="18964" y="9328"/>
                    <a:pt x="18910" y="7136"/>
                  </a:cubicBezTo>
                  <a:cubicBezTo>
                    <a:pt x="18882" y="6044"/>
                    <a:pt x="18850" y="4948"/>
                    <a:pt x="18828" y="3852"/>
                  </a:cubicBezTo>
                  <a:cubicBezTo>
                    <a:pt x="18805" y="2806"/>
                    <a:pt x="18823" y="1751"/>
                    <a:pt x="18764" y="715"/>
                  </a:cubicBezTo>
                  <a:cubicBezTo>
                    <a:pt x="18750" y="396"/>
                    <a:pt x="18746" y="264"/>
                    <a:pt x="18396" y="242"/>
                  </a:cubicBezTo>
                  <a:cubicBezTo>
                    <a:pt x="17855" y="210"/>
                    <a:pt x="17318" y="155"/>
                    <a:pt x="16781" y="114"/>
                  </a:cubicBezTo>
                  <a:cubicBezTo>
                    <a:pt x="16405" y="87"/>
                    <a:pt x="16029" y="80"/>
                    <a:pt x="15652" y="80"/>
                  </a:cubicBezTo>
                  <a:cubicBezTo>
                    <a:pt x="15241" y="80"/>
                    <a:pt x="14829" y="88"/>
                    <a:pt x="14418" y="88"/>
                  </a:cubicBezTo>
                  <a:cubicBezTo>
                    <a:pt x="14332" y="88"/>
                    <a:pt x="14247" y="88"/>
                    <a:pt x="14162" y="87"/>
                  </a:cubicBezTo>
                  <a:cubicBezTo>
                    <a:pt x="13166" y="78"/>
                    <a:pt x="12171" y="0"/>
                    <a:pt x="1117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8"/>
            <p:cNvSpPr/>
            <p:nvPr/>
          </p:nvSpPr>
          <p:spPr>
            <a:xfrm>
              <a:off x="7363682" y="214613"/>
              <a:ext cx="2053305" cy="1519895"/>
            </a:xfrm>
            <a:custGeom>
              <a:avLst/>
              <a:gdLst/>
              <a:ahLst/>
              <a:cxnLst/>
              <a:rect l="l" t="t" r="r" b="b"/>
              <a:pathLst>
                <a:path w="19374" h="14341" extrusionOk="0">
                  <a:moveTo>
                    <a:pt x="18302" y="0"/>
                  </a:moveTo>
                  <a:cubicBezTo>
                    <a:pt x="18191" y="0"/>
                    <a:pt x="18151" y="171"/>
                    <a:pt x="18268" y="188"/>
                  </a:cubicBezTo>
                  <a:cubicBezTo>
                    <a:pt x="18424" y="216"/>
                    <a:pt x="18583" y="240"/>
                    <a:pt x="18739" y="264"/>
                  </a:cubicBezTo>
                  <a:lnTo>
                    <a:pt x="18739" y="264"/>
                  </a:lnTo>
                  <a:cubicBezTo>
                    <a:pt x="18853" y="4039"/>
                    <a:pt x="18992" y="7809"/>
                    <a:pt x="19073" y="11584"/>
                  </a:cubicBezTo>
                  <a:cubicBezTo>
                    <a:pt x="19087" y="12304"/>
                    <a:pt x="19083" y="13019"/>
                    <a:pt x="19168" y="13735"/>
                  </a:cubicBezTo>
                  <a:lnTo>
                    <a:pt x="19168" y="13735"/>
                  </a:lnTo>
                  <a:cubicBezTo>
                    <a:pt x="19145" y="13738"/>
                    <a:pt x="19121" y="13739"/>
                    <a:pt x="19097" y="13739"/>
                  </a:cubicBezTo>
                  <a:cubicBezTo>
                    <a:pt x="18986" y="13739"/>
                    <a:pt x="18867" y="13714"/>
                    <a:pt x="18769" y="13708"/>
                  </a:cubicBezTo>
                  <a:cubicBezTo>
                    <a:pt x="18496" y="13685"/>
                    <a:pt x="18214" y="13690"/>
                    <a:pt x="17941" y="13685"/>
                  </a:cubicBezTo>
                  <a:cubicBezTo>
                    <a:pt x="17537" y="13677"/>
                    <a:pt x="17134" y="13673"/>
                    <a:pt x="16730" y="13673"/>
                  </a:cubicBezTo>
                  <a:cubicBezTo>
                    <a:pt x="16497" y="13673"/>
                    <a:pt x="16264" y="13674"/>
                    <a:pt x="16031" y="13676"/>
                  </a:cubicBezTo>
                  <a:cubicBezTo>
                    <a:pt x="14735" y="13694"/>
                    <a:pt x="13448" y="13781"/>
                    <a:pt x="12156" y="13835"/>
                  </a:cubicBezTo>
                  <a:cubicBezTo>
                    <a:pt x="11734" y="13855"/>
                    <a:pt x="11310" y="13860"/>
                    <a:pt x="10887" y="13860"/>
                  </a:cubicBezTo>
                  <a:cubicBezTo>
                    <a:pt x="10290" y="13860"/>
                    <a:pt x="9693" y="13849"/>
                    <a:pt x="9096" y="13849"/>
                  </a:cubicBezTo>
                  <a:cubicBezTo>
                    <a:pt x="8828" y="13849"/>
                    <a:pt x="8559" y="13851"/>
                    <a:pt x="8291" y="13858"/>
                  </a:cubicBezTo>
                  <a:cubicBezTo>
                    <a:pt x="7009" y="13890"/>
                    <a:pt x="5731" y="13953"/>
                    <a:pt x="4453" y="14017"/>
                  </a:cubicBezTo>
                  <a:cubicBezTo>
                    <a:pt x="3040" y="14084"/>
                    <a:pt x="1627" y="14141"/>
                    <a:pt x="218" y="14149"/>
                  </a:cubicBezTo>
                  <a:lnTo>
                    <a:pt x="218" y="14149"/>
                  </a:lnTo>
                  <a:cubicBezTo>
                    <a:pt x="247" y="13982"/>
                    <a:pt x="276" y="13818"/>
                    <a:pt x="305" y="13653"/>
                  </a:cubicBezTo>
                  <a:cubicBezTo>
                    <a:pt x="319" y="13579"/>
                    <a:pt x="258" y="13530"/>
                    <a:pt x="202" y="13530"/>
                  </a:cubicBezTo>
                  <a:cubicBezTo>
                    <a:pt x="166" y="13530"/>
                    <a:pt x="132" y="13550"/>
                    <a:pt x="123" y="13599"/>
                  </a:cubicBezTo>
                  <a:cubicBezTo>
                    <a:pt x="87" y="13803"/>
                    <a:pt x="51" y="14013"/>
                    <a:pt x="10" y="14217"/>
                  </a:cubicBezTo>
                  <a:cubicBezTo>
                    <a:pt x="1" y="14276"/>
                    <a:pt x="37" y="14340"/>
                    <a:pt x="105" y="14340"/>
                  </a:cubicBezTo>
                  <a:cubicBezTo>
                    <a:pt x="2706" y="14335"/>
                    <a:pt x="5303" y="14135"/>
                    <a:pt x="7900" y="14058"/>
                  </a:cubicBezTo>
                  <a:cubicBezTo>
                    <a:pt x="8287" y="14047"/>
                    <a:pt x="8674" y="14044"/>
                    <a:pt x="9060" y="14044"/>
                  </a:cubicBezTo>
                  <a:cubicBezTo>
                    <a:pt x="9630" y="14044"/>
                    <a:pt x="10199" y="14051"/>
                    <a:pt x="10768" y="14051"/>
                  </a:cubicBezTo>
                  <a:cubicBezTo>
                    <a:pt x="11119" y="14051"/>
                    <a:pt x="11469" y="14048"/>
                    <a:pt x="11820" y="14040"/>
                  </a:cubicBezTo>
                  <a:cubicBezTo>
                    <a:pt x="13111" y="14008"/>
                    <a:pt x="14403" y="13894"/>
                    <a:pt x="15694" y="13876"/>
                  </a:cubicBezTo>
                  <a:cubicBezTo>
                    <a:pt x="16098" y="13869"/>
                    <a:pt x="16499" y="13865"/>
                    <a:pt x="16901" y="13865"/>
                  </a:cubicBezTo>
                  <a:cubicBezTo>
                    <a:pt x="17229" y="13865"/>
                    <a:pt x="17557" y="13868"/>
                    <a:pt x="17886" y="13872"/>
                  </a:cubicBezTo>
                  <a:cubicBezTo>
                    <a:pt x="18187" y="13876"/>
                    <a:pt x="18491" y="13872"/>
                    <a:pt x="18796" y="13899"/>
                  </a:cubicBezTo>
                  <a:cubicBezTo>
                    <a:pt x="18895" y="13908"/>
                    <a:pt x="19012" y="13930"/>
                    <a:pt x="19123" y="13930"/>
                  </a:cubicBezTo>
                  <a:cubicBezTo>
                    <a:pt x="19185" y="13930"/>
                    <a:pt x="19246" y="13923"/>
                    <a:pt x="19301" y="13903"/>
                  </a:cubicBezTo>
                  <a:cubicBezTo>
                    <a:pt x="19337" y="13890"/>
                    <a:pt x="19374" y="13853"/>
                    <a:pt x="19369" y="13808"/>
                  </a:cubicBezTo>
                  <a:cubicBezTo>
                    <a:pt x="19292" y="13199"/>
                    <a:pt x="19287" y="12594"/>
                    <a:pt x="19273" y="11980"/>
                  </a:cubicBezTo>
                  <a:cubicBezTo>
                    <a:pt x="19255" y="11038"/>
                    <a:pt x="19233" y="10097"/>
                    <a:pt x="19205" y="9156"/>
                  </a:cubicBezTo>
                  <a:cubicBezTo>
                    <a:pt x="19155" y="7259"/>
                    <a:pt x="19096" y="5363"/>
                    <a:pt x="19032" y="3467"/>
                  </a:cubicBezTo>
                  <a:cubicBezTo>
                    <a:pt x="18996" y="2371"/>
                    <a:pt x="18960" y="1275"/>
                    <a:pt x="18928" y="183"/>
                  </a:cubicBezTo>
                  <a:cubicBezTo>
                    <a:pt x="18928" y="142"/>
                    <a:pt x="18901" y="97"/>
                    <a:pt x="18860" y="92"/>
                  </a:cubicBezTo>
                  <a:cubicBezTo>
                    <a:pt x="18678" y="61"/>
                    <a:pt x="18496" y="33"/>
                    <a:pt x="18318" y="1"/>
                  </a:cubicBezTo>
                  <a:cubicBezTo>
                    <a:pt x="18313" y="1"/>
                    <a:pt x="18307" y="0"/>
                    <a:pt x="183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370;p8"/>
            <p:cNvSpPr/>
            <p:nvPr/>
          </p:nvSpPr>
          <p:spPr>
            <a:xfrm>
              <a:off x="8756496" y="356417"/>
              <a:ext cx="18971" cy="35928"/>
            </a:xfrm>
            <a:custGeom>
              <a:avLst/>
              <a:gdLst/>
              <a:ahLst/>
              <a:cxnLst/>
              <a:rect l="l" t="t" r="r" b="b"/>
              <a:pathLst>
                <a:path w="179" h="339" extrusionOk="0">
                  <a:moveTo>
                    <a:pt x="99" y="0"/>
                  </a:moveTo>
                  <a:cubicBezTo>
                    <a:pt x="97" y="0"/>
                    <a:pt x="95" y="0"/>
                    <a:pt x="92" y="0"/>
                  </a:cubicBezTo>
                  <a:cubicBezTo>
                    <a:pt x="51" y="5"/>
                    <a:pt x="29" y="46"/>
                    <a:pt x="29" y="87"/>
                  </a:cubicBezTo>
                  <a:cubicBezTo>
                    <a:pt x="29" y="141"/>
                    <a:pt x="19" y="196"/>
                    <a:pt x="10" y="251"/>
                  </a:cubicBezTo>
                  <a:cubicBezTo>
                    <a:pt x="0" y="307"/>
                    <a:pt x="42" y="339"/>
                    <a:pt x="83" y="339"/>
                  </a:cubicBezTo>
                  <a:cubicBezTo>
                    <a:pt x="116" y="339"/>
                    <a:pt x="148" y="320"/>
                    <a:pt x="156" y="278"/>
                  </a:cubicBezTo>
                  <a:cubicBezTo>
                    <a:pt x="170" y="210"/>
                    <a:pt x="174" y="137"/>
                    <a:pt x="174" y="69"/>
                  </a:cubicBezTo>
                  <a:cubicBezTo>
                    <a:pt x="178" y="30"/>
                    <a:pt x="135" y="0"/>
                    <a:pt x="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8919496" y="382913"/>
              <a:ext cx="18865" cy="37306"/>
            </a:xfrm>
            <a:custGeom>
              <a:avLst/>
              <a:gdLst/>
              <a:ahLst/>
              <a:cxnLst/>
              <a:rect l="l" t="t" r="r" b="b"/>
              <a:pathLst>
                <a:path w="178" h="352" extrusionOk="0">
                  <a:moveTo>
                    <a:pt x="103" y="0"/>
                  </a:moveTo>
                  <a:cubicBezTo>
                    <a:pt x="101" y="0"/>
                    <a:pt x="98" y="0"/>
                    <a:pt x="96" y="1"/>
                  </a:cubicBezTo>
                  <a:cubicBezTo>
                    <a:pt x="50" y="5"/>
                    <a:pt x="28" y="42"/>
                    <a:pt x="28" y="87"/>
                  </a:cubicBezTo>
                  <a:cubicBezTo>
                    <a:pt x="28" y="146"/>
                    <a:pt x="19" y="201"/>
                    <a:pt x="9" y="260"/>
                  </a:cubicBezTo>
                  <a:cubicBezTo>
                    <a:pt x="0" y="301"/>
                    <a:pt x="32" y="342"/>
                    <a:pt x="69" y="351"/>
                  </a:cubicBezTo>
                  <a:cubicBezTo>
                    <a:pt x="72" y="351"/>
                    <a:pt x="75" y="351"/>
                    <a:pt x="77" y="351"/>
                  </a:cubicBezTo>
                  <a:cubicBezTo>
                    <a:pt x="115" y="351"/>
                    <a:pt x="147" y="325"/>
                    <a:pt x="155" y="287"/>
                  </a:cubicBezTo>
                  <a:cubicBezTo>
                    <a:pt x="173" y="214"/>
                    <a:pt x="178" y="142"/>
                    <a:pt x="178" y="69"/>
                  </a:cubicBezTo>
                  <a:cubicBezTo>
                    <a:pt x="178" y="31"/>
                    <a:pt x="138" y="0"/>
                    <a:pt x="1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72" name="Google Shape;372;p8"/>
            <p:cNvGrpSpPr/>
            <p:nvPr/>
          </p:nvGrpSpPr>
          <p:grpSpPr>
            <a:xfrm>
              <a:off x="7211282" y="106518"/>
              <a:ext cx="462826" cy="437708"/>
              <a:chOff x="8417757" y="225106"/>
              <a:chExt cx="462826" cy="437708"/>
            </a:xfrm>
          </p:grpSpPr>
          <p:sp>
            <p:nvSpPr>
              <p:cNvPr id="373" name="Google Shape;373;p8"/>
              <p:cNvSpPr/>
              <p:nvPr/>
            </p:nvSpPr>
            <p:spPr>
              <a:xfrm>
                <a:off x="8425494" y="234008"/>
                <a:ext cx="431455" cy="424036"/>
              </a:xfrm>
              <a:custGeom>
                <a:avLst/>
                <a:gdLst/>
                <a:ahLst/>
                <a:cxnLst/>
                <a:rect l="l" t="t" r="r" b="b"/>
                <a:pathLst>
                  <a:path w="4071" h="4001" extrusionOk="0">
                    <a:moveTo>
                      <a:pt x="1990" y="0"/>
                    </a:moveTo>
                    <a:cubicBezTo>
                      <a:pt x="1536" y="0"/>
                      <a:pt x="1233" y="160"/>
                      <a:pt x="1233" y="160"/>
                    </a:cubicBezTo>
                    <a:cubicBezTo>
                      <a:pt x="1074" y="219"/>
                      <a:pt x="797" y="460"/>
                      <a:pt x="546" y="701"/>
                    </a:cubicBezTo>
                    <a:cubicBezTo>
                      <a:pt x="296" y="942"/>
                      <a:pt x="119" y="1447"/>
                      <a:pt x="60" y="1774"/>
                    </a:cubicBezTo>
                    <a:cubicBezTo>
                      <a:pt x="1" y="2106"/>
                      <a:pt x="142" y="2565"/>
                      <a:pt x="424" y="3115"/>
                    </a:cubicBezTo>
                    <a:cubicBezTo>
                      <a:pt x="710" y="3670"/>
                      <a:pt x="1188" y="3820"/>
                      <a:pt x="2002" y="3980"/>
                    </a:cubicBezTo>
                    <a:cubicBezTo>
                      <a:pt x="2073" y="3994"/>
                      <a:pt x="2143" y="4000"/>
                      <a:pt x="2211" y="4000"/>
                    </a:cubicBezTo>
                    <a:cubicBezTo>
                      <a:pt x="2929" y="4000"/>
                      <a:pt x="3485" y="3276"/>
                      <a:pt x="3689" y="3097"/>
                    </a:cubicBezTo>
                    <a:cubicBezTo>
                      <a:pt x="3907" y="2897"/>
                      <a:pt x="4071" y="2179"/>
                      <a:pt x="4048" y="1979"/>
                    </a:cubicBezTo>
                    <a:cubicBezTo>
                      <a:pt x="4025" y="1779"/>
                      <a:pt x="3907" y="1237"/>
                      <a:pt x="3725" y="996"/>
                    </a:cubicBezTo>
                    <a:cubicBezTo>
                      <a:pt x="3543" y="755"/>
                      <a:pt x="3198" y="246"/>
                      <a:pt x="2484" y="64"/>
                    </a:cubicBezTo>
                    <a:cubicBezTo>
                      <a:pt x="2306" y="18"/>
                      <a:pt x="2140" y="0"/>
                      <a:pt x="19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8"/>
              <p:cNvSpPr/>
              <p:nvPr/>
            </p:nvSpPr>
            <p:spPr>
              <a:xfrm>
                <a:off x="8557971" y="356417"/>
                <a:ext cx="18971" cy="35928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39" extrusionOk="0">
                    <a:moveTo>
                      <a:pt x="99" y="0"/>
                    </a:moveTo>
                    <a:cubicBezTo>
                      <a:pt x="97" y="0"/>
                      <a:pt x="95" y="0"/>
                      <a:pt x="92" y="0"/>
                    </a:cubicBezTo>
                    <a:cubicBezTo>
                      <a:pt x="51" y="5"/>
                      <a:pt x="29" y="46"/>
                      <a:pt x="29" y="87"/>
                    </a:cubicBezTo>
                    <a:cubicBezTo>
                      <a:pt x="29" y="141"/>
                      <a:pt x="19" y="196"/>
                      <a:pt x="10" y="251"/>
                    </a:cubicBezTo>
                    <a:cubicBezTo>
                      <a:pt x="0" y="307"/>
                      <a:pt x="42" y="339"/>
                      <a:pt x="83" y="339"/>
                    </a:cubicBezTo>
                    <a:cubicBezTo>
                      <a:pt x="116" y="339"/>
                      <a:pt x="148" y="320"/>
                      <a:pt x="156" y="278"/>
                    </a:cubicBezTo>
                    <a:cubicBezTo>
                      <a:pt x="170" y="210"/>
                      <a:pt x="174" y="137"/>
                      <a:pt x="174" y="69"/>
                    </a:cubicBezTo>
                    <a:cubicBezTo>
                      <a:pt x="178" y="30"/>
                      <a:pt x="135" y="0"/>
                      <a:pt x="9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8"/>
              <p:cNvSpPr/>
              <p:nvPr/>
            </p:nvSpPr>
            <p:spPr>
              <a:xfrm>
                <a:off x="8720971" y="382913"/>
                <a:ext cx="18865" cy="37306"/>
              </a:xfrm>
              <a:custGeom>
                <a:avLst/>
                <a:gdLst/>
                <a:ahLst/>
                <a:cxnLst/>
                <a:rect l="l" t="t" r="r" b="b"/>
                <a:pathLst>
                  <a:path w="178" h="352" extrusionOk="0">
                    <a:moveTo>
                      <a:pt x="103" y="0"/>
                    </a:moveTo>
                    <a:cubicBezTo>
                      <a:pt x="101" y="0"/>
                      <a:pt x="98" y="0"/>
                      <a:pt x="96" y="1"/>
                    </a:cubicBezTo>
                    <a:cubicBezTo>
                      <a:pt x="50" y="5"/>
                      <a:pt x="28" y="42"/>
                      <a:pt x="28" y="87"/>
                    </a:cubicBezTo>
                    <a:cubicBezTo>
                      <a:pt x="28" y="146"/>
                      <a:pt x="19" y="201"/>
                      <a:pt x="9" y="260"/>
                    </a:cubicBezTo>
                    <a:cubicBezTo>
                      <a:pt x="0" y="301"/>
                      <a:pt x="32" y="342"/>
                      <a:pt x="69" y="351"/>
                    </a:cubicBezTo>
                    <a:cubicBezTo>
                      <a:pt x="72" y="351"/>
                      <a:pt x="75" y="351"/>
                      <a:pt x="77" y="351"/>
                    </a:cubicBezTo>
                    <a:cubicBezTo>
                      <a:pt x="115" y="351"/>
                      <a:pt x="147" y="325"/>
                      <a:pt x="155" y="287"/>
                    </a:cubicBezTo>
                    <a:cubicBezTo>
                      <a:pt x="173" y="214"/>
                      <a:pt x="178" y="142"/>
                      <a:pt x="178" y="69"/>
                    </a:cubicBezTo>
                    <a:cubicBezTo>
                      <a:pt x="178" y="31"/>
                      <a:pt x="138" y="0"/>
                      <a:pt x="10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8"/>
              <p:cNvSpPr/>
              <p:nvPr/>
            </p:nvSpPr>
            <p:spPr>
              <a:xfrm>
                <a:off x="8505934" y="449787"/>
                <a:ext cx="266864" cy="113613"/>
              </a:xfrm>
              <a:custGeom>
                <a:avLst/>
                <a:gdLst/>
                <a:ahLst/>
                <a:cxnLst/>
                <a:rect l="l" t="t" r="r" b="b"/>
                <a:pathLst>
                  <a:path w="2518" h="1072" extrusionOk="0">
                    <a:moveTo>
                      <a:pt x="97" y="1"/>
                    </a:moveTo>
                    <a:cubicBezTo>
                      <a:pt x="50" y="1"/>
                      <a:pt x="1" y="45"/>
                      <a:pt x="24" y="106"/>
                    </a:cubicBezTo>
                    <a:cubicBezTo>
                      <a:pt x="215" y="611"/>
                      <a:pt x="670" y="1011"/>
                      <a:pt x="1202" y="1066"/>
                    </a:cubicBezTo>
                    <a:cubicBezTo>
                      <a:pt x="1243" y="1070"/>
                      <a:pt x="1285" y="1072"/>
                      <a:pt x="1326" y="1072"/>
                    </a:cubicBezTo>
                    <a:cubicBezTo>
                      <a:pt x="1795" y="1072"/>
                      <a:pt x="2238" y="816"/>
                      <a:pt x="2484" y="402"/>
                    </a:cubicBezTo>
                    <a:cubicBezTo>
                      <a:pt x="2517" y="345"/>
                      <a:pt x="2468" y="297"/>
                      <a:pt x="2417" y="297"/>
                    </a:cubicBezTo>
                    <a:cubicBezTo>
                      <a:pt x="2391" y="297"/>
                      <a:pt x="2364" y="309"/>
                      <a:pt x="2348" y="338"/>
                    </a:cubicBezTo>
                    <a:cubicBezTo>
                      <a:pt x="2133" y="694"/>
                      <a:pt x="1735" y="917"/>
                      <a:pt x="1333" y="917"/>
                    </a:cubicBezTo>
                    <a:cubicBezTo>
                      <a:pt x="1283" y="917"/>
                      <a:pt x="1233" y="914"/>
                      <a:pt x="1184" y="907"/>
                    </a:cubicBezTo>
                    <a:cubicBezTo>
                      <a:pt x="720" y="843"/>
                      <a:pt x="333" y="493"/>
                      <a:pt x="160" y="47"/>
                    </a:cubicBezTo>
                    <a:cubicBezTo>
                      <a:pt x="149" y="15"/>
                      <a:pt x="123" y="1"/>
                      <a:pt x="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8"/>
              <p:cNvSpPr/>
              <p:nvPr/>
            </p:nvSpPr>
            <p:spPr>
              <a:xfrm>
                <a:off x="8417757" y="225106"/>
                <a:ext cx="462826" cy="437708"/>
              </a:xfrm>
              <a:custGeom>
                <a:avLst/>
                <a:gdLst/>
                <a:ahLst/>
                <a:cxnLst/>
                <a:rect l="l" t="t" r="r" b="b"/>
                <a:pathLst>
                  <a:path w="4367" h="4130" extrusionOk="0">
                    <a:moveTo>
                      <a:pt x="2068" y="165"/>
                    </a:moveTo>
                    <a:cubicBezTo>
                      <a:pt x="2666" y="165"/>
                      <a:pt x="3264" y="463"/>
                      <a:pt x="3634" y="948"/>
                    </a:cubicBezTo>
                    <a:cubicBezTo>
                      <a:pt x="4176" y="1658"/>
                      <a:pt x="4130" y="2677"/>
                      <a:pt x="3534" y="3336"/>
                    </a:cubicBezTo>
                    <a:cubicBezTo>
                      <a:pt x="3172" y="3734"/>
                      <a:pt x="2640" y="3963"/>
                      <a:pt x="2113" y="3963"/>
                    </a:cubicBezTo>
                    <a:cubicBezTo>
                      <a:pt x="1827" y="3963"/>
                      <a:pt x="1543" y="3895"/>
                      <a:pt x="1288" y="3750"/>
                    </a:cubicBezTo>
                    <a:cubicBezTo>
                      <a:pt x="1061" y="3622"/>
                      <a:pt x="824" y="3441"/>
                      <a:pt x="628" y="3231"/>
                    </a:cubicBezTo>
                    <a:cubicBezTo>
                      <a:pt x="628" y="3231"/>
                      <a:pt x="628" y="3227"/>
                      <a:pt x="628" y="3227"/>
                    </a:cubicBezTo>
                    <a:cubicBezTo>
                      <a:pt x="256" y="2731"/>
                      <a:pt x="137" y="2072"/>
                      <a:pt x="324" y="1471"/>
                    </a:cubicBezTo>
                    <a:cubicBezTo>
                      <a:pt x="328" y="1458"/>
                      <a:pt x="328" y="1444"/>
                      <a:pt x="324" y="1430"/>
                    </a:cubicBezTo>
                    <a:cubicBezTo>
                      <a:pt x="538" y="857"/>
                      <a:pt x="1015" y="394"/>
                      <a:pt x="1597" y="230"/>
                    </a:cubicBezTo>
                    <a:cubicBezTo>
                      <a:pt x="1751" y="186"/>
                      <a:pt x="1910" y="165"/>
                      <a:pt x="2068" y="165"/>
                    </a:cubicBezTo>
                    <a:close/>
                    <a:moveTo>
                      <a:pt x="2056" y="1"/>
                    </a:moveTo>
                    <a:cubicBezTo>
                      <a:pt x="1987" y="1"/>
                      <a:pt x="1917" y="4"/>
                      <a:pt x="1847" y="12"/>
                    </a:cubicBezTo>
                    <a:cubicBezTo>
                      <a:pt x="1042" y="103"/>
                      <a:pt x="360" y="730"/>
                      <a:pt x="128" y="1521"/>
                    </a:cubicBezTo>
                    <a:cubicBezTo>
                      <a:pt x="133" y="1521"/>
                      <a:pt x="137" y="1517"/>
                      <a:pt x="146" y="1517"/>
                    </a:cubicBezTo>
                    <a:cubicBezTo>
                      <a:pt x="1" y="2094"/>
                      <a:pt x="96" y="2708"/>
                      <a:pt x="415" y="3204"/>
                    </a:cubicBezTo>
                    <a:cubicBezTo>
                      <a:pt x="410" y="3204"/>
                      <a:pt x="410" y="3209"/>
                      <a:pt x="406" y="3213"/>
                    </a:cubicBezTo>
                    <a:cubicBezTo>
                      <a:pt x="433" y="3245"/>
                      <a:pt x="460" y="3277"/>
                      <a:pt x="488" y="3309"/>
                    </a:cubicBezTo>
                    <a:lnTo>
                      <a:pt x="497" y="3322"/>
                    </a:lnTo>
                    <a:cubicBezTo>
                      <a:pt x="506" y="3336"/>
                      <a:pt x="515" y="3340"/>
                      <a:pt x="524" y="3345"/>
                    </a:cubicBezTo>
                    <a:cubicBezTo>
                      <a:pt x="719" y="3563"/>
                      <a:pt x="956" y="3745"/>
                      <a:pt x="1188" y="3886"/>
                    </a:cubicBezTo>
                    <a:cubicBezTo>
                      <a:pt x="1470" y="4052"/>
                      <a:pt x="1786" y="4129"/>
                      <a:pt x="2104" y="4129"/>
                    </a:cubicBezTo>
                    <a:cubicBezTo>
                      <a:pt x="2632" y="4129"/>
                      <a:pt x="3164" y="3917"/>
                      <a:pt x="3553" y="3545"/>
                    </a:cubicBezTo>
                    <a:cubicBezTo>
                      <a:pt x="4207" y="2918"/>
                      <a:pt x="4367" y="1872"/>
                      <a:pt x="3912" y="1071"/>
                    </a:cubicBezTo>
                    <a:cubicBezTo>
                      <a:pt x="3530" y="411"/>
                      <a:pt x="2794" y="1"/>
                      <a:pt x="20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4370828" y="1289524"/>
            <a:ext cx="4921709" cy="393995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3"/>
          <p:cNvSpPr/>
          <p:nvPr/>
        </p:nvSpPr>
        <p:spPr>
          <a:xfrm>
            <a:off x="-65073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2156850" y="2824850"/>
            <a:ext cx="48303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ubTitle" idx="1"/>
          </p:nvPr>
        </p:nvSpPr>
        <p:spPr>
          <a:xfrm>
            <a:off x="3240750" y="3494150"/>
            <a:ext cx="26625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14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title" idx="2" hasCustomPrompt="1"/>
          </p:nvPr>
        </p:nvSpPr>
        <p:spPr>
          <a:xfrm>
            <a:off x="3676350" y="1285513"/>
            <a:ext cx="17913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79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2" name="Google Shape;22;p3"/>
          <p:cNvSpPr/>
          <p:nvPr/>
        </p:nvSpPr>
        <p:spPr>
          <a:xfrm>
            <a:off x="8332317" y="12895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Google Shape;23;p3"/>
          <p:cNvSpPr/>
          <p:nvPr/>
        </p:nvSpPr>
        <p:spPr>
          <a:xfrm>
            <a:off x="2673171" y="28708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4" name="Google Shape;24;p3"/>
          <p:cNvSpPr/>
          <p:nvPr/>
        </p:nvSpPr>
        <p:spPr>
          <a:xfrm>
            <a:off x="1434299" y="17803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" name="Google Shape;25;p3"/>
          <p:cNvSpPr/>
          <p:nvPr/>
        </p:nvSpPr>
        <p:spPr>
          <a:xfrm>
            <a:off x="1492867" y="47861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7819753" y="48271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4011742" y="44801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150386" y="3322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996178" y="1177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0" name="Google Shape;30;p3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31" name="Google Shape;31;p3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" name="Google Shape;32;p3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" name="Google Shape;33;p3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" name="Google Shape;34;p3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" name="Google Shape;35;p3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" name="Google Shape;37;p3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8" name="Google Shape;38;p3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9" name="Google Shape;39;p3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0" name="Google Shape;40;p3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2" name="Google Shape;42;p3"/>
          <p:cNvGrpSpPr/>
          <p:nvPr/>
        </p:nvGrpSpPr>
        <p:grpSpPr>
          <a:xfrm rot="10312242">
            <a:off x="7944542" y="-118341"/>
            <a:ext cx="934955" cy="861648"/>
            <a:chOff x="6708722" y="1052986"/>
            <a:chExt cx="935003" cy="861693"/>
          </a:xfrm>
        </p:grpSpPr>
        <p:sp>
          <p:nvSpPr>
            <p:cNvPr id="43" name="Google Shape;43;p3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" name="Google Shape;44;p3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" name="Google Shape;47;p3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" name="Google Shape;48;p3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9" name="Google Shape;49;p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2" name="Google Shape;52;p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" name="Google Shape;53;p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" name="Google Shape;57;p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8" name="Google Shape;58;p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" name="Google Shape;76;p3"/>
          <p:cNvGrpSpPr/>
          <p:nvPr/>
        </p:nvGrpSpPr>
        <p:grpSpPr>
          <a:xfrm>
            <a:off x="7929505" y="3830160"/>
            <a:ext cx="1657343" cy="808493"/>
            <a:chOff x="6016754" y="2989146"/>
            <a:chExt cx="1657343" cy="808493"/>
          </a:xfrm>
        </p:grpSpPr>
        <p:sp>
          <p:nvSpPr>
            <p:cNvPr id="77" name="Google Shape;77;p3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537055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 flipH="1">
            <a:off x="-65123" y="3783647"/>
            <a:ext cx="1799595" cy="144071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 flipH="1">
            <a:off x="5400942" y="-81050"/>
            <a:ext cx="3927358" cy="422573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" name="Google Shape;86;p4"/>
          <p:cNvSpPr txBox="1">
            <a:spLocks noGrp="1"/>
          </p:cNvSpPr>
          <p:nvPr>
            <p:ph type="body" idx="1"/>
          </p:nvPr>
        </p:nvSpPr>
        <p:spPr>
          <a:xfrm>
            <a:off x="571500" y="977375"/>
            <a:ext cx="8115300" cy="370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rtl="0">
              <a:spcBef>
                <a:spcPts val="0"/>
              </a:spcBef>
              <a:spcAft>
                <a:spcPts val="0"/>
              </a:spcAft>
              <a:buSzPts val="1800"/>
              <a:buFont typeface="Chau Philomene One"/>
              <a:buChar char="●"/>
              <a:defRPr sz="1200"/>
            </a:lvl1pPr>
            <a:lvl2pPr marL="914378" lvl="1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566" lvl="2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754" lvl="3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5943" lvl="4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132" lvl="5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320" lvl="6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509" lvl="7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697" lvl="8" indent="-317492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4"/>
          <p:cNvSpPr/>
          <p:nvPr/>
        </p:nvSpPr>
        <p:spPr>
          <a:xfrm>
            <a:off x="243594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" name="Google Shape;88;p4"/>
          <p:cNvSpPr/>
          <p:nvPr/>
        </p:nvSpPr>
        <p:spPr>
          <a:xfrm>
            <a:off x="-2" y="25715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9" name="Google Shape;89;p4"/>
          <p:cNvSpPr/>
          <p:nvPr/>
        </p:nvSpPr>
        <p:spPr>
          <a:xfrm>
            <a:off x="2074642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7860778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066628" y="369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8910208" y="76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" name="Google Shape;95;p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" name="Google Shape;96;p4"/>
          <p:cNvGrpSpPr/>
          <p:nvPr/>
        </p:nvGrpSpPr>
        <p:grpSpPr>
          <a:xfrm rot="2403300">
            <a:off x="-161521" y="4057379"/>
            <a:ext cx="516957" cy="1275505"/>
            <a:chOff x="2266600" y="1348075"/>
            <a:chExt cx="516975" cy="1275550"/>
          </a:xfrm>
        </p:grpSpPr>
        <p:sp>
          <p:nvSpPr>
            <p:cNvPr id="97" name="Google Shape;97;p4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" name="Google Shape;98;p4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" name="Google Shape;99;p4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102" name="Google Shape;102;p4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103" name="Google Shape;103;p4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4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4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4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07" name="Google Shape;107;p4"/>
          <p:cNvGrpSpPr/>
          <p:nvPr/>
        </p:nvGrpSpPr>
        <p:grpSpPr>
          <a:xfrm rot="6502401">
            <a:off x="7448826" y="-800521"/>
            <a:ext cx="1048700" cy="2045351"/>
            <a:chOff x="5329725" y="2719275"/>
            <a:chExt cx="1048725" cy="2045400"/>
          </a:xfrm>
        </p:grpSpPr>
        <p:sp>
          <p:nvSpPr>
            <p:cNvPr id="108" name="Google Shape;108;p4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9" name="Google Shape;109;p4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0" name="Google Shape;110;p4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15" name="Google Shape;115;p4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16" name="Google Shape;116;p4"/>
          <p:cNvGrpSpPr/>
          <p:nvPr/>
        </p:nvGrpSpPr>
        <p:grpSpPr>
          <a:xfrm>
            <a:off x="8085576" y="4047376"/>
            <a:ext cx="1031261" cy="913250"/>
            <a:chOff x="1343200" y="1432100"/>
            <a:chExt cx="1031261" cy="913250"/>
          </a:xfrm>
        </p:grpSpPr>
        <p:sp>
          <p:nvSpPr>
            <p:cNvPr id="117" name="Google Shape;117;p4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18" name="Google Shape;118;p4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19" name="Google Shape;119;p4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" name="Google Shape;120;p4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6992347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" name="Google Shape;123;p5"/>
          <p:cNvSpPr/>
          <p:nvPr/>
        </p:nvSpPr>
        <p:spPr>
          <a:xfrm>
            <a:off x="4685406" y="1507403"/>
            <a:ext cx="4642740" cy="371681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" name="Google Shape;124;p5"/>
          <p:cNvSpPr txBox="1">
            <a:spLocks noGrp="1"/>
          </p:cNvSpPr>
          <p:nvPr>
            <p:ph type="subTitle" idx="1"/>
          </p:nvPr>
        </p:nvSpPr>
        <p:spPr>
          <a:xfrm>
            <a:off x="16729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5" name="Google Shape;125;p5"/>
          <p:cNvSpPr txBox="1">
            <a:spLocks noGrp="1"/>
          </p:cNvSpPr>
          <p:nvPr>
            <p:ph type="title"/>
          </p:nvPr>
        </p:nvSpPr>
        <p:spPr>
          <a:xfrm>
            <a:off x="22406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6" name="Google Shape;126;p5"/>
          <p:cNvSpPr txBox="1">
            <a:spLocks noGrp="1"/>
          </p:cNvSpPr>
          <p:nvPr>
            <p:ph type="subTitle" idx="2"/>
          </p:nvPr>
        </p:nvSpPr>
        <p:spPr>
          <a:xfrm>
            <a:off x="4820000" y="3470875"/>
            <a:ext cx="2651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7" name="Google Shape;127;p5"/>
          <p:cNvSpPr txBox="1">
            <a:spLocks noGrp="1"/>
          </p:cNvSpPr>
          <p:nvPr>
            <p:ph type="title" idx="3"/>
          </p:nvPr>
        </p:nvSpPr>
        <p:spPr>
          <a:xfrm>
            <a:off x="5387750" y="30777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128" name="Google Shape;128;p5"/>
          <p:cNvSpPr/>
          <p:nvPr/>
        </p:nvSpPr>
        <p:spPr>
          <a:xfrm>
            <a:off x="-827998" y="-324238"/>
            <a:ext cx="3669275" cy="2365500"/>
          </a:xfrm>
          <a:custGeom>
            <a:avLst/>
            <a:gdLst/>
            <a:ahLst/>
            <a:cxnLst/>
            <a:rect l="l" t="t" r="r" b="b"/>
            <a:pathLst>
              <a:path w="146771" h="94620" extrusionOk="0">
                <a:moveTo>
                  <a:pt x="21112" y="89704"/>
                </a:moveTo>
                <a:cubicBezTo>
                  <a:pt x="28754" y="101917"/>
                  <a:pt x="49756" y="88552"/>
                  <a:pt x="53336" y="80142"/>
                </a:cubicBezTo>
                <a:cubicBezTo>
                  <a:pt x="56917" y="71732"/>
                  <a:pt x="41562" y="49708"/>
                  <a:pt x="42595" y="39242"/>
                </a:cubicBezTo>
                <a:cubicBezTo>
                  <a:pt x="43628" y="28776"/>
                  <a:pt x="48241" y="20843"/>
                  <a:pt x="59533" y="17346"/>
                </a:cubicBezTo>
                <a:cubicBezTo>
                  <a:pt x="70825" y="13849"/>
                  <a:pt x="96578" y="20133"/>
                  <a:pt x="110349" y="18259"/>
                </a:cubicBezTo>
                <a:cubicBezTo>
                  <a:pt x="124120" y="16385"/>
                  <a:pt x="159304" y="8003"/>
                  <a:pt x="142160" y="6104"/>
                </a:cubicBezTo>
                <a:cubicBezTo>
                  <a:pt x="125016" y="4205"/>
                  <a:pt x="27660" y="-7067"/>
                  <a:pt x="7485" y="6866"/>
                </a:cubicBezTo>
                <a:cubicBezTo>
                  <a:pt x="-12690" y="20799"/>
                  <a:pt x="13470" y="77491"/>
                  <a:pt x="21112" y="89704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</p:sp>
      <p:sp>
        <p:nvSpPr>
          <p:cNvPr id="129" name="Google Shape;129;p5"/>
          <p:cNvSpPr txBox="1">
            <a:spLocks noGrp="1"/>
          </p:cNvSpPr>
          <p:nvPr>
            <p:ph type="title" idx="4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1" name="Google Shape;131;p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3" name="Google Shape;133;p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4" name="Google Shape;134;p5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5" name="Google Shape;135;p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6" name="Google Shape;136;p5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" name="Google Shape;137;p5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" name="Google Shape;138;p5"/>
          <p:cNvSpPr/>
          <p:nvPr/>
        </p:nvSpPr>
        <p:spPr>
          <a:xfrm>
            <a:off x="178242" y="1940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9" name="Google Shape;139;p5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40" name="Google Shape;140;p5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5"/>
          <p:cNvGrpSpPr/>
          <p:nvPr/>
        </p:nvGrpSpPr>
        <p:grpSpPr>
          <a:xfrm rot="10312242">
            <a:off x="8337117" y="583984"/>
            <a:ext cx="934955" cy="861648"/>
            <a:chOff x="6708722" y="1052986"/>
            <a:chExt cx="935003" cy="861693"/>
          </a:xfrm>
        </p:grpSpPr>
        <p:sp>
          <p:nvSpPr>
            <p:cNvPr id="152" name="Google Shape;152;p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57" name="Google Shape;157;p5"/>
          <p:cNvGrpSpPr/>
          <p:nvPr/>
        </p:nvGrpSpPr>
        <p:grpSpPr>
          <a:xfrm>
            <a:off x="8251325" y="4221392"/>
            <a:ext cx="757289" cy="864550"/>
            <a:chOff x="5585712" y="137416"/>
            <a:chExt cx="757289" cy="864550"/>
          </a:xfrm>
        </p:grpSpPr>
        <p:sp>
          <p:nvSpPr>
            <p:cNvPr id="158" name="Google Shape;158;p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59;p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60;p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62;p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63;p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72;p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73;p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74;p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75;p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76;p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77;p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8" name="Google Shape;178;p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9" name="Google Shape;179;p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0" name="Google Shape;180;p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1" name="Google Shape;181;p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2" name="Google Shape;182;p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3" name="Google Shape;183;p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84" name="Google Shape;184;p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006635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7" name="Google Shape;187;p6"/>
          <p:cNvSpPr/>
          <p:nvPr/>
        </p:nvSpPr>
        <p:spPr>
          <a:xfrm flipH="1">
            <a:off x="-65067" y="2923727"/>
            <a:ext cx="2873692" cy="2300427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8" name="Google Shape;188;p6"/>
          <p:cNvSpPr/>
          <p:nvPr/>
        </p:nvSpPr>
        <p:spPr>
          <a:xfrm flipH="1">
            <a:off x="6743701" y="-81050"/>
            <a:ext cx="2584560" cy="21525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9" name="Google Shape;189;p6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0215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6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1" name="Google Shape;191;p6"/>
          <p:cNvSpPr/>
          <p:nvPr/>
        </p:nvSpPr>
        <p:spPr>
          <a:xfrm>
            <a:off x="3049167" y="49049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2" name="Google Shape;192;p6"/>
          <p:cNvSpPr/>
          <p:nvPr/>
        </p:nvSpPr>
        <p:spPr>
          <a:xfrm>
            <a:off x="7867603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3" name="Google Shape;193;p6"/>
          <p:cNvSpPr/>
          <p:nvPr/>
        </p:nvSpPr>
        <p:spPr>
          <a:xfrm>
            <a:off x="8572467" y="30667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4" name="Google Shape;194;p6"/>
          <p:cNvSpPr/>
          <p:nvPr/>
        </p:nvSpPr>
        <p:spPr>
          <a:xfrm>
            <a:off x="125051" y="3620273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5" name="Google Shape;195;p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6" name="Google Shape;196;p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7" name="Google Shape;197;p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98" name="Google Shape;198;p6"/>
          <p:cNvGrpSpPr/>
          <p:nvPr/>
        </p:nvGrpSpPr>
        <p:grpSpPr>
          <a:xfrm>
            <a:off x="8388463" y="4328401"/>
            <a:ext cx="527400" cy="735075"/>
            <a:chOff x="3553100" y="1256250"/>
            <a:chExt cx="527400" cy="735075"/>
          </a:xfrm>
        </p:grpSpPr>
        <p:sp>
          <p:nvSpPr>
            <p:cNvPr id="199" name="Google Shape;199;p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6"/>
          <p:cNvGrpSpPr/>
          <p:nvPr/>
        </p:nvGrpSpPr>
        <p:grpSpPr>
          <a:xfrm rot="10386826">
            <a:off x="-591223" y="4775229"/>
            <a:ext cx="1657366" cy="808504"/>
            <a:chOff x="6016754" y="2989146"/>
            <a:chExt cx="1657343" cy="808493"/>
          </a:xfrm>
        </p:grpSpPr>
        <p:sp>
          <p:nvSpPr>
            <p:cNvPr id="206" name="Google Shape;206;p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09" name="Google Shape;209;p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0" name="Google Shape;210;p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1" name="Google Shape;211;p6"/>
          <p:cNvGrpSpPr/>
          <p:nvPr/>
        </p:nvGrpSpPr>
        <p:grpSpPr>
          <a:xfrm rot="9321727">
            <a:off x="-568224" y="4282494"/>
            <a:ext cx="1094902" cy="1504825"/>
            <a:chOff x="6143348" y="1855432"/>
            <a:chExt cx="1094855" cy="1504759"/>
          </a:xfrm>
        </p:grpSpPr>
        <p:sp>
          <p:nvSpPr>
            <p:cNvPr id="212" name="Google Shape;212;p6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3" name="Google Shape;213;p6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4" name="Google Shape;214;p6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5" name="Google Shape;215;p6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16" name="Google Shape;216;p6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17" name="Google Shape;217;p6"/>
          <p:cNvGrpSpPr/>
          <p:nvPr/>
        </p:nvGrpSpPr>
        <p:grpSpPr>
          <a:xfrm rot="1186768">
            <a:off x="8281108" y="14389"/>
            <a:ext cx="1031259" cy="913248"/>
            <a:chOff x="1343200" y="1432100"/>
            <a:chExt cx="1031261" cy="913250"/>
          </a:xfrm>
        </p:grpSpPr>
        <p:sp>
          <p:nvSpPr>
            <p:cNvPr id="218" name="Google Shape;218;p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19" name="Google Shape;219;p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20" name="Google Shape;220;p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21" name="Google Shape;221;p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16367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4" name="Google Shape;224;p7"/>
          <p:cNvSpPr/>
          <p:nvPr/>
        </p:nvSpPr>
        <p:spPr>
          <a:xfrm>
            <a:off x="-411925" y="-299952"/>
            <a:ext cx="2528460" cy="295840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5" name="Google Shape;225;p7"/>
          <p:cNvSpPr/>
          <p:nvPr/>
        </p:nvSpPr>
        <p:spPr>
          <a:xfrm>
            <a:off x="4709026" y="1782626"/>
            <a:ext cx="4619381" cy="3441569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6" name="Google Shape;226;p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7" name="Google Shape;227;p7"/>
          <p:cNvSpPr/>
          <p:nvPr/>
        </p:nvSpPr>
        <p:spPr>
          <a:xfrm>
            <a:off x="61073" y="32304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8" name="Google Shape;228;p7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29" name="Google Shape;229;p7"/>
          <p:cNvSpPr/>
          <p:nvPr/>
        </p:nvSpPr>
        <p:spPr>
          <a:xfrm>
            <a:off x="5233277" y="48586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0" name="Google Shape;230;p7"/>
          <p:cNvSpPr/>
          <p:nvPr/>
        </p:nvSpPr>
        <p:spPr>
          <a:xfrm>
            <a:off x="8721466" y="41948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1" name="Google Shape;231;p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4900" y="1072276"/>
            <a:ext cx="156853" cy="149270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3" name="Google Shape;233;p7"/>
          <p:cNvSpPr/>
          <p:nvPr/>
        </p:nvSpPr>
        <p:spPr>
          <a:xfrm>
            <a:off x="8959408" y="21395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4" name="Google Shape;234;p7"/>
          <p:cNvSpPr/>
          <p:nvPr/>
        </p:nvSpPr>
        <p:spPr>
          <a:xfrm>
            <a:off x="-65059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5" name="Google Shape;235;p7"/>
          <p:cNvSpPr txBox="1">
            <a:spLocks noGrp="1"/>
          </p:cNvSpPr>
          <p:nvPr>
            <p:ph type="body" idx="1"/>
          </p:nvPr>
        </p:nvSpPr>
        <p:spPr>
          <a:xfrm>
            <a:off x="4592250" y="1444575"/>
            <a:ext cx="36978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279393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/>
            </a:lvl1pPr>
            <a:lvl2pPr marL="914378" lvl="1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566" lvl="2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754" lvl="3" indent="-279393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5943" lvl="4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132" lvl="5" indent="-317492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320" lvl="6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509" lvl="7" indent="-273044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697" lvl="8" indent="-266693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grpSp>
        <p:nvGrpSpPr>
          <p:cNvPr id="236" name="Google Shape;236;p7"/>
          <p:cNvGrpSpPr/>
          <p:nvPr/>
        </p:nvGrpSpPr>
        <p:grpSpPr>
          <a:xfrm rot="7355417">
            <a:off x="7776335" y="3794683"/>
            <a:ext cx="1048671" cy="2045294"/>
            <a:chOff x="5329725" y="2719275"/>
            <a:chExt cx="1048725" cy="2045400"/>
          </a:xfrm>
        </p:grpSpPr>
        <p:sp>
          <p:nvSpPr>
            <p:cNvPr id="237" name="Google Shape;237;p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8" name="Google Shape;238;p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39" name="Google Shape;239;p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0" name="Google Shape;240;p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1" name="Google Shape;241;p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2" name="Google Shape;242;p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3" name="Google Shape;243;p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7"/>
          <p:cNvGrpSpPr/>
          <p:nvPr/>
        </p:nvGrpSpPr>
        <p:grpSpPr>
          <a:xfrm rot="-1479328">
            <a:off x="-63808" y="3980450"/>
            <a:ext cx="934867" cy="861567"/>
            <a:chOff x="6708722" y="1052986"/>
            <a:chExt cx="935003" cy="861693"/>
          </a:xfrm>
        </p:grpSpPr>
        <p:sp>
          <p:nvSpPr>
            <p:cNvPr id="245" name="Google Shape;245;p7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6" name="Google Shape;246;p7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7" name="Google Shape;247;p7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8" name="Google Shape;248;p7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49" name="Google Shape;249;p7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250" name="Google Shape;250;p7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251" name="Google Shape;251;p7"/>
          <p:cNvGrpSpPr/>
          <p:nvPr/>
        </p:nvGrpSpPr>
        <p:grpSpPr>
          <a:xfrm>
            <a:off x="7971890" y="-237986"/>
            <a:ext cx="1111474" cy="1244475"/>
            <a:chOff x="1338201" y="32850"/>
            <a:chExt cx="1111474" cy="1244475"/>
          </a:xfrm>
        </p:grpSpPr>
        <p:sp>
          <p:nvSpPr>
            <p:cNvPr id="252" name="Google Shape;252;p7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3" name="Google Shape;253;p7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254" name="Google Shape;254;p7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55" name="Google Shape;255;p7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56" name="Google Shape;256;p7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218574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59" name="Google Shape;259;p8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0" name="Google Shape;260;p8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61" name="Google Shape;261;p8"/>
          <p:cNvSpPr txBox="1">
            <a:spLocks noGrp="1"/>
          </p:cNvSpPr>
          <p:nvPr>
            <p:ph type="title"/>
          </p:nvPr>
        </p:nvSpPr>
        <p:spPr>
          <a:xfrm>
            <a:off x="1779150" y="1456650"/>
            <a:ext cx="5585700" cy="22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72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62" name="Google Shape;262;p8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3" name="Google Shape;263;p8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4" name="Google Shape;264;p8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5" name="Google Shape;265;p8"/>
          <p:cNvSpPr/>
          <p:nvPr/>
        </p:nvSpPr>
        <p:spPr>
          <a:xfrm>
            <a:off x="7701403" y="47646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8" name="Google Shape;268;p8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69" name="Google Shape;269;p8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70" name="Google Shape;270;p8"/>
          <p:cNvSpPr/>
          <p:nvPr/>
        </p:nvSpPr>
        <p:spPr>
          <a:xfrm>
            <a:off x="1551342" y="473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271" name="Google Shape;271;p8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272" name="Google Shape;272;p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3" name="Google Shape;273;p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4" name="Google Shape;274;p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5" name="Google Shape;275;p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6" name="Google Shape;276;p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77" name="Google Shape;277;p8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278" name="Google Shape;278;p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79" name="Google Shape;279;p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0" name="Google Shape;280;p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1" name="Google Shape;281;p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2" name="Google Shape;282;p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83" name="Google Shape;283;p8"/>
          <p:cNvGrpSpPr/>
          <p:nvPr/>
        </p:nvGrpSpPr>
        <p:grpSpPr>
          <a:xfrm>
            <a:off x="433950" y="4142626"/>
            <a:ext cx="527400" cy="735075"/>
            <a:chOff x="3553100" y="1256250"/>
            <a:chExt cx="527400" cy="735075"/>
          </a:xfrm>
        </p:grpSpPr>
        <p:sp>
          <p:nvSpPr>
            <p:cNvPr id="284" name="Google Shape;284;p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5" name="Google Shape;285;p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6" name="Google Shape;286;p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7" name="Google Shape;287;p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8" name="Google Shape;288;p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89" name="Google Shape;289;p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0" name="Google Shape;290;p8"/>
          <p:cNvGrpSpPr/>
          <p:nvPr/>
        </p:nvGrpSpPr>
        <p:grpSpPr>
          <a:xfrm rot="943739">
            <a:off x="182008" y="338296"/>
            <a:ext cx="1031309" cy="913293"/>
            <a:chOff x="1343200" y="1432100"/>
            <a:chExt cx="1031261" cy="913250"/>
          </a:xfrm>
        </p:grpSpPr>
        <p:sp>
          <p:nvSpPr>
            <p:cNvPr id="291" name="Google Shape;291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2" name="Google Shape;292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293" name="Google Shape;293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4" name="Google Shape;294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295" name="Google Shape;295;p8"/>
          <p:cNvGrpSpPr/>
          <p:nvPr/>
        </p:nvGrpSpPr>
        <p:grpSpPr>
          <a:xfrm>
            <a:off x="8168201" y="3964450"/>
            <a:ext cx="1031261" cy="913250"/>
            <a:chOff x="1343200" y="1432100"/>
            <a:chExt cx="1031261" cy="913250"/>
          </a:xfrm>
        </p:grpSpPr>
        <p:sp>
          <p:nvSpPr>
            <p:cNvPr id="296" name="Google Shape;296;p8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297" name="Google Shape;297;p8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298" name="Google Shape;298;p8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299" name="Google Shape;299;p8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79478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9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2" name="Google Shape;302;p9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3" name="Google Shape;303;p9"/>
          <p:cNvSpPr txBox="1">
            <a:spLocks noGrp="1"/>
          </p:cNvSpPr>
          <p:nvPr>
            <p:ph type="title"/>
          </p:nvPr>
        </p:nvSpPr>
        <p:spPr>
          <a:xfrm>
            <a:off x="2345400" y="1573450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304" name="Google Shape;304;p9"/>
          <p:cNvSpPr txBox="1">
            <a:spLocks noGrp="1"/>
          </p:cNvSpPr>
          <p:nvPr>
            <p:ph type="subTitle" idx="1"/>
          </p:nvPr>
        </p:nvSpPr>
        <p:spPr>
          <a:xfrm>
            <a:off x="2665500" y="2654875"/>
            <a:ext cx="3813000" cy="98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05" name="Google Shape;305;p9"/>
          <p:cNvSpPr/>
          <p:nvPr/>
        </p:nvSpPr>
        <p:spPr>
          <a:xfrm>
            <a:off x="-597925" y="-507373"/>
            <a:ext cx="4594384" cy="4556765"/>
          </a:xfrm>
          <a:custGeom>
            <a:avLst/>
            <a:gdLst/>
            <a:ahLst/>
            <a:cxnLst/>
            <a:rect l="l" t="t" r="r" b="b"/>
            <a:pathLst>
              <a:path w="216410" h="214638" extrusionOk="0">
                <a:moveTo>
                  <a:pt x="4967" y="202992"/>
                </a:moveTo>
                <a:cubicBezTo>
                  <a:pt x="8695" y="216965"/>
                  <a:pt x="18051" y="215037"/>
                  <a:pt x="24303" y="213745"/>
                </a:cubicBezTo>
                <a:cubicBezTo>
                  <a:pt x="30555" y="212453"/>
                  <a:pt x="37361" y="205677"/>
                  <a:pt x="42480" y="195242"/>
                </a:cubicBezTo>
                <a:cubicBezTo>
                  <a:pt x="47599" y="184807"/>
                  <a:pt x="50196" y="161160"/>
                  <a:pt x="55016" y="151134"/>
                </a:cubicBezTo>
                <a:cubicBezTo>
                  <a:pt x="59836" y="141108"/>
                  <a:pt x="62886" y="138312"/>
                  <a:pt x="71400" y="135087"/>
                </a:cubicBezTo>
                <a:cubicBezTo>
                  <a:pt x="79915" y="131862"/>
                  <a:pt x="98891" y="135405"/>
                  <a:pt x="106103" y="131782"/>
                </a:cubicBezTo>
                <a:cubicBezTo>
                  <a:pt x="113315" y="128159"/>
                  <a:pt x="117373" y="120579"/>
                  <a:pt x="114672" y="113349"/>
                </a:cubicBezTo>
                <a:cubicBezTo>
                  <a:pt x="111971" y="106119"/>
                  <a:pt x="95966" y="95474"/>
                  <a:pt x="89899" y="88400"/>
                </a:cubicBezTo>
                <a:cubicBezTo>
                  <a:pt x="83832" y="81326"/>
                  <a:pt x="78693" y="75718"/>
                  <a:pt x="78272" y="70904"/>
                </a:cubicBezTo>
                <a:cubicBezTo>
                  <a:pt x="77851" y="66090"/>
                  <a:pt x="81425" y="59630"/>
                  <a:pt x="87372" y="59517"/>
                </a:cubicBezTo>
                <a:cubicBezTo>
                  <a:pt x="93319" y="59404"/>
                  <a:pt x="105253" y="66650"/>
                  <a:pt x="113952" y="70225"/>
                </a:cubicBezTo>
                <a:cubicBezTo>
                  <a:pt x="122651" y="73800"/>
                  <a:pt x="131786" y="79934"/>
                  <a:pt x="139567" y="80967"/>
                </a:cubicBezTo>
                <a:cubicBezTo>
                  <a:pt x="147348" y="82000"/>
                  <a:pt x="155264" y="80101"/>
                  <a:pt x="160636" y="76422"/>
                </a:cubicBezTo>
                <a:cubicBezTo>
                  <a:pt x="166008" y="72743"/>
                  <a:pt x="166147" y="62506"/>
                  <a:pt x="171799" y="58895"/>
                </a:cubicBezTo>
                <a:cubicBezTo>
                  <a:pt x="177451" y="55284"/>
                  <a:pt x="188314" y="57169"/>
                  <a:pt x="194549" y="54754"/>
                </a:cubicBezTo>
                <a:cubicBezTo>
                  <a:pt x="200784" y="52339"/>
                  <a:pt x="205587" y="48544"/>
                  <a:pt x="209210" y="44403"/>
                </a:cubicBezTo>
                <a:cubicBezTo>
                  <a:pt x="212833" y="40262"/>
                  <a:pt x="215783" y="35344"/>
                  <a:pt x="216288" y="29909"/>
                </a:cubicBezTo>
                <a:cubicBezTo>
                  <a:pt x="216793" y="24474"/>
                  <a:pt x="215781" y="16607"/>
                  <a:pt x="212242" y="11792"/>
                </a:cubicBezTo>
                <a:cubicBezTo>
                  <a:pt x="208703" y="6977"/>
                  <a:pt x="200446" y="1350"/>
                  <a:pt x="195054" y="1021"/>
                </a:cubicBezTo>
                <a:cubicBezTo>
                  <a:pt x="189662" y="692"/>
                  <a:pt x="209294" y="8612"/>
                  <a:pt x="179888" y="9820"/>
                </a:cubicBezTo>
                <a:cubicBezTo>
                  <a:pt x="150482" y="11028"/>
                  <a:pt x="48277" y="-11747"/>
                  <a:pt x="18618" y="8267"/>
                </a:cubicBezTo>
                <a:cubicBezTo>
                  <a:pt x="-11041" y="28282"/>
                  <a:pt x="4209" y="97453"/>
                  <a:pt x="1934" y="129907"/>
                </a:cubicBezTo>
                <a:cubicBezTo>
                  <a:pt x="-341" y="162361"/>
                  <a:pt x="1239" y="189019"/>
                  <a:pt x="4967" y="20299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306" name="Google Shape;306;p9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7" name="Google Shape;307;p9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8" name="Google Shape;308;p9"/>
          <p:cNvSpPr/>
          <p:nvPr/>
        </p:nvSpPr>
        <p:spPr>
          <a:xfrm>
            <a:off x="2060917" y="4869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09" name="Google Shape;309;p9"/>
          <p:cNvSpPr/>
          <p:nvPr/>
        </p:nvSpPr>
        <p:spPr>
          <a:xfrm>
            <a:off x="8036653" y="47584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0" name="Google Shape;310;p9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1" name="Google Shape;311;p9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2" name="Google Shape;312;p9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3" name="Google Shape;313;p9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14" name="Google Shape;314;p9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15" name="Google Shape;315;p9"/>
          <p:cNvGrpSpPr/>
          <p:nvPr/>
        </p:nvGrpSpPr>
        <p:grpSpPr>
          <a:xfrm>
            <a:off x="255000" y="120705"/>
            <a:ext cx="757289" cy="864550"/>
            <a:chOff x="5585712" y="137416"/>
            <a:chExt cx="757289" cy="864550"/>
          </a:xfrm>
        </p:grpSpPr>
        <p:sp>
          <p:nvSpPr>
            <p:cNvPr id="316" name="Google Shape;316;p9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7" name="Google Shape;317;p9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8" name="Google Shape;318;p9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19" name="Google Shape;319;p9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0" name="Google Shape;320;p9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1" name="Google Shape;321;p9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2" name="Google Shape;322;p9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3" name="Google Shape;323;p9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4" name="Google Shape;324;p9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5" name="Google Shape;325;p9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6" name="Google Shape;326;p9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7" name="Google Shape;327;p9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8" name="Google Shape;328;p9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29" name="Google Shape;329;p9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0" name="Google Shape;330;p9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1" name="Google Shape;331;p9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2" name="Google Shape;332;p9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3" name="Google Shape;333;p9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4" name="Google Shape;334;p9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5" name="Google Shape;335;p9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6" name="Google Shape;336;p9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7" name="Google Shape;337;p9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8" name="Google Shape;338;p9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39" name="Google Shape;339;p9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0" name="Google Shape;340;p9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1" name="Google Shape;341;p9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2" name="Google Shape;342;p9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43" name="Google Shape;343;p9"/>
          <p:cNvGrpSpPr/>
          <p:nvPr/>
        </p:nvGrpSpPr>
        <p:grpSpPr>
          <a:xfrm>
            <a:off x="8562325" y="4237250"/>
            <a:ext cx="527400" cy="735075"/>
            <a:chOff x="3553100" y="1256250"/>
            <a:chExt cx="527400" cy="735075"/>
          </a:xfrm>
        </p:grpSpPr>
        <p:sp>
          <p:nvSpPr>
            <p:cNvPr id="344" name="Google Shape;344;p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6" name="Google Shape;346;p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8" name="Google Shape;348;p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49" name="Google Shape;349;p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0" name="Google Shape;350;p9"/>
          <p:cNvGrpSpPr/>
          <p:nvPr/>
        </p:nvGrpSpPr>
        <p:grpSpPr>
          <a:xfrm rot="10312242">
            <a:off x="7645617" y="122159"/>
            <a:ext cx="934955" cy="861648"/>
            <a:chOff x="6708722" y="1052986"/>
            <a:chExt cx="935003" cy="861693"/>
          </a:xfrm>
        </p:grpSpPr>
        <p:sp>
          <p:nvSpPr>
            <p:cNvPr id="351" name="Google Shape;351;p9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3" name="Google Shape;353;p9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4" name="Google Shape;354;p9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55" name="Google Shape;355;p9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56" name="Google Shape;356;p9"/>
          <p:cNvGrpSpPr/>
          <p:nvPr/>
        </p:nvGrpSpPr>
        <p:grpSpPr>
          <a:xfrm rot="615892">
            <a:off x="73118" y="4030385"/>
            <a:ext cx="1031267" cy="913255"/>
            <a:chOff x="1343200" y="1432100"/>
            <a:chExt cx="1031261" cy="913250"/>
          </a:xfrm>
        </p:grpSpPr>
        <p:sp>
          <p:nvSpPr>
            <p:cNvPr id="357" name="Google Shape;357;p9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58" name="Google Shape;358;p9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359" name="Google Shape;359;p9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0" name="Google Shape;360;p9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361" name="Google Shape;361;p9"/>
          <p:cNvGrpSpPr/>
          <p:nvPr/>
        </p:nvGrpSpPr>
        <p:grpSpPr>
          <a:xfrm rot="615892">
            <a:off x="515889" y="3544863"/>
            <a:ext cx="1111480" cy="1244482"/>
            <a:chOff x="1338201" y="32850"/>
            <a:chExt cx="1111474" cy="1244475"/>
          </a:xfrm>
        </p:grpSpPr>
        <p:sp>
          <p:nvSpPr>
            <p:cNvPr id="362" name="Google Shape;362;p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3" name="Google Shape;363;p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364" name="Google Shape;364;p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365" name="Google Shape;365;p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66" name="Google Shape;366;p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61683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11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4" name="Google Shape;434;p11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5" name="Google Shape;435;p11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6" name="Google Shape;436;p11"/>
          <p:cNvSpPr txBox="1">
            <a:spLocks noGrp="1"/>
          </p:cNvSpPr>
          <p:nvPr>
            <p:ph type="title" hasCustomPrompt="1"/>
          </p:nvPr>
        </p:nvSpPr>
        <p:spPr>
          <a:xfrm>
            <a:off x="174975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8100"/>
            </a:lvl1pPr>
            <a:lvl2pPr lvl="1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37" name="Google Shape;437;p11"/>
          <p:cNvSpPr txBox="1">
            <a:spLocks noGrp="1"/>
          </p:cNvSpPr>
          <p:nvPr>
            <p:ph type="body" idx="1"/>
          </p:nvPr>
        </p:nvSpPr>
        <p:spPr>
          <a:xfrm>
            <a:off x="2898000" y="2979675"/>
            <a:ext cx="33480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/>
            </a:lvl1pPr>
            <a:lvl2pPr marL="914378" lvl="1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8" name="Google Shape;438;p11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39" name="Google Shape;439;p11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0" name="Google Shape;440;p11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1" name="Google Shape;441;p11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2" name="Google Shape;442;p11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3" name="Google Shape;443;p11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4" name="Google Shape;444;p11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5" name="Google Shape;445;p11"/>
          <p:cNvSpPr/>
          <p:nvPr/>
        </p:nvSpPr>
        <p:spPr>
          <a:xfrm>
            <a:off x="6933958" y="-13886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46" name="Google Shape;446;p11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447" name="Google Shape;447;p11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448" name="Google Shape;448;p11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9" name="Google Shape;449;p11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0" name="Google Shape;450;p11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1" name="Google Shape;451;p11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2" name="Google Shape;452;p11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3" name="Google Shape;453;p11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4" name="Google Shape;454;p11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5" name="Google Shape;455;p11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7" name="Google Shape;457;p11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58" name="Google Shape;458;p11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59" name="Google Shape;459;p11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460" name="Google Shape;460;p1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1" name="Google Shape;461;p1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2" name="Google Shape;462;p1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3" name="Google Shape;463;p1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4" name="Google Shape;464;p1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5" name="Google Shape;465;p1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6" name="Google Shape;466;p1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7" name="Google Shape;467;p1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8" name="Google Shape;468;p1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69" name="Google Shape;469;p1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0" name="Google Shape;470;p1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1" name="Google Shape;471;p1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2" name="Google Shape;472;p1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3" name="Google Shape;473;p1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4" name="Google Shape;474;p1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5" name="Google Shape;475;p1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6" name="Google Shape;476;p1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7" name="Google Shape;477;p1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8" name="Google Shape;478;p1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79" name="Google Shape;479;p1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0" name="Google Shape;480;p1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1" name="Google Shape;481;p1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2" name="Google Shape;482;p1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3" name="Google Shape;483;p1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4" name="Google Shape;484;p1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5" name="Google Shape;485;p1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6" name="Google Shape;486;p1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87" name="Google Shape;487;p11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488" name="Google Shape;488;p11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3" name="Google Shape;493;p11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494" name="Google Shape;494;p11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6" name="Google Shape;496;p11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7" name="Google Shape;497;p11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98" name="Google Shape;498;p11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11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500" name="Google Shape;500;p1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1" name="Google Shape;501;p1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2" name="Google Shape;502;p1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3" name="Google Shape;503;p1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80062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41237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13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0" name="Google Shape;510;p13"/>
          <p:cNvSpPr/>
          <p:nvPr/>
        </p:nvSpPr>
        <p:spPr>
          <a:xfrm rot="-5400000">
            <a:off x="6274288" y="191290"/>
            <a:ext cx="3421298" cy="273897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1" name="Google Shape;511;p13"/>
          <p:cNvSpPr/>
          <p:nvPr/>
        </p:nvSpPr>
        <p:spPr>
          <a:xfrm rot="-5400000">
            <a:off x="534504" y="2473372"/>
            <a:ext cx="2076550" cy="336010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12" name="Google Shape;512;p13"/>
          <p:cNvSpPr txBox="1">
            <a:spLocks noGrp="1"/>
          </p:cNvSpPr>
          <p:nvPr>
            <p:ph type="title" hasCustomPrompt="1"/>
          </p:nvPr>
        </p:nvSpPr>
        <p:spPr>
          <a:xfrm>
            <a:off x="1247775" y="1614290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3" name="Google Shape;513;p13"/>
          <p:cNvSpPr txBox="1">
            <a:spLocks noGrp="1"/>
          </p:cNvSpPr>
          <p:nvPr>
            <p:ph type="title" idx="2" hasCustomPrompt="1"/>
          </p:nvPr>
        </p:nvSpPr>
        <p:spPr>
          <a:xfrm>
            <a:off x="1247775" y="328780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4" name="Google Shape;514;p13"/>
          <p:cNvSpPr txBox="1">
            <a:spLocks noGrp="1"/>
          </p:cNvSpPr>
          <p:nvPr>
            <p:ph type="title" idx="3" hasCustomPrompt="1"/>
          </p:nvPr>
        </p:nvSpPr>
        <p:spPr>
          <a:xfrm>
            <a:off x="4625050" y="16343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5" name="Google Shape;515;p13"/>
          <p:cNvSpPr txBox="1">
            <a:spLocks noGrp="1"/>
          </p:cNvSpPr>
          <p:nvPr>
            <p:ph type="title" idx="4" hasCustomPrompt="1"/>
          </p:nvPr>
        </p:nvSpPr>
        <p:spPr>
          <a:xfrm>
            <a:off x="4625050" y="3314989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29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6" name="Google Shape;516;p13"/>
          <p:cNvSpPr txBox="1">
            <a:spLocks noGrp="1"/>
          </p:cNvSpPr>
          <p:nvPr>
            <p:ph type="subTitle" idx="1"/>
          </p:nvPr>
        </p:nvSpPr>
        <p:spPr>
          <a:xfrm>
            <a:off x="2494850" y="1876063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7" name="Google Shape;517;p13"/>
          <p:cNvSpPr txBox="1">
            <a:spLocks noGrp="1"/>
          </p:cNvSpPr>
          <p:nvPr>
            <p:ph type="subTitle" idx="5"/>
          </p:nvPr>
        </p:nvSpPr>
        <p:spPr>
          <a:xfrm>
            <a:off x="2494850" y="1308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18" name="Google Shape;518;p13"/>
          <p:cNvSpPr txBox="1">
            <a:spLocks noGrp="1"/>
          </p:cNvSpPr>
          <p:nvPr>
            <p:ph type="subTitle" idx="6"/>
          </p:nvPr>
        </p:nvSpPr>
        <p:spPr>
          <a:xfrm>
            <a:off x="2494850" y="3573669"/>
            <a:ext cx="19464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19" name="Google Shape;519;p13"/>
          <p:cNvSpPr txBox="1">
            <a:spLocks noGrp="1"/>
          </p:cNvSpPr>
          <p:nvPr>
            <p:ph type="subTitle" idx="7"/>
          </p:nvPr>
        </p:nvSpPr>
        <p:spPr>
          <a:xfrm>
            <a:off x="2494850" y="300791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0" name="Google Shape;520;p13"/>
          <p:cNvSpPr txBox="1">
            <a:spLocks noGrp="1"/>
          </p:cNvSpPr>
          <p:nvPr>
            <p:ph type="subTitle" idx="8"/>
          </p:nvPr>
        </p:nvSpPr>
        <p:spPr>
          <a:xfrm>
            <a:off x="5872125" y="18760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1" name="Google Shape;521;p13"/>
          <p:cNvSpPr txBox="1">
            <a:spLocks noGrp="1"/>
          </p:cNvSpPr>
          <p:nvPr>
            <p:ph type="subTitle" idx="9"/>
          </p:nvPr>
        </p:nvSpPr>
        <p:spPr>
          <a:xfrm>
            <a:off x="5872125" y="133584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2" name="Google Shape;522;p13"/>
          <p:cNvSpPr txBox="1">
            <a:spLocks noGrp="1"/>
          </p:cNvSpPr>
          <p:nvPr>
            <p:ph type="subTitle" idx="13"/>
          </p:nvPr>
        </p:nvSpPr>
        <p:spPr>
          <a:xfrm>
            <a:off x="5872125" y="35736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23" name="Google Shape;523;p13"/>
          <p:cNvSpPr txBox="1">
            <a:spLocks noGrp="1"/>
          </p:cNvSpPr>
          <p:nvPr>
            <p:ph type="subTitle" idx="14"/>
          </p:nvPr>
        </p:nvSpPr>
        <p:spPr>
          <a:xfrm>
            <a:off x="5872125" y="3032681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18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524" name="Google Shape;524;p13"/>
          <p:cNvSpPr/>
          <p:nvPr/>
        </p:nvSpPr>
        <p:spPr>
          <a:xfrm flipH="1">
            <a:off x="191686" y="1481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5" name="Google Shape;525;p13"/>
          <p:cNvSpPr/>
          <p:nvPr/>
        </p:nvSpPr>
        <p:spPr>
          <a:xfrm flipH="1">
            <a:off x="2331381" y="4573333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6" name="Google Shape;526;p13"/>
          <p:cNvSpPr/>
          <p:nvPr/>
        </p:nvSpPr>
        <p:spPr>
          <a:xfrm flipH="1">
            <a:off x="7259567" y="-198775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7" name="Google Shape;527;p13"/>
          <p:cNvSpPr/>
          <p:nvPr/>
        </p:nvSpPr>
        <p:spPr>
          <a:xfrm flipH="1">
            <a:off x="8838586" y="9583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8" name="Google Shape;528;p13"/>
          <p:cNvSpPr/>
          <p:nvPr/>
        </p:nvSpPr>
        <p:spPr>
          <a:xfrm flipH="1">
            <a:off x="305157" y="3575978"/>
            <a:ext cx="159395" cy="15171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29" name="Google Shape;529;p13"/>
          <p:cNvSpPr/>
          <p:nvPr/>
        </p:nvSpPr>
        <p:spPr>
          <a:xfrm flipH="1">
            <a:off x="2023111" y="-81029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0" name="Google Shape;530;p13"/>
          <p:cNvSpPr/>
          <p:nvPr/>
        </p:nvSpPr>
        <p:spPr>
          <a:xfrm flipH="1">
            <a:off x="8831752" y="377694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31" name="Google Shape;531;p13"/>
          <p:cNvSpPr/>
          <p:nvPr/>
        </p:nvSpPr>
        <p:spPr>
          <a:xfrm flipH="1">
            <a:off x="3126257" y="49296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32" name="Google Shape;532;p13"/>
          <p:cNvGrpSpPr/>
          <p:nvPr/>
        </p:nvGrpSpPr>
        <p:grpSpPr>
          <a:xfrm rot="-7200044">
            <a:off x="8559719" y="-417997"/>
            <a:ext cx="516964" cy="1275522"/>
            <a:chOff x="2266600" y="1348075"/>
            <a:chExt cx="516975" cy="1275550"/>
          </a:xfrm>
        </p:grpSpPr>
        <p:sp>
          <p:nvSpPr>
            <p:cNvPr id="533" name="Google Shape;533;p13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4" name="Google Shape;534;p13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5" name="Google Shape;535;p13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538" name="Google Shape;538;p13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539" name="Google Shape;539;p13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13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13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13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43" name="Google Shape;543;p13"/>
          <p:cNvGrpSpPr/>
          <p:nvPr/>
        </p:nvGrpSpPr>
        <p:grpSpPr>
          <a:xfrm>
            <a:off x="8386700" y="4279067"/>
            <a:ext cx="757289" cy="864550"/>
            <a:chOff x="5585712" y="137416"/>
            <a:chExt cx="757289" cy="864550"/>
          </a:xfrm>
        </p:grpSpPr>
        <p:sp>
          <p:nvSpPr>
            <p:cNvPr id="544" name="Google Shape;544;p13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6" name="Google Shape;546;p13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7" name="Google Shape;547;p13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8" name="Google Shape;548;p13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49" name="Google Shape;549;p13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0" name="Google Shape;550;p13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1" name="Google Shape;551;p13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2" name="Google Shape;552;p13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3" name="Google Shape;553;p13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4" name="Google Shape;554;p13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5" name="Google Shape;555;p13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6" name="Google Shape;556;p13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7" name="Google Shape;557;p13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8" name="Google Shape;558;p13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59" name="Google Shape;559;p13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0" name="Google Shape;560;p13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1" name="Google Shape;561;p13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2" name="Google Shape;562;p13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3" name="Google Shape;563;p13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4" name="Google Shape;564;p13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5" name="Google Shape;565;p13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6" name="Google Shape;566;p13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7" name="Google Shape;567;p13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8" name="Google Shape;568;p13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69" name="Google Shape;569;p13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0" name="Google Shape;570;p13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571" name="Google Shape;571;p13"/>
          <p:cNvSpPr txBox="1">
            <a:spLocks noGrp="1"/>
          </p:cNvSpPr>
          <p:nvPr>
            <p:ph type="title" idx="15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572" name="Google Shape;572;p13"/>
          <p:cNvGrpSpPr/>
          <p:nvPr/>
        </p:nvGrpSpPr>
        <p:grpSpPr>
          <a:xfrm>
            <a:off x="2" y="4218151"/>
            <a:ext cx="1111474" cy="1244475"/>
            <a:chOff x="1338201" y="32850"/>
            <a:chExt cx="1111474" cy="1244475"/>
          </a:xfrm>
        </p:grpSpPr>
        <p:sp>
          <p:nvSpPr>
            <p:cNvPr id="573" name="Google Shape;573;p13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4" name="Google Shape;574;p13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575" name="Google Shape;575;p13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576" name="Google Shape;576;p13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77" name="Google Shape;577;p13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3919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9" name="Google Shape;379;p9"/>
          <p:cNvGrpSpPr/>
          <p:nvPr/>
        </p:nvGrpSpPr>
        <p:grpSpPr>
          <a:xfrm>
            <a:off x="2297947" y="355967"/>
            <a:ext cx="4548105" cy="4415112"/>
            <a:chOff x="4185375" y="355950"/>
            <a:chExt cx="2444561" cy="2372951"/>
          </a:xfrm>
        </p:grpSpPr>
        <p:sp>
          <p:nvSpPr>
            <p:cNvPr id="380" name="Google Shape;380;p9"/>
            <p:cNvSpPr/>
            <p:nvPr/>
          </p:nvSpPr>
          <p:spPr>
            <a:xfrm>
              <a:off x="4204062" y="370272"/>
              <a:ext cx="2398048" cy="2344852"/>
            </a:xfrm>
            <a:custGeom>
              <a:avLst/>
              <a:gdLst/>
              <a:ahLst/>
              <a:cxnLst/>
              <a:rect l="l" t="t" r="r" b="b"/>
              <a:pathLst>
                <a:path w="17581" h="17191" extrusionOk="0">
                  <a:moveTo>
                    <a:pt x="6986" y="0"/>
                  </a:moveTo>
                  <a:cubicBezTo>
                    <a:pt x="6880" y="0"/>
                    <a:pt x="6774" y="13"/>
                    <a:pt x="6671" y="39"/>
                  </a:cubicBezTo>
                  <a:cubicBezTo>
                    <a:pt x="6070" y="189"/>
                    <a:pt x="5611" y="780"/>
                    <a:pt x="5616" y="1398"/>
                  </a:cubicBezTo>
                  <a:lnTo>
                    <a:pt x="5570" y="1439"/>
                  </a:lnTo>
                  <a:cubicBezTo>
                    <a:pt x="5106" y="1095"/>
                    <a:pt x="4834" y="811"/>
                    <a:pt x="4347" y="811"/>
                  </a:cubicBezTo>
                  <a:cubicBezTo>
                    <a:pt x="4191" y="811"/>
                    <a:pt x="4012" y="841"/>
                    <a:pt x="3797" y="907"/>
                  </a:cubicBezTo>
                  <a:cubicBezTo>
                    <a:pt x="3592" y="971"/>
                    <a:pt x="3442" y="1107"/>
                    <a:pt x="3192" y="1417"/>
                  </a:cubicBezTo>
                  <a:cubicBezTo>
                    <a:pt x="2890" y="1794"/>
                    <a:pt x="3084" y="2592"/>
                    <a:pt x="3404" y="2996"/>
                  </a:cubicBezTo>
                  <a:lnTo>
                    <a:pt x="3404" y="2996"/>
                  </a:lnTo>
                  <a:cubicBezTo>
                    <a:pt x="3158" y="2741"/>
                    <a:pt x="2802" y="2614"/>
                    <a:pt x="2446" y="2614"/>
                  </a:cubicBezTo>
                  <a:cubicBezTo>
                    <a:pt x="2056" y="2614"/>
                    <a:pt x="1667" y="2766"/>
                    <a:pt x="1423" y="3072"/>
                  </a:cubicBezTo>
                  <a:cubicBezTo>
                    <a:pt x="932" y="3681"/>
                    <a:pt x="1173" y="4727"/>
                    <a:pt x="1877" y="5068"/>
                  </a:cubicBezTo>
                  <a:cubicBezTo>
                    <a:pt x="1286" y="5227"/>
                    <a:pt x="449" y="5473"/>
                    <a:pt x="277" y="6060"/>
                  </a:cubicBezTo>
                  <a:cubicBezTo>
                    <a:pt x="172" y="6419"/>
                    <a:pt x="249" y="6614"/>
                    <a:pt x="277" y="6805"/>
                  </a:cubicBezTo>
                  <a:cubicBezTo>
                    <a:pt x="363" y="7401"/>
                    <a:pt x="791" y="7797"/>
                    <a:pt x="1232" y="8206"/>
                  </a:cubicBezTo>
                  <a:cubicBezTo>
                    <a:pt x="1223" y="8206"/>
                    <a:pt x="1214" y="8206"/>
                    <a:pt x="1206" y="8206"/>
                  </a:cubicBezTo>
                  <a:cubicBezTo>
                    <a:pt x="562" y="8206"/>
                    <a:pt x="1" y="8874"/>
                    <a:pt x="117" y="9511"/>
                  </a:cubicBezTo>
                  <a:cubicBezTo>
                    <a:pt x="212" y="10029"/>
                    <a:pt x="734" y="10407"/>
                    <a:pt x="1249" y="10407"/>
                  </a:cubicBezTo>
                  <a:cubicBezTo>
                    <a:pt x="1374" y="10407"/>
                    <a:pt x="1499" y="10385"/>
                    <a:pt x="1617" y="10337"/>
                  </a:cubicBezTo>
                  <a:lnTo>
                    <a:pt x="1617" y="10337"/>
                  </a:lnTo>
                  <a:cubicBezTo>
                    <a:pt x="1016" y="10585"/>
                    <a:pt x="750" y="11387"/>
                    <a:pt x="1027" y="11976"/>
                  </a:cubicBezTo>
                  <a:cubicBezTo>
                    <a:pt x="1258" y="12457"/>
                    <a:pt x="1796" y="12746"/>
                    <a:pt x="2331" y="12746"/>
                  </a:cubicBezTo>
                  <a:cubicBezTo>
                    <a:pt x="2448" y="12746"/>
                    <a:pt x="2564" y="12732"/>
                    <a:pt x="2678" y="12704"/>
                  </a:cubicBezTo>
                  <a:lnTo>
                    <a:pt x="2678" y="12704"/>
                  </a:lnTo>
                  <a:cubicBezTo>
                    <a:pt x="2396" y="13063"/>
                    <a:pt x="2396" y="13613"/>
                    <a:pt x="2678" y="13968"/>
                  </a:cubicBezTo>
                  <a:cubicBezTo>
                    <a:pt x="2872" y="14213"/>
                    <a:pt x="3188" y="14349"/>
                    <a:pt x="3499" y="14349"/>
                  </a:cubicBezTo>
                  <a:cubicBezTo>
                    <a:pt x="3639" y="14349"/>
                    <a:pt x="3779" y="14321"/>
                    <a:pt x="3906" y="14263"/>
                  </a:cubicBezTo>
                  <a:lnTo>
                    <a:pt x="3906" y="14263"/>
                  </a:lnTo>
                  <a:cubicBezTo>
                    <a:pt x="3710" y="14855"/>
                    <a:pt x="3969" y="15569"/>
                    <a:pt x="4506" y="15896"/>
                  </a:cubicBezTo>
                  <a:cubicBezTo>
                    <a:pt x="4718" y="16025"/>
                    <a:pt x="4966" y="16087"/>
                    <a:pt x="5215" y="16087"/>
                  </a:cubicBezTo>
                  <a:cubicBezTo>
                    <a:pt x="5590" y="16087"/>
                    <a:pt x="5967" y="15946"/>
                    <a:pt x="6230" y="15678"/>
                  </a:cubicBezTo>
                  <a:cubicBezTo>
                    <a:pt x="6293" y="16437"/>
                    <a:pt x="6953" y="17106"/>
                    <a:pt x="7707" y="17183"/>
                  </a:cubicBezTo>
                  <a:cubicBezTo>
                    <a:pt x="7758" y="17188"/>
                    <a:pt x="7808" y="17191"/>
                    <a:pt x="7859" y="17191"/>
                  </a:cubicBezTo>
                  <a:cubicBezTo>
                    <a:pt x="8568" y="17191"/>
                    <a:pt x="9259" y="16693"/>
                    <a:pt x="9467" y="16010"/>
                  </a:cubicBezTo>
                  <a:cubicBezTo>
                    <a:pt x="9876" y="16353"/>
                    <a:pt x="10384" y="16630"/>
                    <a:pt x="10911" y="16630"/>
                  </a:cubicBezTo>
                  <a:cubicBezTo>
                    <a:pt x="10971" y="16630"/>
                    <a:pt x="11031" y="16627"/>
                    <a:pt x="11091" y="16619"/>
                  </a:cubicBezTo>
                  <a:cubicBezTo>
                    <a:pt x="11682" y="16551"/>
                    <a:pt x="12232" y="16001"/>
                    <a:pt x="12132" y="15414"/>
                  </a:cubicBezTo>
                  <a:lnTo>
                    <a:pt x="12132" y="15414"/>
                  </a:lnTo>
                  <a:cubicBezTo>
                    <a:pt x="12355" y="15734"/>
                    <a:pt x="12745" y="15911"/>
                    <a:pt x="13132" y="15911"/>
                  </a:cubicBezTo>
                  <a:cubicBezTo>
                    <a:pt x="13338" y="15911"/>
                    <a:pt x="13542" y="15861"/>
                    <a:pt x="13719" y="15755"/>
                  </a:cubicBezTo>
                  <a:cubicBezTo>
                    <a:pt x="14229" y="15446"/>
                    <a:pt x="14433" y="14723"/>
                    <a:pt x="14156" y="14195"/>
                  </a:cubicBezTo>
                  <a:lnTo>
                    <a:pt x="14156" y="14195"/>
                  </a:lnTo>
                  <a:cubicBezTo>
                    <a:pt x="14321" y="14264"/>
                    <a:pt x="14498" y="14296"/>
                    <a:pt x="14676" y="14296"/>
                  </a:cubicBezTo>
                  <a:cubicBezTo>
                    <a:pt x="15126" y="14296"/>
                    <a:pt x="15580" y="14087"/>
                    <a:pt x="15848" y="13722"/>
                  </a:cubicBezTo>
                  <a:cubicBezTo>
                    <a:pt x="16221" y="13218"/>
                    <a:pt x="16198" y="12454"/>
                    <a:pt x="15798" y="11972"/>
                  </a:cubicBezTo>
                  <a:cubicBezTo>
                    <a:pt x="16393" y="11962"/>
                    <a:pt x="16962" y="11544"/>
                    <a:pt x="17144" y="10976"/>
                  </a:cubicBezTo>
                  <a:cubicBezTo>
                    <a:pt x="17321" y="10407"/>
                    <a:pt x="17098" y="9734"/>
                    <a:pt x="16612" y="9384"/>
                  </a:cubicBezTo>
                  <a:cubicBezTo>
                    <a:pt x="17176" y="9229"/>
                    <a:pt x="17580" y="8643"/>
                    <a:pt x="17535" y="8061"/>
                  </a:cubicBezTo>
                  <a:cubicBezTo>
                    <a:pt x="17489" y="7483"/>
                    <a:pt x="16994" y="6969"/>
                    <a:pt x="16416" y="6901"/>
                  </a:cubicBezTo>
                  <a:cubicBezTo>
                    <a:pt x="16744" y="6433"/>
                    <a:pt x="16912" y="5828"/>
                    <a:pt x="16748" y="5282"/>
                  </a:cubicBezTo>
                  <a:cubicBezTo>
                    <a:pt x="16595" y="4767"/>
                    <a:pt x="16108" y="4348"/>
                    <a:pt x="15584" y="4348"/>
                  </a:cubicBezTo>
                  <a:cubicBezTo>
                    <a:pt x="15548" y="4348"/>
                    <a:pt x="15511" y="4350"/>
                    <a:pt x="15475" y="4354"/>
                  </a:cubicBezTo>
                  <a:cubicBezTo>
                    <a:pt x="15943" y="3709"/>
                    <a:pt x="15857" y="2717"/>
                    <a:pt x="15279" y="2158"/>
                  </a:cubicBezTo>
                  <a:cubicBezTo>
                    <a:pt x="14968" y="1857"/>
                    <a:pt x="14533" y="1703"/>
                    <a:pt x="14099" y="1703"/>
                  </a:cubicBezTo>
                  <a:cubicBezTo>
                    <a:pt x="13733" y="1703"/>
                    <a:pt x="13367" y="1812"/>
                    <a:pt x="13078" y="2035"/>
                  </a:cubicBezTo>
                  <a:cubicBezTo>
                    <a:pt x="12992" y="1585"/>
                    <a:pt x="12760" y="1139"/>
                    <a:pt x="12364" y="907"/>
                  </a:cubicBezTo>
                  <a:cubicBezTo>
                    <a:pt x="12206" y="815"/>
                    <a:pt x="12020" y="767"/>
                    <a:pt x="11835" y="767"/>
                  </a:cubicBezTo>
                  <a:cubicBezTo>
                    <a:pt x="11559" y="767"/>
                    <a:pt x="11287" y="874"/>
                    <a:pt x="11123" y="1098"/>
                  </a:cubicBezTo>
                  <a:cubicBezTo>
                    <a:pt x="11086" y="489"/>
                    <a:pt x="10472" y="30"/>
                    <a:pt x="9863" y="11"/>
                  </a:cubicBezTo>
                  <a:cubicBezTo>
                    <a:pt x="9843" y="11"/>
                    <a:pt x="9823" y="10"/>
                    <a:pt x="9803" y="10"/>
                  </a:cubicBezTo>
                  <a:cubicBezTo>
                    <a:pt x="9216" y="10"/>
                    <a:pt x="8666" y="330"/>
                    <a:pt x="8240" y="739"/>
                  </a:cubicBezTo>
                  <a:cubicBezTo>
                    <a:pt x="8003" y="284"/>
                    <a:pt x="7492" y="0"/>
                    <a:pt x="6986" y="0"/>
                  </a:cubicBezTo>
                  <a:close/>
                </a:path>
              </a:pathLst>
            </a:custGeom>
            <a:solidFill>
              <a:srgbClr val="FFE1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9"/>
            <p:cNvSpPr/>
            <p:nvPr/>
          </p:nvSpPr>
          <p:spPr>
            <a:xfrm>
              <a:off x="5853812" y="479665"/>
              <a:ext cx="676271" cy="1161992"/>
            </a:xfrm>
            <a:custGeom>
              <a:avLst/>
              <a:gdLst/>
              <a:ahLst/>
              <a:cxnLst/>
              <a:rect l="l" t="t" r="r" b="b"/>
              <a:pathLst>
                <a:path w="4958" h="8519" extrusionOk="0">
                  <a:moveTo>
                    <a:pt x="1" y="1"/>
                  </a:moveTo>
                  <a:lnTo>
                    <a:pt x="1" y="1"/>
                  </a:lnTo>
                  <a:cubicBezTo>
                    <a:pt x="1720" y="2738"/>
                    <a:pt x="3048" y="5726"/>
                    <a:pt x="4694" y="8518"/>
                  </a:cubicBezTo>
                  <a:cubicBezTo>
                    <a:pt x="4790" y="8473"/>
                    <a:pt x="4876" y="8418"/>
                    <a:pt x="4958" y="8350"/>
                  </a:cubicBezTo>
                  <a:cubicBezTo>
                    <a:pt x="3575" y="6013"/>
                    <a:pt x="2416" y="3534"/>
                    <a:pt x="1065" y="1178"/>
                  </a:cubicBezTo>
                  <a:cubicBezTo>
                    <a:pt x="1038" y="1197"/>
                    <a:pt x="1011" y="1215"/>
                    <a:pt x="983" y="1238"/>
                  </a:cubicBezTo>
                  <a:cubicBezTo>
                    <a:pt x="956" y="1092"/>
                    <a:pt x="915" y="951"/>
                    <a:pt x="856" y="815"/>
                  </a:cubicBezTo>
                  <a:cubicBezTo>
                    <a:pt x="774" y="678"/>
                    <a:pt x="692" y="542"/>
                    <a:pt x="610" y="401"/>
                  </a:cubicBezTo>
                  <a:cubicBezTo>
                    <a:pt x="515" y="283"/>
                    <a:pt x="401" y="183"/>
                    <a:pt x="269" y="105"/>
                  </a:cubicBezTo>
                  <a:cubicBezTo>
                    <a:pt x="187" y="55"/>
                    <a:pt x="96" y="23"/>
                    <a:pt x="1" y="1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9"/>
            <p:cNvSpPr/>
            <p:nvPr/>
          </p:nvSpPr>
          <p:spPr>
            <a:xfrm>
              <a:off x="5523317" y="371500"/>
              <a:ext cx="1013588" cy="1551141"/>
            </a:xfrm>
            <a:custGeom>
              <a:avLst/>
              <a:gdLst/>
              <a:ahLst/>
              <a:cxnLst/>
              <a:rect l="l" t="t" r="r" b="b"/>
              <a:pathLst>
                <a:path w="7431" h="11372" extrusionOk="0">
                  <a:moveTo>
                    <a:pt x="135" y="0"/>
                  </a:moveTo>
                  <a:cubicBezTo>
                    <a:pt x="90" y="0"/>
                    <a:pt x="45" y="4"/>
                    <a:pt x="0" y="7"/>
                  </a:cubicBezTo>
                  <a:cubicBezTo>
                    <a:pt x="2106" y="3786"/>
                    <a:pt x="4425" y="7447"/>
                    <a:pt x="6958" y="10957"/>
                  </a:cubicBezTo>
                  <a:cubicBezTo>
                    <a:pt x="7058" y="11094"/>
                    <a:pt x="7158" y="11230"/>
                    <a:pt x="7258" y="11371"/>
                  </a:cubicBezTo>
                  <a:cubicBezTo>
                    <a:pt x="7326" y="11276"/>
                    <a:pt x="7385" y="11180"/>
                    <a:pt x="7431" y="11071"/>
                  </a:cubicBezTo>
                  <a:cubicBezTo>
                    <a:pt x="5184" y="7979"/>
                    <a:pt x="3097" y="4768"/>
                    <a:pt x="1182" y="1458"/>
                  </a:cubicBezTo>
                  <a:cubicBezTo>
                    <a:pt x="910" y="980"/>
                    <a:pt x="637" y="503"/>
                    <a:pt x="368" y="21"/>
                  </a:cubicBezTo>
                  <a:cubicBezTo>
                    <a:pt x="309" y="11"/>
                    <a:pt x="250" y="2"/>
                    <a:pt x="191" y="2"/>
                  </a:cubicBezTo>
                  <a:cubicBezTo>
                    <a:pt x="172" y="1"/>
                    <a:pt x="154" y="0"/>
                    <a:pt x="135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9"/>
            <p:cNvSpPr/>
            <p:nvPr/>
          </p:nvSpPr>
          <p:spPr>
            <a:xfrm>
              <a:off x="5288164" y="420740"/>
              <a:ext cx="1112342" cy="1781657"/>
            </a:xfrm>
            <a:custGeom>
              <a:avLst/>
              <a:gdLst/>
              <a:ahLst/>
              <a:cxnLst/>
              <a:rect l="l" t="t" r="r" b="b"/>
              <a:pathLst>
                <a:path w="8155" h="13062" extrusionOk="0">
                  <a:moveTo>
                    <a:pt x="1" y="1"/>
                  </a:moveTo>
                  <a:lnTo>
                    <a:pt x="1" y="1"/>
                  </a:lnTo>
                  <a:cubicBezTo>
                    <a:pt x="1856" y="4057"/>
                    <a:pt x="4139" y="7918"/>
                    <a:pt x="6826" y="11483"/>
                  </a:cubicBezTo>
                  <a:cubicBezTo>
                    <a:pt x="7231" y="12015"/>
                    <a:pt x="7641" y="12538"/>
                    <a:pt x="8059" y="13061"/>
                  </a:cubicBezTo>
                  <a:cubicBezTo>
                    <a:pt x="8109" y="12938"/>
                    <a:pt x="8141" y="12807"/>
                    <a:pt x="8154" y="12675"/>
                  </a:cubicBezTo>
                  <a:cubicBezTo>
                    <a:pt x="5426" y="9259"/>
                    <a:pt x="3066" y="5558"/>
                    <a:pt x="1124" y="1642"/>
                  </a:cubicBezTo>
                  <a:cubicBezTo>
                    <a:pt x="892" y="1174"/>
                    <a:pt x="669" y="701"/>
                    <a:pt x="446" y="228"/>
                  </a:cubicBezTo>
                  <a:cubicBezTo>
                    <a:pt x="396" y="273"/>
                    <a:pt x="342" y="319"/>
                    <a:pt x="292" y="369"/>
                  </a:cubicBezTo>
                  <a:cubicBezTo>
                    <a:pt x="219" y="228"/>
                    <a:pt x="119" y="105"/>
                    <a:pt x="1" y="1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9"/>
            <p:cNvSpPr/>
            <p:nvPr/>
          </p:nvSpPr>
          <p:spPr>
            <a:xfrm>
              <a:off x="5020139" y="403417"/>
              <a:ext cx="1130347" cy="2045864"/>
            </a:xfrm>
            <a:custGeom>
              <a:avLst/>
              <a:gdLst/>
              <a:ahLst/>
              <a:cxnLst/>
              <a:rect l="l" t="t" r="r" b="b"/>
              <a:pathLst>
                <a:path w="8287" h="14999" extrusionOk="0">
                  <a:moveTo>
                    <a:pt x="247" y="0"/>
                  </a:moveTo>
                  <a:cubicBezTo>
                    <a:pt x="156" y="64"/>
                    <a:pt x="74" y="132"/>
                    <a:pt x="1" y="214"/>
                  </a:cubicBezTo>
                  <a:cubicBezTo>
                    <a:pt x="997" y="2156"/>
                    <a:pt x="2002" y="4093"/>
                    <a:pt x="3025" y="6026"/>
                  </a:cubicBezTo>
                  <a:cubicBezTo>
                    <a:pt x="4330" y="8500"/>
                    <a:pt x="5626" y="10983"/>
                    <a:pt x="7082" y="13375"/>
                  </a:cubicBezTo>
                  <a:cubicBezTo>
                    <a:pt x="7423" y="13934"/>
                    <a:pt x="7773" y="14489"/>
                    <a:pt x="8178" y="14998"/>
                  </a:cubicBezTo>
                  <a:cubicBezTo>
                    <a:pt x="8232" y="14880"/>
                    <a:pt x="8269" y="14757"/>
                    <a:pt x="8287" y="14630"/>
                  </a:cubicBezTo>
                  <a:cubicBezTo>
                    <a:pt x="7964" y="14198"/>
                    <a:pt x="7673" y="13739"/>
                    <a:pt x="7391" y="13279"/>
                  </a:cubicBezTo>
                  <a:cubicBezTo>
                    <a:pt x="6681" y="12110"/>
                    <a:pt x="6008" y="10919"/>
                    <a:pt x="5353" y="9714"/>
                  </a:cubicBezTo>
                  <a:cubicBezTo>
                    <a:pt x="4053" y="7336"/>
                    <a:pt x="2793" y="4930"/>
                    <a:pt x="1547" y="2524"/>
                  </a:cubicBezTo>
                  <a:cubicBezTo>
                    <a:pt x="1111" y="1683"/>
                    <a:pt x="679" y="842"/>
                    <a:pt x="24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9"/>
            <p:cNvSpPr/>
            <p:nvPr/>
          </p:nvSpPr>
          <p:spPr>
            <a:xfrm>
              <a:off x="4747204" y="480892"/>
              <a:ext cx="1197319" cy="2052138"/>
            </a:xfrm>
            <a:custGeom>
              <a:avLst/>
              <a:gdLst/>
              <a:ahLst/>
              <a:cxnLst/>
              <a:rect l="l" t="t" r="r" b="b"/>
              <a:pathLst>
                <a:path w="8778" h="15045" extrusionOk="0">
                  <a:moveTo>
                    <a:pt x="342" y="1"/>
                  </a:moveTo>
                  <a:cubicBezTo>
                    <a:pt x="242" y="1"/>
                    <a:pt x="128" y="14"/>
                    <a:pt x="1" y="46"/>
                  </a:cubicBezTo>
                  <a:cubicBezTo>
                    <a:pt x="2675" y="4507"/>
                    <a:pt x="4776" y="9291"/>
                    <a:pt x="7532" y="13707"/>
                  </a:cubicBezTo>
                  <a:cubicBezTo>
                    <a:pt x="7736" y="14035"/>
                    <a:pt x="7946" y="14362"/>
                    <a:pt x="8159" y="14685"/>
                  </a:cubicBezTo>
                  <a:cubicBezTo>
                    <a:pt x="8159" y="14658"/>
                    <a:pt x="8155" y="14630"/>
                    <a:pt x="8150" y="14603"/>
                  </a:cubicBezTo>
                  <a:lnTo>
                    <a:pt x="8150" y="14603"/>
                  </a:lnTo>
                  <a:cubicBezTo>
                    <a:pt x="8300" y="14817"/>
                    <a:pt x="8528" y="14967"/>
                    <a:pt x="8778" y="15044"/>
                  </a:cubicBezTo>
                  <a:cubicBezTo>
                    <a:pt x="6154" y="11165"/>
                    <a:pt x="4162" y="6890"/>
                    <a:pt x="1929" y="2784"/>
                  </a:cubicBezTo>
                  <a:cubicBezTo>
                    <a:pt x="1415" y="1847"/>
                    <a:pt x="892" y="919"/>
                    <a:pt x="342" y="1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9"/>
            <p:cNvSpPr/>
            <p:nvPr/>
          </p:nvSpPr>
          <p:spPr>
            <a:xfrm>
              <a:off x="4616943" y="583329"/>
              <a:ext cx="1043596" cy="2052684"/>
            </a:xfrm>
            <a:custGeom>
              <a:avLst/>
              <a:gdLst/>
              <a:ahLst/>
              <a:cxnLst/>
              <a:rect l="l" t="t" r="r" b="b"/>
              <a:pathLst>
                <a:path w="7651" h="15049" extrusionOk="0">
                  <a:moveTo>
                    <a:pt x="83" y="0"/>
                  </a:moveTo>
                  <a:cubicBezTo>
                    <a:pt x="10" y="168"/>
                    <a:pt x="1" y="382"/>
                    <a:pt x="33" y="600"/>
                  </a:cubicBezTo>
                  <a:cubicBezTo>
                    <a:pt x="1261" y="3047"/>
                    <a:pt x="2493" y="5494"/>
                    <a:pt x="3721" y="7940"/>
                  </a:cubicBezTo>
                  <a:cubicBezTo>
                    <a:pt x="4890" y="10264"/>
                    <a:pt x="5999" y="12638"/>
                    <a:pt x="7232" y="14934"/>
                  </a:cubicBezTo>
                  <a:cubicBezTo>
                    <a:pt x="7368" y="14989"/>
                    <a:pt x="7509" y="15030"/>
                    <a:pt x="7650" y="15048"/>
                  </a:cubicBezTo>
                  <a:cubicBezTo>
                    <a:pt x="6359" y="12665"/>
                    <a:pt x="5208" y="10200"/>
                    <a:pt x="3994" y="7781"/>
                  </a:cubicBezTo>
                  <a:cubicBezTo>
                    <a:pt x="2689" y="5184"/>
                    <a:pt x="1383" y="2592"/>
                    <a:pt x="83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9"/>
            <p:cNvSpPr/>
            <p:nvPr/>
          </p:nvSpPr>
          <p:spPr>
            <a:xfrm>
              <a:off x="4396248" y="760649"/>
              <a:ext cx="1039641" cy="1915602"/>
            </a:xfrm>
            <a:custGeom>
              <a:avLst/>
              <a:gdLst/>
              <a:ahLst/>
              <a:cxnLst/>
              <a:rect l="l" t="t" r="r" b="b"/>
              <a:pathLst>
                <a:path w="7622" h="14044" extrusionOk="0">
                  <a:moveTo>
                    <a:pt x="232" y="1"/>
                  </a:moveTo>
                  <a:cubicBezTo>
                    <a:pt x="150" y="60"/>
                    <a:pt x="77" y="128"/>
                    <a:pt x="14" y="205"/>
                  </a:cubicBezTo>
                  <a:cubicBezTo>
                    <a:pt x="9" y="214"/>
                    <a:pt x="5" y="224"/>
                    <a:pt x="0" y="228"/>
                  </a:cubicBezTo>
                  <a:cubicBezTo>
                    <a:pt x="1519" y="2797"/>
                    <a:pt x="2965" y="5408"/>
                    <a:pt x="4325" y="8064"/>
                  </a:cubicBezTo>
                  <a:cubicBezTo>
                    <a:pt x="5330" y="10033"/>
                    <a:pt x="6189" y="12147"/>
                    <a:pt x="7367" y="14044"/>
                  </a:cubicBezTo>
                  <a:cubicBezTo>
                    <a:pt x="7458" y="13985"/>
                    <a:pt x="7545" y="13916"/>
                    <a:pt x="7622" y="13839"/>
                  </a:cubicBezTo>
                  <a:cubicBezTo>
                    <a:pt x="7231" y="13189"/>
                    <a:pt x="6876" y="12516"/>
                    <a:pt x="6540" y="11838"/>
                  </a:cubicBezTo>
                  <a:cubicBezTo>
                    <a:pt x="5866" y="10483"/>
                    <a:pt x="5216" y="9119"/>
                    <a:pt x="4529" y="7773"/>
                  </a:cubicBezTo>
                  <a:cubicBezTo>
                    <a:pt x="3174" y="5139"/>
                    <a:pt x="1742" y="2547"/>
                    <a:pt x="232" y="1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9"/>
            <p:cNvSpPr/>
            <p:nvPr/>
          </p:nvSpPr>
          <p:spPr>
            <a:xfrm>
              <a:off x="4369514" y="1075733"/>
              <a:ext cx="933112" cy="1638982"/>
            </a:xfrm>
            <a:custGeom>
              <a:avLst/>
              <a:gdLst/>
              <a:ahLst/>
              <a:cxnLst/>
              <a:rect l="l" t="t" r="r" b="b"/>
              <a:pathLst>
                <a:path w="6841" h="12016" extrusionOk="0">
                  <a:moveTo>
                    <a:pt x="301" y="1"/>
                  </a:moveTo>
                  <a:cubicBezTo>
                    <a:pt x="201" y="33"/>
                    <a:pt x="101" y="65"/>
                    <a:pt x="0" y="101"/>
                  </a:cubicBezTo>
                  <a:cubicBezTo>
                    <a:pt x="1906" y="4203"/>
                    <a:pt x="4066" y="8177"/>
                    <a:pt x="6472" y="12006"/>
                  </a:cubicBezTo>
                  <a:cubicBezTo>
                    <a:pt x="6481" y="12006"/>
                    <a:pt x="6485" y="12006"/>
                    <a:pt x="6494" y="12011"/>
                  </a:cubicBezTo>
                  <a:cubicBezTo>
                    <a:pt x="6536" y="12014"/>
                    <a:pt x="6578" y="12016"/>
                    <a:pt x="6619" y="12016"/>
                  </a:cubicBezTo>
                  <a:cubicBezTo>
                    <a:pt x="6693" y="12016"/>
                    <a:pt x="6767" y="12011"/>
                    <a:pt x="6840" y="12002"/>
                  </a:cubicBezTo>
                  <a:cubicBezTo>
                    <a:pt x="4412" y="8146"/>
                    <a:pt x="2224" y="4135"/>
                    <a:pt x="301" y="1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9"/>
            <p:cNvSpPr/>
            <p:nvPr/>
          </p:nvSpPr>
          <p:spPr>
            <a:xfrm>
              <a:off x="4326139" y="1488888"/>
              <a:ext cx="605480" cy="1075650"/>
            </a:xfrm>
            <a:custGeom>
              <a:avLst/>
              <a:gdLst/>
              <a:ahLst/>
              <a:cxnLst/>
              <a:rect l="l" t="t" r="r" b="b"/>
              <a:pathLst>
                <a:path w="4439" h="7886" extrusionOk="0">
                  <a:moveTo>
                    <a:pt x="328" y="1"/>
                  </a:moveTo>
                  <a:cubicBezTo>
                    <a:pt x="214" y="1"/>
                    <a:pt x="105" y="23"/>
                    <a:pt x="0" y="55"/>
                  </a:cubicBezTo>
                  <a:cubicBezTo>
                    <a:pt x="1346" y="2665"/>
                    <a:pt x="2701" y="5271"/>
                    <a:pt x="4075" y="7863"/>
                  </a:cubicBezTo>
                  <a:cubicBezTo>
                    <a:pt x="4159" y="7879"/>
                    <a:pt x="4243" y="7886"/>
                    <a:pt x="4325" y="7886"/>
                  </a:cubicBezTo>
                  <a:cubicBezTo>
                    <a:pt x="4363" y="7886"/>
                    <a:pt x="4401" y="7884"/>
                    <a:pt x="4439" y="7882"/>
                  </a:cubicBezTo>
                  <a:cubicBezTo>
                    <a:pt x="3056" y="5262"/>
                    <a:pt x="1683" y="2634"/>
                    <a:pt x="328" y="1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9"/>
            <p:cNvSpPr/>
            <p:nvPr/>
          </p:nvSpPr>
          <p:spPr>
            <a:xfrm>
              <a:off x="4231751" y="1227137"/>
              <a:ext cx="137218" cy="259433"/>
            </a:xfrm>
            <a:custGeom>
              <a:avLst/>
              <a:gdLst/>
              <a:ahLst/>
              <a:cxnLst/>
              <a:rect l="l" t="t" r="r" b="b"/>
              <a:pathLst>
                <a:path w="1006" h="1902" extrusionOk="0">
                  <a:moveTo>
                    <a:pt x="28" y="0"/>
                  </a:moveTo>
                  <a:lnTo>
                    <a:pt x="28" y="0"/>
                  </a:lnTo>
                  <a:cubicBezTo>
                    <a:pt x="1" y="228"/>
                    <a:pt x="51" y="378"/>
                    <a:pt x="74" y="523"/>
                  </a:cubicBezTo>
                  <a:cubicBezTo>
                    <a:pt x="156" y="1110"/>
                    <a:pt x="574" y="1501"/>
                    <a:pt x="1006" y="1901"/>
                  </a:cubicBezTo>
                  <a:cubicBezTo>
                    <a:pt x="678" y="1269"/>
                    <a:pt x="351" y="637"/>
                    <a:pt x="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9"/>
            <p:cNvSpPr/>
            <p:nvPr/>
          </p:nvSpPr>
          <p:spPr>
            <a:xfrm>
              <a:off x="4185375" y="355950"/>
              <a:ext cx="2444561" cy="2372951"/>
            </a:xfrm>
            <a:custGeom>
              <a:avLst/>
              <a:gdLst/>
              <a:ahLst/>
              <a:cxnLst/>
              <a:rect l="l" t="t" r="r" b="b"/>
              <a:pathLst>
                <a:path w="17922" h="17397" extrusionOk="0">
                  <a:moveTo>
                    <a:pt x="9941" y="216"/>
                  </a:moveTo>
                  <a:cubicBezTo>
                    <a:pt x="10514" y="221"/>
                    <a:pt x="11087" y="607"/>
                    <a:pt x="11155" y="1203"/>
                  </a:cubicBezTo>
                  <a:cubicBezTo>
                    <a:pt x="11162" y="1257"/>
                    <a:pt x="11215" y="1307"/>
                    <a:pt x="11268" y="1307"/>
                  </a:cubicBezTo>
                  <a:cubicBezTo>
                    <a:pt x="11291" y="1307"/>
                    <a:pt x="11313" y="1298"/>
                    <a:pt x="11333" y="1276"/>
                  </a:cubicBezTo>
                  <a:cubicBezTo>
                    <a:pt x="11498" y="1074"/>
                    <a:pt x="11740" y="975"/>
                    <a:pt x="11986" y="975"/>
                  </a:cubicBezTo>
                  <a:cubicBezTo>
                    <a:pt x="12145" y="975"/>
                    <a:pt x="12307" y="1017"/>
                    <a:pt x="12451" y="1099"/>
                  </a:cubicBezTo>
                  <a:cubicBezTo>
                    <a:pt x="12838" y="1321"/>
                    <a:pt x="13024" y="1753"/>
                    <a:pt x="13115" y="2167"/>
                  </a:cubicBezTo>
                  <a:cubicBezTo>
                    <a:pt x="13125" y="2214"/>
                    <a:pt x="13173" y="2245"/>
                    <a:pt x="13218" y="2245"/>
                  </a:cubicBezTo>
                  <a:cubicBezTo>
                    <a:pt x="13235" y="2245"/>
                    <a:pt x="13252" y="2241"/>
                    <a:pt x="13265" y="2231"/>
                  </a:cubicBezTo>
                  <a:cubicBezTo>
                    <a:pt x="13555" y="2023"/>
                    <a:pt x="13910" y="1914"/>
                    <a:pt x="14262" y="1914"/>
                  </a:cubicBezTo>
                  <a:cubicBezTo>
                    <a:pt x="14657" y="1914"/>
                    <a:pt x="15048" y="2050"/>
                    <a:pt x="15344" y="2336"/>
                  </a:cubicBezTo>
                  <a:cubicBezTo>
                    <a:pt x="15903" y="2877"/>
                    <a:pt x="15944" y="3782"/>
                    <a:pt x="15521" y="4409"/>
                  </a:cubicBezTo>
                  <a:cubicBezTo>
                    <a:pt x="15481" y="4471"/>
                    <a:pt x="15532" y="4564"/>
                    <a:pt x="15602" y="4564"/>
                  </a:cubicBezTo>
                  <a:cubicBezTo>
                    <a:pt x="15604" y="4564"/>
                    <a:pt x="15606" y="4564"/>
                    <a:pt x="15607" y="4564"/>
                  </a:cubicBezTo>
                  <a:cubicBezTo>
                    <a:pt x="15629" y="4563"/>
                    <a:pt x="15651" y="4562"/>
                    <a:pt x="15672" y="4562"/>
                  </a:cubicBezTo>
                  <a:cubicBezTo>
                    <a:pt x="16187" y="4562"/>
                    <a:pt x="16637" y="4921"/>
                    <a:pt x="16785" y="5414"/>
                  </a:cubicBezTo>
                  <a:cubicBezTo>
                    <a:pt x="16949" y="5946"/>
                    <a:pt x="16758" y="6506"/>
                    <a:pt x="16467" y="6956"/>
                  </a:cubicBezTo>
                  <a:cubicBezTo>
                    <a:pt x="16430" y="7006"/>
                    <a:pt x="16462" y="7097"/>
                    <a:pt x="16526" y="7106"/>
                  </a:cubicBezTo>
                  <a:cubicBezTo>
                    <a:pt x="17758" y="7311"/>
                    <a:pt x="17922" y="8993"/>
                    <a:pt x="16721" y="9389"/>
                  </a:cubicBezTo>
                  <a:cubicBezTo>
                    <a:pt x="16658" y="9412"/>
                    <a:pt x="16612" y="9512"/>
                    <a:pt x="16676" y="9562"/>
                  </a:cubicBezTo>
                  <a:cubicBezTo>
                    <a:pt x="17667" y="10339"/>
                    <a:pt x="17208" y="11904"/>
                    <a:pt x="15935" y="11972"/>
                  </a:cubicBezTo>
                  <a:cubicBezTo>
                    <a:pt x="15866" y="11976"/>
                    <a:pt x="15794" y="12058"/>
                    <a:pt x="15844" y="12127"/>
                  </a:cubicBezTo>
                  <a:cubicBezTo>
                    <a:pt x="16562" y="13070"/>
                    <a:pt x="15852" y="14290"/>
                    <a:pt x="14814" y="14290"/>
                  </a:cubicBezTo>
                  <a:cubicBezTo>
                    <a:pt x="14656" y="14290"/>
                    <a:pt x="14490" y="14262"/>
                    <a:pt x="14320" y="14200"/>
                  </a:cubicBezTo>
                  <a:cubicBezTo>
                    <a:pt x="14308" y="14195"/>
                    <a:pt x="14297" y="14193"/>
                    <a:pt x="14286" y="14193"/>
                  </a:cubicBezTo>
                  <a:cubicBezTo>
                    <a:pt x="14215" y="14193"/>
                    <a:pt x="14175" y="14287"/>
                    <a:pt x="14207" y="14350"/>
                  </a:cubicBezTo>
                  <a:cubicBezTo>
                    <a:pt x="14429" y="14841"/>
                    <a:pt x="14279" y="15478"/>
                    <a:pt x="13802" y="15769"/>
                  </a:cubicBezTo>
                  <a:cubicBezTo>
                    <a:pt x="13640" y="15867"/>
                    <a:pt x="13458" y="15913"/>
                    <a:pt x="13276" y="15913"/>
                  </a:cubicBezTo>
                  <a:cubicBezTo>
                    <a:pt x="12927" y="15913"/>
                    <a:pt x="12576" y="15746"/>
                    <a:pt x="12360" y="15464"/>
                  </a:cubicBezTo>
                  <a:cubicBezTo>
                    <a:pt x="12338" y="15436"/>
                    <a:pt x="12299" y="15421"/>
                    <a:pt x="12263" y="15421"/>
                  </a:cubicBezTo>
                  <a:cubicBezTo>
                    <a:pt x="12210" y="15421"/>
                    <a:pt x="12161" y="15452"/>
                    <a:pt x="12169" y="15519"/>
                  </a:cubicBezTo>
                  <a:cubicBezTo>
                    <a:pt x="12228" y="16092"/>
                    <a:pt x="11755" y="16556"/>
                    <a:pt x="11205" y="16620"/>
                  </a:cubicBezTo>
                  <a:cubicBezTo>
                    <a:pt x="11150" y="16626"/>
                    <a:pt x="11095" y="16629"/>
                    <a:pt x="11040" y="16629"/>
                  </a:cubicBezTo>
                  <a:cubicBezTo>
                    <a:pt x="10531" y="16629"/>
                    <a:pt x="10063" y="16354"/>
                    <a:pt x="9673" y="16042"/>
                  </a:cubicBezTo>
                  <a:cubicBezTo>
                    <a:pt x="9650" y="16023"/>
                    <a:pt x="9625" y="16014"/>
                    <a:pt x="9600" y="16014"/>
                  </a:cubicBezTo>
                  <a:cubicBezTo>
                    <a:pt x="9560" y="16014"/>
                    <a:pt x="9521" y="16039"/>
                    <a:pt x="9504" y="16087"/>
                  </a:cubicBezTo>
                  <a:cubicBezTo>
                    <a:pt x="9288" y="16720"/>
                    <a:pt x="8679" y="17186"/>
                    <a:pt x="8003" y="17186"/>
                  </a:cubicBezTo>
                  <a:cubicBezTo>
                    <a:pt x="7955" y="17186"/>
                    <a:pt x="7907" y="17184"/>
                    <a:pt x="7858" y="17179"/>
                  </a:cubicBezTo>
                  <a:cubicBezTo>
                    <a:pt x="7135" y="17106"/>
                    <a:pt x="6558" y="16492"/>
                    <a:pt x="6467" y="15778"/>
                  </a:cubicBezTo>
                  <a:cubicBezTo>
                    <a:pt x="6460" y="15722"/>
                    <a:pt x="6414" y="15679"/>
                    <a:pt x="6363" y="15679"/>
                  </a:cubicBezTo>
                  <a:cubicBezTo>
                    <a:pt x="6340" y="15679"/>
                    <a:pt x="6315" y="15688"/>
                    <a:pt x="6294" y="15710"/>
                  </a:cubicBezTo>
                  <a:cubicBezTo>
                    <a:pt x="6021" y="15967"/>
                    <a:pt x="5705" y="16078"/>
                    <a:pt x="5399" y="16078"/>
                  </a:cubicBezTo>
                  <a:cubicBezTo>
                    <a:pt x="4604" y="16078"/>
                    <a:pt x="3877" y="15324"/>
                    <a:pt x="4143" y="14391"/>
                  </a:cubicBezTo>
                  <a:cubicBezTo>
                    <a:pt x="4158" y="14333"/>
                    <a:pt x="4111" y="14262"/>
                    <a:pt x="4049" y="14262"/>
                  </a:cubicBezTo>
                  <a:cubicBezTo>
                    <a:pt x="4038" y="14262"/>
                    <a:pt x="4027" y="14264"/>
                    <a:pt x="4015" y="14268"/>
                  </a:cubicBezTo>
                  <a:cubicBezTo>
                    <a:pt x="3886" y="14319"/>
                    <a:pt x="3759" y="14342"/>
                    <a:pt x="3639" y="14342"/>
                  </a:cubicBezTo>
                  <a:cubicBezTo>
                    <a:pt x="2929" y="14342"/>
                    <a:pt x="2435" y="13539"/>
                    <a:pt x="2901" y="12859"/>
                  </a:cubicBezTo>
                  <a:cubicBezTo>
                    <a:pt x="2951" y="12788"/>
                    <a:pt x="2883" y="12706"/>
                    <a:pt x="2809" y="12706"/>
                  </a:cubicBezTo>
                  <a:cubicBezTo>
                    <a:pt x="2802" y="12706"/>
                    <a:pt x="2795" y="12707"/>
                    <a:pt x="2788" y="12709"/>
                  </a:cubicBezTo>
                  <a:cubicBezTo>
                    <a:pt x="2686" y="12730"/>
                    <a:pt x="2582" y="12741"/>
                    <a:pt x="2478" y="12741"/>
                  </a:cubicBezTo>
                  <a:cubicBezTo>
                    <a:pt x="1950" y="12741"/>
                    <a:pt x="1417" y="12466"/>
                    <a:pt x="1223" y="11949"/>
                  </a:cubicBezTo>
                  <a:cubicBezTo>
                    <a:pt x="1023" y="11399"/>
                    <a:pt x="1373" y="10817"/>
                    <a:pt x="1901" y="10576"/>
                  </a:cubicBezTo>
                  <a:cubicBezTo>
                    <a:pt x="1998" y="10534"/>
                    <a:pt x="1864" y="10335"/>
                    <a:pt x="1757" y="10335"/>
                  </a:cubicBezTo>
                  <a:cubicBezTo>
                    <a:pt x="1749" y="10335"/>
                    <a:pt x="1740" y="10337"/>
                    <a:pt x="1732" y="10339"/>
                  </a:cubicBezTo>
                  <a:cubicBezTo>
                    <a:pt x="1619" y="10380"/>
                    <a:pt x="1501" y="10399"/>
                    <a:pt x="1384" y="10399"/>
                  </a:cubicBezTo>
                  <a:cubicBezTo>
                    <a:pt x="972" y="10399"/>
                    <a:pt x="567" y="10162"/>
                    <a:pt x="405" y="9762"/>
                  </a:cubicBezTo>
                  <a:cubicBezTo>
                    <a:pt x="150" y="9116"/>
                    <a:pt x="714" y="8434"/>
                    <a:pt x="1369" y="8411"/>
                  </a:cubicBezTo>
                  <a:cubicBezTo>
                    <a:pt x="1451" y="8407"/>
                    <a:pt x="1510" y="8297"/>
                    <a:pt x="1441" y="8238"/>
                  </a:cubicBezTo>
                  <a:cubicBezTo>
                    <a:pt x="918" y="7752"/>
                    <a:pt x="395" y="7183"/>
                    <a:pt x="473" y="6415"/>
                  </a:cubicBezTo>
                  <a:cubicBezTo>
                    <a:pt x="550" y="5655"/>
                    <a:pt x="1423" y="5442"/>
                    <a:pt x="2042" y="5269"/>
                  </a:cubicBezTo>
                  <a:cubicBezTo>
                    <a:pt x="2124" y="5246"/>
                    <a:pt x="2146" y="5123"/>
                    <a:pt x="2069" y="5082"/>
                  </a:cubicBezTo>
                  <a:cubicBezTo>
                    <a:pt x="1451" y="4755"/>
                    <a:pt x="1196" y="3895"/>
                    <a:pt x="1591" y="3300"/>
                  </a:cubicBezTo>
                  <a:cubicBezTo>
                    <a:pt x="1812" y="2973"/>
                    <a:pt x="2177" y="2822"/>
                    <a:pt x="2547" y="2822"/>
                  </a:cubicBezTo>
                  <a:cubicBezTo>
                    <a:pt x="2915" y="2822"/>
                    <a:pt x="3288" y="2970"/>
                    <a:pt x="3529" y="3244"/>
                  </a:cubicBezTo>
                  <a:lnTo>
                    <a:pt x="3529" y="3244"/>
                  </a:lnTo>
                  <a:cubicBezTo>
                    <a:pt x="3532" y="3248"/>
                    <a:pt x="3535" y="3251"/>
                    <a:pt x="3538" y="3254"/>
                  </a:cubicBezTo>
                  <a:cubicBezTo>
                    <a:pt x="3558" y="3278"/>
                    <a:pt x="3582" y="3288"/>
                    <a:pt x="3605" y="3288"/>
                  </a:cubicBezTo>
                  <a:cubicBezTo>
                    <a:pt x="3679" y="3288"/>
                    <a:pt x="3746" y="3185"/>
                    <a:pt x="3683" y="3109"/>
                  </a:cubicBezTo>
                  <a:cubicBezTo>
                    <a:pt x="3680" y="3104"/>
                    <a:pt x="3676" y="3100"/>
                    <a:pt x="3672" y="3095"/>
                  </a:cubicBezTo>
                  <a:lnTo>
                    <a:pt x="3672" y="3095"/>
                  </a:lnTo>
                  <a:cubicBezTo>
                    <a:pt x="3182" y="2531"/>
                    <a:pt x="3116" y="1659"/>
                    <a:pt x="3779" y="1203"/>
                  </a:cubicBezTo>
                  <a:cubicBezTo>
                    <a:pt x="3981" y="1066"/>
                    <a:pt x="4178" y="1010"/>
                    <a:pt x="4370" y="1010"/>
                  </a:cubicBezTo>
                  <a:cubicBezTo>
                    <a:pt x="4836" y="1010"/>
                    <a:pt x="5267" y="1342"/>
                    <a:pt x="5657" y="1635"/>
                  </a:cubicBezTo>
                  <a:cubicBezTo>
                    <a:pt x="5675" y="1649"/>
                    <a:pt x="5693" y="1654"/>
                    <a:pt x="5710" y="1654"/>
                  </a:cubicBezTo>
                  <a:cubicBezTo>
                    <a:pt x="5746" y="1654"/>
                    <a:pt x="5776" y="1628"/>
                    <a:pt x="5792" y="1593"/>
                  </a:cubicBezTo>
                  <a:lnTo>
                    <a:pt x="5792" y="1593"/>
                  </a:lnTo>
                  <a:cubicBezTo>
                    <a:pt x="5825" y="1580"/>
                    <a:pt x="5851" y="1550"/>
                    <a:pt x="5853" y="1503"/>
                  </a:cubicBezTo>
                  <a:cubicBezTo>
                    <a:pt x="5883" y="704"/>
                    <a:pt x="6517" y="233"/>
                    <a:pt x="7163" y="233"/>
                  </a:cubicBezTo>
                  <a:cubicBezTo>
                    <a:pt x="7591" y="233"/>
                    <a:pt x="8024" y="439"/>
                    <a:pt x="8290" y="894"/>
                  </a:cubicBezTo>
                  <a:cubicBezTo>
                    <a:pt x="8308" y="927"/>
                    <a:pt x="8341" y="943"/>
                    <a:pt x="8375" y="943"/>
                  </a:cubicBezTo>
                  <a:cubicBezTo>
                    <a:pt x="8402" y="943"/>
                    <a:pt x="8429" y="932"/>
                    <a:pt x="8449" y="912"/>
                  </a:cubicBezTo>
                  <a:cubicBezTo>
                    <a:pt x="8859" y="539"/>
                    <a:pt x="9368" y="216"/>
                    <a:pt x="9941" y="216"/>
                  </a:cubicBezTo>
                  <a:close/>
                  <a:moveTo>
                    <a:pt x="7124" y="1"/>
                  </a:moveTo>
                  <a:cubicBezTo>
                    <a:pt x="7010" y="1"/>
                    <a:pt x="6895" y="14"/>
                    <a:pt x="6780" y="44"/>
                  </a:cubicBezTo>
                  <a:cubicBezTo>
                    <a:pt x="6158" y="205"/>
                    <a:pt x="5732" y="762"/>
                    <a:pt x="5658" y="1378"/>
                  </a:cubicBezTo>
                  <a:lnTo>
                    <a:pt x="5658" y="1378"/>
                  </a:lnTo>
                  <a:cubicBezTo>
                    <a:pt x="5351" y="1137"/>
                    <a:pt x="5040" y="874"/>
                    <a:pt x="4648" y="821"/>
                  </a:cubicBezTo>
                  <a:cubicBezTo>
                    <a:pt x="4586" y="813"/>
                    <a:pt x="4522" y="809"/>
                    <a:pt x="4458" y="809"/>
                  </a:cubicBezTo>
                  <a:cubicBezTo>
                    <a:pt x="4127" y="809"/>
                    <a:pt x="3778" y="918"/>
                    <a:pt x="3538" y="1135"/>
                  </a:cubicBezTo>
                  <a:cubicBezTo>
                    <a:pt x="3220" y="1426"/>
                    <a:pt x="3047" y="1726"/>
                    <a:pt x="3083" y="2163"/>
                  </a:cubicBezTo>
                  <a:cubicBezTo>
                    <a:pt x="3100" y="2369"/>
                    <a:pt x="3151" y="2576"/>
                    <a:pt x="3234" y="2768"/>
                  </a:cubicBezTo>
                  <a:lnTo>
                    <a:pt x="3234" y="2768"/>
                  </a:lnTo>
                  <a:cubicBezTo>
                    <a:pt x="3025" y="2669"/>
                    <a:pt x="2794" y="2617"/>
                    <a:pt x="2563" y="2617"/>
                  </a:cubicBezTo>
                  <a:cubicBezTo>
                    <a:pt x="2150" y="2617"/>
                    <a:pt x="1740" y="2781"/>
                    <a:pt x="1473" y="3122"/>
                  </a:cubicBezTo>
                  <a:cubicBezTo>
                    <a:pt x="990" y="3741"/>
                    <a:pt x="1178" y="4671"/>
                    <a:pt x="1771" y="5134"/>
                  </a:cubicBezTo>
                  <a:lnTo>
                    <a:pt x="1771" y="5134"/>
                  </a:lnTo>
                  <a:cubicBezTo>
                    <a:pt x="1130" y="5317"/>
                    <a:pt x="387" y="5593"/>
                    <a:pt x="277" y="6319"/>
                  </a:cubicBezTo>
                  <a:cubicBezTo>
                    <a:pt x="157" y="7104"/>
                    <a:pt x="620" y="7726"/>
                    <a:pt x="1144" y="8236"/>
                  </a:cubicBezTo>
                  <a:lnTo>
                    <a:pt x="1144" y="8236"/>
                  </a:lnTo>
                  <a:cubicBezTo>
                    <a:pt x="510" y="8380"/>
                    <a:pt x="1" y="9016"/>
                    <a:pt x="168" y="9689"/>
                  </a:cubicBezTo>
                  <a:cubicBezTo>
                    <a:pt x="300" y="10234"/>
                    <a:pt x="816" y="10586"/>
                    <a:pt x="1348" y="10604"/>
                  </a:cubicBezTo>
                  <a:lnTo>
                    <a:pt x="1348" y="10604"/>
                  </a:lnTo>
                  <a:cubicBezTo>
                    <a:pt x="986" y="10965"/>
                    <a:pt x="848" y="11535"/>
                    <a:pt x="1032" y="12026"/>
                  </a:cubicBezTo>
                  <a:cubicBezTo>
                    <a:pt x="1260" y="12630"/>
                    <a:pt x="1872" y="12946"/>
                    <a:pt x="2483" y="12946"/>
                  </a:cubicBezTo>
                  <a:cubicBezTo>
                    <a:pt x="2529" y="12946"/>
                    <a:pt x="2574" y="12944"/>
                    <a:pt x="2619" y="12940"/>
                  </a:cubicBezTo>
                  <a:lnTo>
                    <a:pt x="2619" y="12940"/>
                  </a:lnTo>
                  <a:cubicBezTo>
                    <a:pt x="2261" y="13704"/>
                    <a:pt x="2841" y="14550"/>
                    <a:pt x="3631" y="14550"/>
                  </a:cubicBezTo>
                  <a:cubicBezTo>
                    <a:pt x="3719" y="14550"/>
                    <a:pt x="3811" y="14540"/>
                    <a:pt x="3904" y="14517"/>
                  </a:cubicBezTo>
                  <a:lnTo>
                    <a:pt x="3904" y="14517"/>
                  </a:lnTo>
                  <a:cubicBezTo>
                    <a:pt x="3806" y="15117"/>
                    <a:pt x="4050" y="15760"/>
                    <a:pt x="4588" y="16087"/>
                  </a:cubicBezTo>
                  <a:cubicBezTo>
                    <a:pt x="4820" y="16228"/>
                    <a:pt x="5077" y="16293"/>
                    <a:pt x="5335" y="16293"/>
                  </a:cubicBezTo>
                  <a:cubicBezTo>
                    <a:pt x="5676" y="16293"/>
                    <a:pt x="6016" y="16179"/>
                    <a:pt x="6296" y="15974"/>
                  </a:cubicBezTo>
                  <a:lnTo>
                    <a:pt x="6296" y="15974"/>
                  </a:lnTo>
                  <a:cubicBezTo>
                    <a:pt x="6465" y="16701"/>
                    <a:pt x="7065" y="17309"/>
                    <a:pt x="7831" y="17388"/>
                  </a:cubicBezTo>
                  <a:cubicBezTo>
                    <a:pt x="7888" y="17394"/>
                    <a:pt x="7945" y="17397"/>
                    <a:pt x="8001" y="17397"/>
                  </a:cubicBezTo>
                  <a:cubicBezTo>
                    <a:pt x="8716" y="17397"/>
                    <a:pt x="9364" y="16930"/>
                    <a:pt x="9646" y="16281"/>
                  </a:cubicBezTo>
                  <a:lnTo>
                    <a:pt x="9646" y="16281"/>
                  </a:lnTo>
                  <a:cubicBezTo>
                    <a:pt x="10049" y="16587"/>
                    <a:pt x="10537" y="16840"/>
                    <a:pt x="11045" y="16840"/>
                  </a:cubicBezTo>
                  <a:cubicBezTo>
                    <a:pt x="11169" y="16840"/>
                    <a:pt x="11294" y="16825"/>
                    <a:pt x="11419" y="16792"/>
                  </a:cubicBezTo>
                  <a:cubicBezTo>
                    <a:pt x="11907" y="16664"/>
                    <a:pt x="12304" y="16260"/>
                    <a:pt x="12367" y="15769"/>
                  </a:cubicBezTo>
                  <a:lnTo>
                    <a:pt x="12367" y="15769"/>
                  </a:lnTo>
                  <a:cubicBezTo>
                    <a:pt x="12619" y="15991"/>
                    <a:pt x="12947" y="16120"/>
                    <a:pt x="13278" y="16120"/>
                  </a:cubicBezTo>
                  <a:cubicBezTo>
                    <a:pt x="13493" y="16120"/>
                    <a:pt x="13709" y="16065"/>
                    <a:pt x="13906" y="15946"/>
                  </a:cubicBezTo>
                  <a:cubicBezTo>
                    <a:pt x="14418" y="15636"/>
                    <a:pt x="14609" y="15008"/>
                    <a:pt x="14459" y="14454"/>
                  </a:cubicBezTo>
                  <a:lnTo>
                    <a:pt x="14459" y="14454"/>
                  </a:lnTo>
                  <a:cubicBezTo>
                    <a:pt x="14581" y="14483"/>
                    <a:pt x="14701" y="14497"/>
                    <a:pt x="14818" y="14497"/>
                  </a:cubicBezTo>
                  <a:cubicBezTo>
                    <a:pt x="15950" y="14497"/>
                    <a:pt x="16761" y="13205"/>
                    <a:pt x="16114" y="12157"/>
                  </a:cubicBezTo>
                  <a:lnTo>
                    <a:pt x="16114" y="12157"/>
                  </a:lnTo>
                  <a:cubicBezTo>
                    <a:pt x="17363" y="11956"/>
                    <a:pt x="17873" y="10409"/>
                    <a:pt x="16944" y="9523"/>
                  </a:cubicBezTo>
                  <a:lnTo>
                    <a:pt x="16944" y="9523"/>
                  </a:lnTo>
                  <a:cubicBezTo>
                    <a:pt x="17456" y="9280"/>
                    <a:pt x="17818" y="8755"/>
                    <a:pt x="17777" y="8170"/>
                  </a:cubicBezTo>
                  <a:cubicBezTo>
                    <a:pt x="17734" y="7573"/>
                    <a:pt x="17280" y="7088"/>
                    <a:pt x="16719" y="6940"/>
                  </a:cubicBezTo>
                  <a:lnTo>
                    <a:pt x="16719" y="6940"/>
                  </a:lnTo>
                  <a:cubicBezTo>
                    <a:pt x="17017" y="6428"/>
                    <a:pt x="17171" y="5805"/>
                    <a:pt x="16940" y="5232"/>
                  </a:cubicBezTo>
                  <a:cubicBezTo>
                    <a:pt x="16744" y="4751"/>
                    <a:pt x="16300" y="4402"/>
                    <a:pt x="15790" y="4361"/>
                  </a:cubicBezTo>
                  <a:lnTo>
                    <a:pt x="15790" y="4361"/>
                  </a:lnTo>
                  <a:cubicBezTo>
                    <a:pt x="16161" y="3668"/>
                    <a:pt x="16072" y="2753"/>
                    <a:pt x="15489" y="2195"/>
                  </a:cubicBezTo>
                  <a:cubicBezTo>
                    <a:pt x="15152" y="1870"/>
                    <a:pt x="14703" y="1710"/>
                    <a:pt x="14251" y="1710"/>
                  </a:cubicBezTo>
                  <a:cubicBezTo>
                    <a:pt x="13913" y="1710"/>
                    <a:pt x="13574" y="1800"/>
                    <a:pt x="13280" y="1978"/>
                  </a:cubicBezTo>
                  <a:lnTo>
                    <a:pt x="13280" y="1978"/>
                  </a:lnTo>
                  <a:cubicBezTo>
                    <a:pt x="13152" y="1516"/>
                    <a:pt x="12897" y="1074"/>
                    <a:pt x="12442" y="871"/>
                  </a:cubicBezTo>
                  <a:cubicBezTo>
                    <a:pt x="12295" y="805"/>
                    <a:pt x="12136" y="773"/>
                    <a:pt x="11979" y="773"/>
                  </a:cubicBezTo>
                  <a:cubicBezTo>
                    <a:pt x="11743" y="773"/>
                    <a:pt x="11509" y="848"/>
                    <a:pt x="11323" y="997"/>
                  </a:cubicBezTo>
                  <a:lnTo>
                    <a:pt x="11323" y="997"/>
                  </a:lnTo>
                  <a:cubicBezTo>
                    <a:pt x="11176" y="489"/>
                    <a:pt x="10726" y="123"/>
                    <a:pt x="10191" y="34"/>
                  </a:cubicBezTo>
                  <a:cubicBezTo>
                    <a:pt x="10104" y="20"/>
                    <a:pt x="10017" y="13"/>
                    <a:pt x="9931" y="13"/>
                  </a:cubicBezTo>
                  <a:cubicBezTo>
                    <a:pt x="9359" y="13"/>
                    <a:pt x="8827" y="317"/>
                    <a:pt x="8402" y="687"/>
                  </a:cubicBezTo>
                  <a:lnTo>
                    <a:pt x="8402" y="687"/>
                  </a:lnTo>
                  <a:cubicBezTo>
                    <a:pt x="8112" y="271"/>
                    <a:pt x="7629" y="1"/>
                    <a:pt x="71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2" name="Google Shape;392;p9"/>
          <p:cNvSpPr txBox="1">
            <a:spLocks noGrp="1"/>
          </p:cNvSpPr>
          <p:nvPr>
            <p:ph type="title"/>
          </p:nvPr>
        </p:nvSpPr>
        <p:spPr>
          <a:xfrm>
            <a:off x="685800" y="1821840"/>
            <a:ext cx="773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93" name="Google Shape;393;p9"/>
          <p:cNvSpPr txBox="1">
            <a:spLocks noGrp="1"/>
          </p:cNvSpPr>
          <p:nvPr>
            <p:ph type="subTitle" idx="1"/>
          </p:nvPr>
        </p:nvSpPr>
        <p:spPr>
          <a:xfrm>
            <a:off x="3112200" y="2864075"/>
            <a:ext cx="2919600" cy="12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grpSp>
        <p:nvGrpSpPr>
          <p:cNvPr id="394" name="Google Shape;394;p9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395" name="Google Shape;395;p9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9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9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9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9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00" name="Google Shape;400;p9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401" name="Google Shape;401;p9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9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9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9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9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">
  <p:cSld name="Title only "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p1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0" name="Google Shape;580;p14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1" name="Google Shape;581;p14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2" name="Google Shape;582;p14"/>
          <p:cNvSpPr/>
          <p:nvPr/>
        </p:nvSpPr>
        <p:spPr>
          <a:xfrm>
            <a:off x="2217996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3" name="Google Shape;583;p14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4" name="Google Shape;584;p14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5" name="Google Shape;585;p14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6" name="Google Shape;586;p14"/>
          <p:cNvSpPr/>
          <p:nvPr/>
        </p:nvSpPr>
        <p:spPr>
          <a:xfrm>
            <a:off x="9030792" y="27098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7" name="Google Shape;587;p14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4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9" name="Google Shape;589;p14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591" name="Google Shape;591;p14"/>
          <p:cNvGrpSpPr/>
          <p:nvPr/>
        </p:nvGrpSpPr>
        <p:grpSpPr>
          <a:xfrm>
            <a:off x="8273513" y="-9"/>
            <a:ext cx="757289" cy="864550"/>
            <a:chOff x="5585712" y="137416"/>
            <a:chExt cx="757289" cy="864550"/>
          </a:xfrm>
        </p:grpSpPr>
        <p:sp>
          <p:nvSpPr>
            <p:cNvPr id="592" name="Google Shape;592;p1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3" name="Google Shape;593;p1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4" name="Google Shape;594;p1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5" name="Google Shape;595;p1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6" name="Google Shape;596;p1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7" name="Google Shape;597;p1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8" name="Google Shape;598;p1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9" name="Google Shape;599;p1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0" name="Google Shape;600;p1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1" name="Google Shape;601;p1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2" name="Google Shape;602;p1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3" name="Google Shape;603;p1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4" name="Google Shape;604;p1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5" name="Google Shape;605;p1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6" name="Google Shape;606;p1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7" name="Google Shape;607;p1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8" name="Google Shape;608;p1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9" name="Google Shape;609;p1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0" name="Google Shape;610;p1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1" name="Google Shape;611;p1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2" name="Google Shape;612;p1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3" name="Google Shape;613;p1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4" name="Google Shape;614;p1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5" name="Google Shape;615;p1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6" name="Google Shape;616;p1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7" name="Google Shape;617;p1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8" name="Google Shape;618;p1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19" name="Google Shape;619;p14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620" name="Google Shape;620;p1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1" name="Google Shape;621;p1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2" name="Google Shape;622;p1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3" name="Google Shape;623;p1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4" name="Google Shape;624;p1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5" name="Google Shape;625;p1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26" name="Google Shape;626;p14"/>
          <p:cNvGrpSpPr/>
          <p:nvPr/>
        </p:nvGrpSpPr>
        <p:grpSpPr>
          <a:xfrm rot="-4077424">
            <a:off x="8411376" y="4350774"/>
            <a:ext cx="935000" cy="861690"/>
            <a:chOff x="6708722" y="1052986"/>
            <a:chExt cx="935003" cy="861693"/>
          </a:xfrm>
        </p:grpSpPr>
        <p:sp>
          <p:nvSpPr>
            <p:cNvPr id="627" name="Google Shape;627;p14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8" name="Google Shape;628;p14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9" name="Google Shape;629;p14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0" name="Google Shape;630;p14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1" name="Google Shape;631;p14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32" name="Google Shape;632;p14"/>
          <p:cNvSpPr txBox="1">
            <a:spLocks noGrp="1"/>
          </p:cNvSpPr>
          <p:nvPr>
            <p:ph type="title"/>
          </p:nvPr>
        </p:nvSpPr>
        <p:spPr>
          <a:xfrm>
            <a:off x="571500" y="394175"/>
            <a:ext cx="7522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158427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">
  <p:cSld name="Title and two columns "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1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5" name="Google Shape;635;p15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6" name="Google Shape;636;p15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637" name="Google Shape;637;p15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5"/>
          <p:cNvSpPr/>
          <p:nvPr/>
        </p:nvSpPr>
        <p:spPr>
          <a:xfrm flipH="1">
            <a:off x="8815009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9" name="Google Shape;639;p15"/>
          <p:cNvSpPr/>
          <p:nvPr/>
        </p:nvSpPr>
        <p:spPr>
          <a:xfrm flipH="1">
            <a:off x="7107454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0" name="Google Shape;640;p15"/>
          <p:cNvSpPr/>
          <p:nvPr/>
        </p:nvSpPr>
        <p:spPr>
          <a:xfrm flipH="1">
            <a:off x="1169599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1" name="Google Shape;641;p15"/>
          <p:cNvSpPr/>
          <p:nvPr/>
        </p:nvSpPr>
        <p:spPr>
          <a:xfrm flipH="1">
            <a:off x="760753" y="387267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2" name="Google Shape;642;p15"/>
          <p:cNvSpPr/>
          <p:nvPr/>
        </p:nvSpPr>
        <p:spPr>
          <a:xfrm flipH="1">
            <a:off x="8321096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3" name="Google Shape;643;p15"/>
          <p:cNvSpPr/>
          <p:nvPr/>
        </p:nvSpPr>
        <p:spPr>
          <a:xfrm flipH="1">
            <a:off x="-156277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4" name="Google Shape;644;p15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45" name="Google Shape;645;p15"/>
          <p:cNvSpPr/>
          <p:nvPr/>
        </p:nvSpPr>
        <p:spPr>
          <a:xfrm flipH="1">
            <a:off x="7350879" y="3156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646" name="Google Shape;646;p15"/>
          <p:cNvGrpSpPr/>
          <p:nvPr/>
        </p:nvGrpSpPr>
        <p:grpSpPr>
          <a:xfrm>
            <a:off x="8201400" y="3872667"/>
            <a:ext cx="757289" cy="864550"/>
            <a:chOff x="5585712" y="137416"/>
            <a:chExt cx="757289" cy="864550"/>
          </a:xfrm>
        </p:grpSpPr>
        <p:sp>
          <p:nvSpPr>
            <p:cNvPr id="647" name="Google Shape;647;p15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8" name="Google Shape;648;p15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9" name="Google Shape;649;p15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0" name="Google Shape;650;p15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1" name="Google Shape;651;p15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2" name="Google Shape;652;p15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3" name="Google Shape;653;p15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4" name="Google Shape;654;p15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5" name="Google Shape;655;p15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6" name="Google Shape;656;p15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7" name="Google Shape;657;p15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8" name="Google Shape;658;p15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59" name="Google Shape;659;p15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0" name="Google Shape;660;p15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1" name="Google Shape;661;p15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2" name="Google Shape;662;p15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3" name="Google Shape;663;p15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4" name="Google Shape;664;p15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5" name="Google Shape;665;p15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6" name="Google Shape;666;p15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7" name="Google Shape;667;p15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8" name="Google Shape;668;p15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69" name="Google Shape;669;p15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0" name="Google Shape;670;p15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1" name="Google Shape;671;p15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2" name="Google Shape;672;p15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3" name="Google Shape;673;p15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74" name="Google Shape;674;p15"/>
          <p:cNvGrpSpPr/>
          <p:nvPr/>
        </p:nvGrpSpPr>
        <p:grpSpPr>
          <a:xfrm rot="9898291">
            <a:off x="-351103" y="3913667"/>
            <a:ext cx="1094858" cy="1504764"/>
            <a:chOff x="6143348" y="1855432"/>
            <a:chExt cx="1094855" cy="1504759"/>
          </a:xfrm>
        </p:grpSpPr>
        <p:sp>
          <p:nvSpPr>
            <p:cNvPr id="675" name="Google Shape;675;p15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6" name="Google Shape;676;p15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7" name="Google Shape;677;p15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8" name="Google Shape;678;p15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9" name="Google Shape;679;p15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680" name="Google Shape;680;p15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681" name="Google Shape;681;p15"/>
          <p:cNvSpPr txBox="1">
            <a:spLocks noGrp="1"/>
          </p:cNvSpPr>
          <p:nvPr>
            <p:ph type="subTitle" idx="1"/>
          </p:nvPr>
        </p:nvSpPr>
        <p:spPr>
          <a:xfrm>
            <a:off x="1094226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2" name="Google Shape;682;p15"/>
          <p:cNvSpPr txBox="1">
            <a:spLocks noGrp="1"/>
          </p:cNvSpPr>
          <p:nvPr>
            <p:ph type="title" idx="2"/>
          </p:nvPr>
        </p:nvSpPr>
        <p:spPr>
          <a:xfrm>
            <a:off x="1378176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683" name="Google Shape;683;p15"/>
          <p:cNvSpPr txBox="1">
            <a:spLocks noGrp="1"/>
          </p:cNvSpPr>
          <p:nvPr>
            <p:ph type="subTitle" idx="3"/>
          </p:nvPr>
        </p:nvSpPr>
        <p:spPr>
          <a:xfrm>
            <a:off x="5966274" y="3555650"/>
            <a:ext cx="20835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84" name="Google Shape;684;p15"/>
          <p:cNvSpPr txBox="1">
            <a:spLocks noGrp="1"/>
          </p:cNvSpPr>
          <p:nvPr>
            <p:ph type="title" idx="4"/>
          </p:nvPr>
        </p:nvSpPr>
        <p:spPr>
          <a:xfrm>
            <a:off x="6250224" y="3153962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grpSp>
        <p:nvGrpSpPr>
          <p:cNvPr id="685" name="Google Shape;685;p15"/>
          <p:cNvGrpSpPr/>
          <p:nvPr/>
        </p:nvGrpSpPr>
        <p:grpSpPr>
          <a:xfrm>
            <a:off x="8248614" y="56839"/>
            <a:ext cx="1111474" cy="1244475"/>
            <a:chOff x="1338201" y="32850"/>
            <a:chExt cx="1111474" cy="1244475"/>
          </a:xfrm>
        </p:grpSpPr>
        <p:sp>
          <p:nvSpPr>
            <p:cNvPr id="686" name="Google Shape;686;p15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7" name="Google Shape;687;p15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688" name="Google Shape;688;p15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689" name="Google Shape;689;p15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0" name="Google Shape;690;p15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724853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Google Shape;692;p16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3" name="Google Shape;693;p16"/>
          <p:cNvSpPr/>
          <p:nvPr/>
        </p:nvSpPr>
        <p:spPr>
          <a:xfrm>
            <a:off x="-65074" y="-81049"/>
            <a:ext cx="1733520" cy="1443787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94" name="Google Shape;694;p16"/>
          <p:cNvSpPr txBox="1">
            <a:spLocks noGrp="1"/>
          </p:cNvSpPr>
          <p:nvPr>
            <p:ph type="subTitle" idx="1"/>
          </p:nvPr>
        </p:nvSpPr>
        <p:spPr>
          <a:xfrm>
            <a:off x="3397497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5" name="Google Shape;695;p16"/>
          <p:cNvSpPr txBox="1">
            <a:spLocks noGrp="1"/>
          </p:cNvSpPr>
          <p:nvPr>
            <p:ph type="subTitle" idx="2"/>
          </p:nvPr>
        </p:nvSpPr>
        <p:spPr>
          <a:xfrm>
            <a:off x="3582597" y="3041300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6" name="Google Shape;696;p16"/>
          <p:cNvSpPr txBox="1">
            <a:spLocks noGrp="1"/>
          </p:cNvSpPr>
          <p:nvPr>
            <p:ph type="subTitle" idx="3"/>
          </p:nvPr>
        </p:nvSpPr>
        <p:spPr>
          <a:xfrm>
            <a:off x="5778616" y="265370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7" name="Google Shape;697;p16"/>
          <p:cNvSpPr txBox="1">
            <a:spLocks noGrp="1"/>
          </p:cNvSpPr>
          <p:nvPr>
            <p:ph type="subTitle" idx="4"/>
          </p:nvPr>
        </p:nvSpPr>
        <p:spPr>
          <a:xfrm>
            <a:off x="5963716" y="305177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8" name="Google Shape;698;p16"/>
          <p:cNvSpPr txBox="1">
            <a:spLocks noGrp="1"/>
          </p:cNvSpPr>
          <p:nvPr>
            <p:ph type="subTitle" idx="5"/>
          </p:nvPr>
        </p:nvSpPr>
        <p:spPr>
          <a:xfrm>
            <a:off x="984284" y="2629850"/>
            <a:ext cx="23811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9" name="Google Shape;699;p16"/>
          <p:cNvSpPr txBox="1">
            <a:spLocks noGrp="1"/>
          </p:cNvSpPr>
          <p:nvPr>
            <p:ph type="subTitle" idx="6"/>
          </p:nvPr>
        </p:nvSpPr>
        <p:spPr>
          <a:xfrm>
            <a:off x="1169384" y="3027925"/>
            <a:ext cx="20109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0" name="Google Shape;700;p16"/>
          <p:cNvSpPr/>
          <p:nvPr/>
        </p:nvSpPr>
        <p:spPr>
          <a:xfrm>
            <a:off x="5086826" y="-334116"/>
            <a:ext cx="4536925" cy="5592000"/>
          </a:xfrm>
          <a:custGeom>
            <a:avLst/>
            <a:gdLst/>
            <a:ahLst/>
            <a:cxnLst/>
            <a:rect l="l" t="t" r="r" b="b"/>
            <a:pathLst>
              <a:path w="181477" h="223680" extrusionOk="0">
                <a:moveTo>
                  <a:pt x="0" y="223680"/>
                </a:moveTo>
                <a:cubicBezTo>
                  <a:pt x="2982" y="222518"/>
                  <a:pt x="11017" y="217666"/>
                  <a:pt x="17889" y="216706"/>
                </a:cubicBezTo>
                <a:cubicBezTo>
                  <a:pt x="24762" y="215746"/>
                  <a:pt x="34685" y="219062"/>
                  <a:pt x="41235" y="217920"/>
                </a:cubicBezTo>
                <a:cubicBezTo>
                  <a:pt x="47785" y="216778"/>
                  <a:pt x="51843" y="211403"/>
                  <a:pt x="57187" y="209852"/>
                </a:cubicBezTo>
                <a:cubicBezTo>
                  <a:pt x="62531" y="208301"/>
                  <a:pt x="69719" y="210611"/>
                  <a:pt x="73299" y="208613"/>
                </a:cubicBezTo>
                <a:cubicBezTo>
                  <a:pt x="76879" y="206615"/>
                  <a:pt x="76053" y="200274"/>
                  <a:pt x="78669" y="197862"/>
                </a:cubicBezTo>
                <a:cubicBezTo>
                  <a:pt x="81286" y="195451"/>
                  <a:pt x="85282" y="193735"/>
                  <a:pt x="88998" y="194144"/>
                </a:cubicBezTo>
                <a:cubicBezTo>
                  <a:pt x="92714" y="194553"/>
                  <a:pt x="95332" y="197970"/>
                  <a:pt x="100965" y="200315"/>
                </a:cubicBezTo>
                <a:cubicBezTo>
                  <a:pt x="106598" y="202661"/>
                  <a:pt x="119561" y="210589"/>
                  <a:pt x="122795" y="208217"/>
                </a:cubicBezTo>
                <a:cubicBezTo>
                  <a:pt x="126029" y="205845"/>
                  <a:pt x="117641" y="191946"/>
                  <a:pt x="120370" y="186084"/>
                </a:cubicBezTo>
                <a:cubicBezTo>
                  <a:pt x="123099" y="180222"/>
                  <a:pt x="135479" y="178605"/>
                  <a:pt x="139168" y="173046"/>
                </a:cubicBezTo>
                <a:cubicBezTo>
                  <a:pt x="142857" y="167487"/>
                  <a:pt x="143428" y="162693"/>
                  <a:pt x="142503" y="152732"/>
                </a:cubicBezTo>
                <a:cubicBezTo>
                  <a:pt x="141578" y="142771"/>
                  <a:pt x="131035" y="125527"/>
                  <a:pt x="133616" y="113281"/>
                </a:cubicBezTo>
                <a:cubicBezTo>
                  <a:pt x="136197" y="101035"/>
                  <a:pt x="157784" y="90628"/>
                  <a:pt x="157991" y="79257"/>
                </a:cubicBezTo>
                <a:cubicBezTo>
                  <a:pt x="158198" y="67886"/>
                  <a:pt x="146768" y="55892"/>
                  <a:pt x="134856" y="45053"/>
                </a:cubicBezTo>
                <a:cubicBezTo>
                  <a:pt x="122944" y="34215"/>
                  <a:pt x="79565" y="18847"/>
                  <a:pt x="86519" y="14226"/>
                </a:cubicBezTo>
                <a:cubicBezTo>
                  <a:pt x="93473" y="9605"/>
                  <a:pt x="162754" y="-17091"/>
                  <a:pt x="176582" y="17328"/>
                </a:cubicBezTo>
                <a:cubicBezTo>
                  <a:pt x="190410" y="51748"/>
                  <a:pt x="170670" y="186841"/>
                  <a:pt x="169488" y="22074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01" name="Google Shape;701;p16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2" name="Google Shape;702;p16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3" name="Google Shape;703;p16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4" name="Google Shape;704;p16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5" name="Google Shape;705;p16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6" name="Google Shape;706;p16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7" name="Google Shape;707;p16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8" name="Google Shape;708;p16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09" name="Google Shape;709;p16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10" name="Google Shape;710;p16"/>
          <p:cNvGrpSpPr/>
          <p:nvPr/>
        </p:nvGrpSpPr>
        <p:grpSpPr>
          <a:xfrm>
            <a:off x="8373450" y="719176"/>
            <a:ext cx="527400" cy="735075"/>
            <a:chOff x="3553100" y="1256250"/>
            <a:chExt cx="527400" cy="735075"/>
          </a:xfrm>
        </p:grpSpPr>
        <p:sp>
          <p:nvSpPr>
            <p:cNvPr id="711" name="Google Shape;711;p16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2" name="Google Shape;712;p16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3" name="Google Shape;713;p16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4" name="Google Shape;714;p16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5" name="Google Shape;715;p16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6" name="Google Shape;716;p16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17" name="Google Shape;717;p16"/>
          <p:cNvGrpSpPr/>
          <p:nvPr/>
        </p:nvGrpSpPr>
        <p:grpSpPr>
          <a:xfrm rot="646302">
            <a:off x="-156230" y="3752706"/>
            <a:ext cx="516986" cy="1275576"/>
            <a:chOff x="2266600" y="1348075"/>
            <a:chExt cx="516975" cy="1275550"/>
          </a:xfrm>
        </p:grpSpPr>
        <p:sp>
          <p:nvSpPr>
            <p:cNvPr id="718" name="Google Shape;718;p16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9" name="Google Shape;719;p16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0" name="Google Shape;720;p16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1" name="Google Shape;721;p16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2" name="Google Shape;722;p16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23" name="Google Shape;723;p16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24" name="Google Shape;724;p16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16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16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16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28" name="Google Shape;728;p16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29" name="Google Shape;729;p16"/>
          <p:cNvGrpSpPr/>
          <p:nvPr/>
        </p:nvGrpSpPr>
        <p:grpSpPr>
          <a:xfrm rot="2700000">
            <a:off x="8201359" y="4320571"/>
            <a:ext cx="1177239" cy="1042523"/>
            <a:chOff x="1343200" y="1432100"/>
            <a:chExt cx="1031261" cy="913250"/>
          </a:xfrm>
        </p:grpSpPr>
        <p:sp>
          <p:nvSpPr>
            <p:cNvPr id="730" name="Google Shape;730;p16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31" name="Google Shape;731;p16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732" name="Google Shape;732;p16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33" name="Google Shape;733;p16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846705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Title and three columns 2">
    <p:spTree>
      <p:nvGrpSpPr>
        <p:cNvPr id="1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1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6" name="Google Shape;736;p17"/>
          <p:cNvSpPr/>
          <p:nvPr/>
        </p:nvSpPr>
        <p:spPr>
          <a:xfrm>
            <a:off x="5086826" y="-501139"/>
            <a:ext cx="4544275" cy="5759025"/>
          </a:xfrm>
          <a:custGeom>
            <a:avLst/>
            <a:gdLst/>
            <a:ahLst/>
            <a:cxnLst/>
            <a:rect l="l" t="t" r="r" b="b"/>
            <a:pathLst>
              <a:path w="181771" h="230361" extrusionOk="0">
                <a:moveTo>
                  <a:pt x="0" y="230361"/>
                </a:moveTo>
                <a:cubicBezTo>
                  <a:pt x="2982" y="229199"/>
                  <a:pt x="11017" y="224347"/>
                  <a:pt x="17889" y="223387"/>
                </a:cubicBezTo>
                <a:cubicBezTo>
                  <a:pt x="24762" y="222427"/>
                  <a:pt x="34341" y="225023"/>
                  <a:pt x="41235" y="224601"/>
                </a:cubicBezTo>
                <a:cubicBezTo>
                  <a:pt x="48129" y="224180"/>
                  <a:pt x="54597" y="222584"/>
                  <a:pt x="59252" y="220858"/>
                </a:cubicBezTo>
                <a:cubicBezTo>
                  <a:pt x="63907" y="219133"/>
                  <a:pt x="66413" y="217209"/>
                  <a:pt x="69167" y="214248"/>
                </a:cubicBezTo>
                <a:cubicBezTo>
                  <a:pt x="71921" y="211287"/>
                  <a:pt x="72817" y="205296"/>
                  <a:pt x="75778" y="203093"/>
                </a:cubicBezTo>
                <a:cubicBezTo>
                  <a:pt x="78739" y="200890"/>
                  <a:pt x="82734" y="200378"/>
                  <a:pt x="86932" y="201028"/>
                </a:cubicBezTo>
                <a:cubicBezTo>
                  <a:pt x="91130" y="201679"/>
                  <a:pt x="96489" y="206170"/>
                  <a:pt x="100965" y="206996"/>
                </a:cubicBezTo>
                <a:cubicBezTo>
                  <a:pt x="105441" y="207822"/>
                  <a:pt x="110552" y="208357"/>
                  <a:pt x="113786" y="205985"/>
                </a:cubicBezTo>
                <a:cubicBezTo>
                  <a:pt x="117020" y="203613"/>
                  <a:pt x="116140" y="197141"/>
                  <a:pt x="120370" y="192765"/>
                </a:cubicBezTo>
                <a:cubicBezTo>
                  <a:pt x="124600" y="188389"/>
                  <a:pt x="135479" y="185286"/>
                  <a:pt x="139168" y="179727"/>
                </a:cubicBezTo>
                <a:cubicBezTo>
                  <a:pt x="142857" y="174168"/>
                  <a:pt x="143428" y="169374"/>
                  <a:pt x="142503" y="159413"/>
                </a:cubicBezTo>
                <a:cubicBezTo>
                  <a:pt x="141578" y="149452"/>
                  <a:pt x="131035" y="132208"/>
                  <a:pt x="133616" y="119962"/>
                </a:cubicBezTo>
                <a:cubicBezTo>
                  <a:pt x="136197" y="107716"/>
                  <a:pt x="158542" y="97559"/>
                  <a:pt x="157991" y="85938"/>
                </a:cubicBezTo>
                <a:cubicBezTo>
                  <a:pt x="157440" y="74317"/>
                  <a:pt x="142912" y="63417"/>
                  <a:pt x="130311" y="50237"/>
                </a:cubicBezTo>
                <a:cubicBezTo>
                  <a:pt x="117711" y="37057"/>
                  <a:pt x="74676" y="11229"/>
                  <a:pt x="82388" y="6858"/>
                </a:cubicBezTo>
                <a:cubicBezTo>
                  <a:pt x="90100" y="2487"/>
                  <a:pt x="162065" y="-12752"/>
                  <a:pt x="176582" y="24009"/>
                </a:cubicBezTo>
                <a:cubicBezTo>
                  <a:pt x="191099" y="60770"/>
                  <a:pt x="170670" y="193522"/>
                  <a:pt x="169488" y="227424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7" name="Google Shape;737;p17"/>
          <p:cNvSpPr/>
          <p:nvPr/>
        </p:nvSpPr>
        <p:spPr>
          <a:xfrm>
            <a:off x="-765324" y="-539752"/>
            <a:ext cx="4987050" cy="5113700"/>
          </a:xfrm>
          <a:custGeom>
            <a:avLst/>
            <a:gdLst/>
            <a:ahLst/>
            <a:cxnLst/>
            <a:rect l="l" t="t" r="r" b="b"/>
            <a:pathLst>
              <a:path w="199482" h="204548" extrusionOk="0">
                <a:moveTo>
                  <a:pt x="54548" y="32236"/>
                </a:moveTo>
                <a:cubicBezTo>
                  <a:pt x="50417" y="38179"/>
                  <a:pt x="39124" y="45469"/>
                  <a:pt x="36783" y="59218"/>
                </a:cubicBezTo>
                <a:cubicBezTo>
                  <a:pt x="34442" y="72967"/>
                  <a:pt x="38917" y="98226"/>
                  <a:pt x="40501" y="114730"/>
                </a:cubicBezTo>
                <a:cubicBezTo>
                  <a:pt x="42085" y="131234"/>
                  <a:pt x="47387" y="147547"/>
                  <a:pt x="46285" y="158242"/>
                </a:cubicBezTo>
                <a:cubicBezTo>
                  <a:pt x="45183" y="168937"/>
                  <a:pt x="38780" y="173872"/>
                  <a:pt x="33891" y="178898"/>
                </a:cubicBezTo>
                <a:cubicBezTo>
                  <a:pt x="29002" y="183924"/>
                  <a:pt x="22324" y="186197"/>
                  <a:pt x="16953" y="188400"/>
                </a:cubicBezTo>
                <a:cubicBezTo>
                  <a:pt x="11582" y="190603"/>
                  <a:pt x="3182" y="221106"/>
                  <a:pt x="1667" y="192118"/>
                </a:cubicBezTo>
                <a:cubicBezTo>
                  <a:pt x="152" y="163130"/>
                  <a:pt x="-3153" y="44699"/>
                  <a:pt x="7864" y="14471"/>
                </a:cubicBezTo>
                <a:cubicBezTo>
                  <a:pt x="18881" y="-15756"/>
                  <a:pt x="38849" y="10753"/>
                  <a:pt x="67768" y="10753"/>
                </a:cubicBezTo>
                <a:cubicBezTo>
                  <a:pt x="96687" y="10753"/>
                  <a:pt x="159690" y="13004"/>
                  <a:pt x="181379" y="14471"/>
                </a:cubicBezTo>
                <a:cubicBezTo>
                  <a:pt x="203069" y="15938"/>
                  <a:pt x="200246" y="17263"/>
                  <a:pt x="197905" y="19557"/>
                </a:cubicBezTo>
                <a:cubicBezTo>
                  <a:pt x="195564" y="21851"/>
                  <a:pt x="177524" y="27153"/>
                  <a:pt x="167333" y="28233"/>
                </a:cubicBezTo>
                <a:cubicBezTo>
                  <a:pt x="157142" y="29313"/>
                  <a:pt x="145988" y="27024"/>
                  <a:pt x="136761" y="26039"/>
                </a:cubicBezTo>
                <a:cubicBezTo>
                  <a:pt x="127534" y="25054"/>
                  <a:pt x="119134" y="22596"/>
                  <a:pt x="111973" y="22321"/>
                </a:cubicBezTo>
                <a:cubicBezTo>
                  <a:pt x="104812" y="22046"/>
                  <a:pt x="99304" y="23423"/>
                  <a:pt x="93795" y="24387"/>
                </a:cubicBezTo>
                <a:cubicBezTo>
                  <a:pt x="88287" y="25351"/>
                  <a:pt x="82571" y="27623"/>
                  <a:pt x="78922" y="28105"/>
                </a:cubicBezTo>
                <a:cubicBezTo>
                  <a:pt x="75273" y="28587"/>
                  <a:pt x="74791" y="28037"/>
                  <a:pt x="71899" y="27279"/>
                </a:cubicBezTo>
                <a:cubicBezTo>
                  <a:pt x="69007" y="26522"/>
                  <a:pt x="64463" y="22734"/>
                  <a:pt x="61571" y="23560"/>
                </a:cubicBezTo>
                <a:cubicBezTo>
                  <a:pt x="58679" y="24386"/>
                  <a:pt x="58679" y="26293"/>
                  <a:pt x="54548" y="322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738" name="Google Shape;738;p17"/>
          <p:cNvSpPr txBox="1">
            <a:spLocks noGrp="1"/>
          </p:cNvSpPr>
          <p:nvPr>
            <p:ph type="subTitle" idx="1"/>
          </p:nvPr>
        </p:nvSpPr>
        <p:spPr>
          <a:xfrm>
            <a:off x="6225677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9" name="Google Shape;739;p17"/>
          <p:cNvSpPr txBox="1">
            <a:spLocks noGrp="1"/>
          </p:cNvSpPr>
          <p:nvPr>
            <p:ph type="subTitle" idx="2"/>
          </p:nvPr>
        </p:nvSpPr>
        <p:spPr>
          <a:xfrm>
            <a:off x="5641727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3"/>
          </p:nvPr>
        </p:nvSpPr>
        <p:spPr>
          <a:xfrm>
            <a:off x="1520198" y="2507388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1" name="Google Shape;741;p17"/>
          <p:cNvSpPr txBox="1">
            <a:spLocks noGrp="1"/>
          </p:cNvSpPr>
          <p:nvPr>
            <p:ph type="subTitle" idx="4"/>
          </p:nvPr>
        </p:nvSpPr>
        <p:spPr>
          <a:xfrm>
            <a:off x="953473" y="37294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2" name="Google Shape;742;p17"/>
          <p:cNvSpPr txBox="1">
            <a:spLocks noGrp="1"/>
          </p:cNvSpPr>
          <p:nvPr>
            <p:ph type="subTitle" idx="5"/>
          </p:nvPr>
        </p:nvSpPr>
        <p:spPr>
          <a:xfrm>
            <a:off x="3893850" y="136082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 b="1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3" name="Google Shape;743;p17"/>
          <p:cNvSpPr txBox="1">
            <a:spLocks noGrp="1"/>
          </p:cNvSpPr>
          <p:nvPr>
            <p:ph type="subTitle" idx="6"/>
          </p:nvPr>
        </p:nvSpPr>
        <p:spPr>
          <a:xfrm>
            <a:off x="3297600" y="2662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44" name="Google Shape;744;p17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5" name="Google Shape;745;p1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6" name="Google Shape;746;p17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7" name="Google Shape;747;p17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8" name="Google Shape;748;p17"/>
          <p:cNvSpPr/>
          <p:nvPr/>
        </p:nvSpPr>
        <p:spPr>
          <a:xfrm>
            <a:off x="4460704" y="4899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49" name="Google Shape;749;p17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0" name="Google Shape;750;p17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1" name="Google Shape;751;p17"/>
          <p:cNvSpPr/>
          <p:nvPr/>
        </p:nvSpPr>
        <p:spPr>
          <a:xfrm>
            <a:off x="6694583" y="-136642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52" name="Google Shape;752;p17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53" name="Google Shape;753;p17"/>
          <p:cNvGrpSpPr/>
          <p:nvPr/>
        </p:nvGrpSpPr>
        <p:grpSpPr>
          <a:xfrm rot="5803835">
            <a:off x="7890247" y="-883228"/>
            <a:ext cx="1048716" cy="2045383"/>
            <a:chOff x="5329725" y="2719275"/>
            <a:chExt cx="1048725" cy="2045400"/>
          </a:xfrm>
        </p:grpSpPr>
        <p:sp>
          <p:nvSpPr>
            <p:cNvPr id="754" name="Google Shape;754;p17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5" name="Google Shape;755;p17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6" name="Google Shape;756;p17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7" name="Google Shape;757;p17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8" name="Google Shape;758;p17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59" name="Google Shape;759;p17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0" name="Google Shape;760;p17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761" name="Google Shape;761;p17"/>
          <p:cNvGrpSpPr/>
          <p:nvPr/>
        </p:nvGrpSpPr>
        <p:grpSpPr>
          <a:xfrm rot="-1564692">
            <a:off x="8720667" y="4017436"/>
            <a:ext cx="516978" cy="1275557"/>
            <a:chOff x="2266600" y="1348075"/>
            <a:chExt cx="516975" cy="1275550"/>
          </a:xfrm>
        </p:grpSpPr>
        <p:sp>
          <p:nvSpPr>
            <p:cNvPr id="762" name="Google Shape;762;p17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3" name="Google Shape;763;p17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4" name="Google Shape;764;p17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5" name="Google Shape;765;p17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66" name="Google Shape;766;p17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767" name="Google Shape;767;p17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768" name="Google Shape;768;p17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17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17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17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sp>
        <p:nvSpPr>
          <p:cNvPr id="772" name="Google Shape;772;p17"/>
          <p:cNvSpPr txBox="1">
            <a:spLocks noGrp="1"/>
          </p:cNvSpPr>
          <p:nvPr>
            <p:ph type="title"/>
          </p:nvPr>
        </p:nvSpPr>
        <p:spPr>
          <a:xfrm>
            <a:off x="571500" y="396950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773" name="Google Shape;773;p17"/>
          <p:cNvGrpSpPr/>
          <p:nvPr/>
        </p:nvGrpSpPr>
        <p:grpSpPr>
          <a:xfrm>
            <a:off x="58301" y="3968713"/>
            <a:ext cx="1031261" cy="913250"/>
            <a:chOff x="1343200" y="1432100"/>
            <a:chExt cx="1031261" cy="913250"/>
          </a:xfrm>
        </p:grpSpPr>
        <p:sp>
          <p:nvSpPr>
            <p:cNvPr id="774" name="Google Shape;774;p17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775" name="Google Shape;775;p17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776" name="Google Shape;776;p17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77" name="Google Shape;777;p17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24415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8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0" name="Google Shape;780;p18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1" name="Google Shape;781;p18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82" name="Google Shape;782;p18"/>
          <p:cNvSpPr txBox="1">
            <a:spLocks noGrp="1"/>
          </p:cNvSpPr>
          <p:nvPr>
            <p:ph type="subTitle" idx="1"/>
          </p:nvPr>
        </p:nvSpPr>
        <p:spPr>
          <a:xfrm>
            <a:off x="1010707" y="1557575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3" name="Google Shape;783;p18"/>
          <p:cNvSpPr txBox="1">
            <a:spLocks noGrp="1"/>
          </p:cNvSpPr>
          <p:nvPr>
            <p:ph type="subTitle" idx="2"/>
          </p:nvPr>
        </p:nvSpPr>
        <p:spPr>
          <a:xfrm>
            <a:off x="1010701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4" name="Google Shape;784;p18"/>
          <p:cNvSpPr txBox="1">
            <a:spLocks noGrp="1"/>
          </p:cNvSpPr>
          <p:nvPr>
            <p:ph type="subTitle" idx="3"/>
          </p:nvPr>
        </p:nvSpPr>
        <p:spPr>
          <a:xfrm>
            <a:off x="6898049" y="1560300"/>
            <a:ext cx="13761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5" name="Google Shape;785;p18"/>
          <p:cNvSpPr txBox="1">
            <a:spLocks noGrp="1"/>
          </p:cNvSpPr>
          <p:nvPr>
            <p:ph type="subTitle" idx="4"/>
          </p:nvPr>
        </p:nvSpPr>
        <p:spPr>
          <a:xfrm>
            <a:off x="5808426" y="1948650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6" name="Google Shape;786;p18"/>
          <p:cNvSpPr txBox="1">
            <a:spLocks noGrp="1"/>
          </p:cNvSpPr>
          <p:nvPr>
            <p:ph type="subTitle" idx="5"/>
          </p:nvPr>
        </p:nvSpPr>
        <p:spPr>
          <a:xfrm>
            <a:off x="1010707" y="2938250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7" name="Google Shape;787;p18"/>
          <p:cNvSpPr txBox="1">
            <a:spLocks noGrp="1"/>
          </p:cNvSpPr>
          <p:nvPr>
            <p:ph type="subTitle" idx="6"/>
          </p:nvPr>
        </p:nvSpPr>
        <p:spPr>
          <a:xfrm>
            <a:off x="1010701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88" name="Google Shape;788;p18"/>
          <p:cNvSpPr txBox="1">
            <a:spLocks noGrp="1"/>
          </p:cNvSpPr>
          <p:nvPr>
            <p:ph type="subTitle" idx="7"/>
          </p:nvPr>
        </p:nvSpPr>
        <p:spPr>
          <a:xfrm>
            <a:off x="6898050" y="2938248"/>
            <a:ext cx="13761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789" name="Google Shape;789;p18"/>
          <p:cNvSpPr txBox="1">
            <a:spLocks noGrp="1"/>
          </p:cNvSpPr>
          <p:nvPr>
            <p:ph type="subTitle" idx="8"/>
          </p:nvPr>
        </p:nvSpPr>
        <p:spPr>
          <a:xfrm>
            <a:off x="5808426" y="3331375"/>
            <a:ext cx="2465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0" name="Google Shape;790;p18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1" name="Google Shape;791;p18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2" name="Google Shape;792;p18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3" name="Google Shape;793;p18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4" name="Google Shape;794;p18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5" name="Google Shape;795;p18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8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7" name="Google Shape;797;p18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8" name="Google Shape;798;p18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799" name="Google Shape;799;p18"/>
          <p:cNvGrpSpPr/>
          <p:nvPr/>
        </p:nvGrpSpPr>
        <p:grpSpPr>
          <a:xfrm>
            <a:off x="8413638" y="4378576"/>
            <a:ext cx="527400" cy="735075"/>
            <a:chOff x="3553100" y="1256250"/>
            <a:chExt cx="527400" cy="735075"/>
          </a:xfrm>
        </p:grpSpPr>
        <p:sp>
          <p:nvSpPr>
            <p:cNvPr id="800" name="Google Shape;800;p1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06" name="Google Shape;806;p18"/>
          <p:cNvGrpSpPr/>
          <p:nvPr/>
        </p:nvGrpSpPr>
        <p:grpSpPr>
          <a:xfrm rot="10018442">
            <a:off x="-819605" y="4451760"/>
            <a:ext cx="1657398" cy="808519"/>
            <a:chOff x="6016754" y="2989146"/>
            <a:chExt cx="1657343" cy="808493"/>
          </a:xfrm>
        </p:grpSpPr>
        <p:sp>
          <p:nvSpPr>
            <p:cNvPr id="807" name="Google Shape;807;p18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8" name="Google Shape;808;p18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9" name="Google Shape;809;p18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0" name="Google Shape;810;p18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1" name="Google Shape;811;p18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2" name="Google Shape;812;p18"/>
          <p:cNvGrpSpPr/>
          <p:nvPr/>
        </p:nvGrpSpPr>
        <p:grpSpPr>
          <a:xfrm rot="10018442">
            <a:off x="-603706" y="4065916"/>
            <a:ext cx="1094891" cy="1504809"/>
            <a:chOff x="6143348" y="1855432"/>
            <a:chExt cx="1094855" cy="1504759"/>
          </a:xfrm>
        </p:grpSpPr>
        <p:sp>
          <p:nvSpPr>
            <p:cNvPr id="813" name="Google Shape;813;p18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4" name="Google Shape;814;p18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5" name="Google Shape;815;p18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6" name="Google Shape;816;p18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17" name="Google Shape;817;p18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18" name="Google Shape;818;p18"/>
          <p:cNvGrpSpPr/>
          <p:nvPr/>
        </p:nvGrpSpPr>
        <p:grpSpPr>
          <a:xfrm>
            <a:off x="8121615" y="-226250"/>
            <a:ext cx="1111474" cy="1244475"/>
            <a:chOff x="1338201" y="32850"/>
            <a:chExt cx="1111474" cy="1244475"/>
          </a:xfrm>
        </p:grpSpPr>
        <p:sp>
          <p:nvSpPr>
            <p:cNvPr id="819" name="Google Shape;819;p18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0" name="Google Shape;820;p18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</p:sp>
        <p:sp>
          <p:nvSpPr>
            <p:cNvPr id="821" name="Google Shape;821;p18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22" name="Google Shape;822;p18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23" name="Google Shape;823;p18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24" name="Google Shape;824;p18"/>
          <p:cNvSpPr txBox="1">
            <a:spLocks noGrp="1"/>
          </p:cNvSpPr>
          <p:nvPr>
            <p:ph type="title"/>
          </p:nvPr>
        </p:nvSpPr>
        <p:spPr>
          <a:xfrm>
            <a:off x="571500" y="3970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814091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 2">
  <p:cSld name="Title and four columns  2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19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7" name="Google Shape;827;p19"/>
          <p:cNvSpPr/>
          <p:nvPr/>
        </p:nvSpPr>
        <p:spPr>
          <a:xfrm rot="10800000" flipH="1">
            <a:off x="6280500" y="-484270"/>
            <a:ext cx="3047992" cy="383842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8" name="Google Shape;828;p19"/>
          <p:cNvSpPr/>
          <p:nvPr/>
        </p:nvSpPr>
        <p:spPr>
          <a:xfrm rot="-5400000">
            <a:off x="-136964" y="3283434"/>
            <a:ext cx="2079730" cy="1993702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29" name="Google Shape;829;p19"/>
          <p:cNvSpPr txBox="1">
            <a:spLocks noGrp="1"/>
          </p:cNvSpPr>
          <p:nvPr>
            <p:ph type="subTitle" idx="1"/>
          </p:nvPr>
        </p:nvSpPr>
        <p:spPr>
          <a:xfrm>
            <a:off x="763663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0" name="Google Shape;830;p19"/>
          <p:cNvSpPr txBox="1">
            <a:spLocks noGrp="1"/>
          </p:cNvSpPr>
          <p:nvPr>
            <p:ph type="subTitle" idx="2"/>
          </p:nvPr>
        </p:nvSpPr>
        <p:spPr>
          <a:xfrm>
            <a:off x="763663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1" name="Google Shape;831;p19"/>
          <p:cNvSpPr txBox="1">
            <a:spLocks noGrp="1"/>
          </p:cNvSpPr>
          <p:nvPr>
            <p:ph type="subTitle" idx="3"/>
          </p:nvPr>
        </p:nvSpPr>
        <p:spPr>
          <a:xfrm>
            <a:off x="6493637" y="2735175"/>
            <a:ext cx="18867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2" name="Google Shape;832;p19"/>
          <p:cNvSpPr txBox="1">
            <a:spLocks noGrp="1"/>
          </p:cNvSpPr>
          <p:nvPr>
            <p:ph type="subTitle" idx="4"/>
          </p:nvPr>
        </p:nvSpPr>
        <p:spPr>
          <a:xfrm>
            <a:off x="6493637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3" name="Google Shape;833;p19"/>
          <p:cNvSpPr txBox="1">
            <a:spLocks noGrp="1"/>
          </p:cNvSpPr>
          <p:nvPr>
            <p:ph type="subTitle" idx="5"/>
          </p:nvPr>
        </p:nvSpPr>
        <p:spPr>
          <a:xfrm>
            <a:off x="2669700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4" name="Google Shape;834;p19"/>
          <p:cNvSpPr txBox="1">
            <a:spLocks noGrp="1"/>
          </p:cNvSpPr>
          <p:nvPr>
            <p:ph type="subTitle" idx="6"/>
          </p:nvPr>
        </p:nvSpPr>
        <p:spPr>
          <a:xfrm>
            <a:off x="2669700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5" name="Google Shape;835;p19"/>
          <p:cNvSpPr txBox="1">
            <a:spLocks noGrp="1"/>
          </p:cNvSpPr>
          <p:nvPr>
            <p:ph type="subTitle" idx="7"/>
          </p:nvPr>
        </p:nvSpPr>
        <p:spPr>
          <a:xfrm>
            <a:off x="4599412" y="2742675"/>
            <a:ext cx="18867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36" name="Google Shape;836;p19"/>
          <p:cNvSpPr txBox="1">
            <a:spLocks noGrp="1"/>
          </p:cNvSpPr>
          <p:nvPr>
            <p:ph type="subTitle" idx="8"/>
          </p:nvPr>
        </p:nvSpPr>
        <p:spPr>
          <a:xfrm>
            <a:off x="4599412" y="3124888"/>
            <a:ext cx="18867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37" name="Google Shape;837;p19"/>
          <p:cNvSpPr/>
          <p:nvPr/>
        </p:nvSpPr>
        <p:spPr>
          <a:xfrm flipH="1">
            <a:off x="4555998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8" name="Google Shape;838;p19"/>
          <p:cNvSpPr/>
          <p:nvPr/>
        </p:nvSpPr>
        <p:spPr>
          <a:xfrm flipH="1">
            <a:off x="8867459" y="26631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39" name="Google Shape;839;p19"/>
          <p:cNvSpPr/>
          <p:nvPr/>
        </p:nvSpPr>
        <p:spPr>
          <a:xfrm flipH="1">
            <a:off x="7448278" y="48777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0" name="Google Shape;840;p19"/>
          <p:cNvSpPr/>
          <p:nvPr/>
        </p:nvSpPr>
        <p:spPr>
          <a:xfrm flipH="1">
            <a:off x="571499" y="4897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1" name="Google Shape;841;p19"/>
          <p:cNvSpPr/>
          <p:nvPr/>
        </p:nvSpPr>
        <p:spPr>
          <a:xfrm flipH="1">
            <a:off x="2246416" y="492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2" name="Google Shape;842;p19"/>
          <p:cNvSpPr/>
          <p:nvPr/>
        </p:nvSpPr>
        <p:spPr>
          <a:xfrm flipH="1">
            <a:off x="9143996" y="46145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3" name="Google Shape;843;p19"/>
          <p:cNvSpPr/>
          <p:nvPr/>
        </p:nvSpPr>
        <p:spPr>
          <a:xfrm flipH="1">
            <a:off x="166999" y="20817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4" name="Google Shape;844;p19"/>
          <p:cNvSpPr/>
          <p:nvPr/>
        </p:nvSpPr>
        <p:spPr>
          <a:xfrm flipH="1">
            <a:off x="167012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45" name="Google Shape;845;p19"/>
          <p:cNvSpPr/>
          <p:nvPr/>
        </p:nvSpPr>
        <p:spPr>
          <a:xfrm flipH="1">
            <a:off x="7098816" y="3167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46" name="Google Shape;846;p19"/>
          <p:cNvGrpSpPr/>
          <p:nvPr/>
        </p:nvGrpSpPr>
        <p:grpSpPr>
          <a:xfrm>
            <a:off x="8436350" y="136201"/>
            <a:ext cx="527400" cy="735075"/>
            <a:chOff x="3553100" y="1256250"/>
            <a:chExt cx="527400" cy="735075"/>
          </a:xfrm>
        </p:grpSpPr>
        <p:sp>
          <p:nvSpPr>
            <p:cNvPr id="847" name="Google Shape;847;p19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8" name="Google Shape;848;p19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49" name="Google Shape;849;p19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0" name="Google Shape;850;p19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1" name="Google Shape;851;p19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2" name="Google Shape;852;p19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853" name="Google Shape;853;p19"/>
          <p:cNvSpPr txBox="1">
            <a:spLocks noGrp="1"/>
          </p:cNvSpPr>
          <p:nvPr>
            <p:ph type="title"/>
          </p:nvPr>
        </p:nvSpPr>
        <p:spPr>
          <a:xfrm>
            <a:off x="571500" y="423625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854" name="Google Shape;854;p19"/>
          <p:cNvGrpSpPr/>
          <p:nvPr/>
        </p:nvGrpSpPr>
        <p:grpSpPr>
          <a:xfrm>
            <a:off x="-250461" y="3680801"/>
            <a:ext cx="1111474" cy="1244475"/>
            <a:chOff x="1338201" y="32850"/>
            <a:chExt cx="1111474" cy="1244475"/>
          </a:xfrm>
        </p:grpSpPr>
        <p:sp>
          <p:nvSpPr>
            <p:cNvPr id="855" name="Google Shape;855;p19"/>
            <p:cNvSpPr/>
            <p:nvPr/>
          </p:nvSpPr>
          <p:spPr>
            <a:xfrm>
              <a:off x="1338201" y="359526"/>
              <a:ext cx="203500" cy="189675"/>
            </a:xfrm>
            <a:custGeom>
              <a:avLst/>
              <a:gdLst/>
              <a:ahLst/>
              <a:cxnLst/>
              <a:rect l="l" t="t" r="r" b="b"/>
              <a:pathLst>
                <a:path w="8140" h="7587" extrusionOk="0">
                  <a:moveTo>
                    <a:pt x="166" y="4353"/>
                  </a:moveTo>
                  <a:cubicBezTo>
                    <a:pt x="-304" y="3110"/>
                    <a:pt x="245" y="476"/>
                    <a:pt x="1565" y="83"/>
                  </a:cubicBezTo>
                  <a:cubicBezTo>
                    <a:pt x="2885" y="-310"/>
                    <a:pt x="7618" y="753"/>
                    <a:pt x="8088" y="1996"/>
                  </a:cubicBezTo>
                  <a:cubicBezTo>
                    <a:pt x="8558" y="3239"/>
                    <a:pt x="5707" y="7150"/>
                    <a:pt x="4387" y="7543"/>
                  </a:cubicBezTo>
                  <a:cubicBezTo>
                    <a:pt x="3067" y="7936"/>
                    <a:pt x="636" y="5596"/>
                    <a:pt x="166" y="435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6" name="Google Shape;856;p19"/>
            <p:cNvSpPr/>
            <p:nvPr/>
          </p:nvSpPr>
          <p:spPr>
            <a:xfrm>
              <a:off x="1347250" y="337675"/>
              <a:ext cx="536800" cy="938625"/>
            </a:xfrm>
            <a:custGeom>
              <a:avLst/>
              <a:gdLst/>
              <a:ahLst/>
              <a:cxnLst/>
              <a:rect l="l" t="t" r="r" b="b"/>
              <a:pathLst>
                <a:path w="21472" h="37545" extrusionOk="0">
                  <a:moveTo>
                    <a:pt x="1669" y="0"/>
                  </a:moveTo>
                  <a:lnTo>
                    <a:pt x="21472" y="33894"/>
                  </a:lnTo>
                  <a:lnTo>
                    <a:pt x="18605" y="37545"/>
                  </a:lnTo>
                  <a:lnTo>
                    <a:pt x="0" y="5619"/>
                  </a:lnTo>
                  <a:lnTo>
                    <a:pt x="286" y="1713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857" name="Google Shape;857;p19"/>
            <p:cNvSpPr/>
            <p:nvPr/>
          </p:nvSpPr>
          <p:spPr>
            <a:xfrm>
              <a:off x="1811700" y="876800"/>
              <a:ext cx="637575" cy="400525"/>
            </a:xfrm>
            <a:custGeom>
              <a:avLst/>
              <a:gdLst/>
              <a:ahLst/>
              <a:cxnLst/>
              <a:rect l="l" t="t" r="r" b="b"/>
              <a:pathLst>
                <a:path w="25503" h="16021" extrusionOk="0">
                  <a:moveTo>
                    <a:pt x="0" y="16021"/>
                  </a:moveTo>
                  <a:lnTo>
                    <a:pt x="3306" y="11485"/>
                  </a:lnTo>
                  <a:lnTo>
                    <a:pt x="25503" y="0"/>
                  </a:lnTo>
                  <a:lnTo>
                    <a:pt x="23371" y="3753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858" name="Google Shape;858;p19"/>
            <p:cNvSpPr/>
            <p:nvPr/>
          </p:nvSpPr>
          <p:spPr>
            <a:xfrm>
              <a:off x="1388850" y="32850"/>
              <a:ext cx="1060825" cy="1149000"/>
            </a:xfrm>
            <a:custGeom>
              <a:avLst/>
              <a:gdLst/>
              <a:ahLst/>
              <a:cxnLst/>
              <a:rect l="l" t="t" r="r" b="b"/>
              <a:pathLst>
                <a:path w="42433" h="45960" extrusionOk="0">
                  <a:moveTo>
                    <a:pt x="22736" y="1"/>
                  </a:moveTo>
                  <a:lnTo>
                    <a:pt x="0" y="12190"/>
                  </a:lnTo>
                  <a:lnTo>
                    <a:pt x="19697" y="45959"/>
                  </a:lnTo>
                  <a:lnTo>
                    <a:pt x="42433" y="33770"/>
                  </a:lnTo>
                  <a:lnTo>
                    <a:pt x="22736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59" name="Google Shape;859;p19"/>
            <p:cNvSpPr/>
            <p:nvPr/>
          </p:nvSpPr>
          <p:spPr>
            <a:xfrm>
              <a:off x="1577300" y="219800"/>
              <a:ext cx="487875" cy="395150"/>
            </a:xfrm>
            <a:custGeom>
              <a:avLst/>
              <a:gdLst/>
              <a:ahLst/>
              <a:cxnLst/>
              <a:rect l="l" t="t" r="r" b="b"/>
              <a:pathLst>
                <a:path w="19515" h="15806" extrusionOk="0">
                  <a:moveTo>
                    <a:pt x="14773" y="0"/>
                  </a:moveTo>
                  <a:lnTo>
                    <a:pt x="0" y="7933"/>
                  </a:lnTo>
                  <a:lnTo>
                    <a:pt x="4742" y="15806"/>
                  </a:lnTo>
                  <a:lnTo>
                    <a:pt x="19514" y="7873"/>
                  </a:lnTo>
                  <a:lnTo>
                    <a:pt x="1477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60" name="Google Shape;860;p19"/>
          <p:cNvGrpSpPr/>
          <p:nvPr/>
        </p:nvGrpSpPr>
        <p:grpSpPr>
          <a:xfrm rot="4699091">
            <a:off x="8069956" y="4252077"/>
            <a:ext cx="1094981" cy="1504933"/>
            <a:chOff x="6143348" y="1855432"/>
            <a:chExt cx="1094855" cy="1504759"/>
          </a:xfrm>
        </p:grpSpPr>
        <p:sp>
          <p:nvSpPr>
            <p:cNvPr id="861" name="Google Shape;861;p19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2" name="Google Shape;862;p19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3" name="Google Shape;863;p19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4" name="Google Shape;864;p19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65" name="Google Shape;865;p19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453570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20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8" name="Google Shape;868;p20"/>
          <p:cNvSpPr/>
          <p:nvPr/>
        </p:nvSpPr>
        <p:spPr>
          <a:xfrm>
            <a:off x="3944748" y="914452"/>
            <a:ext cx="5383512" cy="4309778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69" name="Google Shape;869;p20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0" name="Google Shape;870;p20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1" name="Google Shape;871;p20"/>
          <p:cNvSpPr/>
          <p:nvPr/>
        </p:nvSpPr>
        <p:spPr>
          <a:xfrm>
            <a:off x="714079" y="35373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2" name="Google Shape;872;p20"/>
          <p:cNvSpPr/>
          <p:nvPr/>
        </p:nvSpPr>
        <p:spPr>
          <a:xfrm>
            <a:off x="681377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3" name="Google Shape;873;p20"/>
          <p:cNvSpPr/>
          <p:nvPr/>
        </p:nvSpPr>
        <p:spPr>
          <a:xfrm>
            <a:off x="7926192" y="32303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4" name="Google Shape;874;p20"/>
          <p:cNvSpPr/>
          <p:nvPr/>
        </p:nvSpPr>
        <p:spPr>
          <a:xfrm>
            <a:off x="1547399" y="49610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5" name="Google Shape;875;p20"/>
          <p:cNvSpPr/>
          <p:nvPr/>
        </p:nvSpPr>
        <p:spPr>
          <a:xfrm>
            <a:off x="6841253" y="446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6" name="Google Shape;876;p20"/>
          <p:cNvSpPr/>
          <p:nvPr/>
        </p:nvSpPr>
        <p:spPr>
          <a:xfrm>
            <a:off x="8768258" y="16334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7" name="Google Shape;877;p20"/>
          <p:cNvSpPr/>
          <p:nvPr/>
        </p:nvSpPr>
        <p:spPr>
          <a:xfrm>
            <a:off x="1435417" y="9852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78" name="Google Shape;878;p20"/>
          <p:cNvSpPr txBox="1">
            <a:spLocks noGrp="1"/>
          </p:cNvSpPr>
          <p:nvPr>
            <p:ph type="subTitle" idx="1"/>
          </p:nvPr>
        </p:nvSpPr>
        <p:spPr>
          <a:xfrm>
            <a:off x="2283900" y="2030900"/>
            <a:ext cx="4576200" cy="81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79" name="Google Shape;879;p20"/>
          <p:cNvSpPr txBox="1">
            <a:spLocks noGrp="1"/>
          </p:cNvSpPr>
          <p:nvPr>
            <p:ph type="subTitle" idx="2"/>
          </p:nvPr>
        </p:nvSpPr>
        <p:spPr>
          <a:xfrm>
            <a:off x="2955750" y="3004675"/>
            <a:ext cx="3232500" cy="292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880" name="Google Shape;880;p20"/>
          <p:cNvSpPr/>
          <p:nvPr/>
        </p:nvSpPr>
        <p:spPr>
          <a:xfrm>
            <a:off x="-450103" y="-537844"/>
            <a:ext cx="4491675" cy="5116875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881" name="Google Shape;881;p20"/>
          <p:cNvSpPr/>
          <p:nvPr/>
        </p:nvSpPr>
        <p:spPr>
          <a:xfrm>
            <a:off x="8189053" y="49108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2" name="Google Shape;882;p20"/>
          <p:cNvSpPr/>
          <p:nvPr/>
        </p:nvSpPr>
        <p:spPr>
          <a:xfrm>
            <a:off x="-276542" y="213705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83" name="Google Shape;883;p20"/>
          <p:cNvSpPr/>
          <p:nvPr/>
        </p:nvSpPr>
        <p:spPr>
          <a:xfrm>
            <a:off x="281102" y="296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884" name="Google Shape;884;p20"/>
          <p:cNvGrpSpPr/>
          <p:nvPr/>
        </p:nvGrpSpPr>
        <p:grpSpPr>
          <a:xfrm rot="851508">
            <a:off x="71646" y="3945478"/>
            <a:ext cx="1099336" cy="1274069"/>
            <a:chOff x="374513" y="3152476"/>
            <a:chExt cx="1519294" cy="1760777"/>
          </a:xfrm>
        </p:grpSpPr>
        <p:sp>
          <p:nvSpPr>
            <p:cNvPr id="885" name="Google Shape;885;p20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6" name="Google Shape;886;p20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7" name="Google Shape;887;p20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8" name="Google Shape;888;p20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89" name="Google Shape;889;p20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0" name="Google Shape;890;p20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1" name="Google Shape;891;p20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2" name="Google Shape;892;p20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3" name="Google Shape;893;p20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4" name="Google Shape;894;p20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5" name="Google Shape;895;p20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896" name="Google Shape;896;p20"/>
          <p:cNvGrpSpPr/>
          <p:nvPr/>
        </p:nvGrpSpPr>
        <p:grpSpPr>
          <a:xfrm>
            <a:off x="8085575" y="-155359"/>
            <a:ext cx="757289" cy="864550"/>
            <a:chOff x="5585712" y="137416"/>
            <a:chExt cx="757289" cy="864550"/>
          </a:xfrm>
        </p:grpSpPr>
        <p:sp>
          <p:nvSpPr>
            <p:cNvPr id="897" name="Google Shape;897;p20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8" name="Google Shape;898;p20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99" name="Google Shape;899;p20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0" name="Google Shape;900;p20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20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20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20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20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5" name="Google Shape;905;p20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6" name="Google Shape;906;p20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20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20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9" name="Google Shape;909;p20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0" name="Google Shape;910;p20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20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20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3" name="Google Shape;913;p20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4" name="Google Shape;914;p20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20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20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20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20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9" name="Google Shape;919;p20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0" name="Google Shape;920;p20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1" name="Google Shape;921;p20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2" name="Google Shape;922;p20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3" name="Google Shape;923;p20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24" name="Google Shape;924;p20"/>
          <p:cNvGrpSpPr/>
          <p:nvPr/>
        </p:nvGrpSpPr>
        <p:grpSpPr>
          <a:xfrm rot="-2978167">
            <a:off x="8534289" y="3944771"/>
            <a:ext cx="516943" cy="1275472"/>
            <a:chOff x="2266600" y="1348075"/>
            <a:chExt cx="516975" cy="1275550"/>
          </a:xfrm>
        </p:grpSpPr>
        <p:sp>
          <p:nvSpPr>
            <p:cNvPr id="925" name="Google Shape;925;p20"/>
            <p:cNvSpPr/>
            <p:nvPr/>
          </p:nvSpPr>
          <p:spPr>
            <a:xfrm>
              <a:off x="2370700" y="1348400"/>
              <a:ext cx="153525" cy="225800"/>
            </a:xfrm>
            <a:custGeom>
              <a:avLst/>
              <a:gdLst/>
              <a:ahLst/>
              <a:cxnLst/>
              <a:rect l="l" t="t" r="r" b="b"/>
              <a:pathLst>
                <a:path w="6141" h="9032" extrusionOk="0">
                  <a:moveTo>
                    <a:pt x="2408" y="0"/>
                  </a:moveTo>
                  <a:cubicBezTo>
                    <a:pt x="2346" y="0"/>
                    <a:pt x="2282" y="11"/>
                    <a:pt x="2220" y="35"/>
                  </a:cubicBezTo>
                  <a:cubicBezTo>
                    <a:pt x="2068" y="96"/>
                    <a:pt x="1977" y="217"/>
                    <a:pt x="1946" y="369"/>
                  </a:cubicBezTo>
                  <a:lnTo>
                    <a:pt x="1" y="9032"/>
                  </a:lnTo>
                  <a:lnTo>
                    <a:pt x="6141" y="8546"/>
                  </a:lnTo>
                  <a:lnTo>
                    <a:pt x="2828" y="278"/>
                  </a:lnTo>
                  <a:cubicBezTo>
                    <a:pt x="2760" y="97"/>
                    <a:pt x="2591" y="0"/>
                    <a:pt x="2408" y="0"/>
                  </a:cubicBez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20"/>
            <p:cNvSpPr/>
            <p:nvPr/>
          </p:nvSpPr>
          <p:spPr>
            <a:xfrm>
              <a:off x="2370700" y="1552000"/>
              <a:ext cx="231800" cy="983475"/>
            </a:xfrm>
            <a:custGeom>
              <a:avLst/>
              <a:gdLst/>
              <a:ahLst/>
              <a:cxnLst/>
              <a:rect l="l" t="t" r="r" b="b"/>
              <a:pathLst>
                <a:path w="9272" h="39339" extrusionOk="0">
                  <a:moveTo>
                    <a:pt x="5484" y="0"/>
                  </a:moveTo>
                  <a:cubicBezTo>
                    <a:pt x="5023" y="0"/>
                    <a:pt x="4505" y="219"/>
                    <a:pt x="4469" y="493"/>
                  </a:cubicBezTo>
                  <a:lnTo>
                    <a:pt x="1703" y="705"/>
                  </a:lnTo>
                  <a:cubicBezTo>
                    <a:pt x="1557" y="462"/>
                    <a:pt x="1256" y="365"/>
                    <a:pt x="946" y="365"/>
                  </a:cubicBezTo>
                  <a:cubicBezTo>
                    <a:pt x="482" y="365"/>
                    <a:pt x="1" y="584"/>
                    <a:pt x="1" y="857"/>
                  </a:cubicBezTo>
                  <a:lnTo>
                    <a:pt x="3101" y="39338"/>
                  </a:lnTo>
                  <a:lnTo>
                    <a:pt x="9272" y="38852"/>
                  </a:lnTo>
                  <a:lnTo>
                    <a:pt x="6171" y="341"/>
                  </a:lnTo>
                  <a:cubicBezTo>
                    <a:pt x="6074" y="98"/>
                    <a:pt x="5792" y="0"/>
                    <a:pt x="54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20"/>
            <p:cNvSpPr/>
            <p:nvPr/>
          </p:nvSpPr>
          <p:spPr>
            <a:xfrm>
              <a:off x="2406425" y="1348075"/>
              <a:ext cx="56250" cy="71250"/>
            </a:xfrm>
            <a:custGeom>
              <a:avLst/>
              <a:gdLst/>
              <a:ahLst/>
              <a:cxnLst/>
              <a:rect l="l" t="t" r="r" b="b"/>
              <a:pathLst>
                <a:path w="2250" h="2850" extrusionOk="0">
                  <a:moveTo>
                    <a:pt x="964" y="1"/>
                  </a:moveTo>
                  <a:cubicBezTo>
                    <a:pt x="763" y="1"/>
                    <a:pt x="566" y="124"/>
                    <a:pt x="517" y="352"/>
                  </a:cubicBezTo>
                  <a:lnTo>
                    <a:pt x="0" y="2631"/>
                  </a:lnTo>
                  <a:cubicBezTo>
                    <a:pt x="318" y="2764"/>
                    <a:pt x="659" y="2850"/>
                    <a:pt x="1002" y="2850"/>
                  </a:cubicBezTo>
                  <a:cubicBezTo>
                    <a:pt x="1053" y="2850"/>
                    <a:pt x="1104" y="2848"/>
                    <a:pt x="1155" y="2844"/>
                  </a:cubicBezTo>
                  <a:cubicBezTo>
                    <a:pt x="1551" y="2814"/>
                    <a:pt x="1915" y="2662"/>
                    <a:pt x="2250" y="2449"/>
                  </a:cubicBezTo>
                  <a:lnTo>
                    <a:pt x="1399" y="291"/>
                  </a:lnTo>
                  <a:cubicBezTo>
                    <a:pt x="1314" y="93"/>
                    <a:pt x="1137" y="1"/>
                    <a:pt x="9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8" name="Google Shape;928;p20"/>
            <p:cNvSpPr/>
            <p:nvPr/>
          </p:nvSpPr>
          <p:spPr>
            <a:xfrm>
              <a:off x="2413275" y="1564300"/>
              <a:ext cx="147425" cy="967375"/>
            </a:xfrm>
            <a:custGeom>
              <a:avLst/>
              <a:gdLst/>
              <a:ahLst/>
              <a:cxnLst/>
              <a:rect l="l" t="t" r="r" b="b"/>
              <a:pathLst>
                <a:path w="5897" h="38695" extrusionOk="0">
                  <a:moveTo>
                    <a:pt x="2766" y="1"/>
                  </a:moveTo>
                  <a:lnTo>
                    <a:pt x="0" y="244"/>
                  </a:lnTo>
                  <a:lnTo>
                    <a:pt x="3131" y="38694"/>
                  </a:lnTo>
                  <a:lnTo>
                    <a:pt x="5897" y="38481"/>
                  </a:lnTo>
                  <a:lnTo>
                    <a:pt x="2766" y="1"/>
                  </a:lnTo>
                  <a:close/>
                </a:path>
              </a:pathLst>
            </a:custGeom>
            <a:solidFill>
              <a:srgbClr val="F4AE2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9" name="Google Shape;929;p20"/>
            <p:cNvSpPr/>
            <p:nvPr/>
          </p:nvSpPr>
          <p:spPr>
            <a:xfrm>
              <a:off x="2413275" y="1549075"/>
              <a:ext cx="151225" cy="982600"/>
            </a:xfrm>
            <a:custGeom>
              <a:avLst/>
              <a:gdLst/>
              <a:ahLst/>
              <a:cxnLst/>
              <a:rect l="l" t="t" r="r" b="b"/>
              <a:pathLst>
                <a:path w="6049" h="39304" extrusionOk="0">
                  <a:moveTo>
                    <a:pt x="1501" y="0"/>
                  </a:moveTo>
                  <a:cubicBezTo>
                    <a:pt x="879" y="0"/>
                    <a:pt x="223" y="264"/>
                    <a:pt x="0" y="853"/>
                  </a:cubicBezTo>
                  <a:lnTo>
                    <a:pt x="3131" y="39303"/>
                  </a:lnTo>
                  <a:lnTo>
                    <a:pt x="6049" y="39090"/>
                  </a:lnTo>
                  <a:lnTo>
                    <a:pt x="2766" y="610"/>
                  </a:lnTo>
                  <a:cubicBezTo>
                    <a:pt x="2607" y="219"/>
                    <a:pt x="2068" y="0"/>
                    <a:pt x="15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grpSp>
          <p:nvGrpSpPr>
            <p:cNvPr id="930" name="Google Shape;930;p20"/>
            <p:cNvGrpSpPr/>
            <p:nvPr/>
          </p:nvGrpSpPr>
          <p:grpSpPr>
            <a:xfrm>
              <a:off x="2266600" y="1494350"/>
              <a:ext cx="516975" cy="1129275"/>
              <a:chOff x="2266600" y="1494350"/>
              <a:chExt cx="516975" cy="1129275"/>
            </a:xfrm>
          </p:grpSpPr>
          <p:sp>
            <p:nvSpPr>
              <p:cNvPr id="931" name="Google Shape;931;p20"/>
              <p:cNvSpPr/>
              <p:nvPr/>
            </p:nvSpPr>
            <p:spPr>
              <a:xfrm>
                <a:off x="2621475" y="1494350"/>
                <a:ext cx="162100" cy="234875"/>
              </a:xfrm>
              <a:custGeom>
                <a:avLst/>
                <a:gdLst/>
                <a:ahLst/>
                <a:cxnLst/>
                <a:rect l="l" t="t" r="r" b="b"/>
                <a:pathLst>
                  <a:path w="6484" h="9395" extrusionOk="0">
                    <a:moveTo>
                      <a:pt x="5988" y="1"/>
                    </a:moveTo>
                    <a:cubicBezTo>
                      <a:pt x="5854" y="1"/>
                      <a:pt x="5719" y="58"/>
                      <a:pt x="5624" y="185"/>
                    </a:cubicBezTo>
                    <a:lnTo>
                      <a:pt x="0" y="7115"/>
                    </a:lnTo>
                    <a:lnTo>
                      <a:pt x="5745" y="9395"/>
                    </a:lnTo>
                    <a:lnTo>
                      <a:pt x="6444" y="519"/>
                    </a:lnTo>
                    <a:cubicBezTo>
                      <a:pt x="6484" y="202"/>
                      <a:pt x="6239" y="1"/>
                      <a:pt x="5988" y="1"/>
                    </a:cubicBezTo>
                    <a:close/>
                  </a:path>
                </a:pathLst>
              </a:custGeom>
              <a:solidFill>
                <a:srgbClr val="F4F0E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0"/>
              <p:cNvSpPr/>
              <p:nvPr/>
            </p:nvSpPr>
            <p:spPr>
              <a:xfrm>
                <a:off x="2725575" y="1494400"/>
                <a:ext cx="56250" cy="70525"/>
              </a:xfrm>
              <a:custGeom>
                <a:avLst/>
                <a:gdLst/>
                <a:ahLst/>
                <a:cxnLst/>
                <a:rect l="l" t="t" r="r" b="b"/>
                <a:pathLst>
                  <a:path w="2250" h="2821" extrusionOk="0">
                    <a:moveTo>
                      <a:pt x="1824" y="0"/>
                    </a:moveTo>
                    <a:cubicBezTo>
                      <a:pt x="1672" y="0"/>
                      <a:pt x="1520" y="61"/>
                      <a:pt x="1429" y="183"/>
                    </a:cubicBezTo>
                    <a:lnTo>
                      <a:pt x="1" y="1976"/>
                    </a:lnTo>
                    <a:cubicBezTo>
                      <a:pt x="244" y="2280"/>
                      <a:pt x="548" y="2523"/>
                      <a:pt x="913" y="2675"/>
                    </a:cubicBezTo>
                    <a:cubicBezTo>
                      <a:pt x="1180" y="2764"/>
                      <a:pt x="1463" y="2821"/>
                      <a:pt x="1750" y="2821"/>
                    </a:cubicBezTo>
                    <a:cubicBezTo>
                      <a:pt x="1856" y="2821"/>
                      <a:pt x="1962" y="2813"/>
                      <a:pt x="2068" y="2797"/>
                    </a:cubicBezTo>
                    <a:lnTo>
                      <a:pt x="2250" y="487"/>
                    </a:lnTo>
                    <a:cubicBezTo>
                      <a:pt x="2250" y="243"/>
                      <a:pt x="2068" y="31"/>
                      <a:pt x="18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0"/>
              <p:cNvSpPr/>
              <p:nvPr/>
            </p:nvSpPr>
            <p:spPr>
              <a:xfrm>
                <a:off x="2266600" y="1667525"/>
                <a:ext cx="499600" cy="956100"/>
              </a:xfrm>
              <a:custGeom>
                <a:avLst/>
                <a:gdLst/>
                <a:ahLst/>
                <a:cxnLst/>
                <a:rect l="l" t="t" r="r" b="b"/>
                <a:pathLst>
                  <a:path w="19984" h="38244" extrusionOk="0">
                    <a:moveTo>
                      <a:pt x="14626" y="0"/>
                    </a:moveTo>
                    <a:cubicBezTo>
                      <a:pt x="14428" y="0"/>
                      <a:pt x="14272" y="59"/>
                      <a:pt x="14226" y="188"/>
                    </a:cubicBezTo>
                    <a:lnTo>
                      <a:pt x="1" y="35963"/>
                    </a:lnTo>
                    <a:lnTo>
                      <a:pt x="5745" y="38243"/>
                    </a:lnTo>
                    <a:lnTo>
                      <a:pt x="19940" y="2468"/>
                    </a:lnTo>
                    <a:cubicBezTo>
                      <a:pt x="19984" y="1989"/>
                      <a:pt x="19280" y="1666"/>
                      <a:pt x="18787" y="1666"/>
                    </a:cubicBezTo>
                    <a:cubicBezTo>
                      <a:pt x="18591" y="1666"/>
                      <a:pt x="18429" y="1717"/>
                      <a:pt x="18360" y="1829"/>
                    </a:cubicBezTo>
                    <a:lnTo>
                      <a:pt x="15806" y="826"/>
                    </a:lnTo>
                    <a:cubicBezTo>
                      <a:pt x="15764" y="317"/>
                      <a:pt x="15085" y="0"/>
                      <a:pt x="14626" y="0"/>
                    </a:cubicBezTo>
                    <a:close/>
                  </a:path>
                </a:pathLst>
              </a:custGeom>
              <a:solidFill>
                <a:srgbClr val="FF640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0"/>
              <p:cNvSpPr/>
              <p:nvPr/>
            </p:nvSpPr>
            <p:spPr>
              <a:xfrm>
                <a:off x="2306125" y="1680300"/>
                <a:ext cx="420575" cy="927350"/>
              </a:xfrm>
              <a:custGeom>
                <a:avLst/>
                <a:gdLst/>
                <a:ahLst/>
                <a:cxnLst/>
                <a:rect l="l" t="t" r="r" b="b"/>
                <a:pathLst>
                  <a:path w="16823" h="37094" extrusionOk="0">
                    <a:moveTo>
                      <a:pt x="15076" y="0"/>
                    </a:moveTo>
                    <a:cubicBezTo>
                      <a:pt x="14765" y="0"/>
                      <a:pt x="14464" y="93"/>
                      <a:pt x="14225" y="315"/>
                    </a:cubicBezTo>
                    <a:lnTo>
                      <a:pt x="0" y="36060"/>
                    </a:lnTo>
                    <a:lnTo>
                      <a:pt x="2553" y="37094"/>
                    </a:lnTo>
                    <a:lnTo>
                      <a:pt x="16779" y="1318"/>
                    </a:lnTo>
                    <a:cubicBezTo>
                      <a:pt x="16823" y="675"/>
                      <a:pt x="15913" y="0"/>
                      <a:pt x="1507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35" name="Google Shape;935;p20"/>
          <p:cNvGrpSpPr/>
          <p:nvPr/>
        </p:nvGrpSpPr>
        <p:grpSpPr>
          <a:xfrm rot="1108923">
            <a:off x="499962" y="262176"/>
            <a:ext cx="934981" cy="861672"/>
            <a:chOff x="6708722" y="1052986"/>
            <a:chExt cx="935003" cy="861693"/>
          </a:xfrm>
        </p:grpSpPr>
        <p:sp>
          <p:nvSpPr>
            <p:cNvPr id="936" name="Google Shape;936;p20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20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20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20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20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614639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81709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22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09" name="Google Shape;1009;p22"/>
          <p:cNvSpPr/>
          <p:nvPr/>
        </p:nvSpPr>
        <p:spPr>
          <a:xfrm>
            <a:off x="3448979" y="1947976"/>
            <a:ext cx="5879457" cy="3276343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0" name="Google Shape;1010;p22"/>
          <p:cNvSpPr/>
          <p:nvPr/>
        </p:nvSpPr>
        <p:spPr>
          <a:xfrm>
            <a:off x="-450100" y="-537848"/>
            <a:ext cx="3700691" cy="4215793"/>
          </a:xfrm>
          <a:custGeom>
            <a:avLst/>
            <a:gdLst/>
            <a:ahLst/>
            <a:cxnLst/>
            <a:rect l="l" t="t" r="r" b="b"/>
            <a:pathLst>
              <a:path w="179667" h="204675" extrusionOk="0">
                <a:moveTo>
                  <a:pt x="13433" y="194239"/>
                </a:moveTo>
                <a:cubicBezTo>
                  <a:pt x="17289" y="191898"/>
                  <a:pt x="22108" y="185288"/>
                  <a:pt x="25000" y="181845"/>
                </a:cubicBezTo>
                <a:cubicBezTo>
                  <a:pt x="27892" y="178402"/>
                  <a:pt x="29063" y="176544"/>
                  <a:pt x="30784" y="173583"/>
                </a:cubicBezTo>
                <a:cubicBezTo>
                  <a:pt x="32506" y="170622"/>
                  <a:pt x="34090" y="167317"/>
                  <a:pt x="35329" y="164081"/>
                </a:cubicBezTo>
                <a:cubicBezTo>
                  <a:pt x="36568" y="160845"/>
                  <a:pt x="37669" y="157333"/>
                  <a:pt x="38220" y="154166"/>
                </a:cubicBezTo>
                <a:cubicBezTo>
                  <a:pt x="38771" y="150999"/>
                  <a:pt x="38909" y="148313"/>
                  <a:pt x="38634" y="145077"/>
                </a:cubicBezTo>
                <a:cubicBezTo>
                  <a:pt x="38359" y="141841"/>
                  <a:pt x="37670" y="138191"/>
                  <a:pt x="36568" y="134748"/>
                </a:cubicBezTo>
                <a:cubicBezTo>
                  <a:pt x="35466" y="131305"/>
                  <a:pt x="33400" y="127519"/>
                  <a:pt x="32023" y="124420"/>
                </a:cubicBezTo>
                <a:cubicBezTo>
                  <a:pt x="30646" y="121322"/>
                  <a:pt x="29544" y="119465"/>
                  <a:pt x="28305" y="116157"/>
                </a:cubicBezTo>
                <a:cubicBezTo>
                  <a:pt x="27066" y="112849"/>
                  <a:pt x="25276" y="108707"/>
                  <a:pt x="24587" y="104573"/>
                </a:cubicBezTo>
                <a:cubicBezTo>
                  <a:pt x="23899" y="100439"/>
                  <a:pt x="23210" y="95002"/>
                  <a:pt x="24174" y="91353"/>
                </a:cubicBezTo>
                <a:cubicBezTo>
                  <a:pt x="25138" y="87704"/>
                  <a:pt x="27273" y="84467"/>
                  <a:pt x="30371" y="82677"/>
                </a:cubicBezTo>
                <a:cubicBezTo>
                  <a:pt x="33470" y="80887"/>
                  <a:pt x="36637" y="80956"/>
                  <a:pt x="42765" y="80612"/>
                </a:cubicBezTo>
                <a:cubicBezTo>
                  <a:pt x="48893" y="80268"/>
                  <a:pt x="59566" y="82747"/>
                  <a:pt x="67140" y="80612"/>
                </a:cubicBezTo>
                <a:cubicBezTo>
                  <a:pt x="74714" y="78478"/>
                  <a:pt x="83252" y="74691"/>
                  <a:pt x="88209" y="67805"/>
                </a:cubicBezTo>
                <a:cubicBezTo>
                  <a:pt x="93167" y="60919"/>
                  <a:pt x="93236" y="45633"/>
                  <a:pt x="96885" y="39298"/>
                </a:cubicBezTo>
                <a:cubicBezTo>
                  <a:pt x="100535" y="32963"/>
                  <a:pt x="102325" y="31652"/>
                  <a:pt x="110106" y="29796"/>
                </a:cubicBezTo>
                <a:cubicBezTo>
                  <a:pt x="117887" y="27940"/>
                  <a:pt x="135651" y="28570"/>
                  <a:pt x="143569" y="28160"/>
                </a:cubicBezTo>
                <a:cubicBezTo>
                  <a:pt x="151487" y="27750"/>
                  <a:pt x="153829" y="28091"/>
                  <a:pt x="157616" y="27334"/>
                </a:cubicBezTo>
                <a:cubicBezTo>
                  <a:pt x="161403" y="26577"/>
                  <a:pt x="162987" y="25406"/>
                  <a:pt x="166292" y="23616"/>
                </a:cubicBezTo>
                <a:cubicBezTo>
                  <a:pt x="169597" y="21826"/>
                  <a:pt x="175518" y="19484"/>
                  <a:pt x="177446" y="16592"/>
                </a:cubicBezTo>
                <a:cubicBezTo>
                  <a:pt x="179374" y="13700"/>
                  <a:pt x="181095" y="8054"/>
                  <a:pt x="177859" y="6264"/>
                </a:cubicBezTo>
                <a:cubicBezTo>
                  <a:pt x="174623" y="4474"/>
                  <a:pt x="177997" y="6195"/>
                  <a:pt x="158029" y="5851"/>
                </a:cubicBezTo>
                <a:cubicBezTo>
                  <a:pt x="138061" y="5507"/>
                  <a:pt x="83046" y="4198"/>
                  <a:pt x="58051" y="4198"/>
                </a:cubicBezTo>
                <a:cubicBezTo>
                  <a:pt x="33057" y="4198"/>
                  <a:pt x="17633" y="-6268"/>
                  <a:pt x="8062" y="5851"/>
                </a:cubicBezTo>
                <a:cubicBezTo>
                  <a:pt x="-1509" y="17970"/>
                  <a:pt x="1658" y="45237"/>
                  <a:pt x="625" y="76910"/>
                </a:cubicBezTo>
                <a:cubicBezTo>
                  <a:pt x="-408" y="108584"/>
                  <a:pt x="-270" y="176337"/>
                  <a:pt x="1865" y="195892"/>
                </a:cubicBezTo>
                <a:cubicBezTo>
                  <a:pt x="4000" y="215447"/>
                  <a:pt x="9577" y="196580"/>
                  <a:pt x="13433" y="194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011" name="Google Shape;1011;p22"/>
          <p:cNvSpPr txBox="1">
            <a:spLocks noGrp="1"/>
          </p:cNvSpPr>
          <p:nvPr>
            <p:ph type="title"/>
          </p:nvPr>
        </p:nvSpPr>
        <p:spPr>
          <a:xfrm>
            <a:off x="859725" y="1468400"/>
            <a:ext cx="42498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1012" name="Google Shape;1012;p22"/>
          <p:cNvSpPr txBox="1">
            <a:spLocks noGrp="1"/>
          </p:cNvSpPr>
          <p:nvPr>
            <p:ph type="subTitle" idx="1"/>
          </p:nvPr>
        </p:nvSpPr>
        <p:spPr>
          <a:xfrm>
            <a:off x="761475" y="2439975"/>
            <a:ext cx="4446300" cy="122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13" name="Google Shape;1013;p22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4" name="Google Shape;1014;p22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5" name="Google Shape;1015;p22"/>
          <p:cNvSpPr/>
          <p:nvPr/>
        </p:nvSpPr>
        <p:spPr>
          <a:xfrm>
            <a:off x="3186717" y="46888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6" name="Google Shape;1016;p22"/>
          <p:cNvSpPr/>
          <p:nvPr/>
        </p:nvSpPr>
        <p:spPr>
          <a:xfrm>
            <a:off x="5278978" y="424200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7" name="Google Shape;1017;p22"/>
          <p:cNvSpPr/>
          <p:nvPr/>
        </p:nvSpPr>
        <p:spPr>
          <a:xfrm>
            <a:off x="1825117" y="136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8" name="Google Shape;1018;p22"/>
          <p:cNvSpPr/>
          <p:nvPr/>
        </p:nvSpPr>
        <p:spPr>
          <a:xfrm>
            <a:off x="1185362" y="49611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19" name="Google Shape;1019;p22"/>
          <p:cNvSpPr/>
          <p:nvPr/>
        </p:nvSpPr>
        <p:spPr>
          <a:xfrm>
            <a:off x="5954177" y="-79150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0" name="Google Shape;1020;p22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1" name="Google Shape;1021;p22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022" name="Google Shape;1022;p22"/>
          <p:cNvGrpSpPr/>
          <p:nvPr/>
        </p:nvGrpSpPr>
        <p:grpSpPr>
          <a:xfrm rot="-3140960" flipH="1">
            <a:off x="-73766" y="3917235"/>
            <a:ext cx="1099342" cy="1274075"/>
            <a:chOff x="374513" y="3152476"/>
            <a:chExt cx="1519294" cy="1760777"/>
          </a:xfrm>
        </p:grpSpPr>
        <p:sp>
          <p:nvSpPr>
            <p:cNvPr id="1023" name="Google Shape;1023;p22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4" name="Google Shape;1024;p22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5" name="Google Shape;1025;p22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6" name="Google Shape;1026;p22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7" name="Google Shape;1027;p22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8" name="Google Shape;1028;p22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29" name="Google Shape;1029;p22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0" name="Google Shape;1030;p22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1" name="Google Shape;1031;p22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2" name="Google Shape;1032;p22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3" name="Google Shape;1033;p22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34" name="Google Shape;1034;p22"/>
          <p:cNvGrpSpPr/>
          <p:nvPr/>
        </p:nvGrpSpPr>
        <p:grpSpPr>
          <a:xfrm flipH="1">
            <a:off x="535456" y="-155359"/>
            <a:ext cx="757289" cy="864550"/>
            <a:chOff x="5585712" y="137416"/>
            <a:chExt cx="757289" cy="864550"/>
          </a:xfrm>
        </p:grpSpPr>
        <p:sp>
          <p:nvSpPr>
            <p:cNvPr id="1035" name="Google Shape;1035;p22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6" name="Google Shape;1036;p22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7" name="Google Shape;1037;p22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8" name="Google Shape;1038;p22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39" name="Google Shape;1039;p22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0" name="Google Shape;1040;p22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1" name="Google Shape;1041;p22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2" name="Google Shape;1042;p22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3" name="Google Shape;1043;p22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4" name="Google Shape;1044;p22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5" name="Google Shape;1045;p22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6" name="Google Shape;1046;p22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7" name="Google Shape;1047;p22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8" name="Google Shape;1048;p22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49" name="Google Shape;1049;p22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0" name="Google Shape;1050;p22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1" name="Google Shape;1051;p22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2" name="Google Shape;1052;p22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3" name="Google Shape;1053;p22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4" name="Google Shape;1054;p22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5" name="Google Shape;1055;p22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6" name="Google Shape;1056;p22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7" name="Google Shape;1057;p22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8" name="Google Shape;1058;p22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59" name="Google Shape;1059;p22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0" name="Google Shape;1060;p22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1" name="Google Shape;1061;p22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062" name="Google Shape;1062;p22"/>
          <p:cNvGrpSpPr/>
          <p:nvPr/>
        </p:nvGrpSpPr>
        <p:grpSpPr>
          <a:xfrm rot="10169410">
            <a:off x="4880481" y="-64077"/>
            <a:ext cx="934981" cy="861672"/>
            <a:chOff x="6708722" y="1052986"/>
            <a:chExt cx="935003" cy="861693"/>
          </a:xfrm>
        </p:grpSpPr>
        <p:sp>
          <p:nvSpPr>
            <p:cNvPr id="1063" name="Google Shape;1063;p22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4" name="Google Shape;1064;p22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5" name="Google Shape;1065;p22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6" name="Google Shape;1066;p22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67" name="Google Shape;1067;p22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89759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2" name="Google Shape;1112;p24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3" name="Google Shape;1113;p24"/>
          <p:cNvSpPr/>
          <p:nvPr/>
        </p:nvSpPr>
        <p:spPr>
          <a:xfrm flipH="1">
            <a:off x="-74892" y="2492978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4" name="Google Shape;1114;p24"/>
          <p:cNvSpPr/>
          <p:nvPr/>
        </p:nvSpPr>
        <p:spPr>
          <a:xfrm flipH="1">
            <a:off x="5246090" y="-516848"/>
            <a:ext cx="4615557" cy="5705146"/>
          </a:xfrm>
          <a:custGeom>
            <a:avLst/>
            <a:gdLst/>
            <a:ahLst/>
            <a:cxnLst/>
            <a:rect l="l" t="t" r="r" b="b"/>
            <a:pathLst>
              <a:path w="152985" h="178999" extrusionOk="0">
                <a:moveTo>
                  <a:pt x="18102" y="160346"/>
                </a:moveTo>
                <a:cubicBezTo>
                  <a:pt x="20161" y="187849"/>
                  <a:pt x="17613" y="176882"/>
                  <a:pt x="19713" y="176636"/>
                </a:cubicBezTo>
                <a:cubicBezTo>
                  <a:pt x="21813" y="176390"/>
                  <a:pt x="27771" y="163622"/>
                  <a:pt x="30704" y="158871"/>
                </a:cubicBezTo>
                <a:cubicBezTo>
                  <a:pt x="33638" y="154120"/>
                  <a:pt x="34835" y="151883"/>
                  <a:pt x="37314" y="148130"/>
                </a:cubicBezTo>
                <a:cubicBezTo>
                  <a:pt x="39793" y="144378"/>
                  <a:pt x="43270" y="140109"/>
                  <a:pt x="45577" y="136356"/>
                </a:cubicBezTo>
                <a:cubicBezTo>
                  <a:pt x="47884" y="132603"/>
                  <a:pt x="50156" y="129052"/>
                  <a:pt x="51154" y="125614"/>
                </a:cubicBezTo>
                <a:cubicBezTo>
                  <a:pt x="52152" y="122176"/>
                  <a:pt x="52048" y="118753"/>
                  <a:pt x="51566" y="115728"/>
                </a:cubicBezTo>
                <a:cubicBezTo>
                  <a:pt x="51084" y="112703"/>
                  <a:pt x="49982" y="109921"/>
                  <a:pt x="48261" y="107465"/>
                </a:cubicBezTo>
                <a:cubicBezTo>
                  <a:pt x="46540" y="105009"/>
                  <a:pt x="43993" y="103276"/>
                  <a:pt x="41239" y="100992"/>
                </a:cubicBezTo>
                <a:cubicBezTo>
                  <a:pt x="38485" y="98708"/>
                  <a:pt x="33734" y="96647"/>
                  <a:pt x="31737" y="93762"/>
                </a:cubicBezTo>
                <a:cubicBezTo>
                  <a:pt x="29740" y="90877"/>
                  <a:pt x="28500" y="87142"/>
                  <a:pt x="29257" y="83684"/>
                </a:cubicBezTo>
                <a:cubicBezTo>
                  <a:pt x="30014" y="80226"/>
                  <a:pt x="34008" y="77038"/>
                  <a:pt x="36280" y="73014"/>
                </a:cubicBezTo>
                <a:cubicBezTo>
                  <a:pt x="38552" y="68990"/>
                  <a:pt x="43028" y="64923"/>
                  <a:pt x="42890" y="59542"/>
                </a:cubicBezTo>
                <a:cubicBezTo>
                  <a:pt x="42753" y="54161"/>
                  <a:pt x="36075" y="45792"/>
                  <a:pt x="35455" y="40728"/>
                </a:cubicBezTo>
                <a:cubicBezTo>
                  <a:pt x="34836" y="35665"/>
                  <a:pt x="36522" y="31605"/>
                  <a:pt x="39173" y="29161"/>
                </a:cubicBezTo>
                <a:cubicBezTo>
                  <a:pt x="41824" y="26717"/>
                  <a:pt x="45577" y="25890"/>
                  <a:pt x="51361" y="26062"/>
                </a:cubicBezTo>
                <a:cubicBezTo>
                  <a:pt x="57145" y="26234"/>
                  <a:pt x="66199" y="30467"/>
                  <a:pt x="73876" y="30194"/>
                </a:cubicBezTo>
                <a:cubicBezTo>
                  <a:pt x="81553" y="29921"/>
                  <a:pt x="90124" y="24769"/>
                  <a:pt x="97423" y="24425"/>
                </a:cubicBezTo>
                <a:cubicBezTo>
                  <a:pt x="104722" y="24081"/>
                  <a:pt x="111815" y="28165"/>
                  <a:pt x="117668" y="28128"/>
                </a:cubicBezTo>
                <a:cubicBezTo>
                  <a:pt x="123521" y="28091"/>
                  <a:pt x="128341" y="26197"/>
                  <a:pt x="132541" y="24203"/>
                </a:cubicBezTo>
                <a:cubicBezTo>
                  <a:pt x="136741" y="22209"/>
                  <a:pt x="141216" y="18467"/>
                  <a:pt x="142868" y="16163"/>
                </a:cubicBezTo>
                <a:cubicBezTo>
                  <a:pt x="144520" y="13859"/>
                  <a:pt x="165040" y="11137"/>
                  <a:pt x="142455" y="10379"/>
                </a:cubicBezTo>
                <a:cubicBezTo>
                  <a:pt x="119871" y="9622"/>
                  <a:pt x="28087" y="-13376"/>
                  <a:pt x="7361" y="11618"/>
                </a:cubicBezTo>
                <a:cubicBezTo>
                  <a:pt x="-13364" y="36613"/>
                  <a:pt x="16043" y="132843"/>
                  <a:pt x="18102" y="16034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15" name="Google Shape;1115;p24"/>
          <p:cNvSpPr txBox="1">
            <a:spLocks noGrp="1"/>
          </p:cNvSpPr>
          <p:nvPr>
            <p:ph type="title"/>
          </p:nvPr>
        </p:nvSpPr>
        <p:spPr>
          <a:xfrm>
            <a:off x="1303425" y="2147625"/>
            <a:ext cx="20787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116" name="Google Shape;1116;p24"/>
          <p:cNvSpPr txBox="1">
            <a:spLocks noGrp="1"/>
          </p:cNvSpPr>
          <p:nvPr>
            <p:ph type="subTitle" idx="1"/>
          </p:nvPr>
        </p:nvSpPr>
        <p:spPr>
          <a:xfrm>
            <a:off x="1209925" y="2580350"/>
            <a:ext cx="2633400" cy="117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117" name="Google Shape;1117;p24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8" name="Google Shape;1118;p24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19" name="Google Shape;1119;p24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0" name="Google Shape;1120;p24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1" name="Google Shape;1121;p24"/>
          <p:cNvSpPr/>
          <p:nvPr/>
        </p:nvSpPr>
        <p:spPr>
          <a:xfrm>
            <a:off x="8208016" y="35195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2" name="Google Shape;1122;p24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4"/>
          <p:cNvSpPr/>
          <p:nvPr/>
        </p:nvSpPr>
        <p:spPr>
          <a:xfrm>
            <a:off x="8866753" y="28938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4" name="Google Shape;1124;p24"/>
          <p:cNvSpPr/>
          <p:nvPr/>
        </p:nvSpPr>
        <p:spPr>
          <a:xfrm>
            <a:off x="8491708" y="-81016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5" name="Google Shape;1125;p24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126" name="Google Shape;1126;p24"/>
          <p:cNvGrpSpPr/>
          <p:nvPr/>
        </p:nvGrpSpPr>
        <p:grpSpPr>
          <a:xfrm rot="851508">
            <a:off x="22697" y="3840078"/>
            <a:ext cx="1099336" cy="1274069"/>
            <a:chOff x="374513" y="3152476"/>
            <a:chExt cx="1519294" cy="1760777"/>
          </a:xfrm>
        </p:grpSpPr>
        <p:sp>
          <p:nvSpPr>
            <p:cNvPr id="1127" name="Google Shape;1127;p24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8" name="Google Shape;1128;p24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29" name="Google Shape;1129;p24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0" name="Google Shape;1130;p24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1" name="Google Shape;1131;p24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2" name="Google Shape;1132;p24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3" name="Google Shape;1133;p24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4" name="Google Shape;1134;p24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5" name="Google Shape;1135;p24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6" name="Google Shape;1136;p24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37" name="Google Shape;1137;p24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38" name="Google Shape;1138;p24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139" name="Google Shape;1139;p24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0" name="Google Shape;1140;p24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1" name="Google Shape;1141;p24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2" name="Google Shape;1142;p24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3" name="Google Shape;1143;p24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4" name="Google Shape;1144;p24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5" name="Google Shape;1145;p24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6" name="Google Shape;1146;p24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7" name="Google Shape;1147;p24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8" name="Google Shape;1148;p24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49" name="Google Shape;1149;p24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0" name="Google Shape;1150;p24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1" name="Google Shape;1151;p24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2" name="Google Shape;1152;p24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3" name="Google Shape;1153;p24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4" name="Google Shape;1154;p24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5" name="Google Shape;1155;p24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6" name="Google Shape;1156;p24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7" name="Google Shape;1157;p24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8" name="Google Shape;1158;p24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59" name="Google Shape;1159;p24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0" name="Google Shape;1160;p24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1" name="Google Shape;1161;p24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2" name="Google Shape;1162;p24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3" name="Google Shape;1163;p24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4" name="Google Shape;1164;p24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5" name="Google Shape;1165;p24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66" name="Google Shape;1166;p24"/>
          <p:cNvGrpSpPr/>
          <p:nvPr/>
        </p:nvGrpSpPr>
        <p:grpSpPr>
          <a:xfrm>
            <a:off x="8026530" y="215597"/>
            <a:ext cx="1657343" cy="808493"/>
            <a:chOff x="6016754" y="2989146"/>
            <a:chExt cx="1657343" cy="808493"/>
          </a:xfrm>
        </p:grpSpPr>
        <p:sp>
          <p:nvSpPr>
            <p:cNvPr id="1167" name="Google Shape;1167;p24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8" name="Google Shape;1168;p24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69" name="Google Shape;1169;p24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0" name="Google Shape;1170;p24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1" name="Google Shape;1171;p24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2" name="Google Shape;1172;p24"/>
          <p:cNvGrpSpPr/>
          <p:nvPr/>
        </p:nvGrpSpPr>
        <p:grpSpPr>
          <a:xfrm>
            <a:off x="8362924" y="-81042"/>
            <a:ext cx="1094855" cy="1504759"/>
            <a:chOff x="6143348" y="1855432"/>
            <a:chExt cx="1094855" cy="1504759"/>
          </a:xfrm>
        </p:grpSpPr>
        <p:sp>
          <p:nvSpPr>
            <p:cNvPr id="1173" name="Google Shape;1173;p24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4" name="Google Shape;1174;p24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5" name="Google Shape;1175;p24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6" name="Google Shape;1176;p24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77" name="Google Shape;1177;p24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178" name="Google Shape;1178;p24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179" name="Google Shape;1179;p24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0" name="Google Shape;1180;p24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1" name="Google Shape;1181;p24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2" name="Google Shape;1182;p24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3" name="Google Shape;1183;p24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84" name="Google Shape;1184;p24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93222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10"/>
          <p:cNvSpPr txBox="1">
            <a:spLocks noGrp="1"/>
          </p:cNvSpPr>
          <p:nvPr>
            <p:ph type="body" idx="1"/>
          </p:nvPr>
        </p:nvSpPr>
        <p:spPr>
          <a:xfrm>
            <a:off x="2763900" y="2269200"/>
            <a:ext cx="36162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Coming Soon"/>
              <a:buNone/>
              <a:defRPr sz="3000">
                <a:latin typeface="Coming Soon"/>
                <a:ea typeface="Coming Soon"/>
                <a:cs typeface="Coming Soon"/>
                <a:sym typeface="Coming Soon"/>
              </a:defRPr>
            </a:lvl1pPr>
          </a:lstStyle>
          <a:p>
            <a:endParaRPr/>
          </a:p>
        </p:txBody>
      </p:sp>
      <p:sp>
        <p:nvSpPr>
          <p:cNvPr id="408" name="Google Shape;408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">
  <p:cSld name="Numbers and text ">
    <p:spTree>
      <p:nvGrpSpPr>
        <p:cNvPr id="1" name="Shape 1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6" name="Google Shape;1186;p25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7" name="Google Shape;1187;p25"/>
          <p:cNvSpPr/>
          <p:nvPr/>
        </p:nvSpPr>
        <p:spPr>
          <a:xfrm>
            <a:off x="5948343" y="2457103"/>
            <a:ext cx="3411864" cy="2731251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88" name="Google Shape;1188;p25"/>
          <p:cNvSpPr/>
          <p:nvPr/>
        </p:nvSpPr>
        <p:spPr>
          <a:xfrm flipH="1">
            <a:off x="-312442" y="-357283"/>
            <a:ext cx="3282150" cy="4046050"/>
          </a:xfrm>
          <a:custGeom>
            <a:avLst/>
            <a:gdLst/>
            <a:ahLst/>
            <a:cxnLst/>
            <a:rect l="l" t="t" r="r" b="b"/>
            <a:pathLst>
              <a:path w="131286" h="161842" extrusionOk="0">
                <a:moveTo>
                  <a:pt x="125053" y="140136"/>
                </a:moveTo>
                <a:cubicBezTo>
                  <a:pt x="124156" y="165380"/>
                  <a:pt x="119823" y="161678"/>
                  <a:pt x="115964" y="161619"/>
                </a:cubicBezTo>
                <a:cubicBezTo>
                  <a:pt x="112105" y="161560"/>
                  <a:pt x="105160" y="144999"/>
                  <a:pt x="101897" y="139784"/>
                </a:cubicBezTo>
                <a:cubicBezTo>
                  <a:pt x="98635" y="134569"/>
                  <a:pt x="98455" y="133632"/>
                  <a:pt x="96389" y="130329"/>
                </a:cubicBezTo>
                <a:cubicBezTo>
                  <a:pt x="94324" y="127026"/>
                  <a:pt x="91426" y="123268"/>
                  <a:pt x="89504" y="119964"/>
                </a:cubicBezTo>
                <a:cubicBezTo>
                  <a:pt x="87582" y="116661"/>
                  <a:pt x="85688" y="113535"/>
                  <a:pt x="84856" y="110508"/>
                </a:cubicBezTo>
                <a:cubicBezTo>
                  <a:pt x="84024" y="107482"/>
                  <a:pt x="84111" y="104468"/>
                  <a:pt x="84513" y="101805"/>
                </a:cubicBezTo>
                <a:cubicBezTo>
                  <a:pt x="84915" y="99142"/>
                  <a:pt x="85833" y="96693"/>
                  <a:pt x="87267" y="94531"/>
                </a:cubicBezTo>
                <a:cubicBezTo>
                  <a:pt x="88701" y="92369"/>
                  <a:pt x="90824" y="90843"/>
                  <a:pt x="93119" y="88833"/>
                </a:cubicBezTo>
                <a:cubicBezTo>
                  <a:pt x="95414" y="86823"/>
                  <a:pt x="99373" y="85008"/>
                  <a:pt x="101037" y="82469"/>
                </a:cubicBezTo>
                <a:cubicBezTo>
                  <a:pt x="102701" y="79930"/>
                  <a:pt x="103734" y="76641"/>
                  <a:pt x="103103" y="73597"/>
                </a:cubicBezTo>
                <a:cubicBezTo>
                  <a:pt x="102472" y="70553"/>
                  <a:pt x="99144" y="67746"/>
                  <a:pt x="97251" y="64204"/>
                </a:cubicBezTo>
                <a:cubicBezTo>
                  <a:pt x="95358" y="60662"/>
                  <a:pt x="91629" y="57082"/>
                  <a:pt x="91743" y="52345"/>
                </a:cubicBezTo>
                <a:cubicBezTo>
                  <a:pt x="91858" y="47608"/>
                  <a:pt x="97422" y="40241"/>
                  <a:pt x="97938" y="35783"/>
                </a:cubicBezTo>
                <a:cubicBezTo>
                  <a:pt x="98454" y="31326"/>
                  <a:pt x="97049" y="27752"/>
                  <a:pt x="94840" y="25600"/>
                </a:cubicBezTo>
                <a:cubicBezTo>
                  <a:pt x="92631" y="23448"/>
                  <a:pt x="89504" y="22720"/>
                  <a:pt x="84684" y="22872"/>
                </a:cubicBezTo>
                <a:cubicBezTo>
                  <a:pt x="79864" y="23024"/>
                  <a:pt x="72319" y="26750"/>
                  <a:pt x="65922" y="26510"/>
                </a:cubicBezTo>
                <a:cubicBezTo>
                  <a:pt x="59525" y="26270"/>
                  <a:pt x="52382" y="21734"/>
                  <a:pt x="46300" y="21431"/>
                </a:cubicBezTo>
                <a:cubicBezTo>
                  <a:pt x="40218" y="21128"/>
                  <a:pt x="34307" y="24724"/>
                  <a:pt x="29430" y="24691"/>
                </a:cubicBezTo>
                <a:cubicBezTo>
                  <a:pt x="24553" y="24659"/>
                  <a:pt x="20537" y="22992"/>
                  <a:pt x="17037" y="21236"/>
                </a:cubicBezTo>
                <a:cubicBezTo>
                  <a:pt x="13537" y="19481"/>
                  <a:pt x="9808" y="16186"/>
                  <a:pt x="8431" y="14158"/>
                </a:cubicBezTo>
                <a:cubicBezTo>
                  <a:pt x="7054" y="12130"/>
                  <a:pt x="-10045" y="9734"/>
                  <a:pt x="8775" y="9067"/>
                </a:cubicBezTo>
                <a:cubicBezTo>
                  <a:pt x="27595" y="8400"/>
                  <a:pt x="101969" y="-11688"/>
                  <a:pt x="121349" y="10157"/>
                </a:cubicBezTo>
                <a:cubicBezTo>
                  <a:pt x="140729" y="32002"/>
                  <a:pt x="125951" y="114892"/>
                  <a:pt x="125053" y="1401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1189" name="Google Shape;1189;p25"/>
          <p:cNvSpPr txBox="1">
            <a:spLocks noGrp="1"/>
          </p:cNvSpPr>
          <p:nvPr>
            <p:ph type="subTitle" idx="1"/>
          </p:nvPr>
        </p:nvSpPr>
        <p:spPr>
          <a:xfrm>
            <a:off x="2833350" y="1608500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0" name="Google Shape;1190;p25"/>
          <p:cNvSpPr txBox="1">
            <a:spLocks noGrp="1"/>
          </p:cNvSpPr>
          <p:nvPr>
            <p:ph type="subTitle" idx="2"/>
          </p:nvPr>
        </p:nvSpPr>
        <p:spPr>
          <a:xfrm>
            <a:off x="2833350" y="2748661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1" name="Google Shape;1191;p25"/>
          <p:cNvSpPr txBox="1">
            <a:spLocks noGrp="1"/>
          </p:cNvSpPr>
          <p:nvPr>
            <p:ph type="subTitle" idx="3"/>
          </p:nvPr>
        </p:nvSpPr>
        <p:spPr>
          <a:xfrm>
            <a:off x="2833350" y="3889275"/>
            <a:ext cx="3477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title" hasCustomPrompt="1"/>
          </p:nvPr>
        </p:nvSpPr>
        <p:spPr>
          <a:xfrm>
            <a:off x="2784000" y="114172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4" hasCustomPrompt="1"/>
          </p:nvPr>
        </p:nvSpPr>
        <p:spPr>
          <a:xfrm>
            <a:off x="2784000" y="2259500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4" name="Google Shape;1194;p25"/>
          <p:cNvSpPr txBox="1">
            <a:spLocks noGrp="1"/>
          </p:cNvSpPr>
          <p:nvPr>
            <p:ph type="title" idx="5" hasCustomPrompt="1"/>
          </p:nvPr>
        </p:nvSpPr>
        <p:spPr>
          <a:xfrm>
            <a:off x="2784000" y="3422475"/>
            <a:ext cx="35760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1195" name="Google Shape;1195;p25"/>
          <p:cNvSpPr/>
          <p:nvPr/>
        </p:nvSpPr>
        <p:spPr>
          <a:xfrm>
            <a:off x="4222422" y="-2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6" name="Google Shape;1196;p25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7" name="Google Shape;1197;p25"/>
          <p:cNvSpPr/>
          <p:nvPr/>
        </p:nvSpPr>
        <p:spPr>
          <a:xfrm>
            <a:off x="1668442" y="4669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8" name="Google Shape;1198;p25"/>
          <p:cNvSpPr/>
          <p:nvPr/>
        </p:nvSpPr>
        <p:spPr>
          <a:xfrm>
            <a:off x="7540877" y="48720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99" name="Google Shape;1199;p25"/>
          <p:cNvSpPr/>
          <p:nvPr/>
        </p:nvSpPr>
        <p:spPr>
          <a:xfrm>
            <a:off x="7374067" y="40669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0" name="Google Shape;1200;p25"/>
          <p:cNvSpPr/>
          <p:nvPr/>
        </p:nvSpPr>
        <p:spPr>
          <a:xfrm>
            <a:off x="337637" y="50282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1" name="Google Shape;1201;p25"/>
          <p:cNvSpPr/>
          <p:nvPr/>
        </p:nvSpPr>
        <p:spPr>
          <a:xfrm>
            <a:off x="8638066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2" name="Google Shape;1202;p25"/>
          <p:cNvSpPr/>
          <p:nvPr/>
        </p:nvSpPr>
        <p:spPr>
          <a:xfrm>
            <a:off x="7540883" y="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3" name="Google Shape;1203;p25"/>
          <p:cNvSpPr/>
          <p:nvPr/>
        </p:nvSpPr>
        <p:spPr>
          <a:xfrm>
            <a:off x="178242" y="2875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7763351" y="3075225"/>
            <a:ext cx="1048725" cy="2045400"/>
            <a:chOff x="5329725" y="2719275"/>
            <a:chExt cx="1048725" cy="2045400"/>
          </a:xfrm>
        </p:grpSpPr>
        <p:sp>
          <p:nvSpPr>
            <p:cNvPr id="1205" name="Google Shape;1205;p25"/>
            <p:cNvSpPr/>
            <p:nvPr/>
          </p:nvSpPr>
          <p:spPr>
            <a:xfrm>
              <a:off x="6086575" y="4365250"/>
              <a:ext cx="291350" cy="399250"/>
            </a:xfrm>
            <a:custGeom>
              <a:avLst/>
              <a:gdLst/>
              <a:ahLst/>
              <a:cxnLst/>
              <a:rect l="l" t="t" r="r" b="b"/>
              <a:pathLst>
                <a:path w="11654" h="15970" extrusionOk="0">
                  <a:moveTo>
                    <a:pt x="9575" y="1"/>
                  </a:moveTo>
                  <a:lnTo>
                    <a:pt x="1" y="4439"/>
                  </a:lnTo>
                  <a:lnTo>
                    <a:pt x="10244" y="15715"/>
                  </a:lnTo>
                  <a:cubicBezTo>
                    <a:pt x="10411" y="15892"/>
                    <a:pt x="10618" y="15970"/>
                    <a:pt x="10821" y="15970"/>
                  </a:cubicBezTo>
                  <a:cubicBezTo>
                    <a:pt x="11247" y="15970"/>
                    <a:pt x="11653" y="15622"/>
                    <a:pt x="11612" y="15107"/>
                  </a:cubicBezTo>
                  <a:lnTo>
                    <a:pt x="9575" y="1"/>
                  </a:lnTo>
                  <a:close/>
                </a:path>
              </a:pathLst>
            </a:custGeom>
            <a:solidFill>
              <a:srgbClr val="F4F0E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6" name="Google Shape;1206;p25"/>
            <p:cNvSpPr/>
            <p:nvPr/>
          </p:nvSpPr>
          <p:spPr>
            <a:xfrm>
              <a:off x="5395075" y="2869800"/>
              <a:ext cx="934525" cy="1615025"/>
            </a:xfrm>
            <a:custGeom>
              <a:avLst/>
              <a:gdLst/>
              <a:ahLst/>
              <a:cxnLst/>
              <a:rect l="l" t="t" r="r" b="b"/>
              <a:pathLst>
                <a:path w="37381" h="64601" extrusionOk="0">
                  <a:moveTo>
                    <a:pt x="9606" y="0"/>
                  </a:moveTo>
                  <a:lnTo>
                    <a:pt x="1" y="4408"/>
                  </a:lnTo>
                  <a:lnTo>
                    <a:pt x="27661" y="64287"/>
                  </a:lnTo>
                  <a:cubicBezTo>
                    <a:pt x="27862" y="64508"/>
                    <a:pt x="28141" y="64601"/>
                    <a:pt x="28451" y="64601"/>
                  </a:cubicBezTo>
                  <a:cubicBezTo>
                    <a:pt x="29502" y="64601"/>
                    <a:pt x="30902" y="63539"/>
                    <a:pt x="30761" y="62858"/>
                  </a:cubicBezTo>
                  <a:lnTo>
                    <a:pt x="34561" y="61126"/>
                  </a:lnTo>
                  <a:cubicBezTo>
                    <a:pt x="34762" y="61264"/>
                    <a:pt x="35002" y="61323"/>
                    <a:pt x="35256" y="61323"/>
                  </a:cubicBezTo>
                  <a:cubicBezTo>
                    <a:pt x="36225" y="61323"/>
                    <a:pt x="37380" y="60458"/>
                    <a:pt x="37235" y="59880"/>
                  </a:cubicBezTo>
                  <a:lnTo>
                    <a:pt x="37266" y="59880"/>
                  </a:lnTo>
                  <a:lnTo>
                    <a:pt x="960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7" name="Google Shape;1207;p25"/>
            <p:cNvSpPr/>
            <p:nvPr/>
          </p:nvSpPr>
          <p:spPr>
            <a:xfrm>
              <a:off x="6275800" y="4643750"/>
              <a:ext cx="102650" cy="120925"/>
            </a:xfrm>
            <a:custGeom>
              <a:avLst/>
              <a:gdLst/>
              <a:ahLst/>
              <a:cxnLst/>
              <a:rect l="l" t="t" r="r" b="b"/>
              <a:pathLst>
                <a:path w="4106" h="4837" extrusionOk="0">
                  <a:moveTo>
                    <a:pt x="3157" y="1"/>
                  </a:moveTo>
                  <a:cubicBezTo>
                    <a:pt x="2602" y="1"/>
                    <a:pt x="2051" y="123"/>
                    <a:pt x="1520" y="350"/>
                  </a:cubicBezTo>
                  <a:cubicBezTo>
                    <a:pt x="912" y="654"/>
                    <a:pt x="396" y="1080"/>
                    <a:pt x="0" y="1657"/>
                  </a:cubicBezTo>
                  <a:lnTo>
                    <a:pt x="2675" y="4575"/>
                  </a:lnTo>
                  <a:cubicBezTo>
                    <a:pt x="2838" y="4757"/>
                    <a:pt x="3042" y="4836"/>
                    <a:pt x="3243" y="4836"/>
                  </a:cubicBezTo>
                  <a:cubicBezTo>
                    <a:pt x="3682" y="4836"/>
                    <a:pt x="4106" y="4458"/>
                    <a:pt x="4043" y="3937"/>
                  </a:cubicBezTo>
                  <a:lnTo>
                    <a:pt x="3496" y="16"/>
                  </a:lnTo>
                  <a:cubicBezTo>
                    <a:pt x="3383" y="6"/>
                    <a:pt x="3270" y="1"/>
                    <a:pt x="31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8" name="Google Shape;1208;p25"/>
            <p:cNvSpPr/>
            <p:nvPr/>
          </p:nvSpPr>
          <p:spPr>
            <a:xfrm>
              <a:off x="5470300" y="2900950"/>
              <a:ext cx="788050" cy="1550075"/>
            </a:xfrm>
            <a:custGeom>
              <a:avLst/>
              <a:gdLst/>
              <a:ahLst/>
              <a:cxnLst/>
              <a:rect l="l" t="t" r="r" b="b"/>
              <a:pathLst>
                <a:path w="31522" h="62003" extrusionOk="0">
                  <a:moveTo>
                    <a:pt x="3892" y="1"/>
                  </a:moveTo>
                  <a:lnTo>
                    <a:pt x="1" y="1824"/>
                  </a:lnTo>
                  <a:lnTo>
                    <a:pt x="27752" y="61612"/>
                  </a:lnTo>
                  <a:cubicBezTo>
                    <a:pt x="28003" y="61880"/>
                    <a:pt x="28398" y="62002"/>
                    <a:pt x="28841" y="62002"/>
                  </a:cubicBezTo>
                  <a:cubicBezTo>
                    <a:pt x="30007" y="62002"/>
                    <a:pt x="31499" y="61150"/>
                    <a:pt x="31521" y="59849"/>
                  </a:cubicBezTo>
                  <a:lnTo>
                    <a:pt x="38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09" name="Google Shape;1209;p25"/>
            <p:cNvSpPr/>
            <p:nvPr/>
          </p:nvSpPr>
          <p:spPr>
            <a:xfrm>
              <a:off x="5329725" y="2719275"/>
              <a:ext cx="300200" cy="251600"/>
            </a:xfrm>
            <a:custGeom>
              <a:avLst/>
              <a:gdLst/>
              <a:ahLst/>
              <a:cxnLst/>
              <a:rect l="l" t="t" r="r" b="b"/>
              <a:pathLst>
                <a:path w="12008" h="10064" extrusionOk="0">
                  <a:moveTo>
                    <a:pt x="6020" y="1"/>
                  </a:moveTo>
                  <a:cubicBezTo>
                    <a:pt x="5276" y="1"/>
                    <a:pt x="4520" y="158"/>
                    <a:pt x="3800" y="489"/>
                  </a:cubicBezTo>
                  <a:cubicBezTo>
                    <a:pt x="1156" y="1736"/>
                    <a:pt x="1" y="4866"/>
                    <a:pt x="1247" y="7511"/>
                  </a:cubicBezTo>
                  <a:lnTo>
                    <a:pt x="2432" y="10064"/>
                  </a:lnTo>
                  <a:lnTo>
                    <a:pt x="12007" y="5626"/>
                  </a:lnTo>
                  <a:lnTo>
                    <a:pt x="10822" y="3073"/>
                  </a:lnTo>
                  <a:cubicBezTo>
                    <a:pt x="9915" y="1126"/>
                    <a:pt x="8010" y="1"/>
                    <a:pt x="602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0" name="Google Shape;1210;p25"/>
            <p:cNvSpPr/>
            <p:nvPr/>
          </p:nvSpPr>
          <p:spPr>
            <a:xfrm>
              <a:off x="5389750" y="2856875"/>
              <a:ext cx="296400" cy="234825"/>
            </a:xfrm>
            <a:custGeom>
              <a:avLst/>
              <a:gdLst/>
              <a:ahLst/>
              <a:cxnLst/>
              <a:rect l="l" t="t" r="r" b="b"/>
              <a:pathLst>
                <a:path w="11856" h="9393" extrusionOk="0">
                  <a:moveTo>
                    <a:pt x="9576" y="1"/>
                  </a:moveTo>
                  <a:lnTo>
                    <a:pt x="1" y="4469"/>
                  </a:lnTo>
                  <a:lnTo>
                    <a:pt x="2281" y="9393"/>
                  </a:lnTo>
                  <a:lnTo>
                    <a:pt x="11855" y="4955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E1DF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1" name="Google Shape;1211;p25"/>
            <p:cNvSpPr/>
            <p:nvPr/>
          </p:nvSpPr>
          <p:spPr>
            <a:xfrm>
              <a:off x="5408750" y="2897900"/>
              <a:ext cx="258400" cy="152775"/>
            </a:xfrm>
            <a:custGeom>
              <a:avLst/>
              <a:gdLst/>
              <a:ahLst/>
              <a:cxnLst/>
              <a:rect l="l" t="t" r="r" b="b"/>
              <a:pathLst>
                <a:path w="10336" h="6111" extrusionOk="0">
                  <a:moveTo>
                    <a:pt x="9576" y="1"/>
                  </a:moveTo>
                  <a:lnTo>
                    <a:pt x="1" y="4469"/>
                  </a:lnTo>
                  <a:lnTo>
                    <a:pt x="761" y="6110"/>
                  </a:lnTo>
                  <a:lnTo>
                    <a:pt x="10335" y="1673"/>
                  </a:lnTo>
                  <a:lnTo>
                    <a:pt x="957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2" name="Google Shape;1212;p25"/>
          <p:cNvGrpSpPr/>
          <p:nvPr/>
        </p:nvGrpSpPr>
        <p:grpSpPr>
          <a:xfrm rot="-1037386">
            <a:off x="611160" y="510350"/>
            <a:ext cx="934990" cy="861681"/>
            <a:chOff x="6708722" y="1052986"/>
            <a:chExt cx="935003" cy="861693"/>
          </a:xfrm>
        </p:grpSpPr>
        <p:sp>
          <p:nvSpPr>
            <p:cNvPr id="1213" name="Google Shape;1213;p25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4" name="Google Shape;1214;p25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5" name="Google Shape;1215;p25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6" name="Google Shape;1216;p25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17" name="Google Shape;1217;p25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18" name="Google Shape;1218;p25"/>
          <p:cNvGrpSpPr/>
          <p:nvPr/>
        </p:nvGrpSpPr>
        <p:grpSpPr>
          <a:xfrm rot="2493987">
            <a:off x="16862" y="3915902"/>
            <a:ext cx="1031279" cy="913266"/>
            <a:chOff x="1343200" y="1432100"/>
            <a:chExt cx="1031261" cy="913250"/>
          </a:xfrm>
        </p:grpSpPr>
        <p:sp>
          <p:nvSpPr>
            <p:cNvPr id="1219" name="Google Shape;1219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0" name="Google Shape;1220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221" name="Google Shape;1221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2" name="Google Shape;1222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23" name="Google Shape;1223;p25"/>
          <p:cNvGrpSpPr/>
          <p:nvPr/>
        </p:nvGrpSpPr>
        <p:grpSpPr>
          <a:xfrm rot="1792027">
            <a:off x="8170012" y="196141"/>
            <a:ext cx="1031281" cy="913268"/>
            <a:chOff x="1343200" y="1432100"/>
            <a:chExt cx="1031261" cy="913250"/>
          </a:xfrm>
        </p:grpSpPr>
        <p:sp>
          <p:nvSpPr>
            <p:cNvPr id="1224" name="Google Shape;1224;p25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225" name="Google Shape;1225;p25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1226" name="Google Shape;1226;p25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27" name="Google Shape;1227;p25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037961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26"/>
          <p:cNvSpPr/>
          <p:nvPr/>
        </p:nvSpPr>
        <p:spPr>
          <a:xfrm rot="10800000" flipH="1">
            <a:off x="-65061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0" name="Google Shape;1230;p26"/>
          <p:cNvSpPr/>
          <p:nvPr/>
        </p:nvSpPr>
        <p:spPr>
          <a:xfrm rot="10800000" flipH="1">
            <a:off x="4719376" y="-484385"/>
            <a:ext cx="4609049" cy="5804535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1" name="Google Shape;1231;p26"/>
          <p:cNvSpPr/>
          <p:nvPr/>
        </p:nvSpPr>
        <p:spPr>
          <a:xfrm rot="-5400000">
            <a:off x="-434220" y="1588575"/>
            <a:ext cx="4071848" cy="3391295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2" name="Google Shape;1232;p26"/>
          <p:cNvSpPr txBox="1">
            <a:spLocks noGrp="1"/>
          </p:cNvSpPr>
          <p:nvPr>
            <p:ph type="title"/>
          </p:nvPr>
        </p:nvSpPr>
        <p:spPr>
          <a:xfrm>
            <a:off x="2994000" y="1043300"/>
            <a:ext cx="31560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 sz="6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233" name="Google Shape;1233;p26"/>
          <p:cNvSpPr txBox="1">
            <a:spLocks noGrp="1"/>
          </p:cNvSpPr>
          <p:nvPr>
            <p:ph type="subTitle" idx="1"/>
          </p:nvPr>
        </p:nvSpPr>
        <p:spPr>
          <a:xfrm>
            <a:off x="2919450" y="2434350"/>
            <a:ext cx="3305100" cy="90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34" name="Google Shape;1234;p26"/>
          <p:cNvSpPr txBox="1">
            <a:spLocks noGrp="1"/>
          </p:cNvSpPr>
          <p:nvPr>
            <p:ph type="subTitle" idx="2"/>
          </p:nvPr>
        </p:nvSpPr>
        <p:spPr>
          <a:xfrm>
            <a:off x="2919450" y="3995538"/>
            <a:ext cx="3305100" cy="4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1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35" name="Google Shape;1235;p26"/>
          <p:cNvSpPr txBox="1"/>
          <p:nvPr/>
        </p:nvSpPr>
        <p:spPr>
          <a:xfrm>
            <a:off x="3110550" y="3412263"/>
            <a:ext cx="2922900" cy="56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CREDITS: This presentation template was created by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Slidesgo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 including icons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Flaticon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, </a:t>
            </a:r>
            <a:r>
              <a:rPr kumimoji="0" lang="en" sz="9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Light"/>
                <a:ea typeface="Montserrat Light"/>
                <a:cs typeface="Montserrat Light"/>
                <a:sym typeface="Montserrat Light"/>
              </a:rPr>
              <a:t>infographics &amp; images by 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Freepik</a:t>
            </a:r>
            <a:r>
              <a:rPr kumimoji="0" lang="en" sz="9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kumimoji="0" sz="14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36" name="Google Shape;1236;p26"/>
          <p:cNvSpPr/>
          <p:nvPr/>
        </p:nvSpPr>
        <p:spPr>
          <a:xfrm>
            <a:off x="2059884" y="213922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7" name="Google Shape;1237;p26"/>
          <p:cNvSpPr/>
          <p:nvPr/>
        </p:nvSpPr>
        <p:spPr>
          <a:xfrm>
            <a:off x="1230149" y="22863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8" name="Google Shape;1238;p26"/>
          <p:cNvSpPr/>
          <p:nvPr/>
        </p:nvSpPr>
        <p:spPr>
          <a:xfrm>
            <a:off x="2058616" y="44785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39" name="Google Shape;1239;p26"/>
          <p:cNvSpPr/>
          <p:nvPr/>
        </p:nvSpPr>
        <p:spPr>
          <a:xfrm>
            <a:off x="7557740" y="455742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0" name="Google Shape;1240;p26"/>
          <p:cNvSpPr/>
          <p:nvPr/>
        </p:nvSpPr>
        <p:spPr>
          <a:xfrm>
            <a:off x="7900305" y="23386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1" name="Google Shape;1241;p26"/>
          <p:cNvSpPr/>
          <p:nvPr/>
        </p:nvSpPr>
        <p:spPr>
          <a:xfrm>
            <a:off x="127199" y="38325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2" name="Google Shape;1242;p26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3" name="Google Shape;1243;p26"/>
          <p:cNvSpPr/>
          <p:nvPr/>
        </p:nvSpPr>
        <p:spPr>
          <a:xfrm>
            <a:off x="8764558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4" name="Google Shape;1244;p26"/>
          <p:cNvSpPr/>
          <p:nvPr/>
        </p:nvSpPr>
        <p:spPr>
          <a:xfrm>
            <a:off x="58591" y="5507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45" name="Google Shape;1245;p26"/>
          <p:cNvSpPr/>
          <p:nvPr/>
        </p:nvSpPr>
        <p:spPr>
          <a:xfrm>
            <a:off x="9143999" y="4009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246" name="Google Shape;1246;p26"/>
          <p:cNvGrpSpPr/>
          <p:nvPr/>
        </p:nvGrpSpPr>
        <p:grpSpPr>
          <a:xfrm rot="-851508" flipH="1">
            <a:off x="8348108" y="3840078"/>
            <a:ext cx="1099336" cy="1274069"/>
            <a:chOff x="374513" y="3152476"/>
            <a:chExt cx="1519294" cy="1760777"/>
          </a:xfrm>
        </p:grpSpPr>
        <p:sp>
          <p:nvSpPr>
            <p:cNvPr id="1247" name="Google Shape;1247;p26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8" name="Google Shape;1248;p26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49" name="Google Shape;1249;p26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0" name="Google Shape;1250;p26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1" name="Google Shape;1251;p26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2" name="Google Shape;1252;p26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3" name="Google Shape;1253;p26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4" name="Google Shape;1254;p26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5" name="Google Shape;1255;p26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6" name="Google Shape;1256;p26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57" name="Google Shape;1257;p26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58" name="Google Shape;1258;p26"/>
          <p:cNvGrpSpPr/>
          <p:nvPr/>
        </p:nvGrpSpPr>
        <p:grpSpPr>
          <a:xfrm rot="5400000" flipH="1">
            <a:off x="181324" y="4233588"/>
            <a:ext cx="934910" cy="861607"/>
            <a:chOff x="6708722" y="1052986"/>
            <a:chExt cx="935003" cy="861693"/>
          </a:xfrm>
        </p:grpSpPr>
        <p:sp>
          <p:nvSpPr>
            <p:cNvPr id="1259" name="Google Shape;1259;p26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0" name="Google Shape;1260;p26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1" name="Google Shape;1261;p26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2" name="Google Shape;1262;p26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3" name="Google Shape;1263;p26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64" name="Google Shape;1264;p26"/>
          <p:cNvGrpSpPr/>
          <p:nvPr/>
        </p:nvGrpSpPr>
        <p:grpSpPr>
          <a:xfrm flipH="1">
            <a:off x="403751" y="89967"/>
            <a:ext cx="757289" cy="864550"/>
            <a:chOff x="5585712" y="137416"/>
            <a:chExt cx="757289" cy="864550"/>
          </a:xfrm>
        </p:grpSpPr>
        <p:sp>
          <p:nvSpPr>
            <p:cNvPr id="1265" name="Google Shape;1265;p26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6" name="Google Shape;1266;p26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7" name="Google Shape;1267;p26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8" name="Google Shape;1268;p26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69" name="Google Shape;1269;p26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0" name="Google Shape;1270;p26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1" name="Google Shape;1271;p26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2" name="Google Shape;1272;p26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3" name="Google Shape;1273;p26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4" name="Google Shape;1274;p26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5" name="Google Shape;1275;p26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6" name="Google Shape;1276;p26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7" name="Google Shape;1277;p26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8" name="Google Shape;1278;p26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79" name="Google Shape;1279;p26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0" name="Google Shape;1280;p26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1" name="Google Shape;1281;p26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2" name="Google Shape;1282;p26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3" name="Google Shape;1283;p26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4" name="Google Shape;1284;p26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5" name="Google Shape;1285;p26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6" name="Google Shape;1286;p26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7" name="Google Shape;1287;p26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8" name="Google Shape;1288;p26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89" name="Google Shape;1289;p26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0" name="Google Shape;1290;p26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1" name="Google Shape;1291;p26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292" name="Google Shape;1292;p26"/>
          <p:cNvGrpSpPr/>
          <p:nvPr/>
        </p:nvGrpSpPr>
        <p:grpSpPr>
          <a:xfrm rot="8619022" flipH="1">
            <a:off x="7860893" y="118004"/>
            <a:ext cx="1657312" cy="808477"/>
            <a:chOff x="6016754" y="2989146"/>
            <a:chExt cx="1657343" cy="808493"/>
          </a:xfrm>
        </p:grpSpPr>
        <p:sp>
          <p:nvSpPr>
            <p:cNvPr id="1293" name="Google Shape;1293;p26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4" name="Google Shape;1294;p26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5" name="Google Shape;1295;p26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6" name="Google Shape;1296;p26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97" name="Google Shape;1297;p26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5846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27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0" name="Google Shape;1300;p27"/>
          <p:cNvSpPr/>
          <p:nvPr/>
        </p:nvSpPr>
        <p:spPr>
          <a:xfrm>
            <a:off x="3189300" y="2102774"/>
            <a:ext cx="6138660" cy="3121540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1" name="Google Shape;1301;p27"/>
          <p:cNvSpPr/>
          <p:nvPr/>
        </p:nvSpPr>
        <p:spPr>
          <a:xfrm>
            <a:off x="-65075" y="-81050"/>
            <a:ext cx="3927358" cy="3121486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2" name="Google Shape;1302;p27"/>
          <p:cNvSpPr/>
          <p:nvPr/>
        </p:nvSpPr>
        <p:spPr>
          <a:xfrm>
            <a:off x="-156277" y="24929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3" name="Google Shape;1303;p27"/>
          <p:cNvSpPr/>
          <p:nvPr/>
        </p:nvSpPr>
        <p:spPr>
          <a:xfrm>
            <a:off x="1102066" y="439785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4" name="Google Shape;1304;p27"/>
          <p:cNvSpPr/>
          <p:nvPr/>
        </p:nvSpPr>
        <p:spPr>
          <a:xfrm>
            <a:off x="6456403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5" name="Google Shape;1305;p27"/>
          <p:cNvSpPr/>
          <p:nvPr/>
        </p:nvSpPr>
        <p:spPr>
          <a:xfrm>
            <a:off x="7939492" y="3746821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6" name="Google Shape;1306;p27"/>
          <p:cNvSpPr/>
          <p:nvPr/>
        </p:nvSpPr>
        <p:spPr>
          <a:xfrm>
            <a:off x="1990162" y="498690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7" name="Google Shape;1307;p27"/>
          <p:cNvSpPr/>
          <p:nvPr/>
        </p:nvSpPr>
        <p:spPr>
          <a:xfrm>
            <a:off x="9021677" y="2464788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08" name="Google Shape;1308;p27"/>
          <p:cNvSpPr/>
          <p:nvPr/>
        </p:nvSpPr>
        <p:spPr>
          <a:xfrm>
            <a:off x="337617" y="1265208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09" name="Google Shape;1309;p27"/>
          <p:cNvGrpSpPr/>
          <p:nvPr/>
        </p:nvGrpSpPr>
        <p:grpSpPr>
          <a:xfrm rot="851508">
            <a:off x="-16879" y="3922703"/>
            <a:ext cx="1099336" cy="1274069"/>
            <a:chOff x="374513" y="3152476"/>
            <a:chExt cx="1519294" cy="1760777"/>
          </a:xfrm>
        </p:grpSpPr>
        <p:sp>
          <p:nvSpPr>
            <p:cNvPr id="1310" name="Google Shape;1310;p27"/>
            <p:cNvSpPr/>
            <p:nvPr/>
          </p:nvSpPr>
          <p:spPr>
            <a:xfrm>
              <a:off x="661153" y="3251277"/>
              <a:ext cx="1018493" cy="1027730"/>
            </a:xfrm>
            <a:custGeom>
              <a:avLst/>
              <a:gdLst/>
              <a:ahLst/>
              <a:cxnLst/>
              <a:rect l="l" t="t" r="r" b="b"/>
              <a:pathLst>
                <a:path w="36719" h="37052" extrusionOk="0">
                  <a:moveTo>
                    <a:pt x="5135" y="1"/>
                  </a:moveTo>
                  <a:cubicBezTo>
                    <a:pt x="3952" y="1"/>
                    <a:pt x="2145" y="189"/>
                    <a:pt x="1" y="1033"/>
                  </a:cubicBezTo>
                  <a:cubicBezTo>
                    <a:pt x="90" y="1023"/>
                    <a:pt x="185" y="1019"/>
                    <a:pt x="284" y="1019"/>
                  </a:cubicBezTo>
                  <a:cubicBezTo>
                    <a:pt x="3959" y="1019"/>
                    <a:pt x="14163" y="7532"/>
                    <a:pt x="21947" y="16322"/>
                  </a:cubicBezTo>
                  <a:cubicBezTo>
                    <a:pt x="29941" y="25380"/>
                    <a:pt x="30001" y="31064"/>
                    <a:pt x="30001" y="31064"/>
                  </a:cubicBezTo>
                  <a:lnTo>
                    <a:pt x="34926" y="37052"/>
                  </a:lnTo>
                  <a:cubicBezTo>
                    <a:pt x="36719" y="33647"/>
                    <a:pt x="33315" y="27325"/>
                    <a:pt x="24105" y="15775"/>
                  </a:cubicBezTo>
                  <a:cubicBezTo>
                    <a:pt x="14925" y="4224"/>
                    <a:pt x="6627" y="121"/>
                    <a:pt x="6627" y="121"/>
                  </a:cubicBezTo>
                  <a:cubicBezTo>
                    <a:pt x="6627" y="121"/>
                    <a:pt x="6081" y="1"/>
                    <a:pt x="5135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1" name="Google Shape;1311;p27"/>
            <p:cNvSpPr/>
            <p:nvPr/>
          </p:nvSpPr>
          <p:spPr>
            <a:xfrm>
              <a:off x="531314" y="3248836"/>
              <a:ext cx="313683" cy="211526"/>
            </a:xfrm>
            <a:custGeom>
              <a:avLst/>
              <a:gdLst/>
              <a:ahLst/>
              <a:cxnLst/>
              <a:rect l="l" t="t" r="r" b="b"/>
              <a:pathLst>
                <a:path w="11309" h="7626" extrusionOk="0">
                  <a:moveTo>
                    <a:pt x="9014" y="0"/>
                  </a:moveTo>
                  <a:cubicBezTo>
                    <a:pt x="7675" y="0"/>
                    <a:pt x="5986" y="217"/>
                    <a:pt x="4621" y="1091"/>
                  </a:cubicBezTo>
                  <a:cubicBezTo>
                    <a:pt x="2311" y="2610"/>
                    <a:pt x="639" y="4951"/>
                    <a:pt x="1" y="7626"/>
                  </a:cubicBezTo>
                  <a:lnTo>
                    <a:pt x="7114" y="5164"/>
                  </a:lnTo>
                  <a:cubicBezTo>
                    <a:pt x="7114" y="5164"/>
                    <a:pt x="8147" y="239"/>
                    <a:pt x="11308" y="209"/>
                  </a:cubicBezTo>
                  <a:cubicBezTo>
                    <a:pt x="11308" y="209"/>
                    <a:pt x="10330" y="0"/>
                    <a:pt x="90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2" name="Google Shape;1312;p27"/>
            <p:cNvSpPr/>
            <p:nvPr/>
          </p:nvSpPr>
          <p:spPr>
            <a:xfrm>
              <a:off x="961300" y="3154335"/>
              <a:ext cx="932507" cy="1101068"/>
            </a:xfrm>
            <a:custGeom>
              <a:avLst/>
              <a:gdLst/>
              <a:ahLst/>
              <a:cxnLst/>
              <a:rect l="l" t="t" r="r" b="b"/>
              <a:pathLst>
                <a:path w="33619" h="39696" extrusionOk="0">
                  <a:moveTo>
                    <a:pt x="3789" y="0"/>
                  </a:moveTo>
                  <a:cubicBezTo>
                    <a:pt x="2507" y="0"/>
                    <a:pt x="1229" y="231"/>
                    <a:pt x="1" y="698"/>
                  </a:cubicBezTo>
                  <a:cubicBezTo>
                    <a:pt x="3132" y="2127"/>
                    <a:pt x="13344" y="8175"/>
                    <a:pt x="20487" y="17902"/>
                  </a:cubicBezTo>
                  <a:cubicBezTo>
                    <a:pt x="27630" y="27629"/>
                    <a:pt x="27205" y="33282"/>
                    <a:pt x="27205" y="33282"/>
                  </a:cubicBezTo>
                  <a:lnTo>
                    <a:pt x="31521" y="39696"/>
                  </a:lnTo>
                  <a:cubicBezTo>
                    <a:pt x="33618" y="36474"/>
                    <a:pt x="30761" y="29878"/>
                    <a:pt x="22676" y="17537"/>
                  </a:cubicBezTo>
                  <a:cubicBezTo>
                    <a:pt x="14591" y="5227"/>
                    <a:pt x="6688" y="394"/>
                    <a:pt x="6688" y="394"/>
                  </a:cubicBezTo>
                  <a:cubicBezTo>
                    <a:pt x="5732" y="132"/>
                    <a:pt x="4759" y="0"/>
                    <a:pt x="3789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3" name="Google Shape;1313;p27"/>
            <p:cNvSpPr/>
            <p:nvPr/>
          </p:nvSpPr>
          <p:spPr>
            <a:xfrm>
              <a:off x="843277" y="3152476"/>
              <a:ext cx="303531" cy="157826"/>
            </a:xfrm>
            <a:custGeom>
              <a:avLst/>
              <a:gdLst/>
              <a:ahLst/>
              <a:cxnLst/>
              <a:rect l="l" t="t" r="r" b="b"/>
              <a:pathLst>
                <a:path w="10943" h="5690" extrusionOk="0">
                  <a:moveTo>
                    <a:pt x="7691" y="1"/>
                  </a:moveTo>
                  <a:cubicBezTo>
                    <a:pt x="6572" y="1"/>
                    <a:pt x="5324" y="181"/>
                    <a:pt x="4225" y="765"/>
                  </a:cubicBezTo>
                  <a:cubicBezTo>
                    <a:pt x="122" y="2923"/>
                    <a:pt x="0" y="5689"/>
                    <a:pt x="0" y="5689"/>
                  </a:cubicBezTo>
                  <a:lnTo>
                    <a:pt x="6353" y="4990"/>
                  </a:lnTo>
                  <a:cubicBezTo>
                    <a:pt x="6353" y="4990"/>
                    <a:pt x="7732" y="450"/>
                    <a:pt x="10687" y="450"/>
                  </a:cubicBezTo>
                  <a:cubicBezTo>
                    <a:pt x="10771" y="450"/>
                    <a:pt x="10856" y="454"/>
                    <a:pt x="10943" y="461"/>
                  </a:cubicBezTo>
                  <a:cubicBezTo>
                    <a:pt x="10943" y="461"/>
                    <a:pt x="9481" y="1"/>
                    <a:pt x="769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4" name="Google Shape;1314;p27"/>
            <p:cNvSpPr/>
            <p:nvPr/>
          </p:nvSpPr>
          <p:spPr>
            <a:xfrm>
              <a:off x="728610" y="3276851"/>
              <a:ext cx="1164337" cy="1325076"/>
            </a:xfrm>
            <a:custGeom>
              <a:avLst/>
              <a:gdLst/>
              <a:ahLst/>
              <a:cxnLst/>
              <a:rect l="l" t="t" r="r" b="b"/>
              <a:pathLst>
                <a:path w="41977" h="47772" extrusionOk="0">
                  <a:moveTo>
                    <a:pt x="6566" y="1"/>
                  </a:moveTo>
                  <a:cubicBezTo>
                    <a:pt x="2557" y="1"/>
                    <a:pt x="1" y="1509"/>
                    <a:pt x="1" y="1509"/>
                  </a:cubicBezTo>
                  <a:lnTo>
                    <a:pt x="33679" y="47771"/>
                  </a:lnTo>
                  <a:cubicBezTo>
                    <a:pt x="33679" y="47771"/>
                    <a:pt x="41916" y="42391"/>
                    <a:pt x="41947" y="39078"/>
                  </a:cubicBezTo>
                  <a:cubicBezTo>
                    <a:pt x="41977" y="35735"/>
                    <a:pt x="33649" y="19959"/>
                    <a:pt x="21977" y="7679"/>
                  </a:cubicBezTo>
                  <a:cubicBezTo>
                    <a:pt x="16119" y="1532"/>
                    <a:pt x="10606" y="1"/>
                    <a:pt x="6566" y="1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5" name="Google Shape;1315;p27"/>
            <p:cNvSpPr/>
            <p:nvPr/>
          </p:nvSpPr>
          <p:spPr>
            <a:xfrm>
              <a:off x="374513" y="3309249"/>
              <a:ext cx="1412227" cy="1604004"/>
            </a:xfrm>
            <a:custGeom>
              <a:avLst/>
              <a:gdLst/>
              <a:ahLst/>
              <a:cxnLst/>
              <a:rect l="l" t="t" r="r" b="b"/>
              <a:pathLst>
                <a:path w="50914" h="57828" extrusionOk="0">
                  <a:moveTo>
                    <a:pt x="15544" y="1"/>
                  </a:moveTo>
                  <a:cubicBezTo>
                    <a:pt x="13890" y="1"/>
                    <a:pt x="12282" y="341"/>
                    <a:pt x="10760" y="1071"/>
                  </a:cubicBezTo>
                  <a:cubicBezTo>
                    <a:pt x="4377" y="4110"/>
                    <a:pt x="0" y="9460"/>
                    <a:pt x="2006" y="20129"/>
                  </a:cubicBezTo>
                  <a:cubicBezTo>
                    <a:pt x="3435" y="27910"/>
                    <a:pt x="11733" y="44324"/>
                    <a:pt x="16688" y="53655"/>
                  </a:cubicBezTo>
                  <a:cubicBezTo>
                    <a:pt x="18100" y="56311"/>
                    <a:pt x="20829" y="57827"/>
                    <a:pt x="23646" y="57827"/>
                  </a:cubicBezTo>
                  <a:cubicBezTo>
                    <a:pt x="24891" y="57827"/>
                    <a:pt x="26153" y="57531"/>
                    <a:pt x="27326" y="56907"/>
                  </a:cubicBezTo>
                  <a:lnTo>
                    <a:pt x="45594" y="47150"/>
                  </a:lnTo>
                  <a:cubicBezTo>
                    <a:pt x="49485" y="45083"/>
                    <a:pt x="50913" y="40220"/>
                    <a:pt x="48755" y="36390"/>
                  </a:cubicBezTo>
                  <a:cubicBezTo>
                    <a:pt x="45715" y="30919"/>
                    <a:pt x="41217" y="23047"/>
                    <a:pt x="36566" y="15539"/>
                  </a:cubicBezTo>
                  <a:cubicBezTo>
                    <a:pt x="31016" y="6618"/>
                    <a:pt x="22839" y="1"/>
                    <a:pt x="155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6" name="Google Shape;1316;p27"/>
            <p:cNvSpPr/>
            <p:nvPr/>
          </p:nvSpPr>
          <p:spPr>
            <a:xfrm>
              <a:off x="688141" y="3984906"/>
              <a:ext cx="992365" cy="856673"/>
            </a:xfrm>
            <a:custGeom>
              <a:avLst/>
              <a:gdLst/>
              <a:ahLst/>
              <a:cxnLst/>
              <a:rect l="l" t="t" r="r" b="b"/>
              <a:pathLst>
                <a:path w="35777" h="30885" extrusionOk="0">
                  <a:moveTo>
                    <a:pt x="23949" y="0"/>
                  </a:moveTo>
                  <a:cubicBezTo>
                    <a:pt x="22591" y="0"/>
                    <a:pt x="20896" y="655"/>
                    <a:pt x="18420" y="1849"/>
                  </a:cubicBezTo>
                  <a:cubicBezTo>
                    <a:pt x="12797" y="4554"/>
                    <a:pt x="1" y="11454"/>
                    <a:pt x="1338" y="15861"/>
                  </a:cubicBezTo>
                  <a:cubicBezTo>
                    <a:pt x="2415" y="19483"/>
                    <a:pt x="8002" y="30885"/>
                    <a:pt x="11714" y="30885"/>
                  </a:cubicBezTo>
                  <a:cubicBezTo>
                    <a:pt x="11771" y="30885"/>
                    <a:pt x="11828" y="30882"/>
                    <a:pt x="11885" y="30877"/>
                  </a:cubicBezTo>
                  <a:cubicBezTo>
                    <a:pt x="15594" y="30481"/>
                    <a:pt x="30153" y="21697"/>
                    <a:pt x="32646" y="20268"/>
                  </a:cubicBezTo>
                  <a:cubicBezTo>
                    <a:pt x="33314" y="19934"/>
                    <a:pt x="33861" y="19417"/>
                    <a:pt x="34287" y="18809"/>
                  </a:cubicBezTo>
                  <a:cubicBezTo>
                    <a:pt x="35776" y="16347"/>
                    <a:pt x="33770" y="12548"/>
                    <a:pt x="30335" y="6651"/>
                  </a:cubicBezTo>
                  <a:cubicBezTo>
                    <a:pt x="27666" y="2008"/>
                    <a:pt x="26326" y="0"/>
                    <a:pt x="2394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7" name="Google Shape;1317;p27"/>
            <p:cNvSpPr/>
            <p:nvPr/>
          </p:nvSpPr>
          <p:spPr>
            <a:xfrm>
              <a:off x="441943" y="3403057"/>
              <a:ext cx="927459" cy="824830"/>
            </a:xfrm>
            <a:custGeom>
              <a:avLst/>
              <a:gdLst/>
              <a:ahLst/>
              <a:cxnLst/>
              <a:rect l="l" t="t" r="r" b="b"/>
              <a:pathLst>
                <a:path w="33437" h="29737" extrusionOk="0">
                  <a:moveTo>
                    <a:pt x="17316" y="0"/>
                  </a:moveTo>
                  <a:cubicBezTo>
                    <a:pt x="13079" y="0"/>
                    <a:pt x="2751" y="4137"/>
                    <a:pt x="1338" y="8783"/>
                  </a:cubicBezTo>
                  <a:cubicBezTo>
                    <a:pt x="1" y="13099"/>
                    <a:pt x="3436" y="21823"/>
                    <a:pt x="6627" y="27476"/>
                  </a:cubicBezTo>
                  <a:cubicBezTo>
                    <a:pt x="7541" y="29104"/>
                    <a:pt x="8420" y="29737"/>
                    <a:pt x="9368" y="29737"/>
                  </a:cubicBezTo>
                  <a:cubicBezTo>
                    <a:pt x="11732" y="29737"/>
                    <a:pt x="14526" y="25803"/>
                    <a:pt x="19363" y="23525"/>
                  </a:cubicBezTo>
                  <a:cubicBezTo>
                    <a:pt x="26141" y="20333"/>
                    <a:pt x="33436" y="19178"/>
                    <a:pt x="30062" y="14041"/>
                  </a:cubicBezTo>
                  <a:cubicBezTo>
                    <a:pt x="26688" y="8905"/>
                    <a:pt x="21430" y="1336"/>
                    <a:pt x="18542" y="181"/>
                  </a:cubicBezTo>
                  <a:cubicBezTo>
                    <a:pt x="18236" y="59"/>
                    <a:pt x="17819" y="0"/>
                    <a:pt x="17316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8" name="Google Shape;1318;p27"/>
            <p:cNvSpPr/>
            <p:nvPr/>
          </p:nvSpPr>
          <p:spPr>
            <a:xfrm>
              <a:off x="441943" y="3404499"/>
              <a:ext cx="846521" cy="822278"/>
            </a:xfrm>
            <a:custGeom>
              <a:avLst/>
              <a:gdLst/>
              <a:ahLst/>
              <a:cxnLst/>
              <a:rect l="l" t="t" r="r" b="b"/>
              <a:pathLst>
                <a:path w="30519" h="29645" extrusionOk="0">
                  <a:moveTo>
                    <a:pt x="17164" y="0"/>
                  </a:moveTo>
                  <a:cubicBezTo>
                    <a:pt x="12922" y="0"/>
                    <a:pt x="2717" y="4127"/>
                    <a:pt x="1308" y="8761"/>
                  </a:cubicBezTo>
                  <a:cubicBezTo>
                    <a:pt x="1" y="13078"/>
                    <a:pt x="3436" y="21771"/>
                    <a:pt x="6627" y="27424"/>
                  </a:cubicBezTo>
                  <a:cubicBezTo>
                    <a:pt x="7524" y="29022"/>
                    <a:pt x="8335" y="29645"/>
                    <a:pt x="9187" y="29645"/>
                  </a:cubicBezTo>
                  <a:cubicBezTo>
                    <a:pt x="11365" y="29645"/>
                    <a:pt x="13813" y="25572"/>
                    <a:pt x="18664" y="23321"/>
                  </a:cubicBezTo>
                  <a:cubicBezTo>
                    <a:pt x="25381" y="20160"/>
                    <a:pt x="30518" y="18762"/>
                    <a:pt x="28451" y="14962"/>
                  </a:cubicBezTo>
                  <a:cubicBezTo>
                    <a:pt x="25533" y="9582"/>
                    <a:pt x="21278" y="1375"/>
                    <a:pt x="18421" y="190"/>
                  </a:cubicBezTo>
                  <a:cubicBezTo>
                    <a:pt x="18108" y="61"/>
                    <a:pt x="17680" y="0"/>
                    <a:pt x="1716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19" name="Google Shape;1319;p27"/>
            <p:cNvSpPr/>
            <p:nvPr/>
          </p:nvSpPr>
          <p:spPr>
            <a:xfrm>
              <a:off x="862666" y="3969401"/>
              <a:ext cx="71119" cy="57167"/>
            </a:xfrm>
            <a:custGeom>
              <a:avLst/>
              <a:gdLst/>
              <a:ahLst/>
              <a:cxnLst/>
              <a:rect l="l" t="t" r="r" b="b"/>
              <a:pathLst>
                <a:path w="2564" h="2061" extrusionOk="0">
                  <a:moveTo>
                    <a:pt x="1296" y="1"/>
                  </a:moveTo>
                  <a:cubicBezTo>
                    <a:pt x="1127" y="1"/>
                    <a:pt x="954" y="41"/>
                    <a:pt x="791" y="128"/>
                  </a:cubicBezTo>
                  <a:cubicBezTo>
                    <a:pt x="0" y="554"/>
                    <a:pt x="122" y="1739"/>
                    <a:pt x="1004" y="2013"/>
                  </a:cubicBezTo>
                  <a:cubicBezTo>
                    <a:pt x="1106" y="2046"/>
                    <a:pt x="1207" y="2061"/>
                    <a:pt x="1305" y="2061"/>
                  </a:cubicBezTo>
                  <a:cubicBezTo>
                    <a:pt x="2020" y="2061"/>
                    <a:pt x="2563" y="1245"/>
                    <a:pt x="2189" y="523"/>
                  </a:cubicBezTo>
                  <a:cubicBezTo>
                    <a:pt x="2002" y="191"/>
                    <a:pt x="1659" y="1"/>
                    <a:pt x="129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0" name="Google Shape;1320;p27"/>
            <p:cNvSpPr/>
            <p:nvPr/>
          </p:nvSpPr>
          <p:spPr>
            <a:xfrm>
              <a:off x="931788" y="3984546"/>
              <a:ext cx="748718" cy="856201"/>
            </a:xfrm>
            <a:custGeom>
              <a:avLst/>
              <a:gdLst/>
              <a:ahLst/>
              <a:cxnLst/>
              <a:rect l="l" t="t" r="r" b="b"/>
              <a:pathLst>
                <a:path w="26993" h="30868" extrusionOk="0">
                  <a:moveTo>
                    <a:pt x="15161" y="0"/>
                  </a:moveTo>
                  <a:cubicBezTo>
                    <a:pt x="14389" y="0"/>
                    <a:pt x="13507" y="213"/>
                    <a:pt x="12433" y="616"/>
                  </a:cubicBezTo>
                  <a:cubicBezTo>
                    <a:pt x="12442" y="616"/>
                    <a:pt x="12717" y="544"/>
                    <a:pt x="13160" y="544"/>
                  </a:cubicBezTo>
                  <a:cubicBezTo>
                    <a:pt x="14159" y="544"/>
                    <a:pt x="16010" y="909"/>
                    <a:pt x="17570" y="3290"/>
                  </a:cubicBezTo>
                  <a:cubicBezTo>
                    <a:pt x="19819" y="6695"/>
                    <a:pt x="24500" y="14050"/>
                    <a:pt x="24226" y="16604"/>
                  </a:cubicBezTo>
                  <a:cubicBezTo>
                    <a:pt x="23922" y="19187"/>
                    <a:pt x="13010" y="24962"/>
                    <a:pt x="8269" y="27242"/>
                  </a:cubicBezTo>
                  <a:cubicBezTo>
                    <a:pt x="4926" y="28839"/>
                    <a:pt x="3418" y="29392"/>
                    <a:pt x="1968" y="29392"/>
                  </a:cubicBezTo>
                  <a:cubicBezTo>
                    <a:pt x="1348" y="29392"/>
                    <a:pt x="739" y="29290"/>
                    <a:pt x="1" y="29127"/>
                  </a:cubicBezTo>
                  <a:lnTo>
                    <a:pt x="1" y="29127"/>
                  </a:lnTo>
                  <a:cubicBezTo>
                    <a:pt x="1029" y="30212"/>
                    <a:pt x="2030" y="30867"/>
                    <a:pt x="2928" y="30867"/>
                  </a:cubicBezTo>
                  <a:cubicBezTo>
                    <a:pt x="2986" y="30867"/>
                    <a:pt x="3044" y="30865"/>
                    <a:pt x="3101" y="30859"/>
                  </a:cubicBezTo>
                  <a:cubicBezTo>
                    <a:pt x="6840" y="30494"/>
                    <a:pt x="21369" y="21710"/>
                    <a:pt x="23892" y="20281"/>
                  </a:cubicBezTo>
                  <a:cubicBezTo>
                    <a:pt x="24530" y="19917"/>
                    <a:pt x="25077" y="19430"/>
                    <a:pt x="25503" y="18822"/>
                  </a:cubicBezTo>
                  <a:cubicBezTo>
                    <a:pt x="26992" y="16391"/>
                    <a:pt x="24986" y="12561"/>
                    <a:pt x="21551" y="6664"/>
                  </a:cubicBezTo>
                  <a:cubicBezTo>
                    <a:pt x="18868" y="2008"/>
                    <a:pt x="17534" y="0"/>
                    <a:pt x="15161" y="0"/>
                  </a:cubicBezTo>
                  <a:close/>
                </a:path>
              </a:pathLst>
            </a:custGeom>
            <a:solidFill>
              <a:srgbClr val="D71E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21" name="Google Shape;1321;p27"/>
          <p:cNvGrpSpPr/>
          <p:nvPr/>
        </p:nvGrpSpPr>
        <p:grpSpPr>
          <a:xfrm>
            <a:off x="242675" y="51192"/>
            <a:ext cx="757289" cy="864550"/>
            <a:chOff x="5585712" y="137416"/>
            <a:chExt cx="757289" cy="864550"/>
          </a:xfrm>
        </p:grpSpPr>
        <p:sp>
          <p:nvSpPr>
            <p:cNvPr id="1322" name="Google Shape;1322;p27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3" name="Google Shape;1323;p27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4" name="Google Shape;1324;p27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5" name="Google Shape;1325;p27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6" name="Google Shape;1326;p27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7" name="Google Shape;1327;p27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8" name="Google Shape;1328;p27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29" name="Google Shape;1329;p27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0" name="Google Shape;1330;p27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1" name="Google Shape;1331;p27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2" name="Google Shape;1332;p27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3" name="Google Shape;1333;p27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4" name="Google Shape;1334;p27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5" name="Google Shape;1335;p27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6" name="Google Shape;1336;p27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7" name="Google Shape;1337;p27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8" name="Google Shape;1338;p27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39" name="Google Shape;1339;p27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0" name="Google Shape;1340;p27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1" name="Google Shape;1341;p27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2" name="Google Shape;1342;p27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3" name="Google Shape;1343;p27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4" name="Google Shape;1344;p27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5" name="Google Shape;1345;p27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6" name="Google Shape;1346;p27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7" name="Google Shape;1347;p27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48" name="Google Shape;1348;p27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49" name="Google Shape;1349;p27"/>
          <p:cNvGrpSpPr/>
          <p:nvPr/>
        </p:nvGrpSpPr>
        <p:grpSpPr>
          <a:xfrm>
            <a:off x="8026530" y="27735"/>
            <a:ext cx="1657343" cy="808493"/>
            <a:chOff x="6016754" y="2989146"/>
            <a:chExt cx="1657343" cy="808493"/>
          </a:xfrm>
        </p:grpSpPr>
        <p:sp>
          <p:nvSpPr>
            <p:cNvPr id="1350" name="Google Shape;1350;p27"/>
            <p:cNvSpPr/>
            <p:nvPr/>
          </p:nvSpPr>
          <p:spPr>
            <a:xfrm>
              <a:off x="6016754" y="3515687"/>
              <a:ext cx="357259" cy="262230"/>
            </a:xfrm>
            <a:custGeom>
              <a:avLst/>
              <a:gdLst/>
              <a:ahLst/>
              <a:cxnLst/>
              <a:rect l="l" t="t" r="r" b="b"/>
              <a:pathLst>
                <a:path w="12880" h="9454" extrusionOk="0">
                  <a:moveTo>
                    <a:pt x="9172" y="0"/>
                  </a:moveTo>
                  <a:lnTo>
                    <a:pt x="630" y="7782"/>
                  </a:lnTo>
                  <a:cubicBezTo>
                    <a:pt x="1" y="8381"/>
                    <a:pt x="406" y="9454"/>
                    <a:pt x="1263" y="9454"/>
                  </a:cubicBezTo>
                  <a:cubicBezTo>
                    <a:pt x="1275" y="9454"/>
                    <a:pt x="1287" y="9454"/>
                    <a:pt x="1299" y="9453"/>
                  </a:cubicBezTo>
                  <a:lnTo>
                    <a:pt x="12880" y="9271"/>
                  </a:lnTo>
                  <a:lnTo>
                    <a:pt x="9172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1" name="Google Shape;1351;p27"/>
            <p:cNvSpPr/>
            <p:nvPr/>
          </p:nvSpPr>
          <p:spPr>
            <a:xfrm>
              <a:off x="6239098" y="2989146"/>
              <a:ext cx="1435000" cy="808493"/>
            </a:xfrm>
            <a:custGeom>
              <a:avLst/>
              <a:gdLst/>
              <a:ahLst/>
              <a:cxnLst/>
              <a:rect l="l" t="t" r="r" b="b"/>
              <a:pathLst>
                <a:path w="51735" h="29148" extrusionOk="0">
                  <a:moveTo>
                    <a:pt x="46755" y="1"/>
                  </a:moveTo>
                  <a:cubicBezTo>
                    <a:pt x="46570" y="1"/>
                    <a:pt x="46383" y="35"/>
                    <a:pt x="46202" y="108"/>
                  </a:cubicBezTo>
                  <a:lnTo>
                    <a:pt x="1156" y="17980"/>
                  </a:lnTo>
                  <a:cubicBezTo>
                    <a:pt x="365" y="18284"/>
                    <a:pt x="1" y="19166"/>
                    <a:pt x="305" y="19956"/>
                  </a:cubicBezTo>
                  <a:lnTo>
                    <a:pt x="3587" y="28193"/>
                  </a:lnTo>
                  <a:cubicBezTo>
                    <a:pt x="3821" y="28778"/>
                    <a:pt x="4398" y="29147"/>
                    <a:pt x="5011" y="29147"/>
                  </a:cubicBezTo>
                  <a:cubicBezTo>
                    <a:pt x="5195" y="29147"/>
                    <a:pt x="5381" y="29114"/>
                    <a:pt x="5563" y="29044"/>
                  </a:cubicBezTo>
                  <a:lnTo>
                    <a:pt x="50579" y="11172"/>
                  </a:lnTo>
                  <a:cubicBezTo>
                    <a:pt x="51369" y="10868"/>
                    <a:pt x="51734" y="9986"/>
                    <a:pt x="51430" y="9196"/>
                  </a:cubicBezTo>
                  <a:lnTo>
                    <a:pt x="48147" y="959"/>
                  </a:lnTo>
                  <a:cubicBezTo>
                    <a:pt x="47916" y="356"/>
                    <a:pt x="47348" y="1"/>
                    <a:pt x="4675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2" name="Google Shape;1352;p27"/>
            <p:cNvSpPr/>
            <p:nvPr/>
          </p:nvSpPr>
          <p:spPr>
            <a:xfrm>
              <a:off x="6363029" y="3028367"/>
              <a:ext cx="1187969" cy="730162"/>
            </a:xfrm>
            <a:custGeom>
              <a:avLst/>
              <a:gdLst/>
              <a:ahLst/>
              <a:cxnLst/>
              <a:rect l="l" t="t" r="r" b="b"/>
              <a:pathLst>
                <a:path w="42829" h="26324" extrusionOk="0">
                  <a:moveTo>
                    <a:pt x="38421" y="1"/>
                  </a:moveTo>
                  <a:lnTo>
                    <a:pt x="1" y="15259"/>
                  </a:lnTo>
                  <a:lnTo>
                    <a:pt x="4378" y="26323"/>
                  </a:lnTo>
                  <a:lnTo>
                    <a:pt x="42828" y="11065"/>
                  </a:lnTo>
                  <a:lnTo>
                    <a:pt x="3842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7358750" y="3043540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55" y="1"/>
                  </a:moveTo>
                  <a:lnTo>
                    <a:pt x="0" y="457"/>
                  </a:lnTo>
                  <a:lnTo>
                    <a:pt x="4377" y="11521"/>
                  </a:lnTo>
                  <a:lnTo>
                    <a:pt x="5563" y="11065"/>
                  </a:lnTo>
                  <a:lnTo>
                    <a:pt x="11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4" name="Google Shape;1354;p27"/>
            <p:cNvSpPr/>
            <p:nvPr/>
          </p:nvSpPr>
          <p:spPr>
            <a:xfrm>
              <a:off x="6400142" y="3423793"/>
              <a:ext cx="154304" cy="319564"/>
            </a:xfrm>
            <a:custGeom>
              <a:avLst/>
              <a:gdLst/>
              <a:ahLst/>
              <a:cxnLst/>
              <a:rect l="l" t="t" r="r" b="b"/>
              <a:pathLst>
                <a:path w="5563" h="11521" extrusionOk="0">
                  <a:moveTo>
                    <a:pt x="1186" y="0"/>
                  </a:moveTo>
                  <a:lnTo>
                    <a:pt x="0" y="456"/>
                  </a:lnTo>
                  <a:lnTo>
                    <a:pt x="4408" y="11520"/>
                  </a:lnTo>
                  <a:lnTo>
                    <a:pt x="5563" y="11064"/>
                  </a:lnTo>
                  <a:lnTo>
                    <a:pt x="1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55" name="Google Shape;1355;p27"/>
          <p:cNvGrpSpPr/>
          <p:nvPr/>
        </p:nvGrpSpPr>
        <p:grpSpPr>
          <a:xfrm>
            <a:off x="8362924" y="-268906"/>
            <a:ext cx="1094855" cy="1504759"/>
            <a:chOff x="6143348" y="1855432"/>
            <a:chExt cx="1094855" cy="1504759"/>
          </a:xfrm>
        </p:grpSpPr>
        <p:sp>
          <p:nvSpPr>
            <p:cNvPr id="1356" name="Google Shape;1356;p27"/>
            <p:cNvSpPr/>
            <p:nvPr/>
          </p:nvSpPr>
          <p:spPr>
            <a:xfrm>
              <a:off x="6143348" y="3014887"/>
              <a:ext cx="306555" cy="345304"/>
            </a:xfrm>
            <a:custGeom>
              <a:avLst/>
              <a:gdLst/>
              <a:ahLst/>
              <a:cxnLst/>
              <a:rect l="l" t="t" r="r" b="b"/>
              <a:pathLst>
                <a:path w="11052" h="12449" extrusionOk="0">
                  <a:moveTo>
                    <a:pt x="2754" y="0"/>
                  </a:moveTo>
                  <a:lnTo>
                    <a:pt x="139" y="11277"/>
                  </a:lnTo>
                  <a:cubicBezTo>
                    <a:pt x="1" y="11924"/>
                    <a:pt x="530" y="12449"/>
                    <a:pt x="1099" y="12449"/>
                  </a:cubicBezTo>
                  <a:cubicBezTo>
                    <a:pt x="1278" y="12449"/>
                    <a:pt x="1461" y="12397"/>
                    <a:pt x="1629" y="12280"/>
                  </a:cubicBezTo>
                  <a:lnTo>
                    <a:pt x="11052" y="5563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7" name="Google Shape;1357;p27"/>
            <p:cNvSpPr/>
            <p:nvPr/>
          </p:nvSpPr>
          <p:spPr>
            <a:xfrm>
              <a:off x="6190197" y="1855432"/>
              <a:ext cx="1048006" cy="1338418"/>
            </a:xfrm>
            <a:custGeom>
              <a:avLst/>
              <a:gdLst/>
              <a:ahLst/>
              <a:cxnLst/>
              <a:rect l="l" t="t" r="r" b="b"/>
              <a:pathLst>
                <a:path w="37783" h="48253" extrusionOk="0">
                  <a:moveTo>
                    <a:pt x="28676" y="0"/>
                  </a:moveTo>
                  <a:cubicBezTo>
                    <a:pt x="28185" y="0"/>
                    <a:pt x="27705" y="236"/>
                    <a:pt x="27418" y="676"/>
                  </a:cubicBezTo>
                  <a:lnTo>
                    <a:pt x="487" y="40950"/>
                  </a:lnTo>
                  <a:cubicBezTo>
                    <a:pt x="1" y="41649"/>
                    <a:pt x="213" y="42592"/>
                    <a:pt x="913" y="43048"/>
                  </a:cubicBezTo>
                  <a:lnTo>
                    <a:pt x="8268" y="48002"/>
                  </a:lnTo>
                  <a:cubicBezTo>
                    <a:pt x="8527" y="48171"/>
                    <a:pt x="8819" y="48252"/>
                    <a:pt x="9109" y="48252"/>
                  </a:cubicBezTo>
                  <a:cubicBezTo>
                    <a:pt x="9603" y="48252"/>
                    <a:pt x="10090" y="48017"/>
                    <a:pt x="10396" y="47576"/>
                  </a:cubicBezTo>
                  <a:lnTo>
                    <a:pt x="37327" y="7302"/>
                  </a:lnTo>
                  <a:cubicBezTo>
                    <a:pt x="37783" y="6603"/>
                    <a:pt x="37600" y="5661"/>
                    <a:pt x="36901" y="5205"/>
                  </a:cubicBezTo>
                  <a:lnTo>
                    <a:pt x="29515" y="251"/>
                  </a:lnTo>
                  <a:cubicBezTo>
                    <a:pt x="29256" y="82"/>
                    <a:pt x="28964" y="0"/>
                    <a:pt x="2867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8" name="Google Shape;1358;p27"/>
            <p:cNvSpPr/>
            <p:nvPr/>
          </p:nvSpPr>
          <p:spPr>
            <a:xfrm>
              <a:off x="6258487" y="1955952"/>
              <a:ext cx="912259" cy="1136516"/>
            </a:xfrm>
            <a:custGeom>
              <a:avLst/>
              <a:gdLst/>
              <a:ahLst/>
              <a:cxnLst/>
              <a:rect l="l" t="t" r="r" b="b"/>
              <a:pathLst>
                <a:path w="32889" h="40974" extrusionOk="0">
                  <a:moveTo>
                    <a:pt x="22980" y="0"/>
                  </a:moveTo>
                  <a:lnTo>
                    <a:pt x="1" y="34378"/>
                  </a:lnTo>
                  <a:lnTo>
                    <a:pt x="9910" y="40974"/>
                  </a:lnTo>
                  <a:lnTo>
                    <a:pt x="32889" y="6627"/>
                  </a:lnTo>
                  <a:lnTo>
                    <a:pt x="2298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59" name="Google Shape;1359;p27"/>
            <p:cNvSpPr/>
            <p:nvPr/>
          </p:nvSpPr>
          <p:spPr>
            <a:xfrm>
              <a:off x="6854565" y="1989681"/>
              <a:ext cx="293435" cy="212469"/>
            </a:xfrm>
            <a:custGeom>
              <a:avLst/>
              <a:gdLst/>
              <a:ahLst/>
              <a:cxnLst/>
              <a:rect l="l" t="t" r="r" b="b"/>
              <a:pathLst>
                <a:path w="10579" h="7660" extrusionOk="0">
                  <a:moveTo>
                    <a:pt x="700" y="0"/>
                  </a:moveTo>
                  <a:lnTo>
                    <a:pt x="0" y="1034"/>
                  </a:lnTo>
                  <a:lnTo>
                    <a:pt x="9879" y="7660"/>
                  </a:lnTo>
                  <a:lnTo>
                    <a:pt x="10578" y="659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0" name="Google Shape;1360;p27"/>
            <p:cNvSpPr/>
            <p:nvPr/>
          </p:nvSpPr>
          <p:spPr>
            <a:xfrm>
              <a:off x="6281259" y="2846271"/>
              <a:ext cx="293435" cy="213329"/>
            </a:xfrm>
            <a:custGeom>
              <a:avLst/>
              <a:gdLst/>
              <a:ahLst/>
              <a:cxnLst/>
              <a:rect l="l" t="t" r="r" b="b"/>
              <a:pathLst>
                <a:path w="10579" h="7691" extrusionOk="0">
                  <a:moveTo>
                    <a:pt x="700" y="0"/>
                  </a:moveTo>
                  <a:lnTo>
                    <a:pt x="0" y="1064"/>
                  </a:lnTo>
                  <a:lnTo>
                    <a:pt x="9879" y="7690"/>
                  </a:lnTo>
                  <a:lnTo>
                    <a:pt x="10578" y="6626"/>
                  </a:lnTo>
                  <a:lnTo>
                    <a:pt x="70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361" name="Google Shape;1361;p27"/>
          <p:cNvGrpSpPr/>
          <p:nvPr/>
        </p:nvGrpSpPr>
        <p:grpSpPr>
          <a:xfrm>
            <a:off x="8253775" y="4251826"/>
            <a:ext cx="527400" cy="735075"/>
            <a:chOff x="3553100" y="1256250"/>
            <a:chExt cx="527400" cy="735075"/>
          </a:xfrm>
        </p:grpSpPr>
        <p:sp>
          <p:nvSpPr>
            <p:cNvPr id="1362" name="Google Shape;1362;p27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3" name="Google Shape;1363;p27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4" name="Google Shape;1364;p27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5" name="Google Shape;1365;p27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6" name="Google Shape;1366;p27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67" name="Google Shape;1367;p27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484721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1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9" name="Google Shape;1369;p28"/>
          <p:cNvSpPr/>
          <p:nvPr/>
        </p:nvSpPr>
        <p:spPr>
          <a:xfrm>
            <a:off x="-65061" y="-81037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0" name="Google Shape;1370;p28"/>
          <p:cNvSpPr/>
          <p:nvPr/>
        </p:nvSpPr>
        <p:spPr>
          <a:xfrm>
            <a:off x="3384487" y="63551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1" name="Google Shape;1371;p28"/>
          <p:cNvSpPr/>
          <p:nvPr/>
        </p:nvSpPr>
        <p:spPr>
          <a:xfrm>
            <a:off x="6698001" y="3118624"/>
            <a:ext cx="2630212" cy="2105862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2" name="Google Shape;1372;p28"/>
          <p:cNvSpPr/>
          <p:nvPr/>
        </p:nvSpPr>
        <p:spPr>
          <a:xfrm>
            <a:off x="-65074" y="-81049"/>
            <a:ext cx="1768141" cy="1472621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3" name="Google Shape;1373;p28"/>
          <p:cNvSpPr/>
          <p:nvPr/>
        </p:nvSpPr>
        <p:spPr>
          <a:xfrm>
            <a:off x="-2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4" name="Google Shape;1374;p28"/>
          <p:cNvSpPr/>
          <p:nvPr/>
        </p:nvSpPr>
        <p:spPr>
          <a:xfrm>
            <a:off x="2160967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5" name="Google Shape;1375;p28"/>
          <p:cNvSpPr/>
          <p:nvPr/>
        </p:nvSpPr>
        <p:spPr>
          <a:xfrm>
            <a:off x="6917402" y="49295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6" name="Google Shape;1376;p28"/>
          <p:cNvSpPr/>
          <p:nvPr/>
        </p:nvSpPr>
        <p:spPr>
          <a:xfrm>
            <a:off x="8607342" y="3195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7" name="Google Shape;1377;p28"/>
          <p:cNvSpPr/>
          <p:nvPr/>
        </p:nvSpPr>
        <p:spPr>
          <a:xfrm>
            <a:off x="-2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8" name="Google Shape;1378;p28"/>
          <p:cNvSpPr/>
          <p:nvPr/>
        </p:nvSpPr>
        <p:spPr>
          <a:xfrm>
            <a:off x="7867603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79" name="Google Shape;1379;p28"/>
          <p:cNvSpPr/>
          <p:nvPr/>
        </p:nvSpPr>
        <p:spPr>
          <a:xfrm>
            <a:off x="9030808" y="1391584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0" name="Google Shape;1380;p28"/>
          <p:cNvSpPr/>
          <p:nvPr/>
        </p:nvSpPr>
        <p:spPr>
          <a:xfrm>
            <a:off x="614167" y="37514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81" name="Google Shape;1381;p28"/>
          <p:cNvGrpSpPr/>
          <p:nvPr/>
        </p:nvGrpSpPr>
        <p:grpSpPr>
          <a:xfrm>
            <a:off x="8180563" y="197705"/>
            <a:ext cx="757289" cy="864550"/>
            <a:chOff x="5585712" y="137416"/>
            <a:chExt cx="757289" cy="864550"/>
          </a:xfrm>
        </p:grpSpPr>
        <p:sp>
          <p:nvSpPr>
            <p:cNvPr id="1382" name="Google Shape;1382;p28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3" name="Google Shape;1383;p28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4" name="Google Shape;1384;p28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5" name="Google Shape;1385;p28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6" name="Google Shape;1386;p28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7" name="Google Shape;1387;p28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8" name="Google Shape;1388;p28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89" name="Google Shape;1389;p28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0" name="Google Shape;1390;p28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1" name="Google Shape;1391;p28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2" name="Google Shape;1392;p28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3" name="Google Shape;1393;p28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4" name="Google Shape;1394;p28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5" name="Google Shape;1395;p28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6" name="Google Shape;1396;p28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7" name="Google Shape;1397;p28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8" name="Google Shape;1398;p28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0" name="Google Shape;1400;p28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1" name="Google Shape;1401;p28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3" name="Google Shape;1403;p28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4" name="Google Shape;1404;p28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5" name="Google Shape;1405;p28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6" name="Google Shape;1406;p28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7" name="Google Shape;1407;p28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08" name="Google Shape;1408;p28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09" name="Google Shape;1409;p28"/>
          <p:cNvGrpSpPr/>
          <p:nvPr/>
        </p:nvGrpSpPr>
        <p:grpSpPr>
          <a:xfrm>
            <a:off x="217975" y="4222201"/>
            <a:ext cx="527400" cy="735075"/>
            <a:chOff x="3553100" y="1256250"/>
            <a:chExt cx="527400" cy="735075"/>
          </a:xfrm>
        </p:grpSpPr>
        <p:sp>
          <p:nvSpPr>
            <p:cNvPr id="1410" name="Google Shape;1410;p28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1" name="Google Shape;1411;p28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2" name="Google Shape;1412;p28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3" name="Google Shape;1413;p28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4" name="Google Shape;1414;p28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5" name="Google Shape;1415;p28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416" name="Google Shape;1416;p28"/>
          <p:cNvGrpSpPr/>
          <p:nvPr/>
        </p:nvGrpSpPr>
        <p:grpSpPr>
          <a:xfrm rot="-6611352">
            <a:off x="7997638" y="4273137"/>
            <a:ext cx="934946" cy="861640"/>
            <a:chOff x="6708722" y="1052986"/>
            <a:chExt cx="935003" cy="861693"/>
          </a:xfrm>
        </p:grpSpPr>
        <p:sp>
          <p:nvSpPr>
            <p:cNvPr id="1417" name="Google Shape;1417;p28"/>
            <p:cNvSpPr/>
            <p:nvPr/>
          </p:nvSpPr>
          <p:spPr>
            <a:xfrm>
              <a:off x="6994529" y="1096756"/>
              <a:ext cx="598631" cy="524599"/>
            </a:xfrm>
            <a:custGeom>
              <a:avLst/>
              <a:gdLst/>
              <a:ahLst/>
              <a:cxnLst/>
              <a:rect l="l" t="t" r="r" b="b"/>
              <a:pathLst>
                <a:path w="21582" h="18913" extrusionOk="0">
                  <a:moveTo>
                    <a:pt x="10806" y="1"/>
                  </a:moveTo>
                  <a:cubicBezTo>
                    <a:pt x="7529" y="1"/>
                    <a:pt x="4342" y="1699"/>
                    <a:pt x="2584" y="4745"/>
                  </a:cubicBezTo>
                  <a:cubicBezTo>
                    <a:pt x="0" y="9274"/>
                    <a:pt x="1550" y="15049"/>
                    <a:pt x="6079" y="17663"/>
                  </a:cubicBezTo>
                  <a:cubicBezTo>
                    <a:pt x="7562" y="18509"/>
                    <a:pt x="9179" y="18912"/>
                    <a:pt x="10775" y="18912"/>
                  </a:cubicBezTo>
                  <a:cubicBezTo>
                    <a:pt x="14052" y="18912"/>
                    <a:pt x="17240" y="17214"/>
                    <a:pt x="18997" y="14168"/>
                  </a:cubicBezTo>
                  <a:cubicBezTo>
                    <a:pt x="21581" y="9639"/>
                    <a:pt x="20031" y="3864"/>
                    <a:pt x="15502" y="1250"/>
                  </a:cubicBezTo>
                  <a:cubicBezTo>
                    <a:pt x="14019" y="404"/>
                    <a:pt x="12402" y="1"/>
                    <a:pt x="108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8" name="Google Shape;1418;p28"/>
            <p:cNvSpPr/>
            <p:nvPr/>
          </p:nvSpPr>
          <p:spPr>
            <a:xfrm>
              <a:off x="6960800" y="1524274"/>
              <a:ext cx="155996" cy="153472"/>
            </a:xfrm>
            <a:custGeom>
              <a:avLst/>
              <a:gdLst/>
              <a:ahLst/>
              <a:cxnLst/>
              <a:rect l="l" t="t" r="r" b="b"/>
              <a:pathLst>
                <a:path w="5624" h="5533" extrusionOk="0">
                  <a:moveTo>
                    <a:pt x="3465" y="1"/>
                  </a:moveTo>
                  <a:lnTo>
                    <a:pt x="0" y="3284"/>
                  </a:lnTo>
                  <a:lnTo>
                    <a:pt x="2128" y="5533"/>
                  </a:lnTo>
                  <a:lnTo>
                    <a:pt x="5624" y="2250"/>
                  </a:lnTo>
                  <a:lnTo>
                    <a:pt x="346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19" name="Google Shape;1419;p28"/>
            <p:cNvSpPr/>
            <p:nvPr/>
          </p:nvSpPr>
          <p:spPr>
            <a:xfrm>
              <a:off x="6943936" y="1052986"/>
              <a:ext cx="699789" cy="611778"/>
            </a:xfrm>
            <a:custGeom>
              <a:avLst/>
              <a:gdLst/>
              <a:ahLst/>
              <a:cxnLst/>
              <a:rect l="l" t="t" r="r" b="b"/>
              <a:pathLst>
                <a:path w="25229" h="22056" extrusionOk="0">
                  <a:moveTo>
                    <a:pt x="12596" y="1578"/>
                  </a:moveTo>
                  <a:cubicBezTo>
                    <a:pt x="12683" y="1578"/>
                    <a:pt x="12770" y="1579"/>
                    <a:pt x="12858" y="1581"/>
                  </a:cubicBezTo>
                  <a:cubicBezTo>
                    <a:pt x="21277" y="1825"/>
                    <a:pt x="25229" y="12098"/>
                    <a:pt x="19119" y="17904"/>
                  </a:cubicBezTo>
                  <a:cubicBezTo>
                    <a:pt x="17286" y="19634"/>
                    <a:pt x="14943" y="20495"/>
                    <a:pt x="12606" y="20495"/>
                  </a:cubicBezTo>
                  <a:cubicBezTo>
                    <a:pt x="10100" y="20495"/>
                    <a:pt x="7601" y="19505"/>
                    <a:pt x="5745" y="17539"/>
                  </a:cubicBezTo>
                  <a:cubicBezTo>
                    <a:pt x="0" y="11493"/>
                    <a:pt x="4345" y="1578"/>
                    <a:pt x="12596" y="1578"/>
                  </a:cubicBezTo>
                  <a:close/>
                  <a:moveTo>
                    <a:pt x="12684" y="1"/>
                  </a:moveTo>
                  <a:cubicBezTo>
                    <a:pt x="7121" y="1"/>
                    <a:pt x="1763" y="4231"/>
                    <a:pt x="1581" y="10761"/>
                  </a:cubicBezTo>
                  <a:cubicBezTo>
                    <a:pt x="1459" y="15199"/>
                    <a:pt x="4043" y="19302"/>
                    <a:pt x="8116" y="21095"/>
                  </a:cubicBezTo>
                  <a:cubicBezTo>
                    <a:pt x="9559" y="21741"/>
                    <a:pt x="11089" y="22056"/>
                    <a:pt x="12607" y="22056"/>
                  </a:cubicBezTo>
                  <a:cubicBezTo>
                    <a:pt x="15375" y="22056"/>
                    <a:pt x="18102" y="21011"/>
                    <a:pt x="20183" y="19028"/>
                  </a:cubicBezTo>
                  <a:cubicBezTo>
                    <a:pt x="24591" y="14834"/>
                    <a:pt x="24773" y="7873"/>
                    <a:pt x="20609" y="3466"/>
                  </a:cubicBezTo>
                  <a:cubicBezTo>
                    <a:pt x="18339" y="1074"/>
                    <a:pt x="15485" y="1"/>
                    <a:pt x="1268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0" name="Google Shape;1420;p28"/>
            <p:cNvSpPr/>
            <p:nvPr/>
          </p:nvSpPr>
          <p:spPr>
            <a:xfrm>
              <a:off x="7440520" y="1212338"/>
              <a:ext cx="89398" cy="301867"/>
            </a:xfrm>
            <a:custGeom>
              <a:avLst/>
              <a:gdLst/>
              <a:ahLst/>
              <a:cxnLst/>
              <a:rect l="l" t="t" r="r" b="b"/>
              <a:pathLst>
                <a:path w="3223" h="10883" fill="none" extrusionOk="0">
                  <a:moveTo>
                    <a:pt x="304" y="1"/>
                  </a:moveTo>
                  <a:cubicBezTo>
                    <a:pt x="3222" y="3071"/>
                    <a:pt x="3101" y="7964"/>
                    <a:pt x="1" y="10882"/>
                  </a:cubicBezTo>
                </a:path>
              </a:pathLst>
            </a:custGeom>
            <a:noFill/>
            <a:ln w="463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21" name="Google Shape;1421;p28"/>
            <p:cNvSpPr/>
            <p:nvPr/>
          </p:nvSpPr>
          <p:spPr>
            <a:xfrm>
              <a:off x="6708722" y="1583604"/>
              <a:ext cx="347384" cy="331075"/>
            </a:xfrm>
            <a:custGeom>
              <a:avLst/>
              <a:gdLst/>
              <a:ahLst/>
              <a:cxnLst/>
              <a:rect l="l" t="t" r="r" b="b"/>
              <a:pathLst>
                <a:path w="12524" h="11936" extrusionOk="0">
                  <a:moveTo>
                    <a:pt x="9844" y="1"/>
                  </a:moveTo>
                  <a:cubicBezTo>
                    <a:pt x="9572" y="1"/>
                    <a:pt x="9297" y="100"/>
                    <a:pt x="9088" y="294"/>
                  </a:cubicBezTo>
                  <a:lnTo>
                    <a:pt x="456" y="8500"/>
                  </a:lnTo>
                  <a:cubicBezTo>
                    <a:pt x="30" y="8896"/>
                    <a:pt x="0" y="9595"/>
                    <a:pt x="426" y="10020"/>
                  </a:cubicBezTo>
                  <a:lnTo>
                    <a:pt x="1915" y="11601"/>
                  </a:lnTo>
                  <a:cubicBezTo>
                    <a:pt x="2135" y="11821"/>
                    <a:pt x="2421" y="11936"/>
                    <a:pt x="2704" y="11936"/>
                  </a:cubicBezTo>
                  <a:cubicBezTo>
                    <a:pt x="2968" y="11936"/>
                    <a:pt x="3230" y="11836"/>
                    <a:pt x="3435" y="11631"/>
                  </a:cubicBezTo>
                  <a:lnTo>
                    <a:pt x="12098" y="3455"/>
                  </a:lnTo>
                  <a:cubicBezTo>
                    <a:pt x="12523" y="3029"/>
                    <a:pt x="12523" y="2360"/>
                    <a:pt x="12128" y="1905"/>
                  </a:cubicBezTo>
                  <a:lnTo>
                    <a:pt x="10608" y="324"/>
                  </a:lnTo>
                  <a:cubicBezTo>
                    <a:pt x="10407" y="107"/>
                    <a:pt x="10127" y="1"/>
                    <a:pt x="98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443472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3576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5495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2560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4999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6867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0784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5/26/2023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9369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888348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31798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451360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032988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26581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361718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82015460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783993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91830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" name="Google Shape;471;p13"/>
          <p:cNvGrpSpPr/>
          <p:nvPr/>
        </p:nvGrpSpPr>
        <p:grpSpPr>
          <a:xfrm flipH="1">
            <a:off x="5999245" y="2069088"/>
            <a:ext cx="2181829" cy="2111827"/>
            <a:chOff x="6460175" y="2093875"/>
            <a:chExt cx="1992356" cy="1928433"/>
          </a:xfrm>
        </p:grpSpPr>
        <p:sp>
          <p:nvSpPr>
            <p:cNvPr id="472" name="Google Shape;472;p13"/>
            <p:cNvSpPr/>
            <p:nvPr/>
          </p:nvSpPr>
          <p:spPr>
            <a:xfrm flipH="1">
              <a:off x="6461299" y="2104862"/>
              <a:ext cx="1981120" cy="1906709"/>
            </a:xfrm>
            <a:custGeom>
              <a:avLst/>
              <a:gdLst/>
              <a:ahLst/>
              <a:cxnLst/>
              <a:rect l="l" t="t" r="r" b="b"/>
              <a:pathLst>
                <a:path w="15868" h="15272" extrusionOk="0">
                  <a:moveTo>
                    <a:pt x="5508" y="0"/>
                  </a:moveTo>
                  <a:lnTo>
                    <a:pt x="4162" y="55"/>
                  </a:lnTo>
                  <a:cubicBezTo>
                    <a:pt x="4130" y="60"/>
                    <a:pt x="4098" y="78"/>
                    <a:pt x="4089" y="114"/>
                  </a:cubicBezTo>
                  <a:cubicBezTo>
                    <a:pt x="4035" y="310"/>
                    <a:pt x="4057" y="478"/>
                    <a:pt x="4103" y="673"/>
                  </a:cubicBezTo>
                  <a:cubicBezTo>
                    <a:pt x="4135" y="824"/>
                    <a:pt x="4180" y="964"/>
                    <a:pt x="4157" y="1110"/>
                  </a:cubicBezTo>
                  <a:cubicBezTo>
                    <a:pt x="4187" y="1339"/>
                    <a:pt x="3997" y="1578"/>
                    <a:pt x="3780" y="1578"/>
                  </a:cubicBezTo>
                  <a:cubicBezTo>
                    <a:pt x="3731" y="1578"/>
                    <a:pt x="3680" y="1565"/>
                    <a:pt x="3630" y="1537"/>
                  </a:cubicBezTo>
                  <a:cubicBezTo>
                    <a:pt x="3594" y="1515"/>
                    <a:pt x="3557" y="1487"/>
                    <a:pt x="3530" y="1451"/>
                  </a:cubicBezTo>
                  <a:cubicBezTo>
                    <a:pt x="3494" y="1419"/>
                    <a:pt x="3475" y="1383"/>
                    <a:pt x="3471" y="1337"/>
                  </a:cubicBezTo>
                  <a:cubicBezTo>
                    <a:pt x="3448" y="1265"/>
                    <a:pt x="3444" y="1187"/>
                    <a:pt x="3462" y="1115"/>
                  </a:cubicBezTo>
                  <a:cubicBezTo>
                    <a:pt x="3507" y="955"/>
                    <a:pt x="3644" y="874"/>
                    <a:pt x="3794" y="846"/>
                  </a:cubicBezTo>
                  <a:cubicBezTo>
                    <a:pt x="3798" y="846"/>
                    <a:pt x="3803" y="842"/>
                    <a:pt x="3812" y="842"/>
                  </a:cubicBezTo>
                  <a:cubicBezTo>
                    <a:pt x="3821" y="824"/>
                    <a:pt x="3826" y="801"/>
                    <a:pt x="3821" y="778"/>
                  </a:cubicBezTo>
                  <a:cubicBezTo>
                    <a:pt x="3794" y="569"/>
                    <a:pt x="3762" y="360"/>
                    <a:pt x="3735" y="150"/>
                  </a:cubicBezTo>
                  <a:cubicBezTo>
                    <a:pt x="3730" y="114"/>
                    <a:pt x="3689" y="96"/>
                    <a:pt x="3662" y="96"/>
                  </a:cubicBezTo>
                  <a:cubicBezTo>
                    <a:pt x="3446" y="75"/>
                    <a:pt x="3233" y="64"/>
                    <a:pt x="3020" y="64"/>
                  </a:cubicBezTo>
                  <a:cubicBezTo>
                    <a:pt x="2774" y="64"/>
                    <a:pt x="2528" y="78"/>
                    <a:pt x="2279" y="105"/>
                  </a:cubicBezTo>
                  <a:cubicBezTo>
                    <a:pt x="2247" y="110"/>
                    <a:pt x="2220" y="128"/>
                    <a:pt x="2207" y="164"/>
                  </a:cubicBezTo>
                  <a:cubicBezTo>
                    <a:pt x="2125" y="446"/>
                    <a:pt x="2166" y="660"/>
                    <a:pt x="2275" y="896"/>
                  </a:cubicBezTo>
                  <a:cubicBezTo>
                    <a:pt x="2416" y="1001"/>
                    <a:pt x="2539" y="1183"/>
                    <a:pt x="2552" y="1337"/>
                  </a:cubicBezTo>
                  <a:cubicBezTo>
                    <a:pt x="2561" y="1515"/>
                    <a:pt x="2466" y="1624"/>
                    <a:pt x="2343" y="1669"/>
                  </a:cubicBezTo>
                  <a:cubicBezTo>
                    <a:pt x="2298" y="1701"/>
                    <a:pt x="2238" y="1724"/>
                    <a:pt x="2161" y="1738"/>
                  </a:cubicBezTo>
                  <a:cubicBezTo>
                    <a:pt x="2111" y="1747"/>
                    <a:pt x="2061" y="1751"/>
                    <a:pt x="2011" y="1760"/>
                  </a:cubicBezTo>
                  <a:cubicBezTo>
                    <a:pt x="1720" y="1760"/>
                    <a:pt x="1529" y="1592"/>
                    <a:pt x="1643" y="1192"/>
                  </a:cubicBezTo>
                  <a:cubicBezTo>
                    <a:pt x="1670" y="1105"/>
                    <a:pt x="1743" y="1024"/>
                    <a:pt x="1784" y="942"/>
                  </a:cubicBezTo>
                  <a:cubicBezTo>
                    <a:pt x="2147" y="146"/>
                    <a:pt x="1161" y="187"/>
                    <a:pt x="674" y="128"/>
                  </a:cubicBezTo>
                  <a:cubicBezTo>
                    <a:pt x="669" y="125"/>
                    <a:pt x="665" y="124"/>
                    <a:pt x="660" y="124"/>
                  </a:cubicBezTo>
                  <a:cubicBezTo>
                    <a:pt x="656" y="124"/>
                    <a:pt x="651" y="125"/>
                    <a:pt x="647" y="128"/>
                  </a:cubicBezTo>
                  <a:cubicBezTo>
                    <a:pt x="636" y="124"/>
                    <a:pt x="624" y="122"/>
                    <a:pt x="613" y="122"/>
                  </a:cubicBezTo>
                  <a:cubicBezTo>
                    <a:pt x="566" y="122"/>
                    <a:pt x="520" y="152"/>
                    <a:pt x="524" y="214"/>
                  </a:cubicBezTo>
                  <a:cubicBezTo>
                    <a:pt x="588" y="4107"/>
                    <a:pt x="497" y="7995"/>
                    <a:pt x="251" y="11879"/>
                  </a:cubicBezTo>
                  <a:cubicBezTo>
                    <a:pt x="183" y="12975"/>
                    <a:pt x="101" y="14075"/>
                    <a:pt x="6" y="15171"/>
                  </a:cubicBezTo>
                  <a:cubicBezTo>
                    <a:pt x="1" y="15226"/>
                    <a:pt x="51" y="15271"/>
                    <a:pt x="101" y="15271"/>
                  </a:cubicBezTo>
                  <a:cubicBezTo>
                    <a:pt x="4139" y="15244"/>
                    <a:pt x="8178" y="15071"/>
                    <a:pt x="12202" y="14762"/>
                  </a:cubicBezTo>
                  <a:cubicBezTo>
                    <a:pt x="13339" y="14671"/>
                    <a:pt x="14603" y="14735"/>
                    <a:pt x="15736" y="14625"/>
                  </a:cubicBezTo>
                  <a:cubicBezTo>
                    <a:pt x="15738" y="14625"/>
                    <a:pt x="15739" y="14625"/>
                    <a:pt x="15741" y="14625"/>
                  </a:cubicBezTo>
                  <a:cubicBezTo>
                    <a:pt x="15770" y="14625"/>
                    <a:pt x="15782" y="14647"/>
                    <a:pt x="15786" y="14647"/>
                  </a:cubicBezTo>
                  <a:cubicBezTo>
                    <a:pt x="15788" y="14647"/>
                    <a:pt x="15787" y="14641"/>
                    <a:pt x="15786" y="14621"/>
                  </a:cubicBezTo>
                  <a:cubicBezTo>
                    <a:pt x="15567" y="10928"/>
                    <a:pt x="15868" y="6976"/>
                    <a:pt x="15704" y="3288"/>
                  </a:cubicBezTo>
                  <a:cubicBezTo>
                    <a:pt x="15631" y="1692"/>
                    <a:pt x="15381" y="155"/>
                    <a:pt x="15381" y="155"/>
                  </a:cubicBezTo>
                  <a:lnTo>
                    <a:pt x="15340" y="155"/>
                  </a:lnTo>
                  <a:cubicBezTo>
                    <a:pt x="15172" y="164"/>
                    <a:pt x="14999" y="173"/>
                    <a:pt x="14831" y="182"/>
                  </a:cubicBezTo>
                  <a:cubicBezTo>
                    <a:pt x="14672" y="173"/>
                    <a:pt x="14512" y="160"/>
                    <a:pt x="14353" y="150"/>
                  </a:cubicBezTo>
                  <a:cubicBezTo>
                    <a:pt x="14296" y="148"/>
                    <a:pt x="14213" y="128"/>
                    <a:pt x="14138" y="128"/>
                  </a:cubicBezTo>
                  <a:cubicBezTo>
                    <a:pt x="14094" y="128"/>
                    <a:pt x="14053" y="135"/>
                    <a:pt x="14021" y="155"/>
                  </a:cubicBezTo>
                  <a:cubicBezTo>
                    <a:pt x="13835" y="278"/>
                    <a:pt x="13930" y="555"/>
                    <a:pt x="14012" y="705"/>
                  </a:cubicBezTo>
                  <a:cubicBezTo>
                    <a:pt x="14058" y="787"/>
                    <a:pt x="14162" y="851"/>
                    <a:pt x="14190" y="937"/>
                  </a:cubicBezTo>
                  <a:cubicBezTo>
                    <a:pt x="14267" y="1165"/>
                    <a:pt x="14180" y="1387"/>
                    <a:pt x="13971" y="1465"/>
                  </a:cubicBezTo>
                  <a:cubicBezTo>
                    <a:pt x="13907" y="1489"/>
                    <a:pt x="13804" y="1514"/>
                    <a:pt x="13708" y="1514"/>
                  </a:cubicBezTo>
                  <a:cubicBezTo>
                    <a:pt x="13627" y="1514"/>
                    <a:pt x="13551" y="1496"/>
                    <a:pt x="13507" y="1447"/>
                  </a:cubicBezTo>
                  <a:cubicBezTo>
                    <a:pt x="13380" y="1301"/>
                    <a:pt x="13430" y="1010"/>
                    <a:pt x="13516" y="864"/>
                  </a:cubicBezTo>
                  <a:cubicBezTo>
                    <a:pt x="13653" y="646"/>
                    <a:pt x="13762" y="432"/>
                    <a:pt x="13626" y="187"/>
                  </a:cubicBezTo>
                  <a:cubicBezTo>
                    <a:pt x="13612" y="160"/>
                    <a:pt x="13589" y="146"/>
                    <a:pt x="13562" y="146"/>
                  </a:cubicBezTo>
                  <a:cubicBezTo>
                    <a:pt x="13012" y="150"/>
                    <a:pt x="12466" y="191"/>
                    <a:pt x="11925" y="269"/>
                  </a:cubicBezTo>
                  <a:cubicBezTo>
                    <a:pt x="11902" y="273"/>
                    <a:pt x="11875" y="301"/>
                    <a:pt x="11870" y="323"/>
                  </a:cubicBezTo>
                  <a:cubicBezTo>
                    <a:pt x="11843" y="501"/>
                    <a:pt x="11816" y="678"/>
                    <a:pt x="11784" y="855"/>
                  </a:cubicBezTo>
                  <a:cubicBezTo>
                    <a:pt x="11779" y="905"/>
                    <a:pt x="11807" y="955"/>
                    <a:pt x="11857" y="955"/>
                  </a:cubicBezTo>
                  <a:cubicBezTo>
                    <a:pt x="12207" y="1169"/>
                    <a:pt x="12184" y="1365"/>
                    <a:pt x="11797" y="1551"/>
                  </a:cubicBezTo>
                  <a:cubicBezTo>
                    <a:pt x="11746" y="1563"/>
                    <a:pt x="11695" y="1569"/>
                    <a:pt x="11644" y="1569"/>
                  </a:cubicBezTo>
                  <a:cubicBezTo>
                    <a:pt x="11543" y="1569"/>
                    <a:pt x="11444" y="1545"/>
                    <a:pt x="11347" y="1497"/>
                  </a:cubicBezTo>
                  <a:cubicBezTo>
                    <a:pt x="10724" y="1019"/>
                    <a:pt x="11420" y="987"/>
                    <a:pt x="11516" y="805"/>
                  </a:cubicBezTo>
                  <a:cubicBezTo>
                    <a:pt x="11602" y="642"/>
                    <a:pt x="11543" y="391"/>
                    <a:pt x="11511" y="219"/>
                  </a:cubicBezTo>
                  <a:cubicBezTo>
                    <a:pt x="11502" y="182"/>
                    <a:pt x="11466" y="160"/>
                    <a:pt x="11434" y="160"/>
                  </a:cubicBezTo>
                  <a:cubicBezTo>
                    <a:pt x="10933" y="178"/>
                    <a:pt x="10433" y="191"/>
                    <a:pt x="9933" y="210"/>
                  </a:cubicBezTo>
                  <a:cubicBezTo>
                    <a:pt x="9887" y="264"/>
                    <a:pt x="9860" y="332"/>
                    <a:pt x="9837" y="401"/>
                  </a:cubicBezTo>
                  <a:cubicBezTo>
                    <a:pt x="9828" y="451"/>
                    <a:pt x="9824" y="496"/>
                    <a:pt x="9819" y="546"/>
                  </a:cubicBezTo>
                  <a:cubicBezTo>
                    <a:pt x="9874" y="760"/>
                    <a:pt x="10065" y="996"/>
                    <a:pt x="10056" y="1196"/>
                  </a:cubicBezTo>
                  <a:cubicBezTo>
                    <a:pt x="10043" y="1386"/>
                    <a:pt x="9937" y="1466"/>
                    <a:pt x="9809" y="1466"/>
                  </a:cubicBezTo>
                  <a:cubicBezTo>
                    <a:pt x="9799" y="1466"/>
                    <a:pt x="9789" y="1466"/>
                    <a:pt x="9778" y="1465"/>
                  </a:cubicBezTo>
                  <a:cubicBezTo>
                    <a:pt x="9750" y="1473"/>
                    <a:pt x="9718" y="1478"/>
                    <a:pt x="9683" y="1478"/>
                  </a:cubicBezTo>
                  <a:cubicBezTo>
                    <a:pt x="9643" y="1478"/>
                    <a:pt x="9599" y="1472"/>
                    <a:pt x="9551" y="1460"/>
                  </a:cubicBezTo>
                  <a:cubicBezTo>
                    <a:pt x="9319" y="1415"/>
                    <a:pt x="9228" y="1265"/>
                    <a:pt x="9278" y="1005"/>
                  </a:cubicBezTo>
                  <a:cubicBezTo>
                    <a:pt x="9301" y="887"/>
                    <a:pt x="9374" y="773"/>
                    <a:pt x="9415" y="660"/>
                  </a:cubicBezTo>
                  <a:cubicBezTo>
                    <a:pt x="9474" y="496"/>
                    <a:pt x="9487" y="369"/>
                    <a:pt x="9410" y="205"/>
                  </a:cubicBezTo>
                  <a:cubicBezTo>
                    <a:pt x="9401" y="182"/>
                    <a:pt x="9369" y="169"/>
                    <a:pt x="9346" y="169"/>
                  </a:cubicBezTo>
                  <a:cubicBezTo>
                    <a:pt x="8919" y="182"/>
                    <a:pt x="8487" y="196"/>
                    <a:pt x="8059" y="210"/>
                  </a:cubicBezTo>
                  <a:cubicBezTo>
                    <a:pt x="8023" y="210"/>
                    <a:pt x="7982" y="246"/>
                    <a:pt x="7987" y="287"/>
                  </a:cubicBezTo>
                  <a:cubicBezTo>
                    <a:pt x="8005" y="605"/>
                    <a:pt x="7837" y="783"/>
                    <a:pt x="8096" y="1005"/>
                  </a:cubicBezTo>
                  <a:cubicBezTo>
                    <a:pt x="8173" y="1078"/>
                    <a:pt x="8355" y="1146"/>
                    <a:pt x="8378" y="1283"/>
                  </a:cubicBezTo>
                  <a:cubicBezTo>
                    <a:pt x="8417" y="1572"/>
                    <a:pt x="8089" y="1688"/>
                    <a:pt x="7862" y="1688"/>
                  </a:cubicBezTo>
                  <a:cubicBezTo>
                    <a:pt x="7853" y="1688"/>
                    <a:pt x="7845" y="1688"/>
                    <a:pt x="7837" y="1688"/>
                  </a:cubicBezTo>
                  <a:cubicBezTo>
                    <a:pt x="7723" y="1683"/>
                    <a:pt x="7477" y="1633"/>
                    <a:pt x="7377" y="1551"/>
                  </a:cubicBezTo>
                  <a:cubicBezTo>
                    <a:pt x="7095" y="1319"/>
                    <a:pt x="7332" y="1051"/>
                    <a:pt x="7445" y="851"/>
                  </a:cubicBezTo>
                  <a:cubicBezTo>
                    <a:pt x="7532" y="692"/>
                    <a:pt x="7709" y="291"/>
                    <a:pt x="7486" y="150"/>
                  </a:cubicBezTo>
                  <a:cubicBezTo>
                    <a:pt x="7444" y="125"/>
                    <a:pt x="7382" y="117"/>
                    <a:pt x="7313" y="117"/>
                  </a:cubicBezTo>
                  <a:cubicBezTo>
                    <a:pt x="7186" y="117"/>
                    <a:pt x="7036" y="146"/>
                    <a:pt x="6950" y="146"/>
                  </a:cubicBezTo>
                  <a:cubicBezTo>
                    <a:pt x="6645" y="146"/>
                    <a:pt x="6340" y="141"/>
                    <a:pt x="6036" y="128"/>
                  </a:cubicBezTo>
                  <a:cubicBezTo>
                    <a:pt x="5995" y="128"/>
                    <a:pt x="5963" y="164"/>
                    <a:pt x="5958" y="205"/>
                  </a:cubicBezTo>
                  <a:cubicBezTo>
                    <a:pt x="5949" y="410"/>
                    <a:pt x="5936" y="610"/>
                    <a:pt x="5927" y="810"/>
                  </a:cubicBezTo>
                  <a:cubicBezTo>
                    <a:pt x="6145" y="919"/>
                    <a:pt x="6359" y="1142"/>
                    <a:pt x="6177" y="1396"/>
                  </a:cubicBezTo>
                  <a:cubicBezTo>
                    <a:pt x="6086" y="1519"/>
                    <a:pt x="5933" y="1573"/>
                    <a:pt x="5781" y="1573"/>
                  </a:cubicBezTo>
                  <a:cubicBezTo>
                    <a:pt x="5758" y="1573"/>
                    <a:pt x="5735" y="1572"/>
                    <a:pt x="5713" y="1569"/>
                  </a:cubicBezTo>
                  <a:cubicBezTo>
                    <a:pt x="5699" y="1571"/>
                    <a:pt x="5685" y="1572"/>
                    <a:pt x="5671" y="1572"/>
                  </a:cubicBezTo>
                  <a:cubicBezTo>
                    <a:pt x="5556" y="1572"/>
                    <a:pt x="5439" y="1522"/>
                    <a:pt x="5354" y="1428"/>
                  </a:cubicBezTo>
                  <a:cubicBezTo>
                    <a:pt x="5294" y="1365"/>
                    <a:pt x="5244" y="1283"/>
                    <a:pt x="5240" y="1192"/>
                  </a:cubicBezTo>
                  <a:cubicBezTo>
                    <a:pt x="5235" y="1187"/>
                    <a:pt x="5231" y="1183"/>
                    <a:pt x="5226" y="1178"/>
                  </a:cubicBezTo>
                  <a:lnTo>
                    <a:pt x="5240" y="1160"/>
                  </a:lnTo>
                  <a:cubicBezTo>
                    <a:pt x="5244" y="1083"/>
                    <a:pt x="5276" y="1024"/>
                    <a:pt x="5326" y="983"/>
                  </a:cubicBezTo>
                  <a:cubicBezTo>
                    <a:pt x="5358" y="942"/>
                    <a:pt x="5394" y="910"/>
                    <a:pt x="5431" y="878"/>
                  </a:cubicBezTo>
                  <a:cubicBezTo>
                    <a:pt x="5435" y="878"/>
                    <a:pt x="5435" y="874"/>
                    <a:pt x="5440" y="869"/>
                  </a:cubicBezTo>
                  <a:cubicBezTo>
                    <a:pt x="5449" y="860"/>
                    <a:pt x="5458" y="855"/>
                    <a:pt x="5467" y="846"/>
                  </a:cubicBezTo>
                  <a:cubicBezTo>
                    <a:pt x="5504" y="814"/>
                    <a:pt x="5535" y="773"/>
                    <a:pt x="5558" y="723"/>
                  </a:cubicBezTo>
                  <a:cubicBezTo>
                    <a:pt x="5599" y="628"/>
                    <a:pt x="5608" y="523"/>
                    <a:pt x="5604" y="414"/>
                  </a:cubicBezTo>
                  <a:cubicBezTo>
                    <a:pt x="5590" y="351"/>
                    <a:pt x="5581" y="287"/>
                    <a:pt x="5576" y="219"/>
                  </a:cubicBezTo>
                  <a:cubicBezTo>
                    <a:pt x="5572" y="210"/>
                    <a:pt x="5572" y="200"/>
                    <a:pt x="5567" y="191"/>
                  </a:cubicBezTo>
                  <a:cubicBezTo>
                    <a:pt x="5558" y="132"/>
                    <a:pt x="5549" y="73"/>
                    <a:pt x="5545" y="9"/>
                  </a:cubicBezTo>
                  <a:cubicBezTo>
                    <a:pt x="5535" y="5"/>
                    <a:pt x="5522" y="0"/>
                    <a:pt x="55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13"/>
            <p:cNvSpPr/>
            <p:nvPr/>
          </p:nvSpPr>
          <p:spPr>
            <a:xfrm flipH="1">
              <a:off x="6481774" y="2104862"/>
              <a:ext cx="1895722" cy="410632"/>
            </a:xfrm>
            <a:custGeom>
              <a:avLst/>
              <a:gdLst/>
              <a:ahLst/>
              <a:cxnLst/>
              <a:rect l="l" t="t" r="r" b="b"/>
              <a:pathLst>
                <a:path w="15184" h="3289" extrusionOk="0">
                  <a:moveTo>
                    <a:pt x="4988" y="0"/>
                  </a:moveTo>
                  <a:lnTo>
                    <a:pt x="3642" y="55"/>
                  </a:lnTo>
                  <a:cubicBezTo>
                    <a:pt x="3610" y="60"/>
                    <a:pt x="3578" y="78"/>
                    <a:pt x="3569" y="114"/>
                  </a:cubicBezTo>
                  <a:cubicBezTo>
                    <a:pt x="3515" y="310"/>
                    <a:pt x="3537" y="478"/>
                    <a:pt x="3583" y="673"/>
                  </a:cubicBezTo>
                  <a:cubicBezTo>
                    <a:pt x="3615" y="824"/>
                    <a:pt x="3660" y="964"/>
                    <a:pt x="3637" y="1110"/>
                  </a:cubicBezTo>
                  <a:cubicBezTo>
                    <a:pt x="3667" y="1339"/>
                    <a:pt x="3477" y="1578"/>
                    <a:pt x="3260" y="1578"/>
                  </a:cubicBezTo>
                  <a:cubicBezTo>
                    <a:pt x="3211" y="1578"/>
                    <a:pt x="3160" y="1565"/>
                    <a:pt x="3110" y="1537"/>
                  </a:cubicBezTo>
                  <a:cubicBezTo>
                    <a:pt x="3074" y="1515"/>
                    <a:pt x="3037" y="1487"/>
                    <a:pt x="3010" y="1451"/>
                  </a:cubicBezTo>
                  <a:cubicBezTo>
                    <a:pt x="2974" y="1419"/>
                    <a:pt x="2955" y="1383"/>
                    <a:pt x="2951" y="1337"/>
                  </a:cubicBezTo>
                  <a:cubicBezTo>
                    <a:pt x="2928" y="1265"/>
                    <a:pt x="2924" y="1187"/>
                    <a:pt x="2942" y="1115"/>
                  </a:cubicBezTo>
                  <a:cubicBezTo>
                    <a:pt x="2987" y="955"/>
                    <a:pt x="3124" y="874"/>
                    <a:pt x="3274" y="846"/>
                  </a:cubicBezTo>
                  <a:cubicBezTo>
                    <a:pt x="3278" y="846"/>
                    <a:pt x="3283" y="842"/>
                    <a:pt x="3292" y="842"/>
                  </a:cubicBezTo>
                  <a:cubicBezTo>
                    <a:pt x="3301" y="824"/>
                    <a:pt x="3306" y="801"/>
                    <a:pt x="3301" y="778"/>
                  </a:cubicBezTo>
                  <a:cubicBezTo>
                    <a:pt x="3274" y="569"/>
                    <a:pt x="3242" y="360"/>
                    <a:pt x="3215" y="150"/>
                  </a:cubicBezTo>
                  <a:cubicBezTo>
                    <a:pt x="3210" y="114"/>
                    <a:pt x="3169" y="96"/>
                    <a:pt x="3142" y="96"/>
                  </a:cubicBezTo>
                  <a:cubicBezTo>
                    <a:pt x="2926" y="75"/>
                    <a:pt x="2713" y="64"/>
                    <a:pt x="2500" y="64"/>
                  </a:cubicBezTo>
                  <a:cubicBezTo>
                    <a:pt x="2254" y="64"/>
                    <a:pt x="2008" y="78"/>
                    <a:pt x="1759" y="105"/>
                  </a:cubicBezTo>
                  <a:cubicBezTo>
                    <a:pt x="1727" y="110"/>
                    <a:pt x="1700" y="128"/>
                    <a:pt x="1687" y="164"/>
                  </a:cubicBezTo>
                  <a:cubicBezTo>
                    <a:pt x="1605" y="446"/>
                    <a:pt x="1646" y="660"/>
                    <a:pt x="1755" y="896"/>
                  </a:cubicBezTo>
                  <a:cubicBezTo>
                    <a:pt x="1896" y="1001"/>
                    <a:pt x="2019" y="1183"/>
                    <a:pt x="2032" y="1337"/>
                  </a:cubicBezTo>
                  <a:cubicBezTo>
                    <a:pt x="2041" y="1515"/>
                    <a:pt x="1946" y="1624"/>
                    <a:pt x="1823" y="1669"/>
                  </a:cubicBezTo>
                  <a:cubicBezTo>
                    <a:pt x="1778" y="1701"/>
                    <a:pt x="1718" y="1724"/>
                    <a:pt x="1641" y="1738"/>
                  </a:cubicBezTo>
                  <a:cubicBezTo>
                    <a:pt x="1591" y="1747"/>
                    <a:pt x="1541" y="1751"/>
                    <a:pt x="1491" y="1760"/>
                  </a:cubicBezTo>
                  <a:cubicBezTo>
                    <a:pt x="1200" y="1760"/>
                    <a:pt x="1009" y="1592"/>
                    <a:pt x="1123" y="1192"/>
                  </a:cubicBezTo>
                  <a:cubicBezTo>
                    <a:pt x="1150" y="1105"/>
                    <a:pt x="1223" y="1024"/>
                    <a:pt x="1264" y="942"/>
                  </a:cubicBezTo>
                  <a:cubicBezTo>
                    <a:pt x="1627" y="146"/>
                    <a:pt x="641" y="187"/>
                    <a:pt x="154" y="128"/>
                  </a:cubicBezTo>
                  <a:cubicBezTo>
                    <a:pt x="149" y="125"/>
                    <a:pt x="145" y="124"/>
                    <a:pt x="140" y="124"/>
                  </a:cubicBezTo>
                  <a:cubicBezTo>
                    <a:pt x="136" y="124"/>
                    <a:pt x="131" y="125"/>
                    <a:pt x="127" y="128"/>
                  </a:cubicBezTo>
                  <a:cubicBezTo>
                    <a:pt x="116" y="124"/>
                    <a:pt x="104" y="122"/>
                    <a:pt x="93" y="122"/>
                  </a:cubicBezTo>
                  <a:cubicBezTo>
                    <a:pt x="46" y="122"/>
                    <a:pt x="0" y="152"/>
                    <a:pt x="4" y="214"/>
                  </a:cubicBezTo>
                  <a:cubicBezTo>
                    <a:pt x="18" y="1242"/>
                    <a:pt x="27" y="2265"/>
                    <a:pt x="22" y="3288"/>
                  </a:cubicBezTo>
                  <a:lnTo>
                    <a:pt x="15184" y="3288"/>
                  </a:lnTo>
                  <a:cubicBezTo>
                    <a:pt x="15111" y="1692"/>
                    <a:pt x="14861" y="155"/>
                    <a:pt x="14861" y="155"/>
                  </a:cubicBezTo>
                  <a:lnTo>
                    <a:pt x="14820" y="155"/>
                  </a:lnTo>
                  <a:cubicBezTo>
                    <a:pt x="14652" y="164"/>
                    <a:pt x="14479" y="173"/>
                    <a:pt x="14311" y="182"/>
                  </a:cubicBezTo>
                  <a:cubicBezTo>
                    <a:pt x="14152" y="173"/>
                    <a:pt x="13992" y="160"/>
                    <a:pt x="13833" y="150"/>
                  </a:cubicBezTo>
                  <a:cubicBezTo>
                    <a:pt x="13776" y="148"/>
                    <a:pt x="13693" y="128"/>
                    <a:pt x="13618" y="128"/>
                  </a:cubicBezTo>
                  <a:cubicBezTo>
                    <a:pt x="13574" y="128"/>
                    <a:pt x="13533" y="135"/>
                    <a:pt x="13501" y="155"/>
                  </a:cubicBezTo>
                  <a:cubicBezTo>
                    <a:pt x="13315" y="278"/>
                    <a:pt x="13410" y="555"/>
                    <a:pt x="13492" y="705"/>
                  </a:cubicBezTo>
                  <a:cubicBezTo>
                    <a:pt x="13538" y="787"/>
                    <a:pt x="13642" y="851"/>
                    <a:pt x="13670" y="937"/>
                  </a:cubicBezTo>
                  <a:cubicBezTo>
                    <a:pt x="13747" y="1165"/>
                    <a:pt x="13660" y="1387"/>
                    <a:pt x="13451" y="1465"/>
                  </a:cubicBezTo>
                  <a:cubicBezTo>
                    <a:pt x="13387" y="1489"/>
                    <a:pt x="13284" y="1514"/>
                    <a:pt x="13188" y="1514"/>
                  </a:cubicBezTo>
                  <a:cubicBezTo>
                    <a:pt x="13107" y="1514"/>
                    <a:pt x="13031" y="1496"/>
                    <a:pt x="12987" y="1447"/>
                  </a:cubicBezTo>
                  <a:cubicBezTo>
                    <a:pt x="12860" y="1301"/>
                    <a:pt x="12910" y="1010"/>
                    <a:pt x="12996" y="864"/>
                  </a:cubicBezTo>
                  <a:cubicBezTo>
                    <a:pt x="13133" y="646"/>
                    <a:pt x="13242" y="432"/>
                    <a:pt x="13106" y="187"/>
                  </a:cubicBezTo>
                  <a:cubicBezTo>
                    <a:pt x="13092" y="160"/>
                    <a:pt x="13069" y="146"/>
                    <a:pt x="13042" y="146"/>
                  </a:cubicBezTo>
                  <a:cubicBezTo>
                    <a:pt x="12492" y="150"/>
                    <a:pt x="11946" y="191"/>
                    <a:pt x="11405" y="269"/>
                  </a:cubicBezTo>
                  <a:cubicBezTo>
                    <a:pt x="11382" y="273"/>
                    <a:pt x="11355" y="301"/>
                    <a:pt x="11350" y="323"/>
                  </a:cubicBezTo>
                  <a:cubicBezTo>
                    <a:pt x="11323" y="501"/>
                    <a:pt x="11296" y="678"/>
                    <a:pt x="11264" y="855"/>
                  </a:cubicBezTo>
                  <a:cubicBezTo>
                    <a:pt x="11259" y="905"/>
                    <a:pt x="11287" y="955"/>
                    <a:pt x="11337" y="955"/>
                  </a:cubicBezTo>
                  <a:cubicBezTo>
                    <a:pt x="11687" y="1169"/>
                    <a:pt x="11664" y="1365"/>
                    <a:pt x="11277" y="1551"/>
                  </a:cubicBezTo>
                  <a:cubicBezTo>
                    <a:pt x="11226" y="1563"/>
                    <a:pt x="11175" y="1569"/>
                    <a:pt x="11124" y="1569"/>
                  </a:cubicBezTo>
                  <a:cubicBezTo>
                    <a:pt x="11023" y="1569"/>
                    <a:pt x="10924" y="1545"/>
                    <a:pt x="10827" y="1497"/>
                  </a:cubicBezTo>
                  <a:cubicBezTo>
                    <a:pt x="10204" y="1019"/>
                    <a:pt x="10900" y="987"/>
                    <a:pt x="10996" y="805"/>
                  </a:cubicBezTo>
                  <a:cubicBezTo>
                    <a:pt x="11082" y="642"/>
                    <a:pt x="11023" y="391"/>
                    <a:pt x="10991" y="219"/>
                  </a:cubicBezTo>
                  <a:cubicBezTo>
                    <a:pt x="10982" y="182"/>
                    <a:pt x="10946" y="160"/>
                    <a:pt x="10914" y="160"/>
                  </a:cubicBezTo>
                  <a:cubicBezTo>
                    <a:pt x="10413" y="178"/>
                    <a:pt x="9913" y="191"/>
                    <a:pt x="9413" y="210"/>
                  </a:cubicBezTo>
                  <a:cubicBezTo>
                    <a:pt x="9367" y="264"/>
                    <a:pt x="9340" y="332"/>
                    <a:pt x="9317" y="401"/>
                  </a:cubicBezTo>
                  <a:cubicBezTo>
                    <a:pt x="9308" y="451"/>
                    <a:pt x="9304" y="496"/>
                    <a:pt x="9299" y="546"/>
                  </a:cubicBezTo>
                  <a:cubicBezTo>
                    <a:pt x="9354" y="760"/>
                    <a:pt x="9545" y="996"/>
                    <a:pt x="9536" y="1196"/>
                  </a:cubicBezTo>
                  <a:cubicBezTo>
                    <a:pt x="9523" y="1386"/>
                    <a:pt x="9417" y="1466"/>
                    <a:pt x="9289" y="1466"/>
                  </a:cubicBezTo>
                  <a:cubicBezTo>
                    <a:pt x="9279" y="1466"/>
                    <a:pt x="9269" y="1466"/>
                    <a:pt x="9258" y="1465"/>
                  </a:cubicBezTo>
                  <a:cubicBezTo>
                    <a:pt x="9230" y="1473"/>
                    <a:pt x="9198" y="1478"/>
                    <a:pt x="9163" y="1478"/>
                  </a:cubicBezTo>
                  <a:cubicBezTo>
                    <a:pt x="9123" y="1478"/>
                    <a:pt x="9079" y="1472"/>
                    <a:pt x="9031" y="1460"/>
                  </a:cubicBezTo>
                  <a:cubicBezTo>
                    <a:pt x="8799" y="1415"/>
                    <a:pt x="8708" y="1265"/>
                    <a:pt x="8758" y="1005"/>
                  </a:cubicBezTo>
                  <a:cubicBezTo>
                    <a:pt x="8781" y="887"/>
                    <a:pt x="8854" y="773"/>
                    <a:pt x="8895" y="660"/>
                  </a:cubicBezTo>
                  <a:cubicBezTo>
                    <a:pt x="8954" y="496"/>
                    <a:pt x="8967" y="369"/>
                    <a:pt x="8890" y="205"/>
                  </a:cubicBezTo>
                  <a:cubicBezTo>
                    <a:pt x="8881" y="182"/>
                    <a:pt x="8849" y="169"/>
                    <a:pt x="8826" y="169"/>
                  </a:cubicBezTo>
                  <a:cubicBezTo>
                    <a:pt x="8399" y="182"/>
                    <a:pt x="7967" y="196"/>
                    <a:pt x="7539" y="210"/>
                  </a:cubicBezTo>
                  <a:cubicBezTo>
                    <a:pt x="7503" y="210"/>
                    <a:pt x="7462" y="246"/>
                    <a:pt x="7467" y="287"/>
                  </a:cubicBezTo>
                  <a:cubicBezTo>
                    <a:pt x="7485" y="605"/>
                    <a:pt x="7317" y="783"/>
                    <a:pt x="7576" y="1005"/>
                  </a:cubicBezTo>
                  <a:cubicBezTo>
                    <a:pt x="7653" y="1078"/>
                    <a:pt x="7835" y="1146"/>
                    <a:pt x="7858" y="1283"/>
                  </a:cubicBezTo>
                  <a:cubicBezTo>
                    <a:pt x="7897" y="1572"/>
                    <a:pt x="7569" y="1688"/>
                    <a:pt x="7342" y="1688"/>
                  </a:cubicBezTo>
                  <a:cubicBezTo>
                    <a:pt x="7333" y="1688"/>
                    <a:pt x="7325" y="1688"/>
                    <a:pt x="7317" y="1688"/>
                  </a:cubicBezTo>
                  <a:cubicBezTo>
                    <a:pt x="7203" y="1683"/>
                    <a:pt x="6957" y="1633"/>
                    <a:pt x="6857" y="1551"/>
                  </a:cubicBezTo>
                  <a:cubicBezTo>
                    <a:pt x="6575" y="1319"/>
                    <a:pt x="6812" y="1051"/>
                    <a:pt x="6925" y="851"/>
                  </a:cubicBezTo>
                  <a:cubicBezTo>
                    <a:pt x="7012" y="692"/>
                    <a:pt x="7189" y="291"/>
                    <a:pt x="6966" y="150"/>
                  </a:cubicBezTo>
                  <a:cubicBezTo>
                    <a:pt x="6924" y="125"/>
                    <a:pt x="6862" y="117"/>
                    <a:pt x="6793" y="117"/>
                  </a:cubicBezTo>
                  <a:cubicBezTo>
                    <a:pt x="6666" y="117"/>
                    <a:pt x="6516" y="146"/>
                    <a:pt x="6430" y="146"/>
                  </a:cubicBezTo>
                  <a:cubicBezTo>
                    <a:pt x="6125" y="146"/>
                    <a:pt x="5820" y="141"/>
                    <a:pt x="5516" y="128"/>
                  </a:cubicBezTo>
                  <a:cubicBezTo>
                    <a:pt x="5475" y="128"/>
                    <a:pt x="5443" y="164"/>
                    <a:pt x="5438" y="205"/>
                  </a:cubicBezTo>
                  <a:cubicBezTo>
                    <a:pt x="5429" y="410"/>
                    <a:pt x="5416" y="610"/>
                    <a:pt x="5407" y="810"/>
                  </a:cubicBezTo>
                  <a:cubicBezTo>
                    <a:pt x="5625" y="919"/>
                    <a:pt x="5839" y="1142"/>
                    <a:pt x="5657" y="1396"/>
                  </a:cubicBezTo>
                  <a:cubicBezTo>
                    <a:pt x="5566" y="1519"/>
                    <a:pt x="5413" y="1573"/>
                    <a:pt x="5261" y="1573"/>
                  </a:cubicBezTo>
                  <a:cubicBezTo>
                    <a:pt x="5238" y="1573"/>
                    <a:pt x="5215" y="1572"/>
                    <a:pt x="5193" y="1569"/>
                  </a:cubicBezTo>
                  <a:cubicBezTo>
                    <a:pt x="5179" y="1571"/>
                    <a:pt x="5165" y="1572"/>
                    <a:pt x="5151" y="1572"/>
                  </a:cubicBezTo>
                  <a:cubicBezTo>
                    <a:pt x="5036" y="1572"/>
                    <a:pt x="4919" y="1522"/>
                    <a:pt x="4834" y="1428"/>
                  </a:cubicBezTo>
                  <a:cubicBezTo>
                    <a:pt x="4774" y="1365"/>
                    <a:pt x="4724" y="1283"/>
                    <a:pt x="4720" y="1192"/>
                  </a:cubicBezTo>
                  <a:cubicBezTo>
                    <a:pt x="4715" y="1187"/>
                    <a:pt x="4711" y="1183"/>
                    <a:pt x="4706" y="1178"/>
                  </a:cubicBezTo>
                  <a:lnTo>
                    <a:pt x="4720" y="1160"/>
                  </a:lnTo>
                  <a:cubicBezTo>
                    <a:pt x="4724" y="1083"/>
                    <a:pt x="4756" y="1024"/>
                    <a:pt x="4806" y="983"/>
                  </a:cubicBezTo>
                  <a:cubicBezTo>
                    <a:pt x="4838" y="942"/>
                    <a:pt x="4874" y="910"/>
                    <a:pt x="4911" y="878"/>
                  </a:cubicBezTo>
                  <a:cubicBezTo>
                    <a:pt x="4915" y="878"/>
                    <a:pt x="4915" y="874"/>
                    <a:pt x="4920" y="869"/>
                  </a:cubicBezTo>
                  <a:cubicBezTo>
                    <a:pt x="4929" y="860"/>
                    <a:pt x="4938" y="855"/>
                    <a:pt x="4947" y="846"/>
                  </a:cubicBezTo>
                  <a:cubicBezTo>
                    <a:pt x="4984" y="814"/>
                    <a:pt x="5015" y="773"/>
                    <a:pt x="5038" y="723"/>
                  </a:cubicBezTo>
                  <a:cubicBezTo>
                    <a:pt x="5079" y="628"/>
                    <a:pt x="5088" y="523"/>
                    <a:pt x="5084" y="414"/>
                  </a:cubicBezTo>
                  <a:cubicBezTo>
                    <a:pt x="5070" y="351"/>
                    <a:pt x="5061" y="287"/>
                    <a:pt x="5056" y="219"/>
                  </a:cubicBezTo>
                  <a:cubicBezTo>
                    <a:pt x="5052" y="210"/>
                    <a:pt x="5052" y="200"/>
                    <a:pt x="5047" y="191"/>
                  </a:cubicBezTo>
                  <a:cubicBezTo>
                    <a:pt x="5038" y="132"/>
                    <a:pt x="5029" y="73"/>
                    <a:pt x="5025" y="9"/>
                  </a:cubicBezTo>
                  <a:cubicBezTo>
                    <a:pt x="5015" y="5"/>
                    <a:pt x="5002" y="0"/>
                    <a:pt x="498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3"/>
            <p:cNvSpPr/>
            <p:nvPr/>
          </p:nvSpPr>
          <p:spPr>
            <a:xfrm flipH="1">
              <a:off x="6460175" y="2093875"/>
              <a:ext cx="1992356" cy="1928433"/>
            </a:xfrm>
            <a:custGeom>
              <a:avLst/>
              <a:gdLst/>
              <a:ahLst/>
              <a:cxnLst/>
              <a:rect l="l" t="t" r="r" b="b"/>
              <a:pathLst>
                <a:path w="15958" h="15446" extrusionOk="0">
                  <a:moveTo>
                    <a:pt x="5548" y="175"/>
                  </a:moveTo>
                  <a:cubicBezTo>
                    <a:pt x="5553" y="216"/>
                    <a:pt x="5557" y="257"/>
                    <a:pt x="5566" y="298"/>
                  </a:cubicBezTo>
                  <a:cubicBezTo>
                    <a:pt x="5566" y="307"/>
                    <a:pt x="5571" y="316"/>
                    <a:pt x="5571" y="325"/>
                  </a:cubicBezTo>
                  <a:cubicBezTo>
                    <a:pt x="5575" y="384"/>
                    <a:pt x="5585" y="434"/>
                    <a:pt x="5594" y="489"/>
                  </a:cubicBezTo>
                  <a:lnTo>
                    <a:pt x="5598" y="511"/>
                  </a:lnTo>
                  <a:cubicBezTo>
                    <a:pt x="5603" y="620"/>
                    <a:pt x="5594" y="707"/>
                    <a:pt x="5562" y="780"/>
                  </a:cubicBezTo>
                  <a:cubicBezTo>
                    <a:pt x="5548" y="811"/>
                    <a:pt x="5530" y="839"/>
                    <a:pt x="5494" y="871"/>
                  </a:cubicBezTo>
                  <a:cubicBezTo>
                    <a:pt x="5480" y="880"/>
                    <a:pt x="5471" y="889"/>
                    <a:pt x="5462" y="898"/>
                  </a:cubicBezTo>
                  <a:lnTo>
                    <a:pt x="5444" y="916"/>
                  </a:lnTo>
                  <a:cubicBezTo>
                    <a:pt x="5412" y="948"/>
                    <a:pt x="5375" y="975"/>
                    <a:pt x="5348" y="1012"/>
                  </a:cubicBezTo>
                  <a:cubicBezTo>
                    <a:pt x="5284" y="1066"/>
                    <a:pt x="5248" y="1139"/>
                    <a:pt x="5239" y="1221"/>
                  </a:cubicBezTo>
                  <a:lnTo>
                    <a:pt x="5203" y="1271"/>
                  </a:lnTo>
                  <a:lnTo>
                    <a:pt x="5239" y="1316"/>
                  </a:lnTo>
                  <a:cubicBezTo>
                    <a:pt x="5253" y="1407"/>
                    <a:pt x="5298" y="1498"/>
                    <a:pt x="5371" y="1575"/>
                  </a:cubicBezTo>
                  <a:cubicBezTo>
                    <a:pt x="5478" y="1687"/>
                    <a:pt x="5611" y="1746"/>
                    <a:pt x="5750" y="1746"/>
                  </a:cubicBezTo>
                  <a:cubicBezTo>
                    <a:pt x="5765" y="1746"/>
                    <a:pt x="5779" y="1745"/>
                    <a:pt x="5794" y="1744"/>
                  </a:cubicBezTo>
                  <a:cubicBezTo>
                    <a:pt x="5817" y="1746"/>
                    <a:pt x="5839" y="1746"/>
                    <a:pt x="5861" y="1746"/>
                  </a:cubicBezTo>
                  <a:cubicBezTo>
                    <a:pt x="6059" y="1746"/>
                    <a:pt x="6223" y="1674"/>
                    <a:pt x="6321" y="1535"/>
                  </a:cubicBezTo>
                  <a:cubicBezTo>
                    <a:pt x="6399" y="1430"/>
                    <a:pt x="6426" y="1312"/>
                    <a:pt x="6399" y="1203"/>
                  </a:cubicBezTo>
                  <a:cubicBezTo>
                    <a:pt x="6367" y="1066"/>
                    <a:pt x="6253" y="939"/>
                    <a:pt x="6094" y="848"/>
                  </a:cubicBezTo>
                  <a:lnTo>
                    <a:pt x="6126" y="302"/>
                  </a:lnTo>
                  <a:cubicBezTo>
                    <a:pt x="6453" y="316"/>
                    <a:pt x="6749" y="320"/>
                    <a:pt x="7031" y="320"/>
                  </a:cubicBezTo>
                  <a:cubicBezTo>
                    <a:pt x="7072" y="320"/>
                    <a:pt x="7126" y="311"/>
                    <a:pt x="7181" y="307"/>
                  </a:cubicBezTo>
                  <a:cubicBezTo>
                    <a:pt x="7242" y="299"/>
                    <a:pt x="7318" y="291"/>
                    <a:pt x="7385" y="291"/>
                  </a:cubicBezTo>
                  <a:cubicBezTo>
                    <a:pt x="7442" y="291"/>
                    <a:pt x="7493" y="297"/>
                    <a:pt x="7522" y="316"/>
                  </a:cubicBezTo>
                  <a:cubicBezTo>
                    <a:pt x="7672" y="407"/>
                    <a:pt x="7540" y="734"/>
                    <a:pt x="7454" y="893"/>
                  </a:cubicBezTo>
                  <a:cubicBezTo>
                    <a:pt x="7435" y="921"/>
                    <a:pt x="7417" y="952"/>
                    <a:pt x="7399" y="980"/>
                  </a:cubicBezTo>
                  <a:cubicBezTo>
                    <a:pt x="7285" y="1171"/>
                    <a:pt x="7108" y="1457"/>
                    <a:pt x="7404" y="1703"/>
                  </a:cubicBezTo>
                  <a:cubicBezTo>
                    <a:pt x="7536" y="1812"/>
                    <a:pt x="7808" y="1857"/>
                    <a:pt x="7913" y="1862"/>
                  </a:cubicBezTo>
                  <a:cubicBezTo>
                    <a:pt x="7920" y="1862"/>
                    <a:pt x="7927" y="1862"/>
                    <a:pt x="7933" y="1862"/>
                  </a:cubicBezTo>
                  <a:cubicBezTo>
                    <a:pt x="8108" y="1862"/>
                    <a:pt x="8331" y="1806"/>
                    <a:pt x="8450" y="1666"/>
                  </a:cubicBezTo>
                  <a:cubicBezTo>
                    <a:pt x="8527" y="1580"/>
                    <a:pt x="8554" y="1475"/>
                    <a:pt x="8541" y="1362"/>
                  </a:cubicBezTo>
                  <a:cubicBezTo>
                    <a:pt x="8518" y="1221"/>
                    <a:pt x="8395" y="1139"/>
                    <a:pt x="8304" y="1080"/>
                  </a:cubicBezTo>
                  <a:cubicBezTo>
                    <a:pt x="8277" y="1062"/>
                    <a:pt x="8245" y="1043"/>
                    <a:pt x="8231" y="1030"/>
                  </a:cubicBezTo>
                  <a:cubicBezTo>
                    <a:pt x="8090" y="907"/>
                    <a:pt x="8104" y="821"/>
                    <a:pt x="8131" y="661"/>
                  </a:cubicBezTo>
                  <a:cubicBezTo>
                    <a:pt x="8140" y="580"/>
                    <a:pt x="8154" y="489"/>
                    <a:pt x="8149" y="384"/>
                  </a:cubicBezTo>
                  <a:lnTo>
                    <a:pt x="9423" y="343"/>
                  </a:lnTo>
                  <a:lnTo>
                    <a:pt x="9423" y="343"/>
                  </a:lnTo>
                  <a:cubicBezTo>
                    <a:pt x="9482" y="475"/>
                    <a:pt x="9468" y="580"/>
                    <a:pt x="9418" y="721"/>
                  </a:cubicBezTo>
                  <a:cubicBezTo>
                    <a:pt x="9405" y="761"/>
                    <a:pt x="9382" y="802"/>
                    <a:pt x="9364" y="843"/>
                  </a:cubicBezTo>
                  <a:cubicBezTo>
                    <a:pt x="9327" y="916"/>
                    <a:pt x="9291" y="993"/>
                    <a:pt x="9277" y="1075"/>
                  </a:cubicBezTo>
                  <a:cubicBezTo>
                    <a:pt x="9218" y="1380"/>
                    <a:pt x="9341" y="1580"/>
                    <a:pt x="9614" y="1635"/>
                  </a:cubicBezTo>
                  <a:cubicBezTo>
                    <a:pt x="9667" y="1647"/>
                    <a:pt x="9714" y="1652"/>
                    <a:pt x="9758" y="1652"/>
                  </a:cubicBezTo>
                  <a:cubicBezTo>
                    <a:pt x="9798" y="1652"/>
                    <a:pt x="9834" y="1648"/>
                    <a:pt x="9868" y="1639"/>
                  </a:cubicBezTo>
                  <a:cubicBezTo>
                    <a:pt x="9875" y="1639"/>
                    <a:pt x="9881" y="1640"/>
                    <a:pt x="9888" y="1640"/>
                  </a:cubicBezTo>
                  <a:cubicBezTo>
                    <a:pt x="9971" y="1640"/>
                    <a:pt x="10046" y="1612"/>
                    <a:pt x="10105" y="1562"/>
                  </a:cubicBezTo>
                  <a:cubicBezTo>
                    <a:pt x="10150" y="1521"/>
                    <a:pt x="10210" y="1439"/>
                    <a:pt x="10219" y="1293"/>
                  </a:cubicBezTo>
                  <a:cubicBezTo>
                    <a:pt x="10228" y="1148"/>
                    <a:pt x="10155" y="1002"/>
                    <a:pt x="10087" y="861"/>
                  </a:cubicBezTo>
                  <a:cubicBezTo>
                    <a:pt x="10046" y="780"/>
                    <a:pt x="10005" y="702"/>
                    <a:pt x="9987" y="630"/>
                  </a:cubicBezTo>
                  <a:cubicBezTo>
                    <a:pt x="9991" y="589"/>
                    <a:pt x="9996" y="548"/>
                    <a:pt x="10000" y="507"/>
                  </a:cubicBezTo>
                  <a:cubicBezTo>
                    <a:pt x="10014" y="457"/>
                    <a:pt x="10032" y="416"/>
                    <a:pt x="10055" y="384"/>
                  </a:cubicBezTo>
                  <a:lnTo>
                    <a:pt x="11510" y="334"/>
                  </a:lnTo>
                  <a:lnTo>
                    <a:pt x="11519" y="370"/>
                  </a:lnTo>
                  <a:cubicBezTo>
                    <a:pt x="11547" y="525"/>
                    <a:pt x="11587" y="734"/>
                    <a:pt x="11524" y="852"/>
                  </a:cubicBezTo>
                  <a:cubicBezTo>
                    <a:pt x="11510" y="880"/>
                    <a:pt x="11433" y="921"/>
                    <a:pt x="11374" y="948"/>
                  </a:cubicBezTo>
                  <a:cubicBezTo>
                    <a:pt x="11246" y="1016"/>
                    <a:pt x="11101" y="1089"/>
                    <a:pt x="11092" y="1234"/>
                  </a:cubicBezTo>
                  <a:cubicBezTo>
                    <a:pt x="11078" y="1362"/>
                    <a:pt x="11169" y="1494"/>
                    <a:pt x="11378" y="1653"/>
                  </a:cubicBezTo>
                  <a:lnTo>
                    <a:pt x="11392" y="1662"/>
                  </a:lnTo>
                  <a:cubicBezTo>
                    <a:pt x="11502" y="1717"/>
                    <a:pt x="11615" y="1743"/>
                    <a:pt x="11730" y="1743"/>
                  </a:cubicBezTo>
                  <a:cubicBezTo>
                    <a:pt x="11785" y="1743"/>
                    <a:pt x="11841" y="1737"/>
                    <a:pt x="11897" y="1726"/>
                  </a:cubicBezTo>
                  <a:lnTo>
                    <a:pt x="11915" y="1716"/>
                  </a:lnTo>
                  <a:cubicBezTo>
                    <a:pt x="12147" y="1607"/>
                    <a:pt x="12265" y="1484"/>
                    <a:pt x="12270" y="1348"/>
                  </a:cubicBezTo>
                  <a:cubicBezTo>
                    <a:pt x="12274" y="1212"/>
                    <a:pt x="12183" y="1089"/>
                    <a:pt x="11983" y="966"/>
                  </a:cubicBezTo>
                  <a:lnTo>
                    <a:pt x="11965" y="957"/>
                  </a:lnTo>
                  <a:lnTo>
                    <a:pt x="11951" y="957"/>
                  </a:lnTo>
                  <a:lnTo>
                    <a:pt x="12033" y="439"/>
                  </a:lnTo>
                  <a:cubicBezTo>
                    <a:pt x="12570" y="361"/>
                    <a:pt x="13111" y="325"/>
                    <a:pt x="13638" y="320"/>
                  </a:cubicBezTo>
                  <a:lnTo>
                    <a:pt x="13638" y="320"/>
                  </a:lnTo>
                  <a:cubicBezTo>
                    <a:pt x="13748" y="520"/>
                    <a:pt x="13657" y="698"/>
                    <a:pt x="13529" y="907"/>
                  </a:cubicBezTo>
                  <a:cubicBezTo>
                    <a:pt x="13425" y="1075"/>
                    <a:pt x="13370" y="1407"/>
                    <a:pt x="13529" y="1594"/>
                  </a:cubicBezTo>
                  <a:cubicBezTo>
                    <a:pt x="13592" y="1667"/>
                    <a:pt x="13689" y="1690"/>
                    <a:pt x="13785" y="1690"/>
                  </a:cubicBezTo>
                  <a:cubicBezTo>
                    <a:pt x="13930" y="1690"/>
                    <a:pt x="14071" y="1637"/>
                    <a:pt x="14080" y="1635"/>
                  </a:cubicBezTo>
                  <a:cubicBezTo>
                    <a:pt x="14330" y="1539"/>
                    <a:pt x="14443" y="1271"/>
                    <a:pt x="14352" y="998"/>
                  </a:cubicBezTo>
                  <a:cubicBezTo>
                    <a:pt x="14330" y="930"/>
                    <a:pt x="14280" y="880"/>
                    <a:pt x="14239" y="834"/>
                  </a:cubicBezTo>
                  <a:cubicBezTo>
                    <a:pt x="14211" y="802"/>
                    <a:pt x="14184" y="775"/>
                    <a:pt x="14170" y="752"/>
                  </a:cubicBezTo>
                  <a:cubicBezTo>
                    <a:pt x="14152" y="716"/>
                    <a:pt x="13989" y="420"/>
                    <a:pt x="14152" y="316"/>
                  </a:cubicBezTo>
                  <a:cubicBezTo>
                    <a:pt x="14167" y="307"/>
                    <a:pt x="14191" y="303"/>
                    <a:pt x="14219" y="303"/>
                  </a:cubicBezTo>
                  <a:cubicBezTo>
                    <a:pt x="14261" y="303"/>
                    <a:pt x="14310" y="310"/>
                    <a:pt x="14348" y="316"/>
                  </a:cubicBezTo>
                  <a:cubicBezTo>
                    <a:pt x="14375" y="320"/>
                    <a:pt x="14407" y="325"/>
                    <a:pt x="14430" y="325"/>
                  </a:cubicBezTo>
                  <a:lnTo>
                    <a:pt x="14912" y="357"/>
                  </a:lnTo>
                  <a:lnTo>
                    <a:pt x="15389" y="329"/>
                  </a:lnTo>
                  <a:cubicBezTo>
                    <a:pt x="15439" y="661"/>
                    <a:pt x="15639" y="2007"/>
                    <a:pt x="15698" y="3376"/>
                  </a:cubicBezTo>
                  <a:cubicBezTo>
                    <a:pt x="15776" y="5118"/>
                    <a:pt x="15753" y="6955"/>
                    <a:pt x="15726" y="8724"/>
                  </a:cubicBezTo>
                  <a:cubicBezTo>
                    <a:pt x="15698" y="10684"/>
                    <a:pt x="15671" y="12708"/>
                    <a:pt x="15780" y="14632"/>
                  </a:cubicBezTo>
                  <a:cubicBezTo>
                    <a:pt x="15189" y="14686"/>
                    <a:pt x="14548" y="14695"/>
                    <a:pt x="13929" y="14704"/>
                  </a:cubicBezTo>
                  <a:cubicBezTo>
                    <a:pt x="13379" y="14713"/>
                    <a:pt x="12811" y="14723"/>
                    <a:pt x="12279" y="14763"/>
                  </a:cubicBezTo>
                  <a:cubicBezTo>
                    <a:pt x="8286" y="15073"/>
                    <a:pt x="4216" y="15246"/>
                    <a:pt x="182" y="15273"/>
                  </a:cubicBezTo>
                  <a:cubicBezTo>
                    <a:pt x="177" y="15273"/>
                    <a:pt x="173" y="15268"/>
                    <a:pt x="173" y="15268"/>
                  </a:cubicBezTo>
                  <a:cubicBezTo>
                    <a:pt x="268" y="14159"/>
                    <a:pt x="350" y="13049"/>
                    <a:pt x="414" y="11971"/>
                  </a:cubicBezTo>
                  <a:cubicBezTo>
                    <a:pt x="660" y="8119"/>
                    <a:pt x="750" y="4195"/>
                    <a:pt x="687" y="302"/>
                  </a:cubicBezTo>
                  <a:lnTo>
                    <a:pt x="687" y="298"/>
                  </a:lnTo>
                  <a:lnTo>
                    <a:pt x="700" y="298"/>
                  </a:lnTo>
                  <a:lnTo>
                    <a:pt x="719" y="307"/>
                  </a:lnTo>
                  <a:lnTo>
                    <a:pt x="741" y="302"/>
                  </a:lnTo>
                  <a:cubicBezTo>
                    <a:pt x="810" y="311"/>
                    <a:pt x="887" y="316"/>
                    <a:pt x="964" y="320"/>
                  </a:cubicBezTo>
                  <a:cubicBezTo>
                    <a:pt x="1278" y="348"/>
                    <a:pt x="1710" y="389"/>
                    <a:pt x="1828" y="593"/>
                  </a:cubicBezTo>
                  <a:cubicBezTo>
                    <a:pt x="1878" y="689"/>
                    <a:pt x="1865" y="821"/>
                    <a:pt x="1787" y="993"/>
                  </a:cubicBezTo>
                  <a:cubicBezTo>
                    <a:pt x="1774" y="1021"/>
                    <a:pt x="1755" y="1052"/>
                    <a:pt x="1733" y="1084"/>
                  </a:cubicBezTo>
                  <a:cubicBezTo>
                    <a:pt x="1701" y="1139"/>
                    <a:pt x="1665" y="1193"/>
                    <a:pt x="1646" y="1257"/>
                  </a:cubicBezTo>
                  <a:cubicBezTo>
                    <a:pt x="1583" y="1471"/>
                    <a:pt x="1596" y="1644"/>
                    <a:pt x="1687" y="1762"/>
                  </a:cubicBezTo>
                  <a:cubicBezTo>
                    <a:pt x="1769" y="1876"/>
                    <a:pt x="1910" y="1935"/>
                    <a:pt x="2092" y="1935"/>
                  </a:cubicBezTo>
                  <a:lnTo>
                    <a:pt x="2256" y="1912"/>
                  </a:lnTo>
                  <a:cubicBezTo>
                    <a:pt x="2338" y="1898"/>
                    <a:pt x="2406" y="1876"/>
                    <a:pt x="2460" y="1835"/>
                  </a:cubicBezTo>
                  <a:cubicBezTo>
                    <a:pt x="2633" y="1771"/>
                    <a:pt x="2729" y="1612"/>
                    <a:pt x="2715" y="1421"/>
                  </a:cubicBezTo>
                  <a:cubicBezTo>
                    <a:pt x="2701" y="1257"/>
                    <a:pt x="2583" y="1057"/>
                    <a:pt x="2419" y="930"/>
                  </a:cubicBezTo>
                  <a:cubicBezTo>
                    <a:pt x="2333" y="730"/>
                    <a:pt x="2288" y="543"/>
                    <a:pt x="2365" y="284"/>
                  </a:cubicBezTo>
                  <a:lnTo>
                    <a:pt x="2369" y="284"/>
                  </a:lnTo>
                  <a:cubicBezTo>
                    <a:pt x="2620" y="254"/>
                    <a:pt x="2866" y="239"/>
                    <a:pt x="3113" y="239"/>
                  </a:cubicBezTo>
                  <a:cubicBezTo>
                    <a:pt x="3319" y="239"/>
                    <a:pt x="3525" y="250"/>
                    <a:pt x="3734" y="270"/>
                  </a:cubicBezTo>
                  <a:lnTo>
                    <a:pt x="3816" y="861"/>
                  </a:lnTo>
                  <a:cubicBezTo>
                    <a:pt x="3634" y="902"/>
                    <a:pt x="3506" y="1021"/>
                    <a:pt x="3461" y="1180"/>
                  </a:cubicBezTo>
                  <a:cubicBezTo>
                    <a:pt x="3438" y="1262"/>
                    <a:pt x="3443" y="1353"/>
                    <a:pt x="3470" y="1444"/>
                  </a:cubicBezTo>
                  <a:cubicBezTo>
                    <a:pt x="3474" y="1503"/>
                    <a:pt x="3502" y="1557"/>
                    <a:pt x="3552" y="1598"/>
                  </a:cubicBezTo>
                  <a:cubicBezTo>
                    <a:pt x="3588" y="1644"/>
                    <a:pt x="3625" y="1675"/>
                    <a:pt x="3670" y="1703"/>
                  </a:cubicBezTo>
                  <a:cubicBezTo>
                    <a:pt x="3731" y="1737"/>
                    <a:pt x="3796" y="1755"/>
                    <a:pt x="3861" y="1755"/>
                  </a:cubicBezTo>
                  <a:cubicBezTo>
                    <a:pt x="3941" y="1755"/>
                    <a:pt x="4022" y="1728"/>
                    <a:pt x="4098" y="1675"/>
                  </a:cubicBezTo>
                  <a:cubicBezTo>
                    <a:pt x="4248" y="1566"/>
                    <a:pt x="4339" y="1380"/>
                    <a:pt x="4320" y="1203"/>
                  </a:cubicBezTo>
                  <a:cubicBezTo>
                    <a:pt x="4339" y="1062"/>
                    <a:pt x="4307" y="934"/>
                    <a:pt x="4279" y="811"/>
                  </a:cubicBezTo>
                  <a:cubicBezTo>
                    <a:pt x="4275" y="789"/>
                    <a:pt x="4266" y="766"/>
                    <a:pt x="4261" y="743"/>
                  </a:cubicBezTo>
                  <a:cubicBezTo>
                    <a:pt x="4220" y="548"/>
                    <a:pt x="4202" y="402"/>
                    <a:pt x="4248" y="229"/>
                  </a:cubicBezTo>
                  <a:lnTo>
                    <a:pt x="5548" y="175"/>
                  </a:lnTo>
                  <a:close/>
                  <a:moveTo>
                    <a:pt x="5601" y="1"/>
                  </a:moveTo>
                  <a:cubicBezTo>
                    <a:pt x="5596" y="1"/>
                    <a:pt x="5590" y="1"/>
                    <a:pt x="5585" y="2"/>
                  </a:cubicBezTo>
                  <a:lnTo>
                    <a:pt x="4243" y="57"/>
                  </a:lnTo>
                  <a:cubicBezTo>
                    <a:pt x="4170" y="61"/>
                    <a:pt x="4111" y="107"/>
                    <a:pt x="4093" y="179"/>
                  </a:cubicBezTo>
                  <a:cubicBezTo>
                    <a:pt x="4034" y="389"/>
                    <a:pt x="4052" y="561"/>
                    <a:pt x="4102" y="780"/>
                  </a:cubicBezTo>
                  <a:cubicBezTo>
                    <a:pt x="4107" y="802"/>
                    <a:pt x="4111" y="830"/>
                    <a:pt x="4120" y="852"/>
                  </a:cubicBezTo>
                  <a:cubicBezTo>
                    <a:pt x="4148" y="971"/>
                    <a:pt x="4170" y="1080"/>
                    <a:pt x="4157" y="1189"/>
                  </a:cubicBezTo>
                  <a:lnTo>
                    <a:pt x="4157" y="1198"/>
                  </a:lnTo>
                  <a:lnTo>
                    <a:pt x="4157" y="1212"/>
                  </a:lnTo>
                  <a:cubicBezTo>
                    <a:pt x="4170" y="1325"/>
                    <a:pt x="4107" y="1457"/>
                    <a:pt x="4007" y="1530"/>
                  </a:cubicBezTo>
                  <a:cubicBezTo>
                    <a:pt x="3974" y="1554"/>
                    <a:pt x="3922" y="1581"/>
                    <a:pt x="3860" y="1581"/>
                  </a:cubicBezTo>
                  <a:cubicBezTo>
                    <a:pt x="3826" y="1581"/>
                    <a:pt x="3790" y="1573"/>
                    <a:pt x="3752" y="1553"/>
                  </a:cubicBezTo>
                  <a:cubicBezTo>
                    <a:pt x="3725" y="1535"/>
                    <a:pt x="3702" y="1512"/>
                    <a:pt x="3679" y="1484"/>
                  </a:cubicBezTo>
                  <a:lnTo>
                    <a:pt x="3670" y="1475"/>
                  </a:lnTo>
                  <a:lnTo>
                    <a:pt x="3665" y="1471"/>
                  </a:lnTo>
                  <a:cubicBezTo>
                    <a:pt x="3647" y="1457"/>
                    <a:pt x="3638" y="1439"/>
                    <a:pt x="3638" y="1421"/>
                  </a:cubicBezTo>
                  <a:lnTo>
                    <a:pt x="3638" y="1407"/>
                  </a:lnTo>
                  <a:lnTo>
                    <a:pt x="3634" y="1394"/>
                  </a:lnTo>
                  <a:cubicBezTo>
                    <a:pt x="3611" y="1339"/>
                    <a:pt x="3611" y="1275"/>
                    <a:pt x="3625" y="1225"/>
                  </a:cubicBezTo>
                  <a:cubicBezTo>
                    <a:pt x="3665" y="1080"/>
                    <a:pt x="3806" y="1034"/>
                    <a:pt x="3888" y="1021"/>
                  </a:cubicBezTo>
                  <a:lnTo>
                    <a:pt x="3947" y="998"/>
                  </a:lnTo>
                  <a:lnTo>
                    <a:pt x="3966" y="971"/>
                  </a:lnTo>
                  <a:cubicBezTo>
                    <a:pt x="3984" y="939"/>
                    <a:pt x="3993" y="893"/>
                    <a:pt x="3988" y="852"/>
                  </a:cubicBezTo>
                  <a:lnTo>
                    <a:pt x="3897" y="229"/>
                  </a:lnTo>
                  <a:cubicBezTo>
                    <a:pt x="3884" y="148"/>
                    <a:pt x="3811" y="102"/>
                    <a:pt x="3747" y="97"/>
                  </a:cubicBezTo>
                  <a:cubicBezTo>
                    <a:pt x="3534" y="77"/>
                    <a:pt x="3324" y="66"/>
                    <a:pt x="3114" y="66"/>
                  </a:cubicBezTo>
                  <a:cubicBezTo>
                    <a:pt x="2862" y="66"/>
                    <a:pt x="2609" y="81"/>
                    <a:pt x="2351" y="111"/>
                  </a:cubicBezTo>
                  <a:cubicBezTo>
                    <a:pt x="2283" y="116"/>
                    <a:pt x="2228" y="161"/>
                    <a:pt x="2210" y="229"/>
                  </a:cubicBezTo>
                  <a:cubicBezTo>
                    <a:pt x="2128" y="502"/>
                    <a:pt x="2147" y="734"/>
                    <a:pt x="2278" y="1021"/>
                  </a:cubicBezTo>
                  <a:lnTo>
                    <a:pt x="2288" y="1043"/>
                  </a:lnTo>
                  <a:lnTo>
                    <a:pt x="2306" y="1052"/>
                  </a:lnTo>
                  <a:cubicBezTo>
                    <a:pt x="2433" y="1148"/>
                    <a:pt x="2538" y="1312"/>
                    <a:pt x="2547" y="1434"/>
                  </a:cubicBezTo>
                  <a:cubicBezTo>
                    <a:pt x="2560" y="1594"/>
                    <a:pt x="2456" y="1653"/>
                    <a:pt x="2397" y="1675"/>
                  </a:cubicBezTo>
                  <a:lnTo>
                    <a:pt x="2383" y="1680"/>
                  </a:lnTo>
                  <a:lnTo>
                    <a:pt x="2369" y="1689"/>
                  </a:lnTo>
                  <a:cubicBezTo>
                    <a:pt x="2338" y="1712"/>
                    <a:pt x="2292" y="1730"/>
                    <a:pt x="2233" y="1744"/>
                  </a:cubicBezTo>
                  <a:lnTo>
                    <a:pt x="2087" y="1762"/>
                  </a:lnTo>
                  <a:cubicBezTo>
                    <a:pt x="2001" y="1762"/>
                    <a:pt x="1883" y="1744"/>
                    <a:pt x="1819" y="1657"/>
                  </a:cubicBezTo>
                  <a:cubicBezTo>
                    <a:pt x="1765" y="1585"/>
                    <a:pt x="1760" y="1462"/>
                    <a:pt x="1806" y="1307"/>
                  </a:cubicBezTo>
                  <a:cubicBezTo>
                    <a:pt x="1819" y="1266"/>
                    <a:pt x="1846" y="1225"/>
                    <a:pt x="1874" y="1180"/>
                  </a:cubicBezTo>
                  <a:cubicBezTo>
                    <a:pt x="1896" y="1143"/>
                    <a:pt x="1919" y="1107"/>
                    <a:pt x="1937" y="1066"/>
                  </a:cubicBezTo>
                  <a:cubicBezTo>
                    <a:pt x="2042" y="839"/>
                    <a:pt x="2056" y="652"/>
                    <a:pt x="1974" y="507"/>
                  </a:cubicBezTo>
                  <a:cubicBezTo>
                    <a:pt x="1815" y="220"/>
                    <a:pt x="1351" y="184"/>
                    <a:pt x="978" y="152"/>
                  </a:cubicBezTo>
                  <a:cubicBezTo>
                    <a:pt x="901" y="143"/>
                    <a:pt x="828" y="138"/>
                    <a:pt x="764" y="129"/>
                  </a:cubicBezTo>
                  <a:lnTo>
                    <a:pt x="732" y="129"/>
                  </a:lnTo>
                  <a:cubicBezTo>
                    <a:pt x="720" y="127"/>
                    <a:pt x="708" y="126"/>
                    <a:pt x="695" y="126"/>
                  </a:cubicBezTo>
                  <a:cubicBezTo>
                    <a:pt x="657" y="126"/>
                    <a:pt x="618" y="137"/>
                    <a:pt x="587" y="161"/>
                  </a:cubicBezTo>
                  <a:cubicBezTo>
                    <a:pt x="546" y="193"/>
                    <a:pt x="519" y="248"/>
                    <a:pt x="519" y="307"/>
                  </a:cubicBezTo>
                  <a:cubicBezTo>
                    <a:pt x="582" y="4195"/>
                    <a:pt x="491" y="8115"/>
                    <a:pt x="250" y="11962"/>
                  </a:cubicBezTo>
                  <a:cubicBezTo>
                    <a:pt x="182" y="13040"/>
                    <a:pt x="100" y="14145"/>
                    <a:pt x="5" y="15255"/>
                  </a:cubicBezTo>
                  <a:cubicBezTo>
                    <a:pt x="0" y="15300"/>
                    <a:pt x="18" y="15346"/>
                    <a:pt x="50" y="15386"/>
                  </a:cubicBezTo>
                  <a:cubicBezTo>
                    <a:pt x="87" y="15423"/>
                    <a:pt x="132" y="15446"/>
                    <a:pt x="182" y="15446"/>
                  </a:cubicBezTo>
                  <a:cubicBezTo>
                    <a:pt x="182" y="15446"/>
                    <a:pt x="182" y="15446"/>
                    <a:pt x="187" y="15441"/>
                  </a:cubicBezTo>
                  <a:cubicBezTo>
                    <a:pt x="4220" y="15414"/>
                    <a:pt x="8295" y="15241"/>
                    <a:pt x="12292" y="14932"/>
                  </a:cubicBezTo>
                  <a:cubicBezTo>
                    <a:pt x="12820" y="14891"/>
                    <a:pt x="13384" y="14882"/>
                    <a:pt x="13934" y="14873"/>
                  </a:cubicBezTo>
                  <a:cubicBezTo>
                    <a:pt x="14562" y="14868"/>
                    <a:pt x="15212" y="14854"/>
                    <a:pt x="15817" y="14800"/>
                  </a:cubicBezTo>
                  <a:cubicBezTo>
                    <a:pt x="15834" y="14813"/>
                    <a:pt x="15852" y="14816"/>
                    <a:pt x="15867" y="14816"/>
                  </a:cubicBezTo>
                  <a:cubicBezTo>
                    <a:pt x="15884" y="14816"/>
                    <a:pt x="15898" y="14811"/>
                    <a:pt x="15903" y="14809"/>
                  </a:cubicBezTo>
                  <a:cubicBezTo>
                    <a:pt x="15958" y="14786"/>
                    <a:pt x="15953" y="14732"/>
                    <a:pt x="15953" y="14700"/>
                  </a:cubicBezTo>
                  <a:cubicBezTo>
                    <a:pt x="15839" y="12758"/>
                    <a:pt x="15867" y="10707"/>
                    <a:pt x="15894" y="8724"/>
                  </a:cubicBezTo>
                  <a:cubicBezTo>
                    <a:pt x="15921" y="6951"/>
                    <a:pt x="15944" y="5113"/>
                    <a:pt x="15867" y="3367"/>
                  </a:cubicBezTo>
                  <a:cubicBezTo>
                    <a:pt x="15799" y="1785"/>
                    <a:pt x="15548" y="238"/>
                    <a:pt x="15544" y="225"/>
                  </a:cubicBezTo>
                  <a:lnTo>
                    <a:pt x="15530" y="148"/>
                  </a:lnTo>
                  <a:lnTo>
                    <a:pt x="14912" y="179"/>
                  </a:lnTo>
                  <a:lnTo>
                    <a:pt x="14439" y="148"/>
                  </a:lnTo>
                  <a:cubicBezTo>
                    <a:pt x="14421" y="148"/>
                    <a:pt x="14398" y="143"/>
                    <a:pt x="14371" y="143"/>
                  </a:cubicBezTo>
                  <a:cubicBezTo>
                    <a:pt x="14325" y="135"/>
                    <a:pt x="14276" y="127"/>
                    <a:pt x="14227" y="127"/>
                  </a:cubicBezTo>
                  <a:cubicBezTo>
                    <a:pt x="14169" y="127"/>
                    <a:pt x="14111" y="138"/>
                    <a:pt x="14061" y="170"/>
                  </a:cubicBezTo>
                  <a:cubicBezTo>
                    <a:pt x="13839" y="316"/>
                    <a:pt x="13902" y="616"/>
                    <a:pt x="14025" y="834"/>
                  </a:cubicBezTo>
                  <a:cubicBezTo>
                    <a:pt x="14052" y="875"/>
                    <a:pt x="14084" y="916"/>
                    <a:pt x="14120" y="948"/>
                  </a:cubicBezTo>
                  <a:cubicBezTo>
                    <a:pt x="14152" y="984"/>
                    <a:pt x="14184" y="1021"/>
                    <a:pt x="14193" y="1048"/>
                  </a:cubicBezTo>
                  <a:cubicBezTo>
                    <a:pt x="14257" y="1234"/>
                    <a:pt x="14189" y="1407"/>
                    <a:pt x="14025" y="1466"/>
                  </a:cubicBezTo>
                  <a:cubicBezTo>
                    <a:pt x="13951" y="1494"/>
                    <a:pt x="13860" y="1512"/>
                    <a:pt x="13785" y="1512"/>
                  </a:cubicBezTo>
                  <a:cubicBezTo>
                    <a:pt x="13727" y="1512"/>
                    <a:pt x="13679" y="1501"/>
                    <a:pt x="13657" y="1475"/>
                  </a:cubicBezTo>
                  <a:cubicBezTo>
                    <a:pt x="13557" y="1362"/>
                    <a:pt x="13597" y="1116"/>
                    <a:pt x="13670" y="993"/>
                  </a:cubicBezTo>
                  <a:cubicBezTo>
                    <a:pt x="13784" y="811"/>
                    <a:pt x="13952" y="534"/>
                    <a:pt x="13784" y="225"/>
                  </a:cubicBezTo>
                  <a:cubicBezTo>
                    <a:pt x="13752" y="175"/>
                    <a:pt x="13702" y="143"/>
                    <a:pt x="13643" y="143"/>
                  </a:cubicBezTo>
                  <a:cubicBezTo>
                    <a:pt x="13102" y="148"/>
                    <a:pt x="12547" y="188"/>
                    <a:pt x="11997" y="266"/>
                  </a:cubicBezTo>
                  <a:cubicBezTo>
                    <a:pt x="11938" y="275"/>
                    <a:pt x="11883" y="334"/>
                    <a:pt x="11874" y="393"/>
                  </a:cubicBezTo>
                  <a:lnTo>
                    <a:pt x="11788" y="925"/>
                  </a:lnTo>
                  <a:cubicBezTo>
                    <a:pt x="11778" y="975"/>
                    <a:pt x="11792" y="1030"/>
                    <a:pt x="11824" y="1066"/>
                  </a:cubicBezTo>
                  <a:cubicBezTo>
                    <a:pt x="11847" y="1098"/>
                    <a:pt x="11878" y="1116"/>
                    <a:pt x="11915" y="1121"/>
                  </a:cubicBezTo>
                  <a:cubicBezTo>
                    <a:pt x="12042" y="1203"/>
                    <a:pt x="12106" y="1275"/>
                    <a:pt x="12106" y="1334"/>
                  </a:cubicBezTo>
                  <a:cubicBezTo>
                    <a:pt x="12101" y="1398"/>
                    <a:pt x="12010" y="1480"/>
                    <a:pt x="11851" y="1553"/>
                  </a:cubicBezTo>
                  <a:cubicBezTo>
                    <a:pt x="11810" y="1562"/>
                    <a:pt x="11768" y="1566"/>
                    <a:pt x="11726" y="1566"/>
                  </a:cubicBezTo>
                  <a:cubicBezTo>
                    <a:pt x="11641" y="1566"/>
                    <a:pt x="11556" y="1547"/>
                    <a:pt x="11474" y="1507"/>
                  </a:cubicBezTo>
                  <a:cubicBezTo>
                    <a:pt x="11265" y="1344"/>
                    <a:pt x="11255" y="1266"/>
                    <a:pt x="11260" y="1248"/>
                  </a:cubicBezTo>
                  <a:cubicBezTo>
                    <a:pt x="11265" y="1193"/>
                    <a:pt x="11365" y="1143"/>
                    <a:pt x="11451" y="1098"/>
                  </a:cubicBezTo>
                  <a:cubicBezTo>
                    <a:pt x="11542" y="1052"/>
                    <a:pt x="11633" y="1007"/>
                    <a:pt x="11674" y="930"/>
                  </a:cubicBezTo>
                  <a:cubicBezTo>
                    <a:pt x="11765" y="757"/>
                    <a:pt x="11719" y="511"/>
                    <a:pt x="11683" y="334"/>
                  </a:cubicBezTo>
                  <a:lnTo>
                    <a:pt x="11674" y="284"/>
                  </a:lnTo>
                  <a:cubicBezTo>
                    <a:pt x="11661" y="214"/>
                    <a:pt x="11597" y="156"/>
                    <a:pt x="11523" y="156"/>
                  </a:cubicBezTo>
                  <a:cubicBezTo>
                    <a:pt x="11520" y="156"/>
                    <a:pt x="11517" y="156"/>
                    <a:pt x="11515" y="157"/>
                  </a:cubicBezTo>
                  <a:lnTo>
                    <a:pt x="9978" y="211"/>
                  </a:lnTo>
                  <a:lnTo>
                    <a:pt x="9950" y="238"/>
                  </a:lnTo>
                  <a:cubicBezTo>
                    <a:pt x="9905" y="298"/>
                    <a:pt x="9868" y="366"/>
                    <a:pt x="9841" y="461"/>
                  </a:cubicBezTo>
                  <a:lnTo>
                    <a:pt x="9837" y="470"/>
                  </a:lnTo>
                  <a:cubicBezTo>
                    <a:pt x="9832" y="516"/>
                    <a:pt x="9828" y="561"/>
                    <a:pt x="9818" y="602"/>
                  </a:cubicBezTo>
                  <a:lnTo>
                    <a:pt x="9818" y="639"/>
                  </a:lnTo>
                  <a:lnTo>
                    <a:pt x="9823" y="652"/>
                  </a:lnTo>
                  <a:cubicBezTo>
                    <a:pt x="9846" y="748"/>
                    <a:pt x="9891" y="843"/>
                    <a:pt x="9937" y="934"/>
                  </a:cubicBezTo>
                  <a:cubicBezTo>
                    <a:pt x="9996" y="1057"/>
                    <a:pt x="10059" y="1180"/>
                    <a:pt x="10055" y="1275"/>
                  </a:cubicBezTo>
                  <a:cubicBezTo>
                    <a:pt x="10050" y="1348"/>
                    <a:pt x="10032" y="1398"/>
                    <a:pt x="9996" y="1430"/>
                  </a:cubicBezTo>
                  <a:cubicBezTo>
                    <a:pt x="9955" y="1466"/>
                    <a:pt x="9905" y="1466"/>
                    <a:pt x="9868" y="1466"/>
                  </a:cubicBezTo>
                  <a:lnTo>
                    <a:pt x="9837" y="1466"/>
                  </a:lnTo>
                  <a:cubicBezTo>
                    <a:pt x="9816" y="1473"/>
                    <a:pt x="9791" y="1476"/>
                    <a:pt x="9764" y="1476"/>
                  </a:cubicBezTo>
                  <a:cubicBezTo>
                    <a:pt x="9731" y="1476"/>
                    <a:pt x="9694" y="1472"/>
                    <a:pt x="9650" y="1462"/>
                  </a:cubicBezTo>
                  <a:cubicBezTo>
                    <a:pt x="9464" y="1425"/>
                    <a:pt x="9405" y="1316"/>
                    <a:pt x="9441" y="1107"/>
                  </a:cubicBezTo>
                  <a:cubicBezTo>
                    <a:pt x="9455" y="1043"/>
                    <a:pt x="9482" y="984"/>
                    <a:pt x="9514" y="916"/>
                  </a:cubicBezTo>
                  <a:cubicBezTo>
                    <a:pt x="9536" y="871"/>
                    <a:pt x="9559" y="825"/>
                    <a:pt x="9577" y="775"/>
                  </a:cubicBezTo>
                  <a:cubicBezTo>
                    <a:pt x="9637" y="598"/>
                    <a:pt x="9659" y="443"/>
                    <a:pt x="9568" y="252"/>
                  </a:cubicBezTo>
                  <a:cubicBezTo>
                    <a:pt x="9546" y="202"/>
                    <a:pt x="9482" y="166"/>
                    <a:pt x="9427" y="166"/>
                  </a:cubicBezTo>
                  <a:lnTo>
                    <a:pt x="8140" y="207"/>
                  </a:lnTo>
                  <a:cubicBezTo>
                    <a:pt x="8095" y="211"/>
                    <a:pt x="8054" y="229"/>
                    <a:pt x="8022" y="266"/>
                  </a:cubicBezTo>
                  <a:cubicBezTo>
                    <a:pt x="7995" y="298"/>
                    <a:pt x="7981" y="339"/>
                    <a:pt x="7986" y="379"/>
                  </a:cubicBezTo>
                  <a:cubicBezTo>
                    <a:pt x="7990" y="470"/>
                    <a:pt x="7977" y="552"/>
                    <a:pt x="7968" y="630"/>
                  </a:cubicBezTo>
                  <a:cubicBezTo>
                    <a:pt x="7940" y="798"/>
                    <a:pt x="7913" y="975"/>
                    <a:pt x="8122" y="1157"/>
                  </a:cubicBezTo>
                  <a:cubicBezTo>
                    <a:pt x="8149" y="1180"/>
                    <a:pt x="8181" y="1203"/>
                    <a:pt x="8218" y="1221"/>
                  </a:cubicBezTo>
                  <a:cubicBezTo>
                    <a:pt x="8286" y="1266"/>
                    <a:pt x="8368" y="1321"/>
                    <a:pt x="8377" y="1380"/>
                  </a:cubicBezTo>
                  <a:cubicBezTo>
                    <a:pt x="8386" y="1448"/>
                    <a:pt x="8372" y="1503"/>
                    <a:pt x="8331" y="1548"/>
                  </a:cubicBezTo>
                  <a:cubicBezTo>
                    <a:pt x="8252" y="1636"/>
                    <a:pt x="8087" y="1686"/>
                    <a:pt x="7955" y="1686"/>
                  </a:cubicBezTo>
                  <a:cubicBezTo>
                    <a:pt x="7944" y="1686"/>
                    <a:pt x="7933" y="1685"/>
                    <a:pt x="7922" y="1685"/>
                  </a:cubicBezTo>
                  <a:cubicBezTo>
                    <a:pt x="7808" y="1680"/>
                    <a:pt x="7590" y="1630"/>
                    <a:pt x="7513" y="1566"/>
                  </a:cubicBezTo>
                  <a:cubicBezTo>
                    <a:pt x="7340" y="1425"/>
                    <a:pt x="7408" y="1284"/>
                    <a:pt x="7545" y="1071"/>
                  </a:cubicBezTo>
                  <a:cubicBezTo>
                    <a:pt x="7563" y="1034"/>
                    <a:pt x="7581" y="1007"/>
                    <a:pt x="7599" y="975"/>
                  </a:cubicBezTo>
                  <a:cubicBezTo>
                    <a:pt x="7763" y="684"/>
                    <a:pt x="7849" y="316"/>
                    <a:pt x="7613" y="161"/>
                  </a:cubicBezTo>
                  <a:cubicBezTo>
                    <a:pt x="7551" y="124"/>
                    <a:pt x="7471" y="113"/>
                    <a:pt x="7386" y="113"/>
                  </a:cubicBezTo>
                  <a:cubicBezTo>
                    <a:pt x="7314" y="113"/>
                    <a:pt x="7238" y="121"/>
                    <a:pt x="7167" y="129"/>
                  </a:cubicBezTo>
                  <a:cubicBezTo>
                    <a:pt x="7113" y="138"/>
                    <a:pt x="7063" y="143"/>
                    <a:pt x="7031" y="143"/>
                  </a:cubicBezTo>
                  <a:cubicBezTo>
                    <a:pt x="6744" y="143"/>
                    <a:pt x="6449" y="138"/>
                    <a:pt x="6121" y="125"/>
                  </a:cubicBezTo>
                  <a:cubicBezTo>
                    <a:pt x="6035" y="125"/>
                    <a:pt x="5962" y="193"/>
                    <a:pt x="5957" y="284"/>
                  </a:cubicBezTo>
                  <a:lnTo>
                    <a:pt x="5921" y="948"/>
                  </a:lnTo>
                  <a:lnTo>
                    <a:pt x="5971" y="975"/>
                  </a:lnTo>
                  <a:cubicBezTo>
                    <a:pt x="6112" y="1039"/>
                    <a:pt x="6217" y="1143"/>
                    <a:pt x="6239" y="1239"/>
                  </a:cubicBezTo>
                  <a:cubicBezTo>
                    <a:pt x="6253" y="1303"/>
                    <a:pt x="6239" y="1362"/>
                    <a:pt x="6189" y="1430"/>
                  </a:cubicBezTo>
                  <a:cubicBezTo>
                    <a:pt x="6124" y="1520"/>
                    <a:pt x="6000" y="1573"/>
                    <a:pt x="5853" y="1573"/>
                  </a:cubicBezTo>
                  <a:cubicBezTo>
                    <a:pt x="5837" y="1573"/>
                    <a:pt x="5820" y="1572"/>
                    <a:pt x="5803" y="1571"/>
                  </a:cubicBezTo>
                  <a:lnTo>
                    <a:pt x="5789" y="1571"/>
                  </a:lnTo>
                  <a:cubicBezTo>
                    <a:pt x="5780" y="1572"/>
                    <a:pt x="5772" y="1572"/>
                    <a:pt x="5763" y="1572"/>
                  </a:cubicBezTo>
                  <a:cubicBezTo>
                    <a:pt x="5666" y="1572"/>
                    <a:pt x="5569" y="1528"/>
                    <a:pt x="5494" y="1453"/>
                  </a:cubicBezTo>
                  <a:cubicBezTo>
                    <a:pt x="5439" y="1398"/>
                    <a:pt x="5407" y="1330"/>
                    <a:pt x="5403" y="1271"/>
                  </a:cubicBezTo>
                  <a:lnTo>
                    <a:pt x="5403" y="1243"/>
                  </a:lnTo>
                  <a:cubicBezTo>
                    <a:pt x="5407" y="1203"/>
                    <a:pt x="5425" y="1166"/>
                    <a:pt x="5462" y="1134"/>
                  </a:cubicBezTo>
                  <a:lnTo>
                    <a:pt x="5471" y="1125"/>
                  </a:lnTo>
                  <a:cubicBezTo>
                    <a:pt x="5494" y="1098"/>
                    <a:pt x="5521" y="1071"/>
                    <a:pt x="5553" y="1048"/>
                  </a:cubicBezTo>
                  <a:lnTo>
                    <a:pt x="5580" y="1021"/>
                  </a:lnTo>
                  <a:lnTo>
                    <a:pt x="5585" y="1012"/>
                  </a:lnTo>
                  <a:cubicBezTo>
                    <a:pt x="5585" y="1012"/>
                    <a:pt x="5589" y="1012"/>
                    <a:pt x="5594" y="1007"/>
                  </a:cubicBezTo>
                  <a:lnTo>
                    <a:pt x="5607" y="998"/>
                  </a:lnTo>
                  <a:cubicBezTo>
                    <a:pt x="5644" y="962"/>
                    <a:pt x="5685" y="916"/>
                    <a:pt x="5716" y="843"/>
                  </a:cubicBezTo>
                  <a:cubicBezTo>
                    <a:pt x="5757" y="743"/>
                    <a:pt x="5776" y="634"/>
                    <a:pt x="5766" y="493"/>
                  </a:cubicBezTo>
                  <a:lnTo>
                    <a:pt x="5762" y="457"/>
                  </a:lnTo>
                  <a:cubicBezTo>
                    <a:pt x="5753" y="407"/>
                    <a:pt x="5744" y="352"/>
                    <a:pt x="5739" y="298"/>
                  </a:cubicBezTo>
                  <a:lnTo>
                    <a:pt x="5739" y="284"/>
                  </a:lnTo>
                  <a:lnTo>
                    <a:pt x="5735" y="270"/>
                  </a:lnTo>
                  <a:cubicBezTo>
                    <a:pt x="5735" y="266"/>
                    <a:pt x="5735" y="266"/>
                    <a:pt x="5735" y="266"/>
                  </a:cubicBezTo>
                  <a:cubicBezTo>
                    <a:pt x="5721" y="207"/>
                    <a:pt x="5716" y="148"/>
                    <a:pt x="5712" y="88"/>
                  </a:cubicBezTo>
                  <a:lnTo>
                    <a:pt x="5707" y="47"/>
                  </a:lnTo>
                  <a:lnTo>
                    <a:pt x="5671" y="25"/>
                  </a:lnTo>
                  <a:cubicBezTo>
                    <a:pt x="5652" y="10"/>
                    <a:pt x="5627" y="1"/>
                    <a:pt x="5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5" name="Google Shape;475;p13"/>
          <p:cNvGrpSpPr/>
          <p:nvPr/>
        </p:nvGrpSpPr>
        <p:grpSpPr>
          <a:xfrm flipH="1">
            <a:off x="3487381" y="2069088"/>
            <a:ext cx="2181829" cy="2111827"/>
            <a:chOff x="6460175" y="2093875"/>
            <a:chExt cx="1992356" cy="1928433"/>
          </a:xfrm>
        </p:grpSpPr>
        <p:sp>
          <p:nvSpPr>
            <p:cNvPr id="476" name="Google Shape;476;p13"/>
            <p:cNvSpPr/>
            <p:nvPr/>
          </p:nvSpPr>
          <p:spPr>
            <a:xfrm flipH="1">
              <a:off x="6461299" y="2104862"/>
              <a:ext cx="1981120" cy="1906709"/>
            </a:xfrm>
            <a:custGeom>
              <a:avLst/>
              <a:gdLst/>
              <a:ahLst/>
              <a:cxnLst/>
              <a:rect l="l" t="t" r="r" b="b"/>
              <a:pathLst>
                <a:path w="15868" h="15272" extrusionOk="0">
                  <a:moveTo>
                    <a:pt x="5508" y="0"/>
                  </a:moveTo>
                  <a:lnTo>
                    <a:pt x="4162" y="55"/>
                  </a:lnTo>
                  <a:cubicBezTo>
                    <a:pt x="4130" y="60"/>
                    <a:pt x="4098" y="78"/>
                    <a:pt x="4089" y="114"/>
                  </a:cubicBezTo>
                  <a:cubicBezTo>
                    <a:pt x="4035" y="310"/>
                    <a:pt x="4057" y="478"/>
                    <a:pt x="4103" y="673"/>
                  </a:cubicBezTo>
                  <a:cubicBezTo>
                    <a:pt x="4135" y="824"/>
                    <a:pt x="4180" y="964"/>
                    <a:pt x="4157" y="1110"/>
                  </a:cubicBezTo>
                  <a:cubicBezTo>
                    <a:pt x="4187" y="1339"/>
                    <a:pt x="3997" y="1578"/>
                    <a:pt x="3780" y="1578"/>
                  </a:cubicBezTo>
                  <a:cubicBezTo>
                    <a:pt x="3731" y="1578"/>
                    <a:pt x="3680" y="1565"/>
                    <a:pt x="3630" y="1537"/>
                  </a:cubicBezTo>
                  <a:cubicBezTo>
                    <a:pt x="3594" y="1515"/>
                    <a:pt x="3557" y="1487"/>
                    <a:pt x="3530" y="1451"/>
                  </a:cubicBezTo>
                  <a:cubicBezTo>
                    <a:pt x="3494" y="1419"/>
                    <a:pt x="3475" y="1383"/>
                    <a:pt x="3471" y="1337"/>
                  </a:cubicBezTo>
                  <a:cubicBezTo>
                    <a:pt x="3448" y="1265"/>
                    <a:pt x="3444" y="1187"/>
                    <a:pt x="3462" y="1115"/>
                  </a:cubicBezTo>
                  <a:cubicBezTo>
                    <a:pt x="3507" y="955"/>
                    <a:pt x="3644" y="874"/>
                    <a:pt x="3794" y="846"/>
                  </a:cubicBezTo>
                  <a:cubicBezTo>
                    <a:pt x="3798" y="846"/>
                    <a:pt x="3803" y="842"/>
                    <a:pt x="3812" y="842"/>
                  </a:cubicBezTo>
                  <a:cubicBezTo>
                    <a:pt x="3821" y="824"/>
                    <a:pt x="3826" y="801"/>
                    <a:pt x="3821" y="778"/>
                  </a:cubicBezTo>
                  <a:cubicBezTo>
                    <a:pt x="3794" y="569"/>
                    <a:pt x="3762" y="360"/>
                    <a:pt x="3735" y="150"/>
                  </a:cubicBezTo>
                  <a:cubicBezTo>
                    <a:pt x="3730" y="114"/>
                    <a:pt x="3689" y="96"/>
                    <a:pt x="3662" y="96"/>
                  </a:cubicBezTo>
                  <a:cubicBezTo>
                    <a:pt x="3446" y="75"/>
                    <a:pt x="3233" y="64"/>
                    <a:pt x="3020" y="64"/>
                  </a:cubicBezTo>
                  <a:cubicBezTo>
                    <a:pt x="2774" y="64"/>
                    <a:pt x="2528" y="78"/>
                    <a:pt x="2279" y="105"/>
                  </a:cubicBezTo>
                  <a:cubicBezTo>
                    <a:pt x="2247" y="110"/>
                    <a:pt x="2220" y="128"/>
                    <a:pt x="2207" y="164"/>
                  </a:cubicBezTo>
                  <a:cubicBezTo>
                    <a:pt x="2125" y="446"/>
                    <a:pt x="2166" y="660"/>
                    <a:pt x="2275" y="896"/>
                  </a:cubicBezTo>
                  <a:cubicBezTo>
                    <a:pt x="2416" y="1001"/>
                    <a:pt x="2539" y="1183"/>
                    <a:pt x="2552" y="1337"/>
                  </a:cubicBezTo>
                  <a:cubicBezTo>
                    <a:pt x="2561" y="1515"/>
                    <a:pt x="2466" y="1624"/>
                    <a:pt x="2343" y="1669"/>
                  </a:cubicBezTo>
                  <a:cubicBezTo>
                    <a:pt x="2298" y="1701"/>
                    <a:pt x="2238" y="1724"/>
                    <a:pt x="2161" y="1738"/>
                  </a:cubicBezTo>
                  <a:cubicBezTo>
                    <a:pt x="2111" y="1747"/>
                    <a:pt x="2061" y="1751"/>
                    <a:pt x="2011" y="1760"/>
                  </a:cubicBezTo>
                  <a:cubicBezTo>
                    <a:pt x="1720" y="1760"/>
                    <a:pt x="1529" y="1592"/>
                    <a:pt x="1643" y="1192"/>
                  </a:cubicBezTo>
                  <a:cubicBezTo>
                    <a:pt x="1670" y="1105"/>
                    <a:pt x="1743" y="1024"/>
                    <a:pt x="1784" y="942"/>
                  </a:cubicBezTo>
                  <a:cubicBezTo>
                    <a:pt x="2147" y="146"/>
                    <a:pt x="1161" y="187"/>
                    <a:pt x="674" y="128"/>
                  </a:cubicBezTo>
                  <a:cubicBezTo>
                    <a:pt x="669" y="125"/>
                    <a:pt x="665" y="124"/>
                    <a:pt x="660" y="124"/>
                  </a:cubicBezTo>
                  <a:cubicBezTo>
                    <a:pt x="656" y="124"/>
                    <a:pt x="651" y="125"/>
                    <a:pt x="647" y="128"/>
                  </a:cubicBezTo>
                  <a:cubicBezTo>
                    <a:pt x="636" y="124"/>
                    <a:pt x="624" y="122"/>
                    <a:pt x="613" y="122"/>
                  </a:cubicBezTo>
                  <a:cubicBezTo>
                    <a:pt x="566" y="122"/>
                    <a:pt x="520" y="152"/>
                    <a:pt x="524" y="214"/>
                  </a:cubicBezTo>
                  <a:cubicBezTo>
                    <a:pt x="588" y="4107"/>
                    <a:pt x="497" y="7995"/>
                    <a:pt x="251" y="11879"/>
                  </a:cubicBezTo>
                  <a:cubicBezTo>
                    <a:pt x="183" y="12975"/>
                    <a:pt x="101" y="14075"/>
                    <a:pt x="6" y="15171"/>
                  </a:cubicBezTo>
                  <a:cubicBezTo>
                    <a:pt x="1" y="15226"/>
                    <a:pt x="51" y="15271"/>
                    <a:pt x="101" y="15271"/>
                  </a:cubicBezTo>
                  <a:cubicBezTo>
                    <a:pt x="4139" y="15244"/>
                    <a:pt x="8178" y="15071"/>
                    <a:pt x="12202" y="14762"/>
                  </a:cubicBezTo>
                  <a:cubicBezTo>
                    <a:pt x="13339" y="14671"/>
                    <a:pt x="14603" y="14735"/>
                    <a:pt x="15736" y="14625"/>
                  </a:cubicBezTo>
                  <a:cubicBezTo>
                    <a:pt x="15738" y="14625"/>
                    <a:pt x="15739" y="14625"/>
                    <a:pt x="15741" y="14625"/>
                  </a:cubicBezTo>
                  <a:cubicBezTo>
                    <a:pt x="15770" y="14625"/>
                    <a:pt x="15782" y="14647"/>
                    <a:pt x="15786" y="14647"/>
                  </a:cubicBezTo>
                  <a:cubicBezTo>
                    <a:pt x="15788" y="14647"/>
                    <a:pt x="15787" y="14641"/>
                    <a:pt x="15786" y="14621"/>
                  </a:cubicBezTo>
                  <a:cubicBezTo>
                    <a:pt x="15567" y="10928"/>
                    <a:pt x="15868" y="6976"/>
                    <a:pt x="15704" y="3288"/>
                  </a:cubicBezTo>
                  <a:cubicBezTo>
                    <a:pt x="15631" y="1692"/>
                    <a:pt x="15381" y="155"/>
                    <a:pt x="15381" y="155"/>
                  </a:cubicBezTo>
                  <a:lnTo>
                    <a:pt x="15340" y="155"/>
                  </a:lnTo>
                  <a:cubicBezTo>
                    <a:pt x="15172" y="164"/>
                    <a:pt x="14999" y="173"/>
                    <a:pt x="14831" y="182"/>
                  </a:cubicBezTo>
                  <a:cubicBezTo>
                    <a:pt x="14672" y="173"/>
                    <a:pt x="14512" y="160"/>
                    <a:pt x="14353" y="150"/>
                  </a:cubicBezTo>
                  <a:cubicBezTo>
                    <a:pt x="14296" y="148"/>
                    <a:pt x="14213" y="128"/>
                    <a:pt x="14138" y="128"/>
                  </a:cubicBezTo>
                  <a:cubicBezTo>
                    <a:pt x="14094" y="128"/>
                    <a:pt x="14053" y="135"/>
                    <a:pt x="14021" y="155"/>
                  </a:cubicBezTo>
                  <a:cubicBezTo>
                    <a:pt x="13835" y="278"/>
                    <a:pt x="13930" y="555"/>
                    <a:pt x="14012" y="705"/>
                  </a:cubicBezTo>
                  <a:cubicBezTo>
                    <a:pt x="14058" y="787"/>
                    <a:pt x="14162" y="851"/>
                    <a:pt x="14190" y="937"/>
                  </a:cubicBezTo>
                  <a:cubicBezTo>
                    <a:pt x="14267" y="1165"/>
                    <a:pt x="14180" y="1387"/>
                    <a:pt x="13971" y="1465"/>
                  </a:cubicBezTo>
                  <a:cubicBezTo>
                    <a:pt x="13907" y="1489"/>
                    <a:pt x="13804" y="1514"/>
                    <a:pt x="13708" y="1514"/>
                  </a:cubicBezTo>
                  <a:cubicBezTo>
                    <a:pt x="13627" y="1514"/>
                    <a:pt x="13551" y="1496"/>
                    <a:pt x="13507" y="1447"/>
                  </a:cubicBezTo>
                  <a:cubicBezTo>
                    <a:pt x="13380" y="1301"/>
                    <a:pt x="13430" y="1010"/>
                    <a:pt x="13516" y="864"/>
                  </a:cubicBezTo>
                  <a:cubicBezTo>
                    <a:pt x="13653" y="646"/>
                    <a:pt x="13762" y="432"/>
                    <a:pt x="13626" y="187"/>
                  </a:cubicBezTo>
                  <a:cubicBezTo>
                    <a:pt x="13612" y="160"/>
                    <a:pt x="13589" y="146"/>
                    <a:pt x="13562" y="146"/>
                  </a:cubicBezTo>
                  <a:cubicBezTo>
                    <a:pt x="13012" y="150"/>
                    <a:pt x="12466" y="191"/>
                    <a:pt x="11925" y="269"/>
                  </a:cubicBezTo>
                  <a:cubicBezTo>
                    <a:pt x="11902" y="273"/>
                    <a:pt x="11875" y="301"/>
                    <a:pt x="11870" y="323"/>
                  </a:cubicBezTo>
                  <a:cubicBezTo>
                    <a:pt x="11843" y="501"/>
                    <a:pt x="11816" y="678"/>
                    <a:pt x="11784" y="855"/>
                  </a:cubicBezTo>
                  <a:cubicBezTo>
                    <a:pt x="11779" y="905"/>
                    <a:pt x="11807" y="955"/>
                    <a:pt x="11857" y="955"/>
                  </a:cubicBezTo>
                  <a:cubicBezTo>
                    <a:pt x="12207" y="1169"/>
                    <a:pt x="12184" y="1365"/>
                    <a:pt x="11797" y="1551"/>
                  </a:cubicBezTo>
                  <a:cubicBezTo>
                    <a:pt x="11746" y="1563"/>
                    <a:pt x="11695" y="1569"/>
                    <a:pt x="11644" y="1569"/>
                  </a:cubicBezTo>
                  <a:cubicBezTo>
                    <a:pt x="11543" y="1569"/>
                    <a:pt x="11444" y="1545"/>
                    <a:pt x="11347" y="1497"/>
                  </a:cubicBezTo>
                  <a:cubicBezTo>
                    <a:pt x="10724" y="1019"/>
                    <a:pt x="11420" y="987"/>
                    <a:pt x="11516" y="805"/>
                  </a:cubicBezTo>
                  <a:cubicBezTo>
                    <a:pt x="11602" y="642"/>
                    <a:pt x="11543" y="391"/>
                    <a:pt x="11511" y="219"/>
                  </a:cubicBezTo>
                  <a:cubicBezTo>
                    <a:pt x="11502" y="182"/>
                    <a:pt x="11466" y="160"/>
                    <a:pt x="11434" y="160"/>
                  </a:cubicBezTo>
                  <a:cubicBezTo>
                    <a:pt x="10933" y="178"/>
                    <a:pt x="10433" y="191"/>
                    <a:pt x="9933" y="210"/>
                  </a:cubicBezTo>
                  <a:cubicBezTo>
                    <a:pt x="9887" y="264"/>
                    <a:pt x="9860" y="332"/>
                    <a:pt x="9837" y="401"/>
                  </a:cubicBezTo>
                  <a:cubicBezTo>
                    <a:pt x="9828" y="451"/>
                    <a:pt x="9824" y="496"/>
                    <a:pt x="9819" y="546"/>
                  </a:cubicBezTo>
                  <a:cubicBezTo>
                    <a:pt x="9874" y="760"/>
                    <a:pt x="10065" y="996"/>
                    <a:pt x="10056" y="1196"/>
                  </a:cubicBezTo>
                  <a:cubicBezTo>
                    <a:pt x="10043" y="1386"/>
                    <a:pt x="9937" y="1466"/>
                    <a:pt x="9809" y="1466"/>
                  </a:cubicBezTo>
                  <a:cubicBezTo>
                    <a:pt x="9799" y="1466"/>
                    <a:pt x="9789" y="1466"/>
                    <a:pt x="9778" y="1465"/>
                  </a:cubicBezTo>
                  <a:cubicBezTo>
                    <a:pt x="9750" y="1473"/>
                    <a:pt x="9718" y="1478"/>
                    <a:pt x="9683" y="1478"/>
                  </a:cubicBezTo>
                  <a:cubicBezTo>
                    <a:pt x="9643" y="1478"/>
                    <a:pt x="9599" y="1472"/>
                    <a:pt x="9551" y="1460"/>
                  </a:cubicBezTo>
                  <a:cubicBezTo>
                    <a:pt x="9319" y="1415"/>
                    <a:pt x="9228" y="1265"/>
                    <a:pt x="9278" y="1005"/>
                  </a:cubicBezTo>
                  <a:cubicBezTo>
                    <a:pt x="9301" y="887"/>
                    <a:pt x="9374" y="773"/>
                    <a:pt x="9415" y="660"/>
                  </a:cubicBezTo>
                  <a:cubicBezTo>
                    <a:pt x="9474" y="496"/>
                    <a:pt x="9487" y="369"/>
                    <a:pt x="9410" y="205"/>
                  </a:cubicBezTo>
                  <a:cubicBezTo>
                    <a:pt x="9401" y="182"/>
                    <a:pt x="9369" y="169"/>
                    <a:pt x="9346" y="169"/>
                  </a:cubicBezTo>
                  <a:cubicBezTo>
                    <a:pt x="8919" y="182"/>
                    <a:pt x="8487" y="196"/>
                    <a:pt x="8059" y="210"/>
                  </a:cubicBezTo>
                  <a:cubicBezTo>
                    <a:pt x="8023" y="210"/>
                    <a:pt x="7982" y="246"/>
                    <a:pt x="7987" y="287"/>
                  </a:cubicBezTo>
                  <a:cubicBezTo>
                    <a:pt x="8005" y="605"/>
                    <a:pt x="7837" y="783"/>
                    <a:pt x="8096" y="1005"/>
                  </a:cubicBezTo>
                  <a:cubicBezTo>
                    <a:pt x="8173" y="1078"/>
                    <a:pt x="8355" y="1146"/>
                    <a:pt x="8378" y="1283"/>
                  </a:cubicBezTo>
                  <a:cubicBezTo>
                    <a:pt x="8417" y="1572"/>
                    <a:pt x="8089" y="1688"/>
                    <a:pt x="7862" y="1688"/>
                  </a:cubicBezTo>
                  <a:cubicBezTo>
                    <a:pt x="7853" y="1688"/>
                    <a:pt x="7845" y="1688"/>
                    <a:pt x="7837" y="1688"/>
                  </a:cubicBezTo>
                  <a:cubicBezTo>
                    <a:pt x="7723" y="1683"/>
                    <a:pt x="7477" y="1633"/>
                    <a:pt x="7377" y="1551"/>
                  </a:cubicBezTo>
                  <a:cubicBezTo>
                    <a:pt x="7095" y="1319"/>
                    <a:pt x="7332" y="1051"/>
                    <a:pt x="7445" y="851"/>
                  </a:cubicBezTo>
                  <a:cubicBezTo>
                    <a:pt x="7532" y="692"/>
                    <a:pt x="7709" y="291"/>
                    <a:pt x="7486" y="150"/>
                  </a:cubicBezTo>
                  <a:cubicBezTo>
                    <a:pt x="7444" y="125"/>
                    <a:pt x="7382" y="117"/>
                    <a:pt x="7313" y="117"/>
                  </a:cubicBezTo>
                  <a:cubicBezTo>
                    <a:pt x="7186" y="117"/>
                    <a:pt x="7036" y="146"/>
                    <a:pt x="6950" y="146"/>
                  </a:cubicBezTo>
                  <a:cubicBezTo>
                    <a:pt x="6645" y="146"/>
                    <a:pt x="6340" y="141"/>
                    <a:pt x="6036" y="128"/>
                  </a:cubicBezTo>
                  <a:cubicBezTo>
                    <a:pt x="5995" y="128"/>
                    <a:pt x="5963" y="164"/>
                    <a:pt x="5958" y="205"/>
                  </a:cubicBezTo>
                  <a:cubicBezTo>
                    <a:pt x="5949" y="410"/>
                    <a:pt x="5936" y="610"/>
                    <a:pt x="5927" y="810"/>
                  </a:cubicBezTo>
                  <a:cubicBezTo>
                    <a:pt x="6145" y="919"/>
                    <a:pt x="6359" y="1142"/>
                    <a:pt x="6177" y="1396"/>
                  </a:cubicBezTo>
                  <a:cubicBezTo>
                    <a:pt x="6086" y="1519"/>
                    <a:pt x="5933" y="1573"/>
                    <a:pt x="5781" y="1573"/>
                  </a:cubicBezTo>
                  <a:cubicBezTo>
                    <a:pt x="5758" y="1573"/>
                    <a:pt x="5735" y="1572"/>
                    <a:pt x="5713" y="1569"/>
                  </a:cubicBezTo>
                  <a:cubicBezTo>
                    <a:pt x="5699" y="1571"/>
                    <a:pt x="5685" y="1572"/>
                    <a:pt x="5671" y="1572"/>
                  </a:cubicBezTo>
                  <a:cubicBezTo>
                    <a:pt x="5556" y="1572"/>
                    <a:pt x="5439" y="1522"/>
                    <a:pt x="5354" y="1428"/>
                  </a:cubicBezTo>
                  <a:cubicBezTo>
                    <a:pt x="5294" y="1365"/>
                    <a:pt x="5244" y="1283"/>
                    <a:pt x="5240" y="1192"/>
                  </a:cubicBezTo>
                  <a:cubicBezTo>
                    <a:pt x="5235" y="1187"/>
                    <a:pt x="5231" y="1183"/>
                    <a:pt x="5226" y="1178"/>
                  </a:cubicBezTo>
                  <a:lnTo>
                    <a:pt x="5240" y="1160"/>
                  </a:lnTo>
                  <a:cubicBezTo>
                    <a:pt x="5244" y="1083"/>
                    <a:pt x="5276" y="1024"/>
                    <a:pt x="5326" y="983"/>
                  </a:cubicBezTo>
                  <a:cubicBezTo>
                    <a:pt x="5358" y="942"/>
                    <a:pt x="5394" y="910"/>
                    <a:pt x="5431" y="878"/>
                  </a:cubicBezTo>
                  <a:cubicBezTo>
                    <a:pt x="5435" y="878"/>
                    <a:pt x="5435" y="874"/>
                    <a:pt x="5440" y="869"/>
                  </a:cubicBezTo>
                  <a:cubicBezTo>
                    <a:pt x="5449" y="860"/>
                    <a:pt x="5458" y="855"/>
                    <a:pt x="5467" y="846"/>
                  </a:cubicBezTo>
                  <a:cubicBezTo>
                    <a:pt x="5504" y="814"/>
                    <a:pt x="5535" y="773"/>
                    <a:pt x="5558" y="723"/>
                  </a:cubicBezTo>
                  <a:cubicBezTo>
                    <a:pt x="5599" y="628"/>
                    <a:pt x="5608" y="523"/>
                    <a:pt x="5604" y="414"/>
                  </a:cubicBezTo>
                  <a:cubicBezTo>
                    <a:pt x="5590" y="351"/>
                    <a:pt x="5581" y="287"/>
                    <a:pt x="5576" y="219"/>
                  </a:cubicBezTo>
                  <a:cubicBezTo>
                    <a:pt x="5572" y="210"/>
                    <a:pt x="5572" y="200"/>
                    <a:pt x="5567" y="191"/>
                  </a:cubicBezTo>
                  <a:cubicBezTo>
                    <a:pt x="5558" y="132"/>
                    <a:pt x="5549" y="73"/>
                    <a:pt x="5545" y="9"/>
                  </a:cubicBezTo>
                  <a:cubicBezTo>
                    <a:pt x="5535" y="5"/>
                    <a:pt x="5522" y="0"/>
                    <a:pt x="550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13"/>
            <p:cNvSpPr/>
            <p:nvPr/>
          </p:nvSpPr>
          <p:spPr>
            <a:xfrm flipH="1">
              <a:off x="6481774" y="2104862"/>
              <a:ext cx="1895722" cy="410632"/>
            </a:xfrm>
            <a:custGeom>
              <a:avLst/>
              <a:gdLst/>
              <a:ahLst/>
              <a:cxnLst/>
              <a:rect l="l" t="t" r="r" b="b"/>
              <a:pathLst>
                <a:path w="15184" h="3289" extrusionOk="0">
                  <a:moveTo>
                    <a:pt x="4988" y="0"/>
                  </a:moveTo>
                  <a:lnTo>
                    <a:pt x="3642" y="55"/>
                  </a:lnTo>
                  <a:cubicBezTo>
                    <a:pt x="3610" y="60"/>
                    <a:pt x="3578" y="78"/>
                    <a:pt x="3569" y="114"/>
                  </a:cubicBezTo>
                  <a:cubicBezTo>
                    <a:pt x="3515" y="310"/>
                    <a:pt x="3537" y="478"/>
                    <a:pt x="3583" y="673"/>
                  </a:cubicBezTo>
                  <a:cubicBezTo>
                    <a:pt x="3615" y="824"/>
                    <a:pt x="3660" y="964"/>
                    <a:pt x="3637" y="1110"/>
                  </a:cubicBezTo>
                  <a:cubicBezTo>
                    <a:pt x="3667" y="1339"/>
                    <a:pt x="3477" y="1578"/>
                    <a:pt x="3260" y="1578"/>
                  </a:cubicBezTo>
                  <a:cubicBezTo>
                    <a:pt x="3211" y="1578"/>
                    <a:pt x="3160" y="1565"/>
                    <a:pt x="3110" y="1537"/>
                  </a:cubicBezTo>
                  <a:cubicBezTo>
                    <a:pt x="3074" y="1515"/>
                    <a:pt x="3037" y="1487"/>
                    <a:pt x="3010" y="1451"/>
                  </a:cubicBezTo>
                  <a:cubicBezTo>
                    <a:pt x="2974" y="1419"/>
                    <a:pt x="2955" y="1383"/>
                    <a:pt x="2951" y="1337"/>
                  </a:cubicBezTo>
                  <a:cubicBezTo>
                    <a:pt x="2928" y="1265"/>
                    <a:pt x="2924" y="1187"/>
                    <a:pt x="2942" y="1115"/>
                  </a:cubicBezTo>
                  <a:cubicBezTo>
                    <a:pt x="2987" y="955"/>
                    <a:pt x="3124" y="874"/>
                    <a:pt x="3274" y="846"/>
                  </a:cubicBezTo>
                  <a:cubicBezTo>
                    <a:pt x="3278" y="846"/>
                    <a:pt x="3283" y="842"/>
                    <a:pt x="3292" y="842"/>
                  </a:cubicBezTo>
                  <a:cubicBezTo>
                    <a:pt x="3301" y="824"/>
                    <a:pt x="3306" y="801"/>
                    <a:pt x="3301" y="778"/>
                  </a:cubicBezTo>
                  <a:cubicBezTo>
                    <a:pt x="3274" y="569"/>
                    <a:pt x="3242" y="360"/>
                    <a:pt x="3215" y="150"/>
                  </a:cubicBezTo>
                  <a:cubicBezTo>
                    <a:pt x="3210" y="114"/>
                    <a:pt x="3169" y="96"/>
                    <a:pt x="3142" y="96"/>
                  </a:cubicBezTo>
                  <a:cubicBezTo>
                    <a:pt x="2926" y="75"/>
                    <a:pt x="2713" y="64"/>
                    <a:pt x="2500" y="64"/>
                  </a:cubicBezTo>
                  <a:cubicBezTo>
                    <a:pt x="2254" y="64"/>
                    <a:pt x="2008" y="78"/>
                    <a:pt x="1759" y="105"/>
                  </a:cubicBezTo>
                  <a:cubicBezTo>
                    <a:pt x="1727" y="110"/>
                    <a:pt x="1700" y="128"/>
                    <a:pt x="1687" y="164"/>
                  </a:cubicBezTo>
                  <a:cubicBezTo>
                    <a:pt x="1605" y="446"/>
                    <a:pt x="1646" y="660"/>
                    <a:pt x="1755" y="896"/>
                  </a:cubicBezTo>
                  <a:cubicBezTo>
                    <a:pt x="1896" y="1001"/>
                    <a:pt x="2019" y="1183"/>
                    <a:pt x="2032" y="1337"/>
                  </a:cubicBezTo>
                  <a:cubicBezTo>
                    <a:pt x="2041" y="1515"/>
                    <a:pt x="1946" y="1624"/>
                    <a:pt x="1823" y="1669"/>
                  </a:cubicBezTo>
                  <a:cubicBezTo>
                    <a:pt x="1778" y="1701"/>
                    <a:pt x="1718" y="1724"/>
                    <a:pt x="1641" y="1738"/>
                  </a:cubicBezTo>
                  <a:cubicBezTo>
                    <a:pt x="1591" y="1747"/>
                    <a:pt x="1541" y="1751"/>
                    <a:pt x="1491" y="1760"/>
                  </a:cubicBezTo>
                  <a:cubicBezTo>
                    <a:pt x="1200" y="1760"/>
                    <a:pt x="1009" y="1592"/>
                    <a:pt x="1123" y="1192"/>
                  </a:cubicBezTo>
                  <a:cubicBezTo>
                    <a:pt x="1150" y="1105"/>
                    <a:pt x="1223" y="1024"/>
                    <a:pt x="1264" y="942"/>
                  </a:cubicBezTo>
                  <a:cubicBezTo>
                    <a:pt x="1627" y="146"/>
                    <a:pt x="641" y="187"/>
                    <a:pt x="154" y="128"/>
                  </a:cubicBezTo>
                  <a:cubicBezTo>
                    <a:pt x="149" y="125"/>
                    <a:pt x="145" y="124"/>
                    <a:pt x="140" y="124"/>
                  </a:cubicBezTo>
                  <a:cubicBezTo>
                    <a:pt x="136" y="124"/>
                    <a:pt x="131" y="125"/>
                    <a:pt x="127" y="128"/>
                  </a:cubicBezTo>
                  <a:cubicBezTo>
                    <a:pt x="116" y="124"/>
                    <a:pt x="104" y="122"/>
                    <a:pt x="93" y="122"/>
                  </a:cubicBezTo>
                  <a:cubicBezTo>
                    <a:pt x="46" y="122"/>
                    <a:pt x="0" y="152"/>
                    <a:pt x="4" y="214"/>
                  </a:cubicBezTo>
                  <a:cubicBezTo>
                    <a:pt x="18" y="1242"/>
                    <a:pt x="27" y="2265"/>
                    <a:pt x="22" y="3288"/>
                  </a:cubicBezTo>
                  <a:lnTo>
                    <a:pt x="15184" y="3288"/>
                  </a:lnTo>
                  <a:cubicBezTo>
                    <a:pt x="15111" y="1692"/>
                    <a:pt x="14861" y="155"/>
                    <a:pt x="14861" y="155"/>
                  </a:cubicBezTo>
                  <a:lnTo>
                    <a:pt x="14820" y="155"/>
                  </a:lnTo>
                  <a:cubicBezTo>
                    <a:pt x="14652" y="164"/>
                    <a:pt x="14479" y="173"/>
                    <a:pt x="14311" y="182"/>
                  </a:cubicBezTo>
                  <a:cubicBezTo>
                    <a:pt x="14152" y="173"/>
                    <a:pt x="13992" y="160"/>
                    <a:pt x="13833" y="150"/>
                  </a:cubicBezTo>
                  <a:cubicBezTo>
                    <a:pt x="13776" y="148"/>
                    <a:pt x="13693" y="128"/>
                    <a:pt x="13618" y="128"/>
                  </a:cubicBezTo>
                  <a:cubicBezTo>
                    <a:pt x="13574" y="128"/>
                    <a:pt x="13533" y="135"/>
                    <a:pt x="13501" y="155"/>
                  </a:cubicBezTo>
                  <a:cubicBezTo>
                    <a:pt x="13315" y="278"/>
                    <a:pt x="13410" y="555"/>
                    <a:pt x="13492" y="705"/>
                  </a:cubicBezTo>
                  <a:cubicBezTo>
                    <a:pt x="13538" y="787"/>
                    <a:pt x="13642" y="851"/>
                    <a:pt x="13670" y="937"/>
                  </a:cubicBezTo>
                  <a:cubicBezTo>
                    <a:pt x="13747" y="1165"/>
                    <a:pt x="13660" y="1387"/>
                    <a:pt x="13451" y="1465"/>
                  </a:cubicBezTo>
                  <a:cubicBezTo>
                    <a:pt x="13387" y="1489"/>
                    <a:pt x="13284" y="1514"/>
                    <a:pt x="13188" y="1514"/>
                  </a:cubicBezTo>
                  <a:cubicBezTo>
                    <a:pt x="13107" y="1514"/>
                    <a:pt x="13031" y="1496"/>
                    <a:pt x="12987" y="1447"/>
                  </a:cubicBezTo>
                  <a:cubicBezTo>
                    <a:pt x="12860" y="1301"/>
                    <a:pt x="12910" y="1010"/>
                    <a:pt x="12996" y="864"/>
                  </a:cubicBezTo>
                  <a:cubicBezTo>
                    <a:pt x="13133" y="646"/>
                    <a:pt x="13242" y="432"/>
                    <a:pt x="13106" y="187"/>
                  </a:cubicBezTo>
                  <a:cubicBezTo>
                    <a:pt x="13092" y="160"/>
                    <a:pt x="13069" y="146"/>
                    <a:pt x="13042" y="146"/>
                  </a:cubicBezTo>
                  <a:cubicBezTo>
                    <a:pt x="12492" y="150"/>
                    <a:pt x="11946" y="191"/>
                    <a:pt x="11405" y="269"/>
                  </a:cubicBezTo>
                  <a:cubicBezTo>
                    <a:pt x="11382" y="273"/>
                    <a:pt x="11355" y="301"/>
                    <a:pt x="11350" y="323"/>
                  </a:cubicBezTo>
                  <a:cubicBezTo>
                    <a:pt x="11323" y="501"/>
                    <a:pt x="11296" y="678"/>
                    <a:pt x="11264" y="855"/>
                  </a:cubicBezTo>
                  <a:cubicBezTo>
                    <a:pt x="11259" y="905"/>
                    <a:pt x="11287" y="955"/>
                    <a:pt x="11337" y="955"/>
                  </a:cubicBezTo>
                  <a:cubicBezTo>
                    <a:pt x="11687" y="1169"/>
                    <a:pt x="11664" y="1365"/>
                    <a:pt x="11277" y="1551"/>
                  </a:cubicBezTo>
                  <a:cubicBezTo>
                    <a:pt x="11226" y="1563"/>
                    <a:pt x="11175" y="1569"/>
                    <a:pt x="11124" y="1569"/>
                  </a:cubicBezTo>
                  <a:cubicBezTo>
                    <a:pt x="11023" y="1569"/>
                    <a:pt x="10924" y="1545"/>
                    <a:pt x="10827" y="1497"/>
                  </a:cubicBezTo>
                  <a:cubicBezTo>
                    <a:pt x="10204" y="1019"/>
                    <a:pt x="10900" y="987"/>
                    <a:pt x="10996" y="805"/>
                  </a:cubicBezTo>
                  <a:cubicBezTo>
                    <a:pt x="11082" y="642"/>
                    <a:pt x="11023" y="391"/>
                    <a:pt x="10991" y="219"/>
                  </a:cubicBezTo>
                  <a:cubicBezTo>
                    <a:pt x="10982" y="182"/>
                    <a:pt x="10946" y="160"/>
                    <a:pt x="10914" y="160"/>
                  </a:cubicBezTo>
                  <a:cubicBezTo>
                    <a:pt x="10413" y="178"/>
                    <a:pt x="9913" y="191"/>
                    <a:pt x="9413" y="210"/>
                  </a:cubicBezTo>
                  <a:cubicBezTo>
                    <a:pt x="9367" y="264"/>
                    <a:pt x="9340" y="332"/>
                    <a:pt x="9317" y="401"/>
                  </a:cubicBezTo>
                  <a:cubicBezTo>
                    <a:pt x="9308" y="451"/>
                    <a:pt x="9304" y="496"/>
                    <a:pt x="9299" y="546"/>
                  </a:cubicBezTo>
                  <a:cubicBezTo>
                    <a:pt x="9354" y="760"/>
                    <a:pt x="9545" y="996"/>
                    <a:pt x="9536" y="1196"/>
                  </a:cubicBezTo>
                  <a:cubicBezTo>
                    <a:pt x="9523" y="1386"/>
                    <a:pt x="9417" y="1466"/>
                    <a:pt x="9289" y="1466"/>
                  </a:cubicBezTo>
                  <a:cubicBezTo>
                    <a:pt x="9279" y="1466"/>
                    <a:pt x="9269" y="1466"/>
                    <a:pt x="9258" y="1465"/>
                  </a:cubicBezTo>
                  <a:cubicBezTo>
                    <a:pt x="9230" y="1473"/>
                    <a:pt x="9198" y="1478"/>
                    <a:pt x="9163" y="1478"/>
                  </a:cubicBezTo>
                  <a:cubicBezTo>
                    <a:pt x="9123" y="1478"/>
                    <a:pt x="9079" y="1472"/>
                    <a:pt x="9031" y="1460"/>
                  </a:cubicBezTo>
                  <a:cubicBezTo>
                    <a:pt x="8799" y="1415"/>
                    <a:pt x="8708" y="1265"/>
                    <a:pt x="8758" y="1005"/>
                  </a:cubicBezTo>
                  <a:cubicBezTo>
                    <a:pt x="8781" y="887"/>
                    <a:pt x="8854" y="773"/>
                    <a:pt x="8895" y="660"/>
                  </a:cubicBezTo>
                  <a:cubicBezTo>
                    <a:pt x="8954" y="496"/>
                    <a:pt x="8967" y="369"/>
                    <a:pt x="8890" y="205"/>
                  </a:cubicBezTo>
                  <a:cubicBezTo>
                    <a:pt x="8881" y="182"/>
                    <a:pt x="8849" y="169"/>
                    <a:pt x="8826" y="169"/>
                  </a:cubicBezTo>
                  <a:cubicBezTo>
                    <a:pt x="8399" y="182"/>
                    <a:pt x="7967" y="196"/>
                    <a:pt x="7539" y="210"/>
                  </a:cubicBezTo>
                  <a:cubicBezTo>
                    <a:pt x="7503" y="210"/>
                    <a:pt x="7462" y="246"/>
                    <a:pt x="7467" y="287"/>
                  </a:cubicBezTo>
                  <a:cubicBezTo>
                    <a:pt x="7485" y="605"/>
                    <a:pt x="7317" y="783"/>
                    <a:pt x="7576" y="1005"/>
                  </a:cubicBezTo>
                  <a:cubicBezTo>
                    <a:pt x="7653" y="1078"/>
                    <a:pt x="7835" y="1146"/>
                    <a:pt x="7858" y="1283"/>
                  </a:cubicBezTo>
                  <a:cubicBezTo>
                    <a:pt x="7897" y="1572"/>
                    <a:pt x="7569" y="1688"/>
                    <a:pt x="7342" y="1688"/>
                  </a:cubicBezTo>
                  <a:cubicBezTo>
                    <a:pt x="7333" y="1688"/>
                    <a:pt x="7325" y="1688"/>
                    <a:pt x="7317" y="1688"/>
                  </a:cubicBezTo>
                  <a:cubicBezTo>
                    <a:pt x="7203" y="1683"/>
                    <a:pt x="6957" y="1633"/>
                    <a:pt x="6857" y="1551"/>
                  </a:cubicBezTo>
                  <a:cubicBezTo>
                    <a:pt x="6575" y="1319"/>
                    <a:pt x="6812" y="1051"/>
                    <a:pt x="6925" y="851"/>
                  </a:cubicBezTo>
                  <a:cubicBezTo>
                    <a:pt x="7012" y="692"/>
                    <a:pt x="7189" y="291"/>
                    <a:pt x="6966" y="150"/>
                  </a:cubicBezTo>
                  <a:cubicBezTo>
                    <a:pt x="6924" y="125"/>
                    <a:pt x="6862" y="117"/>
                    <a:pt x="6793" y="117"/>
                  </a:cubicBezTo>
                  <a:cubicBezTo>
                    <a:pt x="6666" y="117"/>
                    <a:pt x="6516" y="146"/>
                    <a:pt x="6430" y="146"/>
                  </a:cubicBezTo>
                  <a:cubicBezTo>
                    <a:pt x="6125" y="146"/>
                    <a:pt x="5820" y="141"/>
                    <a:pt x="5516" y="128"/>
                  </a:cubicBezTo>
                  <a:cubicBezTo>
                    <a:pt x="5475" y="128"/>
                    <a:pt x="5443" y="164"/>
                    <a:pt x="5438" y="205"/>
                  </a:cubicBezTo>
                  <a:cubicBezTo>
                    <a:pt x="5429" y="410"/>
                    <a:pt x="5416" y="610"/>
                    <a:pt x="5407" y="810"/>
                  </a:cubicBezTo>
                  <a:cubicBezTo>
                    <a:pt x="5625" y="919"/>
                    <a:pt x="5839" y="1142"/>
                    <a:pt x="5657" y="1396"/>
                  </a:cubicBezTo>
                  <a:cubicBezTo>
                    <a:pt x="5566" y="1519"/>
                    <a:pt x="5413" y="1573"/>
                    <a:pt x="5261" y="1573"/>
                  </a:cubicBezTo>
                  <a:cubicBezTo>
                    <a:pt x="5238" y="1573"/>
                    <a:pt x="5215" y="1572"/>
                    <a:pt x="5193" y="1569"/>
                  </a:cubicBezTo>
                  <a:cubicBezTo>
                    <a:pt x="5179" y="1571"/>
                    <a:pt x="5165" y="1572"/>
                    <a:pt x="5151" y="1572"/>
                  </a:cubicBezTo>
                  <a:cubicBezTo>
                    <a:pt x="5036" y="1572"/>
                    <a:pt x="4919" y="1522"/>
                    <a:pt x="4834" y="1428"/>
                  </a:cubicBezTo>
                  <a:cubicBezTo>
                    <a:pt x="4774" y="1365"/>
                    <a:pt x="4724" y="1283"/>
                    <a:pt x="4720" y="1192"/>
                  </a:cubicBezTo>
                  <a:cubicBezTo>
                    <a:pt x="4715" y="1187"/>
                    <a:pt x="4711" y="1183"/>
                    <a:pt x="4706" y="1178"/>
                  </a:cubicBezTo>
                  <a:lnTo>
                    <a:pt x="4720" y="1160"/>
                  </a:lnTo>
                  <a:cubicBezTo>
                    <a:pt x="4724" y="1083"/>
                    <a:pt x="4756" y="1024"/>
                    <a:pt x="4806" y="983"/>
                  </a:cubicBezTo>
                  <a:cubicBezTo>
                    <a:pt x="4838" y="942"/>
                    <a:pt x="4874" y="910"/>
                    <a:pt x="4911" y="878"/>
                  </a:cubicBezTo>
                  <a:cubicBezTo>
                    <a:pt x="4915" y="878"/>
                    <a:pt x="4915" y="874"/>
                    <a:pt x="4920" y="869"/>
                  </a:cubicBezTo>
                  <a:cubicBezTo>
                    <a:pt x="4929" y="860"/>
                    <a:pt x="4938" y="855"/>
                    <a:pt x="4947" y="846"/>
                  </a:cubicBezTo>
                  <a:cubicBezTo>
                    <a:pt x="4984" y="814"/>
                    <a:pt x="5015" y="773"/>
                    <a:pt x="5038" y="723"/>
                  </a:cubicBezTo>
                  <a:cubicBezTo>
                    <a:pt x="5079" y="628"/>
                    <a:pt x="5088" y="523"/>
                    <a:pt x="5084" y="414"/>
                  </a:cubicBezTo>
                  <a:cubicBezTo>
                    <a:pt x="5070" y="351"/>
                    <a:pt x="5061" y="287"/>
                    <a:pt x="5056" y="219"/>
                  </a:cubicBezTo>
                  <a:cubicBezTo>
                    <a:pt x="5052" y="210"/>
                    <a:pt x="5052" y="200"/>
                    <a:pt x="5047" y="191"/>
                  </a:cubicBezTo>
                  <a:cubicBezTo>
                    <a:pt x="5038" y="132"/>
                    <a:pt x="5029" y="73"/>
                    <a:pt x="5025" y="9"/>
                  </a:cubicBezTo>
                  <a:cubicBezTo>
                    <a:pt x="5015" y="5"/>
                    <a:pt x="5002" y="0"/>
                    <a:pt x="4988" y="0"/>
                  </a:cubicBezTo>
                  <a:close/>
                </a:path>
              </a:pathLst>
            </a:custGeom>
            <a:solidFill>
              <a:srgbClr val="A3D0D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13"/>
            <p:cNvSpPr/>
            <p:nvPr/>
          </p:nvSpPr>
          <p:spPr>
            <a:xfrm flipH="1">
              <a:off x="6460175" y="2093875"/>
              <a:ext cx="1992356" cy="1928433"/>
            </a:xfrm>
            <a:custGeom>
              <a:avLst/>
              <a:gdLst/>
              <a:ahLst/>
              <a:cxnLst/>
              <a:rect l="l" t="t" r="r" b="b"/>
              <a:pathLst>
                <a:path w="15958" h="15446" extrusionOk="0">
                  <a:moveTo>
                    <a:pt x="5548" y="175"/>
                  </a:moveTo>
                  <a:cubicBezTo>
                    <a:pt x="5553" y="216"/>
                    <a:pt x="5557" y="257"/>
                    <a:pt x="5566" y="298"/>
                  </a:cubicBezTo>
                  <a:cubicBezTo>
                    <a:pt x="5566" y="307"/>
                    <a:pt x="5571" y="316"/>
                    <a:pt x="5571" y="325"/>
                  </a:cubicBezTo>
                  <a:cubicBezTo>
                    <a:pt x="5575" y="384"/>
                    <a:pt x="5585" y="434"/>
                    <a:pt x="5594" y="489"/>
                  </a:cubicBezTo>
                  <a:lnTo>
                    <a:pt x="5598" y="511"/>
                  </a:lnTo>
                  <a:cubicBezTo>
                    <a:pt x="5603" y="620"/>
                    <a:pt x="5594" y="707"/>
                    <a:pt x="5562" y="780"/>
                  </a:cubicBezTo>
                  <a:cubicBezTo>
                    <a:pt x="5548" y="811"/>
                    <a:pt x="5530" y="839"/>
                    <a:pt x="5494" y="871"/>
                  </a:cubicBezTo>
                  <a:cubicBezTo>
                    <a:pt x="5480" y="880"/>
                    <a:pt x="5471" y="889"/>
                    <a:pt x="5462" y="898"/>
                  </a:cubicBezTo>
                  <a:lnTo>
                    <a:pt x="5444" y="916"/>
                  </a:lnTo>
                  <a:cubicBezTo>
                    <a:pt x="5412" y="948"/>
                    <a:pt x="5375" y="975"/>
                    <a:pt x="5348" y="1012"/>
                  </a:cubicBezTo>
                  <a:cubicBezTo>
                    <a:pt x="5284" y="1066"/>
                    <a:pt x="5248" y="1139"/>
                    <a:pt x="5239" y="1221"/>
                  </a:cubicBezTo>
                  <a:lnTo>
                    <a:pt x="5203" y="1271"/>
                  </a:lnTo>
                  <a:lnTo>
                    <a:pt x="5239" y="1316"/>
                  </a:lnTo>
                  <a:cubicBezTo>
                    <a:pt x="5253" y="1407"/>
                    <a:pt x="5298" y="1498"/>
                    <a:pt x="5371" y="1575"/>
                  </a:cubicBezTo>
                  <a:cubicBezTo>
                    <a:pt x="5478" y="1687"/>
                    <a:pt x="5611" y="1746"/>
                    <a:pt x="5750" y="1746"/>
                  </a:cubicBezTo>
                  <a:cubicBezTo>
                    <a:pt x="5765" y="1746"/>
                    <a:pt x="5779" y="1745"/>
                    <a:pt x="5794" y="1744"/>
                  </a:cubicBezTo>
                  <a:cubicBezTo>
                    <a:pt x="5817" y="1746"/>
                    <a:pt x="5839" y="1746"/>
                    <a:pt x="5861" y="1746"/>
                  </a:cubicBezTo>
                  <a:cubicBezTo>
                    <a:pt x="6059" y="1746"/>
                    <a:pt x="6223" y="1674"/>
                    <a:pt x="6321" y="1535"/>
                  </a:cubicBezTo>
                  <a:cubicBezTo>
                    <a:pt x="6399" y="1430"/>
                    <a:pt x="6426" y="1312"/>
                    <a:pt x="6399" y="1203"/>
                  </a:cubicBezTo>
                  <a:cubicBezTo>
                    <a:pt x="6367" y="1066"/>
                    <a:pt x="6253" y="939"/>
                    <a:pt x="6094" y="848"/>
                  </a:cubicBezTo>
                  <a:lnTo>
                    <a:pt x="6126" y="302"/>
                  </a:lnTo>
                  <a:cubicBezTo>
                    <a:pt x="6453" y="316"/>
                    <a:pt x="6749" y="320"/>
                    <a:pt x="7031" y="320"/>
                  </a:cubicBezTo>
                  <a:cubicBezTo>
                    <a:pt x="7072" y="320"/>
                    <a:pt x="7126" y="311"/>
                    <a:pt x="7181" y="307"/>
                  </a:cubicBezTo>
                  <a:cubicBezTo>
                    <a:pt x="7242" y="299"/>
                    <a:pt x="7318" y="291"/>
                    <a:pt x="7385" y="291"/>
                  </a:cubicBezTo>
                  <a:cubicBezTo>
                    <a:pt x="7442" y="291"/>
                    <a:pt x="7493" y="297"/>
                    <a:pt x="7522" y="316"/>
                  </a:cubicBezTo>
                  <a:cubicBezTo>
                    <a:pt x="7672" y="407"/>
                    <a:pt x="7540" y="734"/>
                    <a:pt x="7454" y="893"/>
                  </a:cubicBezTo>
                  <a:cubicBezTo>
                    <a:pt x="7435" y="921"/>
                    <a:pt x="7417" y="952"/>
                    <a:pt x="7399" y="980"/>
                  </a:cubicBezTo>
                  <a:cubicBezTo>
                    <a:pt x="7285" y="1171"/>
                    <a:pt x="7108" y="1457"/>
                    <a:pt x="7404" y="1703"/>
                  </a:cubicBezTo>
                  <a:cubicBezTo>
                    <a:pt x="7536" y="1812"/>
                    <a:pt x="7808" y="1857"/>
                    <a:pt x="7913" y="1862"/>
                  </a:cubicBezTo>
                  <a:cubicBezTo>
                    <a:pt x="7920" y="1862"/>
                    <a:pt x="7927" y="1862"/>
                    <a:pt x="7933" y="1862"/>
                  </a:cubicBezTo>
                  <a:cubicBezTo>
                    <a:pt x="8108" y="1862"/>
                    <a:pt x="8331" y="1806"/>
                    <a:pt x="8450" y="1666"/>
                  </a:cubicBezTo>
                  <a:cubicBezTo>
                    <a:pt x="8527" y="1580"/>
                    <a:pt x="8554" y="1475"/>
                    <a:pt x="8541" y="1362"/>
                  </a:cubicBezTo>
                  <a:cubicBezTo>
                    <a:pt x="8518" y="1221"/>
                    <a:pt x="8395" y="1139"/>
                    <a:pt x="8304" y="1080"/>
                  </a:cubicBezTo>
                  <a:cubicBezTo>
                    <a:pt x="8277" y="1062"/>
                    <a:pt x="8245" y="1043"/>
                    <a:pt x="8231" y="1030"/>
                  </a:cubicBezTo>
                  <a:cubicBezTo>
                    <a:pt x="8090" y="907"/>
                    <a:pt x="8104" y="821"/>
                    <a:pt x="8131" y="661"/>
                  </a:cubicBezTo>
                  <a:cubicBezTo>
                    <a:pt x="8140" y="580"/>
                    <a:pt x="8154" y="489"/>
                    <a:pt x="8149" y="384"/>
                  </a:cubicBezTo>
                  <a:lnTo>
                    <a:pt x="9423" y="343"/>
                  </a:lnTo>
                  <a:lnTo>
                    <a:pt x="9423" y="343"/>
                  </a:lnTo>
                  <a:cubicBezTo>
                    <a:pt x="9482" y="475"/>
                    <a:pt x="9468" y="580"/>
                    <a:pt x="9418" y="721"/>
                  </a:cubicBezTo>
                  <a:cubicBezTo>
                    <a:pt x="9405" y="761"/>
                    <a:pt x="9382" y="802"/>
                    <a:pt x="9364" y="843"/>
                  </a:cubicBezTo>
                  <a:cubicBezTo>
                    <a:pt x="9327" y="916"/>
                    <a:pt x="9291" y="993"/>
                    <a:pt x="9277" y="1075"/>
                  </a:cubicBezTo>
                  <a:cubicBezTo>
                    <a:pt x="9218" y="1380"/>
                    <a:pt x="9341" y="1580"/>
                    <a:pt x="9614" y="1635"/>
                  </a:cubicBezTo>
                  <a:cubicBezTo>
                    <a:pt x="9667" y="1647"/>
                    <a:pt x="9714" y="1652"/>
                    <a:pt x="9758" y="1652"/>
                  </a:cubicBezTo>
                  <a:cubicBezTo>
                    <a:pt x="9798" y="1652"/>
                    <a:pt x="9834" y="1648"/>
                    <a:pt x="9868" y="1639"/>
                  </a:cubicBezTo>
                  <a:cubicBezTo>
                    <a:pt x="9875" y="1639"/>
                    <a:pt x="9881" y="1640"/>
                    <a:pt x="9888" y="1640"/>
                  </a:cubicBezTo>
                  <a:cubicBezTo>
                    <a:pt x="9971" y="1640"/>
                    <a:pt x="10046" y="1612"/>
                    <a:pt x="10105" y="1562"/>
                  </a:cubicBezTo>
                  <a:cubicBezTo>
                    <a:pt x="10150" y="1521"/>
                    <a:pt x="10210" y="1439"/>
                    <a:pt x="10219" y="1293"/>
                  </a:cubicBezTo>
                  <a:cubicBezTo>
                    <a:pt x="10228" y="1148"/>
                    <a:pt x="10155" y="1002"/>
                    <a:pt x="10087" y="861"/>
                  </a:cubicBezTo>
                  <a:cubicBezTo>
                    <a:pt x="10046" y="780"/>
                    <a:pt x="10005" y="702"/>
                    <a:pt x="9987" y="630"/>
                  </a:cubicBezTo>
                  <a:cubicBezTo>
                    <a:pt x="9991" y="589"/>
                    <a:pt x="9996" y="548"/>
                    <a:pt x="10000" y="507"/>
                  </a:cubicBezTo>
                  <a:cubicBezTo>
                    <a:pt x="10014" y="457"/>
                    <a:pt x="10032" y="416"/>
                    <a:pt x="10055" y="384"/>
                  </a:cubicBezTo>
                  <a:lnTo>
                    <a:pt x="11510" y="334"/>
                  </a:lnTo>
                  <a:lnTo>
                    <a:pt x="11519" y="370"/>
                  </a:lnTo>
                  <a:cubicBezTo>
                    <a:pt x="11547" y="525"/>
                    <a:pt x="11587" y="734"/>
                    <a:pt x="11524" y="852"/>
                  </a:cubicBezTo>
                  <a:cubicBezTo>
                    <a:pt x="11510" y="880"/>
                    <a:pt x="11433" y="921"/>
                    <a:pt x="11374" y="948"/>
                  </a:cubicBezTo>
                  <a:cubicBezTo>
                    <a:pt x="11246" y="1016"/>
                    <a:pt x="11101" y="1089"/>
                    <a:pt x="11092" y="1234"/>
                  </a:cubicBezTo>
                  <a:cubicBezTo>
                    <a:pt x="11078" y="1362"/>
                    <a:pt x="11169" y="1494"/>
                    <a:pt x="11378" y="1653"/>
                  </a:cubicBezTo>
                  <a:lnTo>
                    <a:pt x="11392" y="1662"/>
                  </a:lnTo>
                  <a:cubicBezTo>
                    <a:pt x="11502" y="1717"/>
                    <a:pt x="11615" y="1743"/>
                    <a:pt x="11730" y="1743"/>
                  </a:cubicBezTo>
                  <a:cubicBezTo>
                    <a:pt x="11785" y="1743"/>
                    <a:pt x="11841" y="1737"/>
                    <a:pt x="11897" y="1726"/>
                  </a:cubicBezTo>
                  <a:lnTo>
                    <a:pt x="11915" y="1716"/>
                  </a:lnTo>
                  <a:cubicBezTo>
                    <a:pt x="12147" y="1607"/>
                    <a:pt x="12265" y="1484"/>
                    <a:pt x="12270" y="1348"/>
                  </a:cubicBezTo>
                  <a:cubicBezTo>
                    <a:pt x="12274" y="1212"/>
                    <a:pt x="12183" y="1089"/>
                    <a:pt x="11983" y="966"/>
                  </a:cubicBezTo>
                  <a:lnTo>
                    <a:pt x="11965" y="957"/>
                  </a:lnTo>
                  <a:lnTo>
                    <a:pt x="11951" y="957"/>
                  </a:lnTo>
                  <a:lnTo>
                    <a:pt x="12033" y="439"/>
                  </a:lnTo>
                  <a:cubicBezTo>
                    <a:pt x="12570" y="361"/>
                    <a:pt x="13111" y="325"/>
                    <a:pt x="13638" y="320"/>
                  </a:cubicBezTo>
                  <a:lnTo>
                    <a:pt x="13638" y="320"/>
                  </a:lnTo>
                  <a:cubicBezTo>
                    <a:pt x="13748" y="520"/>
                    <a:pt x="13657" y="698"/>
                    <a:pt x="13529" y="907"/>
                  </a:cubicBezTo>
                  <a:cubicBezTo>
                    <a:pt x="13425" y="1075"/>
                    <a:pt x="13370" y="1407"/>
                    <a:pt x="13529" y="1594"/>
                  </a:cubicBezTo>
                  <a:cubicBezTo>
                    <a:pt x="13592" y="1667"/>
                    <a:pt x="13689" y="1690"/>
                    <a:pt x="13785" y="1690"/>
                  </a:cubicBezTo>
                  <a:cubicBezTo>
                    <a:pt x="13930" y="1690"/>
                    <a:pt x="14071" y="1637"/>
                    <a:pt x="14080" y="1635"/>
                  </a:cubicBezTo>
                  <a:cubicBezTo>
                    <a:pt x="14330" y="1539"/>
                    <a:pt x="14443" y="1271"/>
                    <a:pt x="14352" y="998"/>
                  </a:cubicBezTo>
                  <a:cubicBezTo>
                    <a:pt x="14330" y="930"/>
                    <a:pt x="14280" y="880"/>
                    <a:pt x="14239" y="834"/>
                  </a:cubicBezTo>
                  <a:cubicBezTo>
                    <a:pt x="14211" y="802"/>
                    <a:pt x="14184" y="775"/>
                    <a:pt x="14170" y="752"/>
                  </a:cubicBezTo>
                  <a:cubicBezTo>
                    <a:pt x="14152" y="716"/>
                    <a:pt x="13989" y="420"/>
                    <a:pt x="14152" y="316"/>
                  </a:cubicBezTo>
                  <a:cubicBezTo>
                    <a:pt x="14167" y="307"/>
                    <a:pt x="14191" y="303"/>
                    <a:pt x="14219" y="303"/>
                  </a:cubicBezTo>
                  <a:cubicBezTo>
                    <a:pt x="14261" y="303"/>
                    <a:pt x="14310" y="310"/>
                    <a:pt x="14348" y="316"/>
                  </a:cubicBezTo>
                  <a:cubicBezTo>
                    <a:pt x="14375" y="320"/>
                    <a:pt x="14407" y="325"/>
                    <a:pt x="14430" y="325"/>
                  </a:cubicBezTo>
                  <a:lnTo>
                    <a:pt x="14912" y="357"/>
                  </a:lnTo>
                  <a:lnTo>
                    <a:pt x="15389" y="329"/>
                  </a:lnTo>
                  <a:cubicBezTo>
                    <a:pt x="15439" y="661"/>
                    <a:pt x="15639" y="2007"/>
                    <a:pt x="15698" y="3376"/>
                  </a:cubicBezTo>
                  <a:cubicBezTo>
                    <a:pt x="15776" y="5118"/>
                    <a:pt x="15753" y="6955"/>
                    <a:pt x="15726" y="8724"/>
                  </a:cubicBezTo>
                  <a:cubicBezTo>
                    <a:pt x="15698" y="10684"/>
                    <a:pt x="15671" y="12708"/>
                    <a:pt x="15780" y="14632"/>
                  </a:cubicBezTo>
                  <a:cubicBezTo>
                    <a:pt x="15189" y="14686"/>
                    <a:pt x="14548" y="14695"/>
                    <a:pt x="13929" y="14704"/>
                  </a:cubicBezTo>
                  <a:cubicBezTo>
                    <a:pt x="13379" y="14713"/>
                    <a:pt x="12811" y="14723"/>
                    <a:pt x="12279" y="14763"/>
                  </a:cubicBezTo>
                  <a:cubicBezTo>
                    <a:pt x="8286" y="15073"/>
                    <a:pt x="4216" y="15246"/>
                    <a:pt x="182" y="15273"/>
                  </a:cubicBezTo>
                  <a:cubicBezTo>
                    <a:pt x="177" y="15273"/>
                    <a:pt x="173" y="15268"/>
                    <a:pt x="173" y="15268"/>
                  </a:cubicBezTo>
                  <a:cubicBezTo>
                    <a:pt x="268" y="14159"/>
                    <a:pt x="350" y="13049"/>
                    <a:pt x="414" y="11971"/>
                  </a:cubicBezTo>
                  <a:cubicBezTo>
                    <a:pt x="660" y="8119"/>
                    <a:pt x="750" y="4195"/>
                    <a:pt x="687" y="302"/>
                  </a:cubicBezTo>
                  <a:lnTo>
                    <a:pt x="687" y="298"/>
                  </a:lnTo>
                  <a:lnTo>
                    <a:pt x="700" y="298"/>
                  </a:lnTo>
                  <a:lnTo>
                    <a:pt x="719" y="307"/>
                  </a:lnTo>
                  <a:lnTo>
                    <a:pt x="741" y="302"/>
                  </a:lnTo>
                  <a:cubicBezTo>
                    <a:pt x="810" y="311"/>
                    <a:pt x="887" y="316"/>
                    <a:pt x="964" y="320"/>
                  </a:cubicBezTo>
                  <a:cubicBezTo>
                    <a:pt x="1278" y="348"/>
                    <a:pt x="1710" y="389"/>
                    <a:pt x="1828" y="593"/>
                  </a:cubicBezTo>
                  <a:cubicBezTo>
                    <a:pt x="1878" y="689"/>
                    <a:pt x="1865" y="821"/>
                    <a:pt x="1787" y="993"/>
                  </a:cubicBezTo>
                  <a:cubicBezTo>
                    <a:pt x="1774" y="1021"/>
                    <a:pt x="1755" y="1052"/>
                    <a:pt x="1733" y="1084"/>
                  </a:cubicBezTo>
                  <a:cubicBezTo>
                    <a:pt x="1701" y="1139"/>
                    <a:pt x="1665" y="1193"/>
                    <a:pt x="1646" y="1257"/>
                  </a:cubicBezTo>
                  <a:cubicBezTo>
                    <a:pt x="1583" y="1471"/>
                    <a:pt x="1596" y="1644"/>
                    <a:pt x="1687" y="1762"/>
                  </a:cubicBezTo>
                  <a:cubicBezTo>
                    <a:pt x="1769" y="1876"/>
                    <a:pt x="1910" y="1935"/>
                    <a:pt x="2092" y="1935"/>
                  </a:cubicBezTo>
                  <a:lnTo>
                    <a:pt x="2256" y="1912"/>
                  </a:lnTo>
                  <a:cubicBezTo>
                    <a:pt x="2338" y="1898"/>
                    <a:pt x="2406" y="1876"/>
                    <a:pt x="2460" y="1835"/>
                  </a:cubicBezTo>
                  <a:cubicBezTo>
                    <a:pt x="2633" y="1771"/>
                    <a:pt x="2729" y="1612"/>
                    <a:pt x="2715" y="1421"/>
                  </a:cubicBezTo>
                  <a:cubicBezTo>
                    <a:pt x="2701" y="1257"/>
                    <a:pt x="2583" y="1057"/>
                    <a:pt x="2419" y="930"/>
                  </a:cubicBezTo>
                  <a:cubicBezTo>
                    <a:pt x="2333" y="730"/>
                    <a:pt x="2288" y="543"/>
                    <a:pt x="2365" y="284"/>
                  </a:cubicBezTo>
                  <a:lnTo>
                    <a:pt x="2369" y="284"/>
                  </a:lnTo>
                  <a:cubicBezTo>
                    <a:pt x="2620" y="254"/>
                    <a:pt x="2866" y="239"/>
                    <a:pt x="3113" y="239"/>
                  </a:cubicBezTo>
                  <a:cubicBezTo>
                    <a:pt x="3319" y="239"/>
                    <a:pt x="3525" y="250"/>
                    <a:pt x="3734" y="270"/>
                  </a:cubicBezTo>
                  <a:lnTo>
                    <a:pt x="3816" y="861"/>
                  </a:lnTo>
                  <a:cubicBezTo>
                    <a:pt x="3634" y="902"/>
                    <a:pt x="3506" y="1021"/>
                    <a:pt x="3461" y="1180"/>
                  </a:cubicBezTo>
                  <a:cubicBezTo>
                    <a:pt x="3438" y="1262"/>
                    <a:pt x="3443" y="1353"/>
                    <a:pt x="3470" y="1444"/>
                  </a:cubicBezTo>
                  <a:cubicBezTo>
                    <a:pt x="3474" y="1503"/>
                    <a:pt x="3502" y="1557"/>
                    <a:pt x="3552" y="1598"/>
                  </a:cubicBezTo>
                  <a:cubicBezTo>
                    <a:pt x="3588" y="1644"/>
                    <a:pt x="3625" y="1675"/>
                    <a:pt x="3670" y="1703"/>
                  </a:cubicBezTo>
                  <a:cubicBezTo>
                    <a:pt x="3731" y="1737"/>
                    <a:pt x="3796" y="1755"/>
                    <a:pt x="3861" y="1755"/>
                  </a:cubicBezTo>
                  <a:cubicBezTo>
                    <a:pt x="3941" y="1755"/>
                    <a:pt x="4022" y="1728"/>
                    <a:pt x="4098" y="1675"/>
                  </a:cubicBezTo>
                  <a:cubicBezTo>
                    <a:pt x="4248" y="1566"/>
                    <a:pt x="4339" y="1380"/>
                    <a:pt x="4320" y="1203"/>
                  </a:cubicBezTo>
                  <a:cubicBezTo>
                    <a:pt x="4339" y="1062"/>
                    <a:pt x="4307" y="934"/>
                    <a:pt x="4279" y="811"/>
                  </a:cubicBezTo>
                  <a:cubicBezTo>
                    <a:pt x="4275" y="789"/>
                    <a:pt x="4266" y="766"/>
                    <a:pt x="4261" y="743"/>
                  </a:cubicBezTo>
                  <a:cubicBezTo>
                    <a:pt x="4220" y="548"/>
                    <a:pt x="4202" y="402"/>
                    <a:pt x="4248" y="229"/>
                  </a:cubicBezTo>
                  <a:lnTo>
                    <a:pt x="5548" y="175"/>
                  </a:lnTo>
                  <a:close/>
                  <a:moveTo>
                    <a:pt x="5601" y="1"/>
                  </a:moveTo>
                  <a:cubicBezTo>
                    <a:pt x="5596" y="1"/>
                    <a:pt x="5590" y="1"/>
                    <a:pt x="5585" y="2"/>
                  </a:cubicBezTo>
                  <a:lnTo>
                    <a:pt x="4243" y="57"/>
                  </a:lnTo>
                  <a:cubicBezTo>
                    <a:pt x="4170" y="61"/>
                    <a:pt x="4111" y="107"/>
                    <a:pt x="4093" y="179"/>
                  </a:cubicBezTo>
                  <a:cubicBezTo>
                    <a:pt x="4034" y="389"/>
                    <a:pt x="4052" y="561"/>
                    <a:pt x="4102" y="780"/>
                  </a:cubicBezTo>
                  <a:cubicBezTo>
                    <a:pt x="4107" y="802"/>
                    <a:pt x="4111" y="830"/>
                    <a:pt x="4120" y="852"/>
                  </a:cubicBezTo>
                  <a:cubicBezTo>
                    <a:pt x="4148" y="971"/>
                    <a:pt x="4170" y="1080"/>
                    <a:pt x="4157" y="1189"/>
                  </a:cubicBezTo>
                  <a:lnTo>
                    <a:pt x="4157" y="1198"/>
                  </a:lnTo>
                  <a:lnTo>
                    <a:pt x="4157" y="1212"/>
                  </a:lnTo>
                  <a:cubicBezTo>
                    <a:pt x="4170" y="1325"/>
                    <a:pt x="4107" y="1457"/>
                    <a:pt x="4007" y="1530"/>
                  </a:cubicBezTo>
                  <a:cubicBezTo>
                    <a:pt x="3974" y="1554"/>
                    <a:pt x="3922" y="1581"/>
                    <a:pt x="3860" y="1581"/>
                  </a:cubicBezTo>
                  <a:cubicBezTo>
                    <a:pt x="3826" y="1581"/>
                    <a:pt x="3790" y="1573"/>
                    <a:pt x="3752" y="1553"/>
                  </a:cubicBezTo>
                  <a:cubicBezTo>
                    <a:pt x="3725" y="1535"/>
                    <a:pt x="3702" y="1512"/>
                    <a:pt x="3679" y="1484"/>
                  </a:cubicBezTo>
                  <a:lnTo>
                    <a:pt x="3670" y="1475"/>
                  </a:lnTo>
                  <a:lnTo>
                    <a:pt x="3665" y="1471"/>
                  </a:lnTo>
                  <a:cubicBezTo>
                    <a:pt x="3647" y="1457"/>
                    <a:pt x="3638" y="1439"/>
                    <a:pt x="3638" y="1421"/>
                  </a:cubicBezTo>
                  <a:lnTo>
                    <a:pt x="3638" y="1407"/>
                  </a:lnTo>
                  <a:lnTo>
                    <a:pt x="3634" y="1394"/>
                  </a:lnTo>
                  <a:cubicBezTo>
                    <a:pt x="3611" y="1339"/>
                    <a:pt x="3611" y="1275"/>
                    <a:pt x="3625" y="1225"/>
                  </a:cubicBezTo>
                  <a:cubicBezTo>
                    <a:pt x="3665" y="1080"/>
                    <a:pt x="3806" y="1034"/>
                    <a:pt x="3888" y="1021"/>
                  </a:cubicBezTo>
                  <a:lnTo>
                    <a:pt x="3947" y="998"/>
                  </a:lnTo>
                  <a:lnTo>
                    <a:pt x="3966" y="971"/>
                  </a:lnTo>
                  <a:cubicBezTo>
                    <a:pt x="3984" y="939"/>
                    <a:pt x="3993" y="893"/>
                    <a:pt x="3988" y="852"/>
                  </a:cubicBezTo>
                  <a:lnTo>
                    <a:pt x="3897" y="229"/>
                  </a:lnTo>
                  <a:cubicBezTo>
                    <a:pt x="3884" y="148"/>
                    <a:pt x="3811" y="102"/>
                    <a:pt x="3747" y="97"/>
                  </a:cubicBezTo>
                  <a:cubicBezTo>
                    <a:pt x="3534" y="77"/>
                    <a:pt x="3324" y="66"/>
                    <a:pt x="3114" y="66"/>
                  </a:cubicBezTo>
                  <a:cubicBezTo>
                    <a:pt x="2862" y="66"/>
                    <a:pt x="2609" y="81"/>
                    <a:pt x="2351" y="111"/>
                  </a:cubicBezTo>
                  <a:cubicBezTo>
                    <a:pt x="2283" y="116"/>
                    <a:pt x="2228" y="161"/>
                    <a:pt x="2210" y="229"/>
                  </a:cubicBezTo>
                  <a:cubicBezTo>
                    <a:pt x="2128" y="502"/>
                    <a:pt x="2147" y="734"/>
                    <a:pt x="2278" y="1021"/>
                  </a:cubicBezTo>
                  <a:lnTo>
                    <a:pt x="2288" y="1043"/>
                  </a:lnTo>
                  <a:lnTo>
                    <a:pt x="2306" y="1052"/>
                  </a:lnTo>
                  <a:cubicBezTo>
                    <a:pt x="2433" y="1148"/>
                    <a:pt x="2538" y="1312"/>
                    <a:pt x="2547" y="1434"/>
                  </a:cubicBezTo>
                  <a:cubicBezTo>
                    <a:pt x="2560" y="1594"/>
                    <a:pt x="2456" y="1653"/>
                    <a:pt x="2397" y="1675"/>
                  </a:cubicBezTo>
                  <a:lnTo>
                    <a:pt x="2383" y="1680"/>
                  </a:lnTo>
                  <a:lnTo>
                    <a:pt x="2369" y="1689"/>
                  </a:lnTo>
                  <a:cubicBezTo>
                    <a:pt x="2338" y="1712"/>
                    <a:pt x="2292" y="1730"/>
                    <a:pt x="2233" y="1744"/>
                  </a:cubicBezTo>
                  <a:lnTo>
                    <a:pt x="2087" y="1762"/>
                  </a:lnTo>
                  <a:cubicBezTo>
                    <a:pt x="2001" y="1762"/>
                    <a:pt x="1883" y="1744"/>
                    <a:pt x="1819" y="1657"/>
                  </a:cubicBezTo>
                  <a:cubicBezTo>
                    <a:pt x="1765" y="1585"/>
                    <a:pt x="1760" y="1462"/>
                    <a:pt x="1806" y="1307"/>
                  </a:cubicBezTo>
                  <a:cubicBezTo>
                    <a:pt x="1819" y="1266"/>
                    <a:pt x="1846" y="1225"/>
                    <a:pt x="1874" y="1180"/>
                  </a:cubicBezTo>
                  <a:cubicBezTo>
                    <a:pt x="1896" y="1143"/>
                    <a:pt x="1919" y="1107"/>
                    <a:pt x="1937" y="1066"/>
                  </a:cubicBezTo>
                  <a:cubicBezTo>
                    <a:pt x="2042" y="839"/>
                    <a:pt x="2056" y="652"/>
                    <a:pt x="1974" y="507"/>
                  </a:cubicBezTo>
                  <a:cubicBezTo>
                    <a:pt x="1815" y="220"/>
                    <a:pt x="1351" y="184"/>
                    <a:pt x="978" y="152"/>
                  </a:cubicBezTo>
                  <a:cubicBezTo>
                    <a:pt x="901" y="143"/>
                    <a:pt x="828" y="138"/>
                    <a:pt x="764" y="129"/>
                  </a:cubicBezTo>
                  <a:lnTo>
                    <a:pt x="732" y="129"/>
                  </a:lnTo>
                  <a:cubicBezTo>
                    <a:pt x="720" y="127"/>
                    <a:pt x="708" y="126"/>
                    <a:pt x="695" y="126"/>
                  </a:cubicBezTo>
                  <a:cubicBezTo>
                    <a:pt x="657" y="126"/>
                    <a:pt x="618" y="137"/>
                    <a:pt x="587" y="161"/>
                  </a:cubicBezTo>
                  <a:cubicBezTo>
                    <a:pt x="546" y="193"/>
                    <a:pt x="519" y="248"/>
                    <a:pt x="519" y="307"/>
                  </a:cubicBezTo>
                  <a:cubicBezTo>
                    <a:pt x="582" y="4195"/>
                    <a:pt x="491" y="8115"/>
                    <a:pt x="250" y="11962"/>
                  </a:cubicBezTo>
                  <a:cubicBezTo>
                    <a:pt x="182" y="13040"/>
                    <a:pt x="100" y="14145"/>
                    <a:pt x="5" y="15255"/>
                  </a:cubicBezTo>
                  <a:cubicBezTo>
                    <a:pt x="0" y="15300"/>
                    <a:pt x="18" y="15346"/>
                    <a:pt x="50" y="15386"/>
                  </a:cubicBezTo>
                  <a:cubicBezTo>
                    <a:pt x="87" y="15423"/>
                    <a:pt x="132" y="15446"/>
                    <a:pt x="182" y="15446"/>
                  </a:cubicBezTo>
                  <a:cubicBezTo>
                    <a:pt x="182" y="15446"/>
                    <a:pt x="182" y="15446"/>
                    <a:pt x="187" y="15441"/>
                  </a:cubicBezTo>
                  <a:cubicBezTo>
                    <a:pt x="4220" y="15414"/>
                    <a:pt x="8295" y="15241"/>
                    <a:pt x="12292" y="14932"/>
                  </a:cubicBezTo>
                  <a:cubicBezTo>
                    <a:pt x="12820" y="14891"/>
                    <a:pt x="13384" y="14882"/>
                    <a:pt x="13934" y="14873"/>
                  </a:cubicBezTo>
                  <a:cubicBezTo>
                    <a:pt x="14562" y="14868"/>
                    <a:pt x="15212" y="14854"/>
                    <a:pt x="15817" y="14800"/>
                  </a:cubicBezTo>
                  <a:cubicBezTo>
                    <a:pt x="15834" y="14813"/>
                    <a:pt x="15852" y="14816"/>
                    <a:pt x="15867" y="14816"/>
                  </a:cubicBezTo>
                  <a:cubicBezTo>
                    <a:pt x="15884" y="14816"/>
                    <a:pt x="15898" y="14811"/>
                    <a:pt x="15903" y="14809"/>
                  </a:cubicBezTo>
                  <a:cubicBezTo>
                    <a:pt x="15958" y="14786"/>
                    <a:pt x="15953" y="14732"/>
                    <a:pt x="15953" y="14700"/>
                  </a:cubicBezTo>
                  <a:cubicBezTo>
                    <a:pt x="15839" y="12758"/>
                    <a:pt x="15867" y="10707"/>
                    <a:pt x="15894" y="8724"/>
                  </a:cubicBezTo>
                  <a:cubicBezTo>
                    <a:pt x="15921" y="6951"/>
                    <a:pt x="15944" y="5113"/>
                    <a:pt x="15867" y="3367"/>
                  </a:cubicBezTo>
                  <a:cubicBezTo>
                    <a:pt x="15799" y="1785"/>
                    <a:pt x="15548" y="238"/>
                    <a:pt x="15544" y="225"/>
                  </a:cubicBezTo>
                  <a:lnTo>
                    <a:pt x="15530" y="148"/>
                  </a:lnTo>
                  <a:lnTo>
                    <a:pt x="14912" y="179"/>
                  </a:lnTo>
                  <a:lnTo>
                    <a:pt x="14439" y="148"/>
                  </a:lnTo>
                  <a:cubicBezTo>
                    <a:pt x="14421" y="148"/>
                    <a:pt x="14398" y="143"/>
                    <a:pt x="14371" y="143"/>
                  </a:cubicBezTo>
                  <a:cubicBezTo>
                    <a:pt x="14325" y="135"/>
                    <a:pt x="14276" y="127"/>
                    <a:pt x="14227" y="127"/>
                  </a:cubicBezTo>
                  <a:cubicBezTo>
                    <a:pt x="14169" y="127"/>
                    <a:pt x="14111" y="138"/>
                    <a:pt x="14061" y="170"/>
                  </a:cubicBezTo>
                  <a:cubicBezTo>
                    <a:pt x="13839" y="316"/>
                    <a:pt x="13902" y="616"/>
                    <a:pt x="14025" y="834"/>
                  </a:cubicBezTo>
                  <a:cubicBezTo>
                    <a:pt x="14052" y="875"/>
                    <a:pt x="14084" y="916"/>
                    <a:pt x="14120" y="948"/>
                  </a:cubicBezTo>
                  <a:cubicBezTo>
                    <a:pt x="14152" y="984"/>
                    <a:pt x="14184" y="1021"/>
                    <a:pt x="14193" y="1048"/>
                  </a:cubicBezTo>
                  <a:cubicBezTo>
                    <a:pt x="14257" y="1234"/>
                    <a:pt x="14189" y="1407"/>
                    <a:pt x="14025" y="1466"/>
                  </a:cubicBezTo>
                  <a:cubicBezTo>
                    <a:pt x="13951" y="1494"/>
                    <a:pt x="13860" y="1512"/>
                    <a:pt x="13785" y="1512"/>
                  </a:cubicBezTo>
                  <a:cubicBezTo>
                    <a:pt x="13727" y="1512"/>
                    <a:pt x="13679" y="1501"/>
                    <a:pt x="13657" y="1475"/>
                  </a:cubicBezTo>
                  <a:cubicBezTo>
                    <a:pt x="13557" y="1362"/>
                    <a:pt x="13597" y="1116"/>
                    <a:pt x="13670" y="993"/>
                  </a:cubicBezTo>
                  <a:cubicBezTo>
                    <a:pt x="13784" y="811"/>
                    <a:pt x="13952" y="534"/>
                    <a:pt x="13784" y="225"/>
                  </a:cubicBezTo>
                  <a:cubicBezTo>
                    <a:pt x="13752" y="175"/>
                    <a:pt x="13702" y="143"/>
                    <a:pt x="13643" y="143"/>
                  </a:cubicBezTo>
                  <a:cubicBezTo>
                    <a:pt x="13102" y="148"/>
                    <a:pt x="12547" y="188"/>
                    <a:pt x="11997" y="266"/>
                  </a:cubicBezTo>
                  <a:cubicBezTo>
                    <a:pt x="11938" y="275"/>
                    <a:pt x="11883" y="334"/>
                    <a:pt x="11874" y="393"/>
                  </a:cubicBezTo>
                  <a:lnTo>
                    <a:pt x="11788" y="925"/>
                  </a:lnTo>
                  <a:cubicBezTo>
                    <a:pt x="11778" y="975"/>
                    <a:pt x="11792" y="1030"/>
                    <a:pt x="11824" y="1066"/>
                  </a:cubicBezTo>
                  <a:cubicBezTo>
                    <a:pt x="11847" y="1098"/>
                    <a:pt x="11878" y="1116"/>
                    <a:pt x="11915" y="1121"/>
                  </a:cubicBezTo>
                  <a:cubicBezTo>
                    <a:pt x="12042" y="1203"/>
                    <a:pt x="12106" y="1275"/>
                    <a:pt x="12106" y="1334"/>
                  </a:cubicBezTo>
                  <a:cubicBezTo>
                    <a:pt x="12101" y="1398"/>
                    <a:pt x="12010" y="1480"/>
                    <a:pt x="11851" y="1553"/>
                  </a:cubicBezTo>
                  <a:cubicBezTo>
                    <a:pt x="11810" y="1562"/>
                    <a:pt x="11768" y="1566"/>
                    <a:pt x="11726" y="1566"/>
                  </a:cubicBezTo>
                  <a:cubicBezTo>
                    <a:pt x="11641" y="1566"/>
                    <a:pt x="11556" y="1547"/>
                    <a:pt x="11474" y="1507"/>
                  </a:cubicBezTo>
                  <a:cubicBezTo>
                    <a:pt x="11265" y="1344"/>
                    <a:pt x="11255" y="1266"/>
                    <a:pt x="11260" y="1248"/>
                  </a:cubicBezTo>
                  <a:cubicBezTo>
                    <a:pt x="11265" y="1193"/>
                    <a:pt x="11365" y="1143"/>
                    <a:pt x="11451" y="1098"/>
                  </a:cubicBezTo>
                  <a:cubicBezTo>
                    <a:pt x="11542" y="1052"/>
                    <a:pt x="11633" y="1007"/>
                    <a:pt x="11674" y="930"/>
                  </a:cubicBezTo>
                  <a:cubicBezTo>
                    <a:pt x="11765" y="757"/>
                    <a:pt x="11719" y="511"/>
                    <a:pt x="11683" y="334"/>
                  </a:cubicBezTo>
                  <a:lnTo>
                    <a:pt x="11674" y="284"/>
                  </a:lnTo>
                  <a:cubicBezTo>
                    <a:pt x="11661" y="214"/>
                    <a:pt x="11597" y="156"/>
                    <a:pt x="11523" y="156"/>
                  </a:cubicBezTo>
                  <a:cubicBezTo>
                    <a:pt x="11520" y="156"/>
                    <a:pt x="11517" y="156"/>
                    <a:pt x="11515" y="157"/>
                  </a:cubicBezTo>
                  <a:lnTo>
                    <a:pt x="9978" y="211"/>
                  </a:lnTo>
                  <a:lnTo>
                    <a:pt x="9950" y="238"/>
                  </a:lnTo>
                  <a:cubicBezTo>
                    <a:pt x="9905" y="298"/>
                    <a:pt x="9868" y="366"/>
                    <a:pt x="9841" y="461"/>
                  </a:cubicBezTo>
                  <a:lnTo>
                    <a:pt x="9837" y="470"/>
                  </a:lnTo>
                  <a:cubicBezTo>
                    <a:pt x="9832" y="516"/>
                    <a:pt x="9828" y="561"/>
                    <a:pt x="9818" y="602"/>
                  </a:cubicBezTo>
                  <a:lnTo>
                    <a:pt x="9818" y="639"/>
                  </a:lnTo>
                  <a:lnTo>
                    <a:pt x="9823" y="652"/>
                  </a:lnTo>
                  <a:cubicBezTo>
                    <a:pt x="9846" y="748"/>
                    <a:pt x="9891" y="843"/>
                    <a:pt x="9937" y="934"/>
                  </a:cubicBezTo>
                  <a:cubicBezTo>
                    <a:pt x="9996" y="1057"/>
                    <a:pt x="10059" y="1180"/>
                    <a:pt x="10055" y="1275"/>
                  </a:cubicBezTo>
                  <a:cubicBezTo>
                    <a:pt x="10050" y="1348"/>
                    <a:pt x="10032" y="1398"/>
                    <a:pt x="9996" y="1430"/>
                  </a:cubicBezTo>
                  <a:cubicBezTo>
                    <a:pt x="9955" y="1466"/>
                    <a:pt x="9905" y="1466"/>
                    <a:pt x="9868" y="1466"/>
                  </a:cubicBezTo>
                  <a:lnTo>
                    <a:pt x="9837" y="1466"/>
                  </a:lnTo>
                  <a:cubicBezTo>
                    <a:pt x="9816" y="1473"/>
                    <a:pt x="9791" y="1476"/>
                    <a:pt x="9764" y="1476"/>
                  </a:cubicBezTo>
                  <a:cubicBezTo>
                    <a:pt x="9731" y="1476"/>
                    <a:pt x="9694" y="1472"/>
                    <a:pt x="9650" y="1462"/>
                  </a:cubicBezTo>
                  <a:cubicBezTo>
                    <a:pt x="9464" y="1425"/>
                    <a:pt x="9405" y="1316"/>
                    <a:pt x="9441" y="1107"/>
                  </a:cubicBezTo>
                  <a:cubicBezTo>
                    <a:pt x="9455" y="1043"/>
                    <a:pt x="9482" y="984"/>
                    <a:pt x="9514" y="916"/>
                  </a:cubicBezTo>
                  <a:cubicBezTo>
                    <a:pt x="9536" y="871"/>
                    <a:pt x="9559" y="825"/>
                    <a:pt x="9577" y="775"/>
                  </a:cubicBezTo>
                  <a:cubicBezTo>
                    <a:pt x="9637" y="598"/>
                    <a:pt x="9659" y="443"/>
                    <a:pt x="9568" y="252"/>
                  </a:cubicBezTo>
                  <a:cubicBezTo>
                    <a:pt x="9546" y="202"/>
                    <a:pt x="9482" y="166"/>
                    <a:pt x="9427" y="166"/>
                  </a:cubicBezTo>
                  <a:lnTo>
                    <a:pt x="8140" y="207"/>
                  </a:lnTo>
                  <a:cubicBezTo>
                    <a:pt x="8095" y="211"/>
                    <a:pt x="8054" y="229"/>
                    <a:pt x="8022" y="266"/>
                  </a:cubicBezTo>
                  <a:cubicBezTo>
                    <a:pt x="7995" y="298"/>
                    <a:pt x="7981" y="339"/>
                    <a:pt x="7986" y="379"/>
                  </a:cubicBezTo>
                  <a:cubicBezTo>
                    <a:pt x="7990" y="470"/>
                    <a:pt x="7977" y="552"/>
                    <a:pt x="7968" y="630"/>
                  </a:cubicBezTo>
                  <a:cubicBezTo>
                    <a:pt x="7940" y="798"/>
                    <a:pt x="7913" y="975"/>
                    <a:pt x="8122" y="1157"/>
                  </a:cubicBezTo>
                  <a:cubicBezTo>
                    <a:pt x="8149" y="1180"/>
                    <a:pt x="8181" y="1203"/>
                    <a:pt x="8218" y="1221"/>
                  </a:cubicBezTo>
                  <a:cubicBezTo>
                    <a:pt x="8286" y="1266"/>
                    <a:pt x="8368" y="1321"/>
                    <a:pt x="8377" y="1380"/>
                  </a:cubicBezTo>
                  <a:cubicBezTo>
                    <a:pt x="8386" y="1448"/>
                    <a:pt x="8372" y="1503"/>
                    <a:pt x="8331" y="1548"/>
                  </a:cubicBezTo>
                  <a:cubicBezTo>
                    <a:pt x="8252" y="1636"/>
                    <a:pt x="8087" y="1686"/>
                    <a:pt x="7955" y="1686"/>
                  </a:cubicBezTo>
                  <a:cubicBezTo>
                    <a:pt x="7944" y="1686"/>
                    <a:pt x="7933" y="1685"/>
                    <a:pt x="7922" y="1685"/>
                  </a:cubicBezTo>
                  <a:cubicBezTo>
                    <a:pt x="7808" y="1680"/>
                    <a:pt x="7590" y="1630"/>
                    <a:pt x="7513" y="1566"/>
                  </a:cubicBezTo>
                  <a:cubicBezTo>
                    <a:pt x="7340" y="1425"/>
                    <a:pt x="7408" y="1284"/>
                    <a:pt x="7545" y="1071"/>
                  </a:cubicBezTo>
                  <a:cubicBezTo>
                    <a:pt x="7563" y="1034"/>
                    <a:pt x="7581" y="1007"/>
                    <a:pt x="7599" y="975"/>
                  </a:cubicBezTo>
                  <a:cubicBezTo>
                    <a:pt x="7763" y="684"/>
                    <a:pt x="7849" y="316"/>
                    <a:pt x="7613" y="161"/>
                  </a:cubicBezTo>
                  <a:cubicBezTo>
                    <a:pt x="7551" y="124"/>
                    <a:pt x="7471" y="113"/>
                    <a:pt x="7386" y="113"/>
                  </a:cubicBezTo>
                  <a:cubicBezTo>
                    <a:pt x="7314" y="113"/>
                    <a:pt x="7238" y="121"/>
                    <a:pt x="7167" y="129"/>
                  </a:cubicBezTo>
                  <a:cubicBezTo>
                    <a:pt x="7113" y="138"/>
                    <a:pt x="7063" y="143"/>
                    <a:pt x="7031" y="143"/>
                  </a:cubicBezTo>
                  <a:cubicBezTo>
                    <a:pt x="6744" y="143"/>
                    <a:pt x="6449" y="138"/>
                    <a:pt x="6121" y="125"/>
                  </a:cubicBezTo>
                  <a:cubicBezTo>
                    <a:pt x="6035" y="125"/>
                    <a:pt x="5962" y="193"/>
                    <a:pt x="5957" y="284"/>
                  </a:cubicBezTo>
                  <a:lnTo>
                    <a:pt x="5921" y="948"/>
                  </a:lnTo>
                  <a:lnTo>
                    <a:pt x="5971" y="975"/>
                  </a:lnTo>
                  <a:cubicBezTo>
                    <a:pt x="6112" y="1039"/>
                    <a:pt x="6217" y="1143"/>
                    <a:pt x="6239" y="1239"/>
                  </a:cubicBezTo>
                  <a:cubicBezTo>
                    <a:pt x="6253" y="1303"/>
                    <a:pt x="6239" y="1362"/>
                    <a:pt x="6189" y="1430"/>
                  </a:cubicBezTo>
                  <a:cubicBezTo>
                    <a:pt x="6124" y="1520"/>
                    <a:pt x="6000" y="1573"/>
                    <a:pt x="5853" y="1573"/>
                  </a:cubicBezTo>
                  <a:cubicBezTo>
                    <a:pt x="5837" y="1573"/>
                    <a:pt x="5820" y="1572"/>
                    <a:pt x="5803" y="1571"/>
                  </a:cubicBezTo>
                  <a:lnTo>
                    <a:pt x="5789" y="1571"/>
                  </a:lnTo>
                  <a:cubicBezTo>
                    <a:pt x="5780" y="1572"/>
                    <a:pt x="5772" y="1572"/>
                    <a:pt x="5763" y="1572"/>
                  </a:cubicBezTo>
                  <a:cubicBezTo>
                    <a:pt x="5666" y="1572"/>
                    <a:pt x="5569" y="1528"/>
                    <a:pt x="5494" y="1453"/>
                  </a:cubicBezTo>
                  <a:cubicBezTo>
                    <a:pt x="5439" y="1398"/>
                    <a:pt x="5407" y="1330"/>
                    <a:pt x="5403" y="1271"/>
                  </a:cubicBezTo>
                  <a:lnTo>
                    <a:pt x="5403" y="1243"/>
                  </a:lnTo>
                  <a:cubicBezTo>
                    <a:pt x="5407" y="1203"/>
                    <a:pt x="5425" y="1166"/>
                    <a:pt x="5462" y="1134"/>
                  </a:cubicBezTo>
                  <a:lnTo>
                    <a:pt x="5471" y="1125"/>
                  </a:lnTo>
                  <a:cubicBezTo>
                    <a:pt x="5494" y="1098"/>
                    <a:pt x="5521" y="1071"/>
                    <a:pt x="5553" y="1048"/>
                  </a:cubicBezTo>
                  <a:lnTo>
                    <a:pt x="5580" y="1021"/>
                  </a:lnTo>
                  <a:lnTo>
                    <a:pt x="5585" y="1012"/>
                  </a:lnTo>
                  <a:cubicBezTo>
                    <a:pt x="5585" y="1012"/>
                    <a:pt x="5589" y="1012"/>
                    <a:pt x="5594" y="1007"/>
                  </a:cubicBezTo>
                  <a:lnTo>
                    <a:pt x="5607" y="998"/>
                  </a:lnTo>
                  <a:cubicBezTo>
                    <a:pt x="5644" y="962"/>
                    <a:pt x="5685" y="916"/>
                    <a:pt x="5716" y="843"/>
                  </a:cubicBezTo>
                  <a:cubicBezTo>
                    <a:pt x="5757" y="743"/>
                    <a:pt x="5776" y="634"/>
                    <a:pt x="5766" y="493"/>
                  </a:cubicBezTo>
                  <a:lnTo>
                    <a:pt x="5762" y="457"/>
                  </a:lnTo>
                  <a:cubicBezTo>
                    <a:pt x="5753" y="407"/>
                    <a:pt x="5744" y="352"/>
                    <a:pt x="5739" y="298"/>
                  </a:cubicBezTo>
                  <a:lnTo>
                    <a:pt x="5739" y="284"/>
                  </a:lnTo>
                  <a:lnTo>
                    <a:pt x="5735" y="270"/>
                  </a:lnTo>
                  <a:cubicBezTo>
                    <a:pt x="5735" y="266"/>
                    <a:pt x="5735" y="266"/>
                    <a:pt x="5735" y="266"/>
                  </a:cubicBezTo>
                  <a:cubicBezTo>
                    <a:pt x="5721" y="207"/>
                    <a:pt x="5716" y="148"/>
                    <a:pt x="5712" y="88"/>
                  </a:cubicBezTo>
                  <a:lnTo>
                    <a:pt x="5707" y="47"/>
                  </a:lnTo>
                  <a:lnTo>
                    <a:pt x="5671" y="25"/>
                  </a:lnTo>
                  <a:cubicBezTo>
                    <a:pt x="5652" y="10"/>
                    <a:pt x="5627" y="1"/>
                    <a:pt x="56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9" name="Google Shape;479;p13"/>
          <p:cNvGrpSpPr/>
          <p:nvPr/>
        </p:nvGrpSpPr>
        <p:grpSpPr>
          <a:xfrm>
            <a:off x="886726" y="2046872"/>
            <a:ext cx="2292040" cy="2156232"/>
            <a:chOff x="523300" y="1270463"/>
            <a:chExt cx="2092997" cy="1968982"/>
          </a:xfrm>
        </p:grpSpPr>
        <p:sp>
          <p:nvSpPr>
            <p:cNvPr id="480" name="Google Shape;480;p13"/>
            <p:cNvSpPr/>
            <p:nvPr/>
          </p:nvSpPr>
          <p:spPr>
            <a:xfrm>
              <a:off x="533788" y="1281462"/>
              <a:ext cx="2081869" cy="1946856"/>
            </a:xfrm>
            <a:custGeom>
              <a:avLst/>
              <a:gdLst/>
              <a:ahLst/>
              <a:cxnLst/>
              <a:rect l="l" t="t" r="r" b="b"/>
              <a:pathLst>
                <a:path w="16277" h="15222" extrusionOk="0">
                  <a:moveTo>
                    <a:pt x="5649" y="1"/>
                  </a:moveTo>
                  <a:cubicBezTo>
                    <a:pt x="5190" y="19"/>
                    <a:pt x="4730" y="37"/>
                    <a:pt x="4271" y="60"/>
                  </a:cubicBezTo>
                  <a:cubicBezTo>
                    <a:pt x="4235" y="60"/>
                    <a:pt x="4207" y="83"/>
                    <a:pt x="4194" y="115"/>
                  </a:cubicBezTo>
                  <a:cubicBezTo>
                    <a:pt x="4139" y="310"/>
                    <a:pt x="4162" y="478"/>
                    <a:pt x="4207" y="674"/>
                  </a:cubicBezTo>
                  <a:cubicBezTo>
                    <a:pt x="4244" y="824"/>
                    <a:pt x="4285" y="960"/>
                    <a:pt x="4266" y="1110"/>
                  </a:cubicBezTo>
                  <a:cubicBezTo>
                    <a:pt x="4292" y="1336"/>
                    <a:pt x="4099" y="1574"/>
                    <a:pt x="3878" y="1574"/>
                  </a:cubicBezTo>
                  <a:cubicBezTo>
                    <a:pt x="3828" y="1574"/>
                    <a:pt x="3776" y="1561"/>
                    <a:pt x="3725" y="1533"/>
                  </a:cubicBezTo>
                  <a:cubicBezTo>
                    <a:pt x="3684" y="1515"/>
                    <a:pt x="3653" y="1483"/>
                    <a:pt x="3621" y="1447"/>
                  </a:cubicBezTo>
                  <a:cubicBezTo>
                    <a:pt x="3584" y="1415"/>
                    <a:pt x="3562" y="1379"/>
                    <a:pt x="3562" y="1333"/>
                  </a:cubicBezTo>
                  <a:cubicBezTo>
                    <a:pt x="3534" y="1261"/>
                    <a:pt x="3530" y="1183"/>
                    <a:pt x="3553" y="1110"/>
                  </a:cubicBezTo>
                  <a:cubicBezTo>
                    <a:pt x="3598" y="956"/>
                    <a:pt x="3739" y="874"/>
                    <a:pt x="3889" y="847"/>
                  </a:cubicBezTo>
                  <a:lnTo>
                    <a:pt x="3907" y="838"/>
                  </a:lnTo>
                  <a:cubicBezTo>
                    <a:pt x="3921" y="824"/>
                    <a:pt x="3925" y="801"/>
                    <a:pt x="3921" y="778"/>
                  </a:cubicBezTo>
                  <a:cubicBezTo>
                    <a:pt x="3889" y="569"/>
                    <a:pt x="3862" y="360"/>
                    <a:pt x="3830" y="155"/>
                  </a:cubicBezTo>
                  <a:cubicBezTo>
                    <a:pt x="3825" y="119"/>
                    <a:pt x="3784" y="101"/>
                    <a:pt x="3757" y="96"/>
                  </a:cubicBezTo>
                  <a:cubicBezTo>
                    <a:pt x="3542" y="78"/>
                    <a:pt x="3329" y="69"/>
                    <a:pt x="3117" y="69"/>
                  </a:cubicBezTo>
                  <a:cubicBezTo>
                    <a:pt x="2857" y="69"/>
                    <a:pt x="2598" y="82"/>
                    <a:pt x="2338" y="110"/>
                  </a:cubicBezTo>
                  <a:cubicBezTo>
                    <a:pt x="2302" y="115"/>
                    <a:pt x="2275" y="133"/>
                    <a:pt x="2266" y="165"/>
                  </a:cubicBezTo>
                  <a:cubicBezTo>
                    <a:pt x="2179" y="447"/>
                    <a:pt x="2220" y="660"/>
                    <a:pt x="2334" y="897"/>
                  </a:cubicBezTo>
                  <a:cubicBezTo>
                    <a:pt x="2475" y="997"/>
                    <a:pt x="2602" y="1183"/>
                    <a:pt x="2616" y="1338"/>
                  </a:cubicBezTo>
                  <a:cubicBezTo>
                    <a:pt x="2629" y="1511"/>
                    <a:pt x="2529" y="1620"/>
                    <a:pt x="2402" y="1665"/>
                  </a:cubicBezTo>
                  <a:cubicBezTo>
                    <a:pt x="2356" y="1697"/>
                    <a:pt x="2297" y="1724"/>
                    <a:pt x="2220" y="1733"/>
                  </a:cubicBezTo>
                  <a:lnTo>
                    <a:pt x="2061" y="1756"/>
                  </a:lnTo>
                  <a:cubicBezTo>
                    <a:pt x="1765" y="1756"/>
                    <a:pt x="1570" y="1588"/>
                    <a:pt x="1683" y="1192"/>
                  </a:cubicBezTo>
                  <a:cubicBezTo>
                    <a:pt x="1711" y="1106"/>
                    <a:pt x="1788" y="1024"/>
                    <a:pt x="1829" y="938"/>
                  </a:cubicBezTo>
                  <a:cubicBezTo>
                    <a:pt x="2202" y="146"/>
                    <a:pt x="1188" y="192"/>
                    <a:pt x="688" y="128"/>
                  </a:cubicBezTo>
                  <a:lnTo>
                    <a:pt x="665" y="128"/>
                  </a:lnTo>
                  <a:cubicBezTo>
                    <a:pt x="654" y="125"/>
                    <a:pt x="643" y="123"/>
                    <a:pt x="631" y="123"/>
                  </a:cubicBezTo>
                  <a:cubicBezTo>
                    <a:pt x="581" y="123"/>
                    <a:pt x="533" y="156"/>
                    <a:pt x="533" y="219"/>
                  </a:cubicBezTo>
                  <a:cubicBezTo>
                    <a:pt x="601" y="4094"/>
                    <a:pt x="510" y="7973"/>
                    <a:pt x="255" y="11838"/>
                  </a:cubicBezTo>
                  <a:cubicBezTo>
                    <a:pt x="187" y="12934"/>
                    <a:pt x="101" y="14030"/>
                    <a:pt x="5" y="15126"/>
                  </a:cubicBezTo>
                  <a:cubicBezTo>
                    <a:pt x="1" y="15176"/>
                    <a:pt x="55" y="15222"/>
                    <a:pt x="101" y="15222"/>
                  </a:cubicBezTo>
                  <a:cubicBezTo>
                    <a:pt x="4244" y="15194"/>
                    <a:pt x="8387" y="15026"/>
                    <a:pt x="12520" y="14712"/>
                  </a:cubicBezTo>
                  <a:cubicBezTo>
                    <a:pt x="13685" y="14626"/>
                    <a:pt x="14981" y="14690"/>
                    <a:pt x="16145" y="14580"/>
                  </a:cubicBezTo>
                  <a:cubicBezTo>
                    <a:pt x="16147" y="14580"/>
                    <a:pt x="16149" y="14580"/>
                    <a:pt x="16151" y="14580"/>
                  </a:cubicBezTo>
                  <a:cubicBezTo>
                    <a:pt x="16180" y="14580"/>
                    <a:pt x="16191" y="14600"/>
                    <a:pt x="16195" y="14600"/>
                  </a:cubicBezTo>
                  <a:cubicBezTo>
                    <a:pt x="16197" y="14600"/>
                    <a:pt x="16196" y="14594"/>
                    <a:pt x="16195" y="14576"/>
                  </a:cubicBezTo>
                  <a:cubicBezTo>
                    <a:pt x="15972" y="10892"/>
                    <a:pt x="16277" y="6954"/>
                    <a:pt x="16109" y="3275"/>
                  </a:cubicBezTo>
                  <a:cubicBezTo>
                    <a:pt x="16036" y="1688"/>
                    <a:pt x="15781" y="155"/>
                    <a:pt x="15781" y="155"/>
                  </a:cubicBezTo>
                  <a:lnTo>
                    <a:pt x="15740" y="155"/>
                  </a:lnTo>
                  <a:cubicBezTo>
                    <a:pt x="15567" y="165"/>
                    <a:pt x="15390" y="174"/>
                    <a:pt x="15217" y="183"/>
                  </a:cubicBezTo>
                  <a:cubicBezTo>
                    <a:pt x="15053" y="174"/>
                    <a:pt x="14890" y="160"/>
                    <a:pt x="14726" y="151"/>
                  </a:cubicBezTo>
                  <a:cubicBezTo>
                    <a:pt x="14666" y="148"/>
                    <a:pt x="14580" y="129"/>
                    <a:pt x="14503" y="129"/>
                  </a:cubicBezTo>
                  <a:cubicBezTo>
                    <a:pt x="14458" y="129"/>
                    <a:pt x="14417" y="135"/>
                    <a:pt x="14385" y="155"/>
                  </a:cubicBezTo>
                  <a:cubicBezTo>
                    <a:pt x="14194" y="278"/>
                    <a:pt x="14289" y="556"/>
                    <a:pt x="14376" y="706"/>
                  </a:cubicBezTo>
                  <a:cubicBezTo>
                    <a:pt x="14426" y="783"/>
                    <a:pt x="14530" y="851"/>
                    <a:pt x="14558" y="933"/>
                  </a:cubicBezTo>
                  <a:cubicBezTo>
                    <a:pt x="14635" y="1160"/>
                    <a:pt x="14549" y="1383"/>
                    <a:pt x="14335" y="1461"/>
                  </a:cubicBezTo>
                  <a:cubicBezTo>
                    <a:pt x="14267" y="1486"/>
                    <a:pt x="14158" y="1513"/>
                    <a:pt x="14058" y="1513"/>
                  </a:cubicBezTo>
                  <a:cubicBezTo>
                    <a:pt x="13978" y="1513"/>
                    <a:pt x="13904" y="1495"/>
                    <a:pt x="13862" y="1447"/>
                  </a:cubicBezTo>
                  <a:cubicBezTo>
                    <a:pt x="13730" y="1297"/>
                    <a:pt x="13776" y="1010"/>
                    <a:pt x="13871" y="865"/>
                  </a:cubicBezTo>
                  <a:cubicBezTo>
                    <a:pt x="14007" y="642"/>
                    <a:pt x="14121" y="433"/>
                    <a:pt x="13980" y="187"/>
                  </a:cubicBezTo>
                  <a:cubicBezTo>
                    <a:pt x="13967" y="160"/>
                    <a:pt x="13939" y="146"/>
                    <a:pt x="13912" y="146"/>
                  </a:cubicBezTo>
                  <a:cubicBezTo>
                    <a:pt x="13348" y="151"/>
                    <a:pt x="12793" y="192"/>
                    <a:pt x="12234" y="269"/>
                  </a:cubicBezTo>
                  <a:cubicBezTo>
                    <a:pt x="12211" y="274"/>
                    <a:pt x="12184" y="301"/>
                    <a:pt x="12179" y="324"/>
                  </a:cubicBezTo>
                  <a:cubicBezTo>
                    <a:pt x="12152" y="501"/>
                    <a:pt x="12120" y="678"/>
                    <a:pt x="12093" y="856"/>
                  </a:cubicBezTo>
                  <a:cubicBezTo>
                    <a:pt x="12084" y="901"/>
                    <a:pt x="12111" y="951"/>
                    <a:pt x="12166" y="951"/>
                  </a:cubicBezTo>
                  <a:cubicBezTo>
                    <a:pt x="12525" y="1165"/>
                    <a:pt x="12502" y="1365"/>
                    <a:pt x="12102" y="1552"/>
                  </a:cubicBezTo>
                  <a:cubicBezTo>
                    <a:pt x="12054" y="1562"/>
                    <a:pt x="12005" y="1567"/>
                    <a:pt x="11957" y="1567"/>
                  </a:cubicBezTo>
                  <a:cubicBezTo>
                    <a:pt x="11851" y="1567"/>
                    <a:pt x="11746" y="1542"/>
                    <a:pt x="11643" y="1492"/>
                  </a:cubicBezTo>
                  <a:cubicBezTo>
                    <a:pt x="11002" y="1015"/>
                    <a:pt x="11715" y="983"/>
                    <a:pt x="11816" y="806"/>
                  </a:cubicBezTo>
                  <a:cubicBezTo>
                    <a:pt x="11906" y="642"/>
                    <a:pt x="11843" y="392"/>
                    <a:pt x="11806" y="219"/>
                  </a:cubicBezTo>
                  <a:cubicBezTo>
                    <a:pt x="11802" y="187"/>
                    <a:pt x="11766" y="160"/>
                    <a:pt x="11734" y="160"/>
                  </a:cubicBezTo>
                  <a:cubicBezTo>
                    <a:pt x="11220" y="178"/>
                    <a:pt x="10706" y="192"/>
                    <a:pt x="10192" y="210"/>
                  </a:cubicBezTo>
                  <a:cubicBezTo>
                    <a:pt x="10142" y="269"/>
                    <a:pt x="10115" y="333"/>
                    <a:pt x="10092" y="401"/>
                  </a:cubicBezTo>
                  <a:cubicBezTo>
                    <a:pt x="10083" y="451"/>
                    <a:pt x="10078" y="497"/>
                    <a:pt x="10074" y="547"/>
                  </a:cubicBezTo>
                  <a:cubicBezTo>
                    <a:pt x="10133" y="760"/>
                    <a:pt x="10328" y="997"/>
                    <a:pt x="10315" y="1197"/>
                  </a:cubicBezTo>
                  <a:cubicBezTo>
                    <a:pt x="10302" y="1387"/>
                    <a:pt x="10187" y="1466"/>
                    <a:pt x="10055" y="1466"/>
                  </a:cubicBezTo>
                  <a:cubicBezTo>
                    <a:pt x="10048" y="1466"/>
                    <a:pt x="10040" y="1466"/>
                    <a:pt x="10033" y="1465"/>
                  </a:cubicBezTo>
                  <a:cubicBezTo>
                    <a:pt x="10007" y="1471"/>
                    <a:pt x="9977" y="1474"/>
                    <a:pt x="9944" y="1474"/>
                  </a:cubicBezTo>
                  <a:cubicBezTo>
                    <a:pt x="9901" y="1474"/>
                    <a:pt x="9852" y="1469"/>
                    <a:pt x="9801" y="1456"/>
                  </a:cubicBezTo>
                  <a:cubicBezTo>
                    <a:pt x="9564" y="1411"/>
                    <a:pt x="9469" y="1261"/>
                    <a:pt x="9519" y="1001"/>
                  </a:cubicBezTo>
                  <a:cubicBezTo>
                    <a:pt x="9542" y="883"/>
                    <a:pt x="9619" y="774"/>
                    <a:pt x="9660" y="660"/>
                  </a:cubicBezTo>
                  <a:cubicBezTo>
                    <a:pt x="9719" y="492"/>
                    <a:pt x="9733" y="369"/>
                    <a:pt x="9655" y="205"/>
                  </a:cubicBezTo>
                  <a:cubicBezTo>
                    <a:pt x="9646" y="183"/>
                    <a:pt x="9614" y="169"/>
                    <a:pt x="9587" y="169"/>
                  </a:cubicBezTo>
                  <a:cubicBezTo>
                    <a:pt x="9151" y="183"/>
                    <a:pt x="8710" y="196"/>
                    <a:pt x="8268" y="210"/>
                  </a:cubicBezTo>
                  <a:cubicBezTo>
                    <a:pt x="8227" y="210"/>
                    <a:pt x="8187" y="246"/>
                    <a:pt x="8191" y="287"/>
                  </a:cubicBezTo>
                  <a:cubicBezTo>
                    <a:pt x="8214" y="601"/>
                    <a:pt x="8036" y="778"/>
                    <a:pt x="8305" y="1006"/>
                  </a:cubicBezTo>
                  <a:cubicBezTo>
                    <a:pt x="8387" y="1074"/>
                    <a:pt x="8573" y="1142"/>
                    <a:pt x="8591" y="1279"/>
                  </a:cubicBezTo>
                  <a:cubicBezTo>
                    <a:pt x="8635" y="1568"/>
                    <a:pt x="8299" y="1684"/>
                    <a:pt x="8067" y="1684"/>
                  </a:cubicBezTo>
                  <a:cubicBezTo>
                    <a:pt x="8058" y="1684"/>
                    <a:pt x="8050" y="1684"/>
                    <a:pt x="8041" y="1683"/>
                  </a:cubicBezTo>
                  <a:cubicBezTo>
                    <a:pt x="7923" y="1679"/>
                    <a:pt x="7673" y="1629"/>
                    <a:pt x="7568" y="1547"/>
                  </a:cubicBezTo>
                  <a:cubicBezTo>
                    <a:pt x="7282" y="1315"/>
                    <a:pt x="7523" y="1047"/>
                    <a:pt x="7636" y="847"/>
                  </a:cubicBezTo>
                  <a:cubicBezTo>
                    <a:pt x="7727" y="692"/>
                    <a:pt x="7909" y="292"/>
                    <a:pt x="7677" y="151"/>
                  </a:cubicBezTo>
                  <a:cubicBezTo>
                    <a:pt x="7634" y="126"/>
                    <a:pt x="7572" y="117"/>
                    <a:pt x="7503" y="117"/>
                  </a:cubicBezTo>
                  <a:cubicBezTo>
                    <a:pt x="7373" y="117"/>
                    <a:pt x="7219" y="146"/>
                    <a:pt x="7127" y="146"/>
                  </a:cubicBezTo>
                  <a:cubicBezTo>
                    <a:pt x="6818" y="146"/>
                    <a:pt x="6504" y="142"/>
                    <a:pt x="6190" y="128"/>
                  </a:cubicBezTo>
                  <a:cubicBezTo>
                    <a:pt x="6149" y="128"/>
                    <a:pt x="6117" y="165"/>
                    <a:pt x="6113" y="205"/>
                  </a:cubicBezTo>
                  <a:cubicBezTo>
                    <a:pt x="6104" y="406"/>
                    <a:pt x="6090" y="610"/>
                    <a:pt x="6081" y="810"/>
                  </a:cubicBezTo>
                  <a:cubicBezTo>
                    <a:pt x="6304" y="915"/>
                    <a:pt x="6527" y="1138"/>
                    <a:pt x="6336" y="1392"/>
                  </a:cubicBezTo>
                  <a:cubicBezTo>
                    <a:pt x="6242" y="1518"/>
                    <a:pt x="6090" y="1569"/>
                    <a:pt x="5936" y="1569"/>
                  </a:cubicBezTo>
                  <a:cubicBezTo>
                    <a:pt x="5912" y="1569"/>
                    <a:pt x="5887" y="1568"/>
                    <a:pt x="5863" y="1565"/>
                  </a:cubicBezTo>
                  <a:cubicBezTo>
                    <a:pt x="5848" y="1567"/>
                    <a:pt x="5834" y="1567"/>
                    <a:pt x="5820" y="1567"/>
                  </a:cubicBezTo>
                  <a:cubicBezTo>
                    <a:pt x="5701" y="1567"/>
                    <a:pt x="5579" y="1518"/>
                    <a:pt x="5490" y="1424"/>
                  </a:cubicBezTo>
                  <a:cubicBezTo>
                    <a:pt x="5431" y="1361"/>
                    <a:pt x="5381" y="1279"/>
                    <a:pt x="5376" y="1192"/>
                  </a:cubicBezTo>
                  <a:cubicBezTo>
                    <a:pt x="5372" y="1188"/>
                    <a:pt x="5367" y="1183"/>
                    <a:pt x="5362" y="1179"/>
                  </a:cubicBezTo>
                  <a:lnTo>
                    <a:pt x="5376" y="1160"/>
                  </a:lnTo>
                  <a:lnTo>
                    <a:pt x="5376" y="1156"/>
                  </a:lnTo>
                  <a:cubicBezTo>
                    <a:pt x="5381" y="1083"/>
                    <a:pt x="5412" y="1024"/>
                    <a:pt x="5463" y="979"/>
                  </a:cubicBezTo>
                  <a:cubicBezTo>
                    <a:pt x="5494" y="942"/>
                    <a:pt x="5535" y="910"/>
                    <a:pt x="5572" y="879"/>
                  </a:cubicBezTo>
                  <a:cubicBezTo>
                    <a:pt x="5576" y="874"/>
                    <a:pt x="5576" y="874"/>
                    <a:pt x="5581" y="869"/>
                  </a:cubicBezTo>
                  <a:cubicBezTo>
                    <a:pt x="5590" y="860"/>
                    <a:pt x="5599" y="856"/>
                    <a:pt x="5608" y="847"/>
                  </a:cubicBezTo>
                  <a:cubicBezTo>
                    <a:pt x="5644" y="815"/>
                    <a:pt x="5681" y="774"/>
                    <a:pt x="5704" y="724"/>
                  </a:cubicBezTo>
                  <a:cubicBezTo>
                    <a:pt x="5744" y="628"/>
                    <a:pt x="5754" y="519"/>
                    <a:pt x="5749" y="415"/>
                  </a:cubicBezTo>
                  <a:cubicBezTo>
                    <a:pt x="5735" y="351"/>
                    <a:pt x="5726" y="287"/>
                    <a:pt x="5722" y="219"/>
                  </a:cubicBezTo>
                  <a:cubicBezTo>
                    <a:pt x="5717" y="210"/>
                    <a:pt x="5717" y="205"/>
                    <a:pt x="5713" y="196"/>
                  </a:cubicBezTo>
                  <a:cubicBezTo>
                    <a:pt x="5704" y="133"/>
                    <a:pt x="5694" y="74"/>
                    <a:pt x="5690" y="14"/>
                  </a:cubicBezTo>
                  <a:cubicBezTo>
                    <a:pt x="5681" y="5"/>
                    <a:pt x="5667" y="1"/>
                    <a:pt x="56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13"/>
            <p:cNvSpPr/>
            <p:nvPr/>
          </p:nvSpPr>
          <p:spPr>
            <a:xfrm>
              <a:off x="601831" y="1281462"/>
              <a:ext cx="1992337" cy="420143"/>
            </a:xfrm>
            <a:custGeom>
              <a:avLst/>
              <a:gdLst/>
              <a:ahLst/>
              <a:cxnLst/>
              <a:rect l="l" t="t" r="r" b="b"/>
              <a:pathLst>
                <a:path w="15577" h="3285" extrusionOk="0">
                  <a:moveTo>
                    <a:pt x="5117" y="1"/>
                  </a:moveTo>
                  <a:cubicBezTo>
                    <a:pt x="4658" y="19"/>
                    <a:pt x="4198" y="37"/>
                    <a:pt x="3739" y="60"/>
                  </a:cubicBezTo>
                  <a:cubicBezTo>
                    <a:pt x="3703" y="60"/>
                    <a:pt x="3675" y="83"/>
                    <a:pt x="3662" y="115"/>
                  </a:cubicBezTo>
                  <a:cubicBezTo>
                    <a:pt x="3607" y="310"/>
                    <a:pt x="3630" y="478"/>
                    <a:pt x="3675" y="674"/>
                  </a:cubicBezTo>
                  <a:cubicBezTo>
                    <a:pt x="3712" y="824"/>
                    <a:pt x="3753" y="960"/>
                    <a:pt x="3734" y="1110"/>
                  </a:cubicBezTo>
                  <a:cubicBezTo>
                    <a:pt x="3760" y="1336"/>
                    <a:pt x="3567" y="1574"/>
                    <a:pt x="3346" y="1574"/>
                  </a:cubicBezTo>
                  <a:cubicBezTo>
                    <a:pt x="3296" y="1574"/>
                    <a:pt x="3244" y="1561"/>
                    <a:pt x="3193" y="1533"/>
                  </a:cubicBezTo>
                  <a:cubicBezTo>
                    <a:pt x="3152" y="1515"/>
                    <a:pt x="3121" y="1483"/>
                    <a:pt x="3089" y="1447"/>
                  </a:cubicBezTo>
                  <a:cubicBezTo>
                    <a:pt x="3052" y="1415"/>
                    <a:pt x="3030" y="1379"/>
                    <a:pt x="3030" y="1333"/>
                  </a:cubicBezTo>
                  <a:cubicBezTo>
                    <a:pt x="3002" y="1261"/>
                    <a:pt x="2998" y="1183"/>
                    <a:pt x="3021" y="1110"/>
                  </a:cubicBezTo>
                  <a:cubicBezTo>
                    <a:pt x="3066" y="956"/>
                    <a:pt x="3207" y="874"/>
                    <a:pt x="3357" y="847"/>
                  </a:cubicBezTo>
                  <a:lnTo>
                    <a:pt x="3375" y="838"/>
                  </a:lnTo>
                  <a:cubicBezTo>
                    <a:pt x="3389" y="824"/>
                    <a:pt x="3393" y="801"/>
                    <a:pt x="3389" y="778"/>
                  </a:cubicBezTo>
                  <a:cubicBezTo>
                    <a:pt x="3357" y="569"/>
                    <a:pt x="3330" y="360"/>
                    <a:pt x="3298" y="155"/>
                  </a:cubicBezTo>
                  <a:cubicBezTo>
                    <a:pt x="3293" y="119"/>
                    <a:pt x="3252" y="101"/>
                    <a:pt x="3225" y="96"/>
                  </a:cubicBezTo>
                  <a:cubicBezTo>
                    <a:pt x="3010" y="78"/>
                    <a:pt x="2797" y="69"/>
                    <a:pt x="2585" y="69"/>
                  </a:cubicBezTo>
                  <a:cubicBezTo>
                    <a:pt x="2325" y="69"/>
                    <a:pt x="2066" y="82"/>
                    <a:pt x="1806" y="110"/>
                  </a:cubicBezTo>
                  <a:cubicBezTo>
                    <a:pt x="1770" y="115"/>
                    <a:pt x="1743" y="133"/>
                    <a:pt x="1734" y="165"/>
                  </a:cubicBezTo>
                  <a:cubicBezTo>
                    <a:pt x="1647" y="447"/>
                    <a:pt x="1688" y="660"/>
                    <a:pt x="1802" y="897"/>
                  </a:cubicBezTo>
                  <a:cubicBezTo>
                    <a:pt x="1943" y="997"/>
                    <a:pt x="2070" y="1183"/>
                    <a:pt x="2084" y="1338"/>
                  </a:cubicBezTo>
                  <a:cubicBezTo>
                    <a:pt x="2097" y="1511"/>
                    <a:pt x="1997" y="1620"/>
                    <a:pt x="1870" y="1665"/>
                  </a:cubicBezTo>
                  <a:cubicBezTo>
                    <a:pt x="1824" y="1697"/>
                    <a:pt x="1765" y="1724"/>
                    <a:pt x="1688" y="1733"/>
                  </a:cubicBezTo>
                  <a:lnTo>
                    <a:pt x="1529" y="1756"/>
                  </a:lnTo>
                  <a:cubicBezTo>
                    <a:pt x="1233" y="1756"/>
                    <a:pt x="1038" y="1588"/>
                    <a:pt x="1151" y="1192"/>
                  </a:cubicBezTo>
                  <a:cubicBezTo>
                    <a:pt x="1179" y="1106"/>
                    <a:pt x="1256" y="1024"/>
                    <a:pt x="1297" y="938"/>
                  </a:cubicBezTo>
                  <a:cubicBezTo>
                    <a:pt x="1670" y="146"/>
                    <a:pt x="656" y="192"/>
                    <a:pt x="156" y="128"/>
                  </a:cubicBezTo>
                  <a:lnTo>
                    <a:pt x="133" y="128"/>
                  </a:lnTo>
                  <a:cubicBezTo>
                    <a:pt x="122" y="125"/>
                    <a:pt x="111" y="123"/>
                    <a:pt x="99" y="123"/>
                  </a:cubicBezTo>
                  <a:cubicBezTo>
                    <a:pt x="49" y="123"/>
                    <a:pt x="1" y="156"/>
                    <a:pt x="1" y="219"/>
                  </a:cubicBezTo>
                  <a:cubicBezTo>
                    <a:pt x="19" y="1238"/>
                    <a:pt x="24" y="2261"/>
                    <a:pt x="19" y="3284"/>
                  </a:cubicBezTo>
                  <a:lnTo>
                    <a:pt x="15577" y="3284"/>
                  </a:lnTo>
                  <a:cubicBezTo>
                    <a:pt x="15577" y="3280"/>
                    <a:pt x="15577" y="3280"/>
                    <a:pt x="15577" y="3275"/>
                  </a:cubicBezTo>
                  <a:cubicBezTo>
                    <a:pt x="15504" y="1688"/>
                    <a:pt x="15249" y="155"/>
                    <a:pt x="15249" y="155"/>
                  </a:cubicBezTo>
                  <a:lnTo>
                    <a:pt x="15208" y="155"/>
                  </a:lnTo>
                  <a:cubicBezTo>
                    <a:pt x="15035" y="165"/>
                    <a:pt x="14858" y="174"/>
                    <a:pt x="14685" y="183"/>
                  </a:cubicBezTo>
                  <a:cubicBezTo>
                    <a:pt x="14521" y="174"/>
                    <a:pt x="14358" y="160"/>
                    <a:pt x="14194" y="151"/>
                  </a:cubicBezTo>
                  <a:cubicBezTo>
                    <a:pt x="14134" y="148"/>
                    <a:pt x="14048" y="129"/>
                    <a:pt x="13971" y="129"/>
                  </a:cubicBezTo>
                  <a:cubicBezTo>
                    <a:pt x="13926" y="129"/>
                    <a:pt x="13885" y="135"/>
                    <a:pt x="13853" y="155"/>
                  </a:cubicBezTo>
                  <a:cubicBezTo>
                    <a:pt x="13662" y="278"/>
                    <a:pt x="13757" y="556"/>
                    <a:pt x="13844" y="706"/>
                  </a:cubicBezTo>
                  <a:cubicBezTo>
                    <a:pt x="13894" y="783"/>
                    <a:pt x="13998" y="851"/>
                    <a:pt x="14026" y="933"/>
                  </a:cubicBezTo>
                  <a:cubicBezTo>
                    <a:pt x="14103" y="1160"/>
                    <a:pt x="14017" y="1383"/>
                    <a:pt x="13803" y="1461"/>
                  </a:cubicBezTo>
                  <a:cubicBezTo>
                    <a:pt x="13735" y="1486"/>
                    <a:pt x="13626" y="1513"/>
                    <a:pt x="13526" y="1513"/>
                  </a:cubicBezTo>
                  <a:cubicBezTo>
                    <a:pt x="13446" y="1513"/>
                    <a:pt x="13372" y="1495"/>
                    <a:pt x="13330" y="1447"/>
                  </a:cubicBezTo>
                  <a:cubicBezTo>
                    <a:pt x="13198" y="1297"/>
                    <a:pt x="13244" y="1010"/>
                    <a:pt x="13339" y="865"/>
                  </a:cubicBezTo>
                  <a:cubicBezTo>
                    <a:pt x="13475" y="642"/>
                    <a:pt x="13589" y="433"/>
                    <a:pt x="13448" y="187"/>
                  </a:cubicBezTo>
                  <a:cubicBezTo>
                    <a:pt x="13435" y="160"/>
                    <a:pt x="13407" y="146"/>
                    <a:pt x="13380" y="146"/>
                  </a:cubicBezTo>
                  <a:cubicBezTo>
                    <a:pt x="12816" y="151"/>
                    <a:pt x="12261" y="192"/>
                    <a:pt x="11702" y="269"/>
                  </a:cubicBezTo>
                  <a:cubicBezTo>
                    <a:pt x="11679" y="274"/>
                    <a:pt x="11652" y="301"/>
                    <a:pt x="11647" y="324"/>
                  </a:cubicBezTo>
                  <a:cubicBezTo>
                    <a:pt x="11620" y="501"/>
                    <a:pt x="11588" y="678"/>
                    <a:pt x="11561" y="856"/>
                  </a:cubicBezTo>
                  <a:cubicBezTo>
                    <a:pt x="11552" y="901"/>
                    <a:pt x="11579" y="951"/>
                    <a:pt x="11634" y="951"/>
                  </a:cubicBezTo>
                  <a:cubicBezTo>
                    <a:pt x="11993" y="1165"/>
                    <a:pt x="11970" y="1365"/>
                    <a:pt x="11570" y="1552"/>
                  </a:cubicBezTo>
                  <a:cubicBezTo>
                    <a:pt x="11522" y="1562"/>
                    <a:pt x="11473" y="1567"/>
                    <a:pt x="11425" y="1567"/>
                  </a:cubicBezTo>
                  <a:cubicBezTo>
                    <a:pt x="11319" y="1567"/>
                    <a:pt x="11214" y="1542"/>
                    <a:pt x="11111" y="1492"/>
                  </a:cubicBezTo>
                  <a:cubicBezTo>
                    <a:pt x="10470" y="1015"/>
                    <a:pt x="11183" y="983"/>
                    <a:pt x="11284" y="806"/>
                  </a:cubicBezTo>
                  <a:cubicBezTo>
                    <a:pt x="11374" y="642"/>
                    <a:pt x="11311" y="392"/>
                    <a:pt x="11274" y="219"/>
                  </a:cubicBezTo>
                  <a:cubicBezTo>
                    <a:pt x="11270" y="187"/>
                    <a:pt x="11234" y="160"/>
                    <a:pt x="11202" y="160"/>
                  </a:cubicBezTo>
                  <a:cubicBezTo>
                    <a:pt x="10688" y="178"/>
                    <a:pt x="10174" y="192"/>
                    <a:pt x="9660" y="210"/>
                  </a:cubicBezTo>
                  <a:cubicBezTo>
                    <a:pt x="9610" y="269"/>
                    <a:pt x="9583" y="333"/>
                    <a:pt x="9560" y="401"/>
                  </a:cubicBezTo>
                  <a:cubicBezTo>
                    <a:pt x="9551" y="451"/>
                    <a:pt x="9546" y="497"/>
                    <a:pt x="9542" y="547"/>
                  </a:cubicBezTo>
                  <a:cubicBezTo>
                    <a:pt x="9601" y="760"/>
                    <a:pt x="9796" y="997"/>
                    <a:pt x="9783" y="1197"/>
                  </a:cubicBezTo>
                  <a:cubicBezTo>
                    <a:pt x="9770" y="1387"/>
                    <a:pt x="9655" y="1466"/>
                    <a:pt x="9523" y="1466"/>
                  </a:cubicBezTo>
                  <a:cubicBezTo>
                    <a:pt x="9516" y="1466"/>
                    <a:pt x="9508" y="1466"/>
                    <a:pt x="9501" y="1465"/>
                  </a:cubicBezTo>
                  <a:cubicBezTo>
                    <a:pt x="9475" y="1471"/>
                    <a:pt x="9445" y="1474"/>
                    <a:pt x="9412" y="1474"/>
                  </a:cubicBezTo>
                  <a:cubicBezTo>
                    <a:pt x="9369" y="1474"/>
                    <a:pt x="9320" y="1469"/>
                    <a:pt x="9269" y="1456"/>
                  </a:cubicBezTo>
                  <a:cubicBezTo>
                    <a:pt x="9032" y="1411"/>
                    <a:pt x="8937" y="1261"/>
                    <a:pt x="8987" y="1001"/>
                  </a:cubicBezTo>
                  <a:cubicBezTo>
                    <a:pt x="9010" y="883"/>
                    <a:pt x="9087" y="774"/>
                    <a:pt x="9128" y="660"/>
                  </a:cubicBezTo>
                  <a:cubicBezTo>
                    <a:pt x="9187" y="492"/>
                    <a:pt x="9201" y="369"/>
                    <a:pt x="9123" y="205"/>
                  </a:cubicBezTo>
                  <a:cubicBezTo>
                    <a:pt x="9114" y="183"/>
                    <a:pt x="9082" y="169"/>
                    <a:pt x="9055" y="169"/>
                  </a:cubicBezTo>
                  <a:cubicBezTo>
                    <a:pt x="8619" y="183"/>
                    <a:pt x="8178" y="196"/>
                    <a:pt x="7736" y="210"/>
                  </a:cubicBezTo>
                  <a:cubicBezTo>
                    <a:pt x="7695" y="210"/>
                    <a:pt x="7655" y="246"/>
                    <a:pt x="7659" y="287"/>
                  </a:cubicBezTo>
                  <a:cubicBezTo>
                    <a:pt x="7682" y="601"/>
                    <a:pt x="7504" y="778"/>
                    <a:pt x="7773" y="1006"/>
                  </a:cubicBezTo>
                  <a:cubicBezTo>
                    <a:pt x="7855" y="1074"/>
                    <a:pt x="8041" y="1142"/>
                    <a:pt x="8059" y="1279"/>
                  </a:cubicBezTo>
                  <a:cubicBezTo>
                    <a:pt x="8103" y="1568"/>
                    <a:pt x="7767" y="1684"/>
                    <a:pt x="7535" y="1684"/>
                  </a:cubicBezTo>
                  <a:cubicBezTo>
                    <a:pt x="7526" y="1684"/>
                    <a:pt x="7518" y="1684"/>
                    <a:pt x="7509" y="1683"/>
                  </a:cubicBezTo>
                  <a:cubicBezTo>
                    <a:pt x="7391" y="1679"/>
                    <a:pt x="7141" y="1629"/>
                    <a:pt x="7036" y="1547"/>
                  </a:cubicBezTo>
                  <a:cubicBezTo>
                    <a:pt x="6750" y="1315"/>
                    <a:pt x="6991" y="1047"/>
                    <a:pt x="7104" y="847"/>
                  </a:cubicBezTo>
                  <a:cubicBezTo>
                    <a:pt x="7195" y="692"/>
                    <a:pt x="7377" y="292"/>
                    <a:pt x="7145" y="151"/>
                  </a:cubicBezTo>
                  <a:cubicBezTo>
                    <a:pt x="7102" y="126"/>
                    <a:pt x="7040" y="117"/>
                    <a:pt x="6971" y="117"/>
                  </a:cubicBezTo>
                  <a:cubicBezTo>
                    <a:pt x="6841" y="117"/>
                    <a:pt x="6687" y="146"/>
                    <a:pt x="6595" y="146"/>
                  </a:cubicBezTo>
                  <a:cubicBezTo>
                    <a:pt x="6286" y="146"/>
                    <a:pt x="5972" y="142"/>
                    <a:pt x="5658" y="128"/>
                  </a:cubicBezTo>
                  <a:cubicBezTo>
                    <a:pt x="5617" y="128"/>
                    <a:pt x="5585" y="165"/>
                    <a:pt x="5581" y="205"/>
                  </a:cubicBezTo>
                  <a:cubicBezTo>
                    <a:pt x="5572" y="406"/>
                    <a:pt x="5558" y="610"/>
                    <a:pt x="5549" y="810"/>
                  </a:cubicBezTo>
                  <a:cubicBezTo>
                    <a:pt x="5772" y="915"/>
                    <a:pt x="5995" y="1138"/>
                    <a:pt x="5804" y="1392"/>
                  </a:cubicBezTo>
                  <a:cubicBezTo>
                    <a:pt x="5710" y="1518"/>
                    <a:pt x="5558" y="1569"/>
                    <a:pt x="5404" y="1569"/>
                  </a:cubicBezTo>
                  <a:cubicBezTo>
                    <a:pt x="5380" y="1569"/>
                    <a:pt x="5355" y="1568"/>
                    <a:pt x="5331" y="1565"/>
                  </a:cubicBezTo>
                  <a:cubicBezTo>
                    <a:pt x="5316" y="1567"/>
                    <a:pt x="5302" y="1567"/>
                    <a:pt x="5288" y="1567"/>
                  </a:cubicBezTo>
                  <a:cubicBezTo>
                    <a:pt x="5169" y="1567"/>
                    <a:pt x="5047" y="1518"/>
                    <a:pt x="4958" y="1424"/>
                  </a:cubicBezTo>
                  <a:cubicBezTo>
                    <a:pt x="4899" y="1361"/>
                    <a:pt x="4849" y="1279"/>
                    <a:pt x="4844" y="1192"/>
                  </a:cubicBezTo>
                  <a:cubicBezTo>
                    <a:pt x="4840" y="1188"/>
                    <a:pt x="4835" y="1183"/>
                    <a:pt x="4830" y="1179"/>
                  </a:cubicBezTo>
                  <a:lnTo>
                    <a:pt x="4844" y="1160"/>
                  </a:lnTo>
                  <a:lnTo>
                    <a:pt x="4844" y="1156"/>
                  </a:lnTo>
                  <a:cubicBezTo>
                    <a:pt x="4849" y="1083"/>
                    <a:pt x="4880" y="1024"/>
                    <a:pt x="4931" y="979"/>
                  </a:cubicBezTo>
                  <a:cubicBezTo>
                    <a:pt x="4962" y="942"/>
                    <a:pt x="5003" y="910"/>
                    <a:pt x="5040" y="879"/>
                  </a:cubicBezTo>
                  <a:cubicBezTo>
                    <a:pt x="5044" y="874"/>
                    <a:pt x="5044" y="874"/>
                    <a:pt x="5049" y="869"/>
                  </a:cubicBezTo>
                  <a:cubicBezTo>
                    <a:pt x="5058" y="860"/>
                    <a:pt x="5067" y="856"/>
                    <a:pt x="5076" y="847"/>
                  </a:cubicBezTo>
                  <a:cubicBezTo>
                    <a:pt x="5112" y="815"/>
                    <a:pt x="5149" y="774"/>
                    <a:pt x="5172" y="724"/>
                  </a:cubicBezTo>
                  <a:cubicBezTo>
                    <a:pt x="5212" y="628"/>
                    <a:pt x="5222" y="519"/>
                    <a:pt x="5217" y="415"/>
                  </a:cubicBezTo>
                  <a:cubicBezTo>
                    <a:pt x="5203" y="351"/>
                    <a:pt x="5194" y="287"/>
                    <a:pt x="5190" y="219"/>
                  </a:cubicBezTo>
                  <a:cubicBezTo>
                    <a:pt x="5185" y="210"/>
                    <a:pt x="5185" y="205"/>
                    <a:pt x="5181" y="196"/>
                  </a:cubicBezTo>
                  <a:cubicBezTo>
                    <a:pt x="5172" y="133"/>
                    <a:pt x="5162" y="74"/>
                    <a:pt x="5158" y="14"/>
                  </a:cubicBezTo>
                  <a:cubicBezTo>
                    <a:pt x="5149" y="5"/>
                    <a:pt x="5135" y="1"/>
                    <a:pt x="51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13"/>
            <p:cNvSpPr/>
            <p:nvPr/>
          </p:nvSpPr>
          <p:spPr>
            <a:xfrm>
              <a:off x="523300" y="1270463"/>
              <a:ext cx="2092997" cy="1968982"/>
            </a:xfrm>
            <a:custGeom>
              <a:avLst/>
              <a:gdLst/>
              <a:ahLst/>
              <a:cxnLst/>
              <a:rect l="l" t="t" r="r" b="b"/>
              <a:pathLst>
                <a:path w="16364" h="15395" extrusionOk="0">
                  <a:moveTo>
                    <a:pt x="5695" y="173"/>
                  </a:moveTo>
                  <a:cubicBezTo>
                    <a:pt x="5699" y="210"/>
                    <a:pt x="5708" y="251"/>
                    <a:pt x="5713" y="291"/>
                  </a:cubicBezTo>
                  <a:cubicBezTo>
                    <a:pt x="5717" y="301"/>
                    <a:pt x="5717" y="310"/>
                    <a:pt x="5722" y="319"/>
                  </a:cubicBezTo>
                  <a:cubicBezTo>
                    <a:pt x="5726" y="378"/>
                    <a:pt x="5736" y="432"/>
                    <a:pt x="5745" y="482"/>
                  </a:cubicBezTo>
                  <a:lnTo>
                    <a:pt x="5749" y="510"/>
                  </a:lnTo>
                  <a:cubicBezTo>
                    <a:pt x="5754" y="614"/>
                    <a:pt x="5740" y="701"/>
                    <a:pt x="5708" y="774"/>
                  </a:cubicBezTo>
                  <a:cubicBezTo>
                    <a:pt x="5695" y="805"/>
                    <a:pt x="5676" y="833"/>
                    <a:pt x="5640" y="864"/>
                  </a:cubicBezTo>
                  <a:cubicBezTo>
                    <a:pt x="5626" y="874"/>
                    <a:pt x="5613" y="883"/>
                    <a:pt x="5604" y="892"/>
                  </a:cubicBezTo>
                  <a:lnTo>
                    <a:pt x="5585" y="915"/>
                  </a:lnTo>
                  <a:cubicBezTo>
                    <a:pt x="5554" y="942"/>
                    <a:pt x="5517" y="969"/>
                    <a:pt x="5490" y="1005"/>
                  </a:cubicBezTo>
                  <a:cubicBezTo>
                    <a:pt x="5426" y="1060"/>
                    <a:pt x="5385" y="1133"/>
                    <a:pt x="5376" y="1215"/>
                  </a:cubicBezTo>
                  <a:lnTo>
                    <a:pt x="5340" y="1265"/>
                  </a:lnTo>
                  <a:lnTo>
                    <a:pt x="5376" y="1310"/>
                  </a:lnTo>
                  <a:cubicBezTo>
                    <a:pt x="5390" y="1401"/>
                    <a:pt x="5440" y="1492"/>
                    <a:pt x="5517" y="1569"/>
                  </a:cubicBezTo>
                  <a:cubicBezTo>
                    <a:pt x="5621" y="1677"/>
                    <a:pt x="5762" y="1739"/>
                    <a:pt x="5907" y="1739"/>
                  </a:cubicBezTo>
                  <a:cubicBezTo>
                    <a:pt x="5921" y="1739"/>
                    <a:pt x="5935" y="1739"/>
                    <a:pt x="5949" y="1738"/>
                  </a:cubicBezTo>
                  <a:cubicBezTo>
                    <a:pt x="5972" y="1739"/>
                    <a:pt x="5994" y="1740"/>
                    <a:pt x="6015" y="1740"/>
                  </a:cubicBezTo>
                  <a:cubicBezTo>
                    <a:pt x="6218" y="1740"/>
                    <a:pt x="6388" y="1664"/>
                    <a:pt x="6490" y="1528"/>
                  </a:cubicBezTo>
                  <a:cubicBezTo>
                    <a:pt x="6568" y="1424"/>
                    <a:pt x="6595" y="1306"/>
                    <a:pt x="6568" y="1192"/>
                  </a:cubicBezTo>
                  <a:cubicBezTo>
                    <a:pt x="6536" y="1060"/>
                    <a:pt x="6418" y="933"/>
                    <a:pt x="6254" y="842"/>
                  </a:cubicBezTo>
                  <a:lnTo>
                    <a:pt x="6286" y="301"/>
                  </a:lnTo>
                  <a:cubicBezTo>
                    <a:pt x="6622" y="310"/>
                    <a:pt x="6927" y="314"/>
                    <a:pt x="7213" y="314"/>
                  </a:cubicBezTo>
                  <a:cubicBezTo>
                    <a:pt x="7259" y="314"/>
                    <a:pt x="7314" y="310"/>
                    <a:pt x="7373" y="301"/>
                  </a:cubicBezTo>
                  <a:cubicBezTo>
                    <a:pt x="7435" y="296"/>
                    <a:pt x="7513" y="288"/>
                    <a:pt x="7582" y="288"/>
                  </a:cubicBezTo>
                  <a:cubicBezTo>
                    <a:pt x="7639" y="288"/>
                    <a:pt x="7689" y="293"/>
                    <a:pt x="7718" y="310"/>
                  </a:cubicBezTo>
                  <a:cubicBezTo>
                    <a:pt x="7873" y="405"/>
                    <a:pt x="7741" y="728"/>
                    <a:pt x="7646" y="887"/>
                  </a:cubicBezTo>
                  <a:cubicBezTo>
                    <a:pt x="7632" y="915"/>
                    <a:pt x="7614" y="946"/>
                    <a:pt x="7595" y="974"/>
                  </a:cubicBezTo>
                  <a:cubicBezTo>
                    <a:pt x="7473" y="1165"/>
                    <a:pt x="7291" y="1451"/>
                    <a:pt x="7600" y="1697"/>
                  </a:cubicBezTo>
                  <a:cubicBezTo>
                    <a:pt x="7732" y="1801"/>
                    <a:pt x="8014" y="1847"/>
                    <a:pt x="8123" y="1851"/>
                  </a:cubicBezTo>
                  <a:cubicBezTo>
                    <a:pt x="8135" y="1852"/>
                    <a:pt x="8147" y="1852"/>
                    <a:pt x="8160" y="1852"/>
                  </a:cubicBezTo>
                  <a:cubicBezTo>
                    <a:pt x="8336" y="1852"/>
                    <a:pt x="8550" y="1792"/>
                    <a:pt x="8673" y="1660"/>
                  </a:cubicBezTo>
                  <a:cubicBezTo>
                    <a:pt x="8751" y="1574"/>
                    <a:pt x="8778" y="1469"/>
                    <a:pt x="8764" y="1356"/>
                  </a:cubicBezTo>
                  <a:cubicBezTo>
                    <a:pt x="8741" y="1215"/>
                    <a:pt x="8614" y="1133"/>
                    <a:pt x="8519" y="1074"/>
                  </a:cubicBezTo>
                  <a:cubicBezTo>
                    <a:pt x="8491" y="1055"/>
                    <a:pt x="8464" y="1037"/>
                    <a:pt x="8446" y="1024"/>
                  </a:cubicBezTo>
                  <a:cubicBezTo>
                    <a:pt x="8300" y="905"/>
                    <a:pt x="8319" y="814"/>
                    <a:pt x="8341" y="655"/>
                  </a:cubicBezTo>
                  <a:cubicBezTo>
                    <a:pt x="8355" y="578"/>
                    <a:pt x="8369" y="487"/>
                    <a:pt x="8364" y="382"/>
                  </a:cubicBezTo>
                  <a:lnTo>
                    <a:pt x="9669" y="342"/>
                  </a:lnTo>
                  <a:lnTo>
                    <a:pt x="9669" y="342"/>
                  </a:lnTo>
                  <a:cubicBezTo>
                    <a:pt x="9728" y="473"/>
                    <a:pt x="9715" y="573"/>
                    <a:pt x="9665" y="714"/>
                  </a:cubicBezTo>
                  <a:cubicBezTo>
                    <a:pt x="9651" y="755"/>
                    <a:pt x="9628" y="796"/>
                    <a:pt x="9606" y="842"/>
                  </a:cubicBezTo>
                  <a:cubicBezTo>
                    <a:pt x="9569" y="915"/>
                    <a:pt x="9533" y="987"/>
                    <a:pt x="9519" y="1069"/>
                  </a:cubicBezTo>
                  <a:cubicBezTo>
                    <a:pt x="9460" y="1374"/>
                    <a:pt x="9583" y="1574"/>
                    <a:pt x="9865" y="1628"/>
                  </a:cubicBezTo>
                  <a:cubicBezTo>
                    <a:pt x="9918" y="1640"/>
                    <a:pt x="9967" y="1646"/>
                    <a:pt x="10012" y="1646"/>
                  </a:cubicBezTo>
                  <a:cubicBezTo>
                    <a:pt x="10052" y="1646"/>
                    <a:pt x="10090" y="1642"/>
                    <a:pt x="10124" y="1633"/>
                  </a:cubicBezTo>
                  <a:cubicBezTo>
                    <a:pt x="10131" y="1633"/>
                    <a:pt x="10138" y="1634"/>
                    <a:pt x="10144" y="1634"/>
                  </a:cubicBezTo>
                  <a:cubicBezTo>
                    <a:pt x="10231" y="1634"/>
                    <a:pt x="10306" y="1606"/>
                    <a:pt x="10365" y="1556"/>
                  </a:cubicBezTo>
                  <a:cubicBezTo>
                    <a:pt x="10415" y="1515"/>
                    <a:pt x="10474" y="1433"/>
                    <a:pt x="10483" y="1287"/>
                  </a:cubicBezTo>
                  <a:cubicBezTo>
                    <a:pt x="10492" y="1142"/>
                    <a:pt x="10420" y="996"/>
                    <a:pt x="10347" y="855"/>
                  </a:cubicBezTo>
                  <a:cubicBezTo>
                    <a:pt x="10306" y="774"/>
                    <a:pt x="10269" y="696"/>
                    <a:pt x="10247" y="623"/>
                  </a:cubicBezTo>
                  <a:cubicBezTo>
                    <a:pt x="10251" y="587"/>
                    <a:pt x="10256" y="546"/>
                    <a:pt x="10260" y="505"/>
                  </a:cubicBezTo>
                  <a:cubicBezTo>
                    <a:pt x="10279" y="455"/>
                    <a:pt x="10297" y="414"/>
                    <a:pt x="10320" y="382"/>
                  </a:cubicBezTo>
                  <a:lnTo>
                    <a:pt x="11811" y="332"/>
                  </a:lnTo>
                  <a:lnTo>
                    <a:pt x="11816" y="369"/>
                  </a:lnTo>
                  <a:cubicBezTo>
                    <a:pt x="11848" y="523"/>
                    <a:pt x="11888" y="728"/>
                    <a:pt x="11825" y="846"/>
                  </a:cubicBezTo>
                  <a:cubicBezTo>
                    <a:pt x="11811" y="878"/>
                    <a:pt x="11729" y="915"/>
                    <a:pt x="11670" y="946"/>
                  </a:cubicBezTo>
                  <a:cubicBezTo>
                    <a:pt x="11538" y="1010"/>
                    <a:pt x="11393" y="1083"/>
                    <a:pt x="11379" y="1233"/>
                  </a:cubicBezTo>
                  <a:cubicBezTo>
                    <a:pt x="11365" y="1356"/>
                    <a:pt x="11461" y="1488"/>
                    <a:pt x="11675" y="1647"/>
                  </a:cubicBezTo>
                  <a:lnTo>
                    <a:pt x="11688" y="1656"/>
                  </a:lnTo>
                  <a:cubicBezTo>
                    <a:pt x="11799" y="1711"/>
                    <a:pt x="11916" y="1737"/>
                    <a:pt x="12035" y="1737"/>
                  </a:cubicBezTo>
                  <a:cubicBezTo>
                    <a:pt x="12092" y="1737"/>
                    <a:pt x="12149" y="1731"/>
                    <a:pt x="12207" y="1719"/>
                  </a:cubicBezTo>
                  <a:lnTo>
                    <a:pt x="12220" y="1710"/>
                  </a:lnTo>
                  <a:cubicBezTo>
                    <a:pt x="12461" y="1601"/>
                    <a:pt x="12580" y="1478"/>
                    <a:pt x="12589" y="1342"/>
                  </a:cubicBezTo>
                  <a:cubicBezTo>
                    <a:pt x="12593" y="1210"/>
                    <a:pt x="12498" y="1087"/>
                    <a:pt x="12293" y="965"/>
                  </a:cubicBezTo>
                  <a:lnTo>
                    <a:pt x="12275" y="951"/>
                  </a:lnTo>
                  <a:lnTo>
                    <a:pt x="12261" y="951"/>
                  </a:lnTo>
                  <a:lnTo>
                    <a:pt x="12343" y="437"/>
                  </a:lnTo>
                  <a:cubicBezTo>
                    <a:pt x="12893" y="360"/>
                    <a:pt x="13448" y="323"/>
                    <a:pt x="13989" y="319"/>
                  </a:cubicBezTo>
                  <a:lnTo>
                    <a:pt x="13989" y="319"/>
                  </a:lnTo>
                  <a:cubicBezTo>
                    <a:pt x="14103" y="519"/>
                    <a:pt x="14012" y="696"/>
                    <a:pt x="13880" y="905"/>
                  </a:cubicBezTo>
                  <a:cubicBezTo>
                    <a:pt x="13776" y="1074"/>
                    <a:pt x="13712" y="1401"/>
                    <a:pt x="13880" y="1588"/>
                  </a:cubicBezTo>
                  <a:cubicBezTo>
                    <a:pt x="13945" y="1660"/>
                    <a:pt x="14046" y="1682"/>
                    <a:pt x="14144" y="1682"/>
                  </a:cubicBezTo>
                  <a:cubicBezTo>
                    <a:pt x="14292" y="1682"/>
                    <a:pt x="14436" y="1631"/>
                    <a:pt x="14444" y="1628"/>
                  </a:cubicBezTo>
                  <a:cubicBezTo>
                    <a:pt x="14703" y="1538"/>
                    <a:pt x="14817" y="1269"/>
                    <a:pt x="14722" y="992"/>
                  </a:cubicBezTo>
                  <a:cubicBezTo>
                    <a:pt x="14699" y="928"/>
                    <a:pt x="14649" y="878"/>
                    <a:pt x="14608" y="833"/>
                  </a:cubicBezTo>
                  <a:cubicBezTo>
                    <a:pt x="14576" y="801"/>
                    <a:pt x="14549" y="774"/>
                    <a:pt x="14535" y="746"/>
                  </a:cubicBezTo>
                  <a:cubicBezTo>
                    <a:pt x="14517" y="714"/>
                    <a:pt x="14353" y="419"/>
                    <a:pt x="14517" y="314"/>
                  </a:cubicBezTo>
                  <a:cubicBezTo>
                    <a:pt x="14532" y="305"/>
                    <a:pt x="14557" y="302"/>
                    <a:pt x="14586" y="302"/>
                  </a:cubicBezTo>
                  <a:cubicBezTo>
                    <a:pt x="14628" y="302"/>
                    <a:pt x="14679" y="309"/>
                    <a:pt x="14717" y="314"/>
                  </a:cubicBezTo>
                  <a:cubicBezTo>
                    <a:pt x="14749" y="319"/>
                    <a:pt x="14776" y="323"/>
                    <a:pt x="14803" y="323"/>
                  </a:cubicBezTo>
                  <a:lnTo>
                    <a:pt x="15299" y="355"/>
                  </a:lnTo>
                  <a:lnTo>
                    <a:pt x="15790" y="328"/>
                  </a:lnTo>
                  <a:cubicBezTo>
                    <a:pt x="15840" y="655"/>
                    <a:pt x="16045" y="2001"/>
                    <a:pt x="16109" y="3366"/>
                  </a:cubicBezTo>
                  <a:cubicBezTo>
                    <a:pt x="16186" y="5103"/>
                    <a:pt x="16159" y="6926"/>
                    <a:pt x="16136" y="8695"/>
                  </a:cubicBezTo>
                  <a:cubicBezTo>
                    <a:pt x="16104" y="10646"/>
                    <a:pt x="16077" y="12661"/>
                    <a:pt x="16191" y="14580"/>
                  </a:cubicBezTo>
                  <a:cubicBezTo>
                    <a:pt x="15581" y="14635"/>
                    <a:pt x="14926" y="14648"/>
                    <a:pt x="14290" y="14657"/>
                  </a:cubicBezTo>
                  <a:cubicBezTo>
                    <a:pt x="13726" y="14662"/>
                    <a:pt x="13144" y="14671"/>
                    <a:pt x="12598" y="14712"/>
                  </a:cubicBezTo>
                  <a:cubicBezTo>
                    <a:pt x="8500" y="15021"/>
                    <a:pt x="4326" y="15194"/>
                    <a:pt x="187" y="15221"/>
                  </a:cubicBezTo>
                  <a:cubicBezTo>
                    <a:pt x="183" y="15221"/>
                    <a:pt x="178" y="15217"/>
                    <a:pt x="174" y="15217"/>
                  </a:cubicBezTo>
                  <a:cubicBezTo>
                    <a:pt x="274" y="14112"/>
                    <a:pt x="356" y="13007"/>
                    <a:pt x="428" y="11929"/>
                  </a:cubicBezTo>
                  <a:cubicBezTo>
                    <a:pt x="679" y="8091"/>
                    <a:pt x="774" y="4175"/>
                    <a:pt x="706" y="301"/>
                  </a:cubicBezTo>
                  <a:lnTo>
                    <a:pt x="706" y="296"/>
                  </a:lnTo>
                  <a:cubicBezTo>
                    <a:pt x="709" y="296"/>
                    <a:pt x="712" y="294"/>
                    <a:pt x="716" y="294"/>
                  </a:cubicBezTo>
                  <a:cubicBezTo>
                    <a:pt x="718" y="294"/>
                    <a:pt x="721" y="295"/>
                    <a:pt x="724" y="296"/>
                  </a:cubicBezTo>
                  <a:lnTo>
                    <a:pt x="742" y="301"/>
                  </a:lnTo>
                  <a:lnTo>
                    <a:pt x="765" y="296"/>
                  </a:lnTo>
                  <a:cubicBezTo>
                    <a:pt x="833" y="305"/>
                    <a:pt x="910" y="310"/>
                    <a:pt x="992" y="319"/>
                  </a:cubicBezTo>
                  <a:cubicBezTo>
                    <a:pt x="1315" y="346"/>
                    <a:pt x="1761" y="382"/>
                    <a:pt x="1879" y="587"/>
                  </a:cubicBezTo>
                  <a:cubicBezTo>
                    <a:pt x="1934" y="683"/>
                    <a:pt x="1920" y="814"/>
                    <a:pt x="1838" y="987"/>
                  </a:cubicBezTo>
                  <a:cubicBezTo>
                    <a:pt x="1825" y="1015"/>
                    <a:pt x="1802" y="1046"/>
                    <a:pt x="1784" y="1078"/>
                  </a:cubicBezTo>
                  <a:cubicBezTo>
                    <a:pt x="1747" y="1133"/>
                    <a:pt x="1711" y="1187"/>
                    <a:pt x="1688" y="1251"/>
                  </a:cubicBezTo>
                  <a:cubicBezTo>
                    <a:pt x="1629" y="1465"/>
                    <a:pt x="1643" y="1633"/>
                    <a:pt x="1734" y="1756"/>
                  </a:cubicBezTo>
                  <a:cubicBezTo>
                    <a:pt x="1820" y="1865"/>
                    <a:pt x="1961" y="1924"/>
                    <a:pt x="2152" y="1924"/>
                  </a:cubicBezTo>
                  <a:lnTo>
                    <a:pt x="2320" y="1901"/>
                  </a:lnTo>
                  <a:cubicBezTo>
                    <a:pt x="2402" y="1888"/>
                    <a:pt x="2475" y="1865"/>
                    <a:pt x="2529" y="1824"/>
                  </a:cubicBezTo>
                  <a:cubicBezTo>
                    <a:pt x="2702" y="1760"/>
                    <a:pt x="2802" y="1606"/>
                    <a:pt x="2789" y="1415"/>
                  </a:cubicBezTo>
                  <a:cubicBezTo>
                    <a:pt x="2775" y="1246"/>
                    <a:pt x="2652" y="1051"/>
                    <a:pt x="2489" y="924"/>
                  </a:cubicBezTo>
                  <a:cubicBezTo>
                    <a:pt x="2398" y="724"/>
                    <a:pt x="2352" y="537"/>
                    <a:pt x="2434" y="278"/>
                  </a:cubicBezTo>
                  <a:cubicBezTo>
                    <a:pt x="2694" y="250"/>
                    <a:pt x="2949" y="237"/>
                    <a:pt x="3204" y="237"/>
                  </a:cubicBezTo>
                  <a:cubicBezTo>
                    <a:pt x="3413" y="237"/>
                    <a:pt x="3622" y="246"/>
                    <a:pt x="3835" y="264"/>
                  </a:cubicBezTo>
                  <a:lnTo>
                    <a:pt x="3921" y="855"/>
                  </a:lnTo>
                  <a:cubicBezTo>
                    <a:pt x="3735" y="896"/>
                    <a:pt x="3603" y="1010"/>
                    <a:pt x="3557" y="1174"/>
                  </a:cubicBezTo>
                  <a:cubicBezTo>
                    <a:pt x="3530" y="1256"/>
                    <a:pt x="3534" y="1347"/>
                    <a:pt x="3562" y="1433"/>
                  </a:cubicBezTo>
                  <a:cubicBezTo>
                    <a:pt x="3571" y="1497"/>
                    <a:pt x="3598" y="1551"/>
                    <a:pt x="3648" y="1592"/>
                  </a:cubicBezTo>
                  <a:cubicBezTo>
                    <a:pt x="3685" y="1633"/>
                    <a:pt x="3721" y="1669"/>
                    <a:pt x="3766" y="1692"/>
                  </a:cubicBezTo>
                  <a:cubicBezTo>
                    <a:pt x="3829" y="1727"/>
                    <a:pt x="3896" y="1744"/>
                    <a:pt x="3963" y="1744"/>
                  </a:cubicBezTo>
                  <a:cubicBezTo>
                    <a:pt x="4046" y="1744"/>
                    <a:pt x="4130" y="1718"/>
                    <a:pt x="4208" y="1665"/>
                  </a:cubicBezTo>
                  <a:cubicBezTo>
                    <a:pt x="4362" y="1560"/>
                    <a:pt x="4458" y="1369"/>
                    <a:pt x="4439" y="1192"/>
                  </a:cubicBezTo>
                  <a:cubicBezTo>
                    <a:pt x="4453" y="1055"/>
                    <a:pt x="4421" y="928"/>
                    <a:pt x="4394" y="805"/>
                  </a:cubicBezTo>
                  <a:cubicBezTo>
                    <a:pt x="4389" y="783"/>
                    <a:pt x="4380" y="760"/>
                    <a:pt x="4376" y="737"/>
                  </a:cubicBezTo>
                  <a:cubicBezTo>
                    <a:pt x="4330" y="546"/>
                    <a:pt x="4317" y="401"/>
                    <a:pt x="4362" y="228"/>
                  </a:cubicBezTo>
                  <a:lnTo>
                    <a:pt x="5695" y="173"/>
                  </a:lnTo>
                  <a:close/>
                  <a:moveTo>
                    <a:pt x="5726" y="0"/>
                  </a:moveTo>
                  <a:lnTo>
                    <a:pt x="4348" y="55"/>
                  </a:lnTo>
                  <a:cubicBezTo>
                    <a:pt x="4276" y="60"/>
                    <a:pt x="4217" y="110"/>
                    <a:pt x="4194" y="178"/>
                  </a:cubicBezTo>
                  <a:cubicBezTo>
                    <a:pt x="4139" y="382"/>
                    <a:pt x="4157" y="560"/>
                    <a:pt x="4208" y="778"/>
                  </a:cubicBezTo>
                  <a:cubicBezTo>
                    <a:pt x="4212" y="801"/>
                    <a:pt x="4217" y="824"/>
                    <a:pt x="4221" y="846"/>
                  </a:cubicBezTo>
                  <a:cubicBezTo>
                    <a:pt x="4253" y="969"/>
                    <a:pt x="4280" y="1074"/>
                    <a:pt x="4262" y="1183"/>
                  </a:cubicBezTo>
                  <a:lnTo>
                    <a:pt x="4262" y="1192"/>
                  </a:lnTo>
                  <a:lnTo>
                    <a:pt x="4262" y="1206"/>
                  </a:lnTo>
                  <a:cubicBezTo>
                    <a:pt x="4280" y="1319"/>
                    <a:pt x="4212" y="1451"/>
                    <a:pt x="4107" y="1524"/>
                  </a:cubicBezTo>
                  <a:cubicBezTo>
                    <a:pt x="4076" y="1547"/>
                    <a:pt x="4023" y="1574"/>
                    <a:pt x="3962" y="1574"/>
                  </a:cubicBezTo>
                  <a:cubicBezTo>
                    <a:pt x="3926" y="1574"/>
                    <a:pt x="3888" y="1565"/>
                    <a:pt x="3848" y="1542"/>
                  </a:cubicBezTo>
                  <a:cubicBezTo>
                    <a:pt x="3821" y="1528"/>
                    <a:pt x="3794" y="1506"/>
                    <a:pt x="3771" y="1478"/>
                  </a:cubicBezTo>
                  <a:lnTo>
                    <a:pt x="3766" y="1469"/>
                  </a:lnTo>
                  <a:lnTo>
                    <a:pt x="3757" y="1465"/>
                  </a:lnTo>
                  <a:cubicBezTo>
                    <a:pt x="3739" y="1451"/>
                    <a:pt x="3730" y="1437"/>
                    <a:pt x="3730" y="1415"/>
                  </a:cubicBezTo>
                  <a:lnTo>
                    <a:pt x="3730" y="1401"/>
                  </a:lnTo>
                  <a:lnTo>
                    <a:pt x="3725" y="1392"/>
                  </a:lnTo>
                  <a:cubicBezTo>
                    <a:pt x="3707" y="1333"/>
                    <a:pt x="3703" y="1274"/>
                    <a:pt x="3716" y="1219"/>
                  </a:cubicBezTo>
                  <a:cubicBezTo>
                    <a:pt x="3762" y="1078"/>
                    <a:pt x="3907" y="1028"/>
                    <a:pt x="3989" y="1015"/>
                  </a:cubicBezTo>
                  <a:lnTo>
                    <a:pt x="4048" y="996"/>
                  </a:lnTo>
                  <a:lnTo>
                    <a:pt x="4067" y="969"/>
                  </a:lnTo>
                  <a:cubicBezTo>
                    <a:pt x="4089" y="933"/>
                    <a:pt x="4094" y="892"/>
                    <a:pt x="4089" y="851"/>
                  </a:cubicBezTo>
                  <a:lnTo>
                    <a:pt x="3998" y="228"/>
                  </a:lnTo>
                  <a:cubicBezTo>
                    <a:pt x="3989" y="146"/>
                    <a:pt x="3912" y="100"/>
                    <a:pt x="3848" y="96"/>
                  </a:cubicBezTo>
                  <a:cubicBezTo>
                    <a:pt x="3629" y="75"/>
                    <a:pt x="3413" y="65"/>
                    <a:pt x="3197" y="65"/>
                  </a:cubicBezTo>
                  <a:cubicBezTo>
                    <a:pt x="2938" y="65"/>
                    <a:pt x="2679" y="80"/>
                    <a:pt x="2416" y="110"/>
                  </a:cubicBezTo>
                  <a:cubicBezTo>
                    <a:pt x="2343" y="114"/>
                    <a:pt x="2288" y="160"/>
                    <a:pt x="2266" y="223"/>
                  </a:cubicBezTo>
                  <a:cubicBezTo>
                    <a:pt x="2179" y="501"/>
                    <a:pt x="2202" y="728"/>
                    <a:pt x="2338" y="1015"/>
                  </a:cubicBezTo>
                  <a:lnTo>
                    <a:pt x="2348" y="1037"/>
                  </a:lnTo>
                  <a:lnTo>
                    <a:pt x="2366" y="1051"/>
                  </a:lnTo>
                  <a:cubicBezTo>
                    <a:pt x="2498" y="1146"/>
                    <a:pt x="2607" y="1306"/>
                    <a:pt x="2616" y="1428"/>
                  </a:cubicBezTo>
                  <a:cubicBezTo>
                    <a:pt x="2625" y="1588"/>
                    <a:pt x="2520" y="1647"/>
                    <a:pt x="2457" y="1669"/>
                  </a:cubicBezTo>
                  <a:lnTo>
                    <a:pt x="2443" y="1674"/>
                  </a:lnTo>
                  <a:lnTo>
                    <a:pt x="2434" y="1683"/>
                  </a:lnTo>
                  <a:cubicBezTo>
                    <a:pt x="2402" y="1706"/>
                    <a:pt x="2352" y="1724"/>
                    <a:pt x="2293" y="1733"/>
                  </a:cubicBezTo>
                  <a:lnTo>
                    <a:pt x="2143" y="1756"/>
                  </a:lnTo>
                  <a:cubicBezTo>
                    <a:pt x="2052" y="1756"/>
                    <a:pt x="1929" y="1738"/>
                    <a:pt x="1870" y="1651"/>
                  </a:cubicBezTo>
                  <a:cubicBezTo>
                    <a:pt x="1811" y="1578"/>
                    <a:pt x="1806" y="1456"/>
                    <a:pt x="1852" y="1301"/>
                  </a:cubicBezTo>
                  <a:cubicBezTo>
                    <a:pt x="1865" y="1260"/>
                    <a:pt x="1893" y="1219"/>
                    <a:pt x="1925" y="1174"/>
                  </a:cubicBezTo>
                  <a:cubicBezTo>
                    <a:pt x="1947" y="1137"/>
                    <a:pt x="1970" y="1101"/>
                    <a:pt x="1988" y="1060"/>
                  </a:cubicBezTo>
                  <a:cubicBezTo>
                    <a:pt x="2097" y="837"/>
                    <a:pt x="2107" y="651"/>
                    <a:pt x="2025" y="505"/>
                  </a:cubicBezTo>
                  <a:cubicBezTo>
                    <a:pt x="1861" y="219"/>
                    <a:pt x="1383" y="182"/>
                    <a:pt x="1006" y="151"/>
                  </a:cubicBezTo>
                  <a:cubicBezTo>
                    <a:pt x="924" y="141"/>
                    <a:pt x="851" y="137"/>
                    <a:pt x="783" y="128"/>
                  </a:cubicBezTo>
                  <a:lnTo>
                    <a:pt x="751" y="128"/>
                  </a:lnTo>
                  <a:cubicBezTo>
                    <a:pt x="739" y="126"/>
                    <a:pt x="727" y="124"/>
                    <a:pt x="714" y="124"/>
                  </a:cubicBezTo>
                  <a:cubicBezTo>
                    <a:pt x="675" y="124"/>
                    <a:pt x="636" y="136"/>
                    <a:pt x="601" y="160"/>
                  </a:cubicBezTo>
                  <a:cubicBezTo>
                    <a:pt x="556" y="191"/>
                    <a:pt x="533" y="246"/>
                    <a:pt x="533" y="305"/>
                  </a:cubicBezTo>
                  <a:cubicBezTo>
                    <a:pt x="597" y="4180"/>
                    <a:pt x="506" y="8086"/>
                    <a:pt x="256" y="11920"/>
                  </a:cubicBezTo>
                  <a:cubicBezTo>
                    <a:pt x="187" y="12993"/>
                    <a:pt x="101" y="14098"/>
                    <a:pt x="6" y="15203"/>
                  </a:cubicBezTo>
                  <a:cubicBezTo>
                    <a:pt x="1" y="15249"/>
                    <a:pt x="15" y="15294"/>
                    <a:pt x="51" y="15330"/>
                  </a:cubicBezTo>
                  <a:cubicBezTo>
                    <a:pt x="87" y="15371"/>
                    <a:pt x="137" y="15394"/>
                    <a:pt x="187" y="15394"/>
                  </a:cubicBezTo>
                  <a:cubicBezTo>
                    <a:pt x="187" y="15394"/>
                    <a:pt x="187" y="15394"/>
                    <a:pt x="183" y="15389"/>
                  </a:cubicBezTo>
                  <a:cubicBezTo>
                    <a:pt x="4326" y="15362"/>
                    <a:pt x="8505" y="15189"/>
                    <a:pt x="12607" y="14880"/>
                  </a:cubicBezTo>
                  <a:cubicBezTo>
                    <a:pt x="13144" y="14839"/>
                    <a:pt x="13726" y="14830"/>
                    <a:pt x="14290" y="14821"/>
                  </a:cubicBezTo>
                  <a:cubicBezTo>
                    <a:pt x="14935" y="14812"/>
                    <a:pt x="15599" y="14803"/>
                    <a:pt x="16218" y="14748"/>
                  </a:cubicBezTo>
                  <a:cubicBezTo>
                    <a:pt x="16236" y="14762"/>
                    <a:pt x="16254" y="14767"/>
                    <a:pt x="16269" y="14767"/>
                  </a:cubicBezTo>
                  <a:cubicBezTo>
                    <a:pt x="16289" y="14767"/>
                    <a:pt x="16304" y="14760"/>
                    <a:pt x="16309" y="14757"/>
                  </a:cubicBezTo>
                  <a:cubicBezTo>
                    <a:pt x="16363" y="14735"/>
                    <a:pt x="16363" y="14680"/>
                    <a:pt x="16359" y="14648"/>
                  </a:cubicBezTo>
                  <a:cubicBezTo>
                    <a:pt x="16241" y="12716"/>
                    <a:pt x="16272" y="10669"/>
                    <a:pt x="16300" y="8695"/>
                  </a:cubicBezTo>
                  <a:cubicBezTo>
                    <a:pt x="16327" y="6926"/>
                    <a:pt x="16354" y="5094"/>
                    <a:pt x="16272" y="3357"/>
                  </a:cubicBezTo>
                  <a:cubicBezTo>
                    <a:pt x="16200" y="1779"/>
                    <a:pt x="15945" y="237"/>
                    <a:pt x="15940" y="223"/>
                  </a:cubicBezTo>
                  <a:lnTo>
                    <a:pt x="15927" y="146"/>
                  </a:lnTo>
                  <a:lnTo>
                    <a:pt x="15295" y="178"/>
                  </a:lnTo>
                  <a:lnTo>
                    <a:pt x="14808" y="151"/>
                  </a:lnTo>
                  <a:cubicBezTo>
                    <a:pt x="14785" y="146"/>
                    <a:pt x="14763" y="146"/>
                    <a:pt x="14735" y="141"/>
                  </a:cubicBezTo>
                  <a:cubicBezTo>
                    <a:pt x="14688" y="135"/>
                    <a:pt x="14637" y="128"/>
                    <a:pt x="14585" y="128"/>
                  </a:cubicBezTo>
                  <a:cubicBezTo>
                    <a:pt x="14526" y="128"/>
                    <a:pt x="14468" y="137"/>
                    <a:pt x="14417" y="169"/>
                  </a:cubicBezTo>
                  <a:cubicBezTo>
                    <a:pt x="14194" y="314"/>
                    <a:pt x="14258" y="614"/>
                    <a:pt x="14381" y="833"/>
                  </a:cubicBezTo>
                  <a:cubicBezTo>
                    <a:pt x="14408" y="874"/>
                    <a:pt x="14444" y="910"/>
                    <a:pt x="14476" y="946"/>
                  </a:cubicBezTo>
                  <a:cubicBezTo>
                    <a:pt x="14512" y="983"/>
                    <a:pt x="14544" y="1015"/>
                    <a:pt x="14553" y="1046"/>
                  </a:cubicBezTo>
                  <a:cubicBezTo>
                    <a:pt x="14622" y="1233"/>
                    <a:pt x="14549" y="1406"/>
                    <a:pt x="14381" y="1465"/>
                  </a:cubicBezTo>
                  <a:cubicBezTo>
                    <a:pt x="14307" y="1492"/>
                    <a:pt x="14217" y="1508"/>
                    <a:pt x="14142" y="1508"/>
                  </a:cubicBezTo>
                  <a:cubicBezTo>
                    <a:pt x="14079" y="1508"/>
                    <a:pt x="14026" y="1496"/>
                    <a:pt x="14003" y="1469"/>
                  </a:cubicBezTo>
                  <a:cubicBezTo>
                    <a:pt x="13898" y="1356"/>
                    <a:pt x="13944" y="1110"/>
                    <a:pt x="14021" y="992"/>
                  </a:cubicBezTo>
                  <a:cubicBezTo>
                    <a:pt x="14135" y="810"/>
                    <a:pt x="14308" y="533"/>
                    <a:pt x="14130" y="228"/>
                  </a:cubicBezTo>
                  <a:cubicBezTo>
                    <a:pt x="14103" y="173"/>
                    <a:pt x="14049" y="146"/>
                    <a:pt x="13989" y="146"/>
                  </a:cubicBezTo>
                  <a:cubicBezTo>
                    <a:pt x="13435" y="146"/>
                    <a:pt x="12866" y="187"/>
                    <a:pt x="12302" y="269"/>
                  </a:cubicBezTo>
                  <a:cubicBezTo>
                    <a:pt x="12239" y="278"/>
                    <a:pt x="12184" y="332"/>
                    <a:pt x="12175" y="392"/>
                  </a:cubicBezTo>
                  <a:lnTo>
                    <a:pt x="12084" y="924"/>
                  </a:lnTo>
                  <a:cubicBezTo>
                    <a:pt x="12075" y="974"/>
                    <a:pt x="12089" y="1028"/>
                    <a:pt x="12120" y="1065"/>
                  </a:cubicBezTo>
                  <a:cubicBezTo>
                    <a:pt x="12148" y="1096"/>
                    <a:pt x="12179" y="1115"/>
                    <a:pt x="12216" y="1119"/>
                  </a:cubicBezTo>
                  <a:cubicBezTo>
                    <a:pt x="12348" y="1196"/>
                    <a:pt x="12416" y="1274"/>
                    <a:pt x="12411" y="1333"/>
                  </a:cubicBezTo>
                  <a:cubicBezTo>
                    <a:pt x="12407" y="1397"/>
                    <a:pt x="12316" y="1474"/>
                    <a:pt x="12152" y="1551"/>
                  </a:cubicBezTo>
                  <a:cubicBezTo>
                    <a:pt x="12109" y="1560"/>
                    <a:pt x="12066" y="1565"/>
                    <a:pt x="12024" y="1565"/>
                  </a:cubicBezTo>
                  <a:cubicBezTo>
                    <a:pt x="11937" y="1565"/>
                    <a:pt x="11851" y="1545"/>
                    <a:pt x="11766" y="1506"/>
                  </a:cubicBezTo>
                  <a:cubicBezTo>
                    <a:pt x="11552" y="1342"/>
                    <a:pt x="11543" y="1265"/>
                    <a:pt x="11543" y="1246"/>
                  </a:cubicBezTo>
                  <a:cubicBezTo>
                    <a:pt x="11547" y="1192"/>
                    <a:pt x="11657" y="1137"/>
                    <a:pt x="11743" y="1096"/>
                  </a:cubicBezTo>
                  <a:cubicBezTo>
                    <a:pt x="11838" y="1051"/>
                    <a:pt x="11929" y="1005"/>
                    <a:pt x="11970" y="928"/>
                  </a:cubicBezTo>
                  <a:cubicBezTo>
                    <a:pt x="12066" y="755"/>
                    <a:pt x="12016" y="510"/>
                    <a:pt x="11979" y="332"/>
                  </a:cubicBezTo>
                  <a:lnTo>
                    <a:pt x="11970" y="287"/>
                  </a:lnTo>
                  <a:cubicBezTo>
                    <a:pt x="11957" y="217"/>
                    <a:pt x="11889" y="159"/>
                    <a:pt x="11819" y="159"/>
                  </a:cubicBezTo>
                  <a:cubicBezTo>
                    <a:pt x="11816" y="159"/>
                    <a:pt x="11814" y="159"/>
                    <a:pt x="11811" y="160"/>
                  </a:cubicBezTo>
                  <a:lnTo>
                    <a:pt x="10229" y="210"/>
                  </a:lnTo>
                  <a:lnTo>
                    <a:pt x="10206" y="237"/>
                  </a:lnTo>
                  <a:cubicBezTo>
                    <a:pt x="10156" y="296"/>
                    <a:pt x="10119" y="369"/>
                    <a:pt x="10092" y="460"/>
                  </a:cubicBezTo>
                  <a:lnTo>
                    <a:pt x="10088" y="473"/>
                  </a:lnTo>
                  <a:cubicBezTo>
                    <a:pt x="10078" y="514"/>
                    <a:pt x="10074" y="560"/>
                    <a:pt x="10069" y="605"/>
                  </a:cubicBezTo>
                  <a:lnTo>
                    <a:pt x="10065" y="637"/>
                  </a:lnTo>
                  <a:lnTo>
                    <a:pt x="10069" y="655"/>
                  </a:lnTo>
                  <a:cubicBezTo>
                    <a:pt x="10097" y="746"/>
                    <a:pt x="10142" y="842"/>
                    <a:pt x="10192" y="933"/>
                  </a:cubicBezTo>
                  <a:cubicBezTo>
                    <a:pt x="10251" y="1051"/>
                    <a:pt x="10315" y="1178"/>
                    <a:pt x="10310" y="1274"/>
                  </a:cubicBezTo>
                  <a:cubicBezTo>
                    <a:pt x="10306" y="1342"/>
                    <a:pt x="10283" y="1397"/>
                    <a:pt x="10251" y="1424"/>
                  </a:cubicBezTo>
                  <a:cubicBezTo>
                    <a:pt x="10219" y="1453"/>
                    <a:pt x="10177" y="1462"/>
                    <a:pt x="10143" y="1462"/>
                  </a:cubicBezTo>
                  <a:cubicBezTo>
                    <a:pt x="10135" y="1462"/>
                    <a:pt x="10127" y="1461"/>
                    <a:pt x="10119" y="1460"/>
                  </a:cubicBezTo>
                  <a:lnTo>
                    <a:pt x="10101" y="1460"/>
                  </a:lnTo>
                  <a:lnTo>
                    <a:pt x="10088" y="1465"/>
                  </a:lnTo>
                  <a:cubicBezTo>
                    <a:pt x="10070" y="1470"/>
                    <a:pt x="10049" y="1473"/>
                    <a:pt x="10025" y="1473"/>
                  </a:cubicBezTo>
                  <a:cubicBezTo>
                    <a:pt x="9989" y="1473"/>
                    <a:pt x="9946" y="1467"/>
                    <a:pt x="9897" y="1456"/>
                  </a:cubicBezTo>
                  <a:cubicBezTo>
                    <a:pt x="9706" y="1419"/>
                    <a:pt x="9642" y="1315"/>
                    <a:pt x="9683" y="1101"/>
                  </a:cubicBezTo>
                  <a:cubicBezTo>
                    <a:pt x="9692" y="1042"/>
                    <a:pt x="9724" y="983"/>
                    <a:pt x="9756" y="915"/>
                  </a:cubicBezTo>
                  <a:cubicBezTo>
                    <a:pt x="9778" y="869"/>
                    <a:pt x="9801" y="824"/>
                    <a:pt x="9819" y="774"/>
                  </a:cubicBezTo>
                  <a:cubicBezTo>
                    <a:pt x="9883" y="596"/>
                    <a:pt x="9906" y="442"/>
                    <a:pt x="9815" y="255"/>
                  </a:cubicBezTo>
                  <a:cubicBezTo>
                    <a:pt x="9789" y="204"/>
                    <a:pt x="9731" y="168"/>
                    <a:pt x="9675" y="168"/>
                  </a:cubicBezTo>
                  <a:cubicBezTo>
                    <a:pt x="9671" y="168"/>
                    <a:pt x="9668" y="168"/>
                    <a:pt x="9665" y="169"/>
                  </a:cubicBezTo>
                  <a:lnTo>
                    <a:pt x="8346" y="210"/>
                  </a:lnTo>
                  <a:cubicBezTo>
                    <a:pt x="8300" y="210"/>
                    <a:pt x="8259" y="232"/>
                    <a:pt x="8228" y="264"/>
                  </a:cubicBezTo>
                  <a:cubicBezTo>
                    <a:pt x="8200" y="296"/>
                    <a:pt x="8182" y="337"/>
                    <a:pt x="8187" y="378"/>
                  </a:cubicBezTo>
                  <a:cubicBezTo>
                    <a:pt x="8191" y="469"/>
                    <a:pt x="8182" y="551"/>
                    <a:pt x="8168" y="628"/>
                  </a:cubicBezTo>
                  <a:cubicBezTo>
                    <a:pt x="8141" y="796"/>
                    <a:pt x="8114" y="974"/>
                    <a:pt x="8332" y="1156"/>
                  </a:cubicBezTo>
                  <a:cubicBezTo>
                    <a:pt x="8359" y="1178"/>
                    <a:pt x="8391" y="1196"/>
                    <a:pt x="8428" y="1219"/>
                  </a:cubicBezTo>
                  <a:cubicBezTo>
                    <a:pt x="8500" y="1265"/>
                    <a:pt x="8582" y="1315"/>
                    <a:pt x="8591" y="1378"/>
                  </a:cubicBezTo>
                  <a:cubicBezTo>
                    <a:pt x="8601" y="1442"/>
                    <a:pt x="8582" y="1497"/>
                    <a:pt x="8541" y="1542"/>
                  </a:cubicBezTo>
                  <a:cubicBezTo>
                    <a:pt x="8462" y="1634"/>
                    <a:pt x="8295" y="1680"/>
                    <a:pt x="8163" y="1680"/>
                  </a:cubicBezTo>
                  <a:cubicBezTo>
                    <a:pt x="8151" y="1680"/>
                    <a:pt x="8139" y="1679"/>
                    <a:pt x="8128" y="1679"/>
                  </a:cubicBezTo>
                  <a:cubicBezTo>
                    <a:pt x="8005" y="1674"/>
                    <a:pt x="7782" y="1628"/>
                    <a:pt x="7700" y="1560"/>
                  </a:cubicBezTo>
                  <a:cubicBezTo>
                    <a:pt x="7527" y="1424"/>
                    <a:pt x="7600" y="1283"/>
                    <a:pt x="7736" y="1065"/>
                  </a:cubicBezTo>
                  <a:cubicBezTo>
                    <a:pt x="7755" y="1033"/>
                    <a:pt x="7773" y="1001"/>
                    <a:pt x="7791" y="974"/>
                  </a:cubicBezTo>
                  <a:cubicBezTo>
                    <a:pt x="7959" y="683"/>
                    <a:pt x="8050" y="314"/>
                    <a:pt x="7805" y="164"/>
                  </a:cubicBezTo>
                  <a:cubicBezTo>
                    <a:pt x="7745" y="126"/>
                    <a:pt x="7666" y="114"/>
                    <a:pt x="7582" y="114"/>
                  </a:cubicBezTo>
                  <a:cubicBezTo>
                    <a:pt x="7506" y="114"/>
                    <a:pt x="7425" y="124"/>
                    <a:pt x="7350" y="132"/>
                  </a:cubicBezTo>
                  <a:cubicBezTo>
                    <a:pt x="7295" y="137"/>
                    <a:pt x="7245" y="141"/>
                    <a:pt x="7209" y="141"/>
                  </a:cubicBezTo>
                  <a:cubicBezTo>
                    <a:pt x="7156" y="142"/>
                    <a:pt x="7102" y="143"/>
                    <a:pt x="7047" y="143"/>
                  </a:cubicBezTo>
                  <a:cubicBezTo>
                    <a:pt x="6805" y="143"/>
                    <a:pt x="6551" y="135"/>
                    <a:pt x="6277" y="128"/>
                  </a:cubicBezTo>
                  <a:cubicBezTo>
                    <a:pt x="6274" y="128"/>
                    <a:pt x="6271" y="128"/>
                    <a:pt x="6269" y="128"/>
                  </a:cubicBezTo>
                  <a:cubicBezTo>
                    <a:pt x="6185" y="128"/>
                    <a:pt x="6113" y="194"/>
                    <a:pt x="6108" y="282"/>
                  </a:cubicBezTo>
                  <a:lnTo>
                    <a:pt x="6072" y="946"/>
                  </a:lnTo>
                  <a:lnTo>
                    <a:pt x="6127" y="969"/>
                  </a:lnTo>
                  <a:cubicBezTo>
                    <a:pt x="6268" y="1037"/>
                    <a:pt x="6372" y="1137"/>
                    <a:pt x="6395" y="1233"/>
                  </a:cubicBezTo>
                  <a:cubicBezTo>
                    <a:pt x="6413" y="1297"/>
                    <a:pt x="6395" y="1360"/>
                    <a:pt x="6349" y="1424"/>
                  </a:cubicBezTo>
                  <a:cubicBezTo>
                    <a:pt x="6280" y="1517"/>
                    <a:pt x="6154" y="1567"/>
                    <a:pt x="6004" y="1567"/>
                  </a:cubicBezTo>
                  <a:cubicBezTo>
                    <a:pt x="5986" y="1567"/>
                    <a:pt x="5968" y="1566"/>
                    <a:pt x="5949" y="1565"/>
                  </a:cubicBezTo>
                  <a:lnTo>
                    <a:pt x="5936" y="1565"/>
                  </a:lnTo>
                  <a:cubicBezTo>
                    <a:pt x="5926" y="1566"/>
                    <a:pt x="5917" y="1566"/>
                    <a:pt x="5908" y="1566"/>
                  </a:cubicBezTo>
                  <a:cubicBezTo>
                    <a:pt x="5808" y="1566"/>
                    <a:pt x="5710" y="1522"/>
                    <a:pt x="5631" y="1447"/>
                  </a:cubicBezTo>
                  <a:cubicBezTo>
                    <a:pt x="5581" y="1392"/>
                    <a:pt x="5545" y="1328"/>
                    <a:pt x="5540" y="1269"/>
                  </a:cubicBezTo>
                  <a:lnTo>
                    <a:pt x="5540" y="1242"/>
                  </a:lnTo>
                  <a:cubicBezTo>
                    <a:pt x="5545" y="1196"/>
                    <a:pt x="5563" y="1160"/>
                    <a:pt x="5599" y="1128"/>
                  </a:cubicBezTo>
                  <a:lnTo>
                    <a:pt x="5608" y="1119"/>
                  </a:lnTo>
                  <a:cubicBezTo>
                    <a:pt x="5635" y="1092"/>
                    <a:pt x="5663" y="1069"/>
                    <a:pt x="5695" y="1042"/>
                  </a:cubicBezTo>
                  <a:lnTo>
                    <a:pt x="5722" y="1019"/>
                  </a:lnTo>
                  <a:lnTo>
                    <a:pt x="5726" y="1010"/>
                  </a:lnTo>
                  <a:cubicBezTo>
                    <a:pt x="5726" y="1005"/>
                    <a:pt x="5731" y="1005"/>
                    <a:pt x="5736" y="1001"/>
                  </a:cubicBezTo>
                  <a:lnTo>
                    <a:pt x="5749" y="992"/>
                  </a:lnTo>
                  <a:cubicBezTo>
                    <a:pt x="5786" y="960"/>
                    <a:pt x="5831" y="910"/>
                    <a:pt x="5863" y="842"/>
                  </a:cubicBezTo>
                  <a:cubicBezTo>
                    <a:pt x="5904" y="742"/>
                    <a:pt x="5922" y="633"/>
                    <a:pt x="5913" y="492"/>
                  </a:cubicBezTo>
                  <a:lnTo>
                    <a:pt x="5908" y="455"/>
                  </a:lnTo>
                  <a:cubicBezTo>
                    <a:pt x="5899" y="405"/>
                    <a:pt x="5890" y="351"/>
                    <a:pt x="5886" y="296"/>
                  </a:cubicBezTo>
                  <a:lnTo>
                    <a:pt x="5886" y="282"/>
                  </a:lnTo>
                  <a:lnTo>
                    <a:pt x="5881" y="269"/>
                  </a:lnTo>
                  <a:cubicBezTo>
                    <a:pt x="5881" y="264"/>
                    <a:pt x="5881" y="264"/>
                    <a:pt x="5881" y="264"/>
                  </a:cubicBezTo>
                  <a:cubicBezTo>
                    <a:pt x="5867" y="205"/>
                    <a:pt x="5863" y="146"/>
                    <a:pt x="5858" y="91"/>
                  </a:cubicBezTo>
                  <a:lnTo>
                    <a:pt x="5854" y="46"/>
                  </a:lnTo>
                  <a:lnTo>
                    <a:pt x="5817" y="23"/>
                  </a:lnTo>
                  <a:cubicBezTo>
                    <a:pt x="5790" y="5"/>
                    <a:pt x="5758" y="0"/>
                    <a:pt x="57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3" name="Google Shape;483;p13"/>
          <p:cNvSpPr/>
          <p:nvPr/>
        </p:nvSpPr>
        <p:spPr>
          <a:xfrm>
            <a:off x="617942" y="1859017"/>
            <a:ext cx="1224160" cy="796158"/>
          </a:xfrm>
          <a:custGeom>
            <a:avLst/>
            <a:gdLst/>
            <a:ahLst/>
            <a:cxnLst/>
            <a:rect l="l" t="t" r="r" b="b"/>
            <a:pathLst>
              <a:path w="7491" h="4872" extrusionOk="0">
                <a:moveTo>
                  <a:pt x="6645" y="1"/>
                </a:moveTo>
                <a:lnTo>
                  <a:pt x="6576" y="28"/>
                </a:lnTo>
                <a:cubicBezTo>
                  <a:pt x="6576" y="28"/>
                  <a:pt x="5494" y="519"/>
                  <a:pt x="5426" y="537"/>
                </a:cubicBezTo>
                <a:cubicBezTo>
                  <a:pt x="5358" y="555"/>
                  <a:pt x="3352" y="1479"/>
                  <a:pt x="3352" y="1479"/>
                </a:cubicBezTo>
                <a:cubicBezTo>
                  <a:pt x="3352" y="1479"/>
                  <a:pt x="1765" y="2188"/>
                  <a:pt x="1137" y="2456"/>
                </a:cubicBezTo>
                <a:cubicBezTo>
                  <a:pt x="514" y="2725"/>
                  <a:pt x="14" y="2943"/>
                  <a:pt x="1" y="2957"/>
                </a:cubicBezTo>
                <a:lnTo>
                  <a:pt x="401" y="3125"/>
                </a:lnTo>
                <a:lnTo>
                  <a:pt x="337" y="3216"/>
                </a:lnTo>
                <a:lnTo>
                  <a:pt x="151" y="3475"/>
                </a:lnTo>
                <a:cubicBezTo>
                  <a:pt x="151" y="3475"/>
                  <a:pt x="273" y="3516"/>
                  <a:pt x="351" y="3521"/>
                </a:cubicBezTo>
                <a:cubicBezTo>
                  <a:pt x="433" y="3530"/>
                  <a:pt x="433" y="3630"/>
                  <a:pt x="437" y="3680"/>
                </a:cubicBezTo>
                <a:cubicBezTo>
                  <a:pt x="446" y="3734"/>
                  <a:pt x="364" y="3962"/>
                  <a:pt x="364" y="3962"/>
                </a:cubicBezTo>
                <a:cubicBezTo>
                  <a:pt x="364" y="3962"/>
                  <a:pt x="383" y="4034"/>
                  <a:pt x="410" y="4057"/>
                </a:cubicBezTo>
                <a:cubicBezTo>
                  <a:pt x="437" y="4075"/>
                  <a:pt x="669" y="4107"/>
                  <a:pt x="669" y="4107"/>
                </a:cubicBezTo>
                <a:lnTo>
                  <a:pt x="405" y="4471"/>
                </a:lnTo>
                <a:lnTo>
                  <a:pt x="537" y="4485"/>
                </a:lnTo>
                <a:lnTo>
                  <a:pt x="828" y="4535"/>
                </a:lnTo>
                <a:lnTo>
                  <a:pt x="633" y="4871"/>
                </a:lnTo>
                <a:cubicBezTo>
                  <a:pt x="633" y="4871"/>
                  <a:pt x="710" y="4871"/>
                  <a:pt x="783" y="4867"/>
                </a:cubicBezTo>
                <a:cubicBezTo>
                  <a:pt x="856" y="4857"/>
                  <a:pt x="1447" y="4630"/>
                  <a:pt x="1588" y="4566"/>
                </a:cubicBezTo>
                <a:cubicBezTo>
                  <a:pt x="1729" y="4507"/>
                  <a:pt x="2334" y="4307"/>
                  <a:pt x="2456" y="4244"/>
                </a:cubicBezTo>
                <a:cubicBezTo>
                  <a:pt x="2584" y="4184"/>
                  <a:pt x="3880" y="3593"/>
                  <a:pt x="4043" y="3502"/>
                </a:cubicBezTo>
                <a:cubicBezTo>
                  <a:pt x="4207" y="3407"/>
                  <a:pt x="5831" y="2606"/>
                  <a:pt x="6335" y="2356"/>
                </a:cubicBezTo>
                <a:cubicBezTo>
                  <a:pt x="6840" y="2111"/>
                  <a:pt x="7491" y="1706"/>
                  <a:pt x="7491" y="1706"/>
                </a:cubicBezTo>
                <a:cubicBezTo>
                  <a:pt x="7491" y="1706"/>
                  <a:pt x="7336" y="1665"/>
                  <a:pt x="7281" y="1642"/>
                </a:cubicBezTo>
                <a:cubicBezTo>
                  <a:pt x="7222" y="1620"/>
                  <a:pt x="7031" y="1474"/>
                  <a:pt x="7031" y="1474"/>
                </a:cubicBezTo>
                <a:lnTo>
                  <a:pt x="7199" y="1206"/>
                </a:lnTo>
                <a:lnTo>
                  <a:pt x="6777" y="1015"/>
                </a:lnTo>
                <a:lnTo>
                  <a:pt x="6899" y="656"/>
                </a:lnTo>
                <a:lnTo>
                  <a:pt x="6536" y="460"/>
                </a:lnTo>
                <a:lnTo>
                  <a:pt x="6645" y="1"/>
                </a:lnTo>
                <a:close/>
              </a:path>
            </a:pathLst>
          </a:custGeom>
          <a:solidFill>
            <a:srgbClr val="A3D0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4" name="Google Shape;484;p13"/>
          <p:cNvSpPr/>
          <p:nvPr/>
        </p:nvSpPr>
        <p:spPr>
          <a:xfrm>
            <a:off x="609771" y="1848232"/>
            <a:ext cx="1247202" cy="818709"/>
          </a:xfrm>
          <a:custGeom>
            <a:avLst/>
            <a:gdLst/>
            <a:ahLst/>
            <a:cxnLst/>
            <a:rect l="l" t="t" r="r" b="b"/>
            <a:pathLst>
              <a:path w="7632" h="5010" extrusionOk="0">
                <a:moveTo>
                  <a:pt x="6636" y="135"/>
                </a:moveTo>
                <a:lnTo>
                  <a:pt x="6636" y="135"/>
                </a:lnTo>
                <a:cubicBezTo>
                  <a:pt x="6599" y="276"/>
                  <a:pt x="6563" y="421"/>
                  <a:pt x="6526" y="567"/>
                </a:cubicBezTo>
                <a:cubicBezTo>
                  <a:pt x="6517" y="590"/>
                  <a:pt x="6526" y="617"/>
                  <a:pt x="6554" y="626"/>
                </a:cubicBezTo>
                <a:cubicBezTo>
                  <a:pt x="6667" y="667"/>
                  <a:pt x="6786" y="708"/>
                  <a:pt x="6899" y="749"/>
                </a:cubicBezTo>
                <a:cubicBezTo>
                  <a:pt x="6858" y="853"/>
                  <a:pt x="6817" y="958"/>
                  <a:pt x="6781" y="1063"/>
                </a:cubicBezTo>
                <a:cubicBezTo>
                  <a:pt x="6772" y="1085"/>
                  <a:pt x="6786" y="1117"/>
                  <a:pt x="6808" y="1126"/>
                </a:cubicBezTo>
                <a:lnTo>
                  <a:pt x="7218" y="1299"/>
                </a:lnTo>
                <a:cubicBezTo>
                  <a:pt x="7172" y="1381"/>
                  <a:pt x="7127" y="1458"/>
                  <a:pt x="7081" y="1540"/>
                </a:cubicBezTo>
                <a:cubicBezTo>
                  <a:pt x="7068" y="1563"/>
                  <a:pt x="7072" y="1590"/>
                  <a:pt x="7090" y="1608"/>
                </a:cubicBezTo>
                <a:cubicBezTo>
                  <a:pt x="7209" y="1690"/>
                  <a:pt x="7331" y="1754"/>
                  <a:pt x="7463" y="1795"/>
                </a:cubicBezTo>
                <a:cubicBezTo>
                  <a:pt x="7277" y="1931"/>
                  <a:pt x="7063" y="2031"/>
                  <a:pt x="6854" y="2136"/>
                </a:cubicBezTo>
                <a:cubicBezTo>
                  <a:pt x="6622" y="2254"/>
                  <a:pt x="6385" y="2377"/>
                  <a:pt x="6153" y="2495"/>
                </a:cubicBezTo>
                <a:cubicBezTo>
                  <a:pt x="5676" y="2732"/>
                  <a:pt x="5203" y="2973"/>
                  <a:pt x="4726" y="3205"/>
                </a:cubicBezTo>
                <a:cubicBezTo>
                  <a:pt x="3798" y="3659"/>
                  <a:pt x="2866" y="4100"/>
                  <a:pt x="1915" y="4501"/>
                </a:cubicBezTo>
                <a:cubicBezTo>
                  <a:pt x="1774" y="4555"/>
                  <a:pt x="1638" y="4610"/>
                  <a:pt x="1497" y="4660"/>
                </a:cubicBezTo>
                <a:cubicBezTo>
                  <a:pt x="1492" y="4660"/>
                  <a:pt x="1488" y="4660"/>
                  <a:pt x="1488" y="4664"/>
                </a:cubicBezTo>
                <a:cubicBezTo>
                  <a:pt x="1465" y="4673"/>
                  <a:pt x="1442" y="4682"/>
                  <a:pt x="1419" y="4687"/>
                </a:cubicBezTo>
                <a:cubicBezTo>
                  <a:pt x="1238" y="4755"/>
                  <a:pt x="1056" y="4819"/>
                  <a:pt x="878" y="4892"/>
                </a:cubicBezTo>
                <a:cubicBezTo>
                  <a:pt x="833" y="4901"/>
                  <a:pt x="787" y="4905"/>
                  <a:pt x="742" y="4910"/>
                </a:cubicBezTo>
                <a:cubicBezTo>
                  <a:pt x="792" y="4814"/>
                  <a:pt x="837" y="4710"/>
                  <a:pt x="878" y="4601"/>
                </a:cubicBezTo>
                <a:cubicBezTo>
                  <a:pt x="887" y="4573"/>
                  <a:pt x="869" y="4542"/>
                  <a:pt x="837" y="4537"/>
                </a:cubicBezTo>
                <a:cubicBezTo>
                  <a:pt x="742" y="4523"/>
                  <a:pt x="642" y="4510"/>
                  <a:pt x="542" y="4496"/>
                </a:cubicBezTo>
                <a:cubicBezTo>
                  <a:pt x="610" y="4396"/>
                  <a:pt x="678" y="4296"/>
                  <a:pt x="746" y="4191"/>
                </a:cubicBezTo>
                <a:cubicBezTo>
                  <a:pt x="765" y="4164"/>
                  <a:pt x="746" y="4123"/>
                  <a:pt x="715" y="4119"/>
                </a:cubicBezTo>
                <a:cubicBezTo>
                  <a:pt x="660" y="4109"/>
                  <a:pt x="610" y="4105"/>
                  <a:pt x="555" y="4096"/>
                </a:cubicBezTo>
                <a:cubicBezTo>
                  <a:pt x="537" y="4091"/>
                  <a:pt x="514" y="4091"/>
                  <a:pt x="492" y="4087"/>
                </a:cubicBezTo>
                <a:cubicBezTo>
                  <a:pt x="464" y="4078"/>
                  <a:pt x="455" y="4087"/>
                  <a:pt x="451" y="4055"/>
                </a:cubicBezTo>
                <a:cubicBezTo>
                  <a:pt x="446" y="4019"/>
                  <a:pt x="478" y="3955"/>
                  <a:pt x="492" y="3918"/>
                </a:cubicBezTo>
                <a:cubicBezTo>
                  <a:pt x="501" y="3873"/>
                  <a:pt x="519" y="3832"/>
                  <a:pt x="528" y="3787"/>
                </a:cubicBezTo>
                <a:cubicBezTo>
                  <a:pt x="560" y="3605"/>
                  <a:pt x="396" y="3564"/>
                  <a:pt x="260" y="3518"/>
                </a:cubicBezTo>
                <a:cubicBezTo>
                  <a:pt x="333" y="3414"/>
                  <a:pt x="405" y="3309"/>
                  <a:pt x="483" y="3209"/>
                </a:cubicBezTo>
                <a:cubicBezTo>
                  <a:pt x="501" y="3186"/>
                  <a:pt x="483" y="3154"/>
                  <a:pt x="460" y="3141"/>
                </a:cubicBezTo>
                <a:cubicBezTo>
                  <a:pt x="369" y="3091"/>
                  <a:pt x="269" y="3041"/>
                  <a:pt x="173" y="3004"/>
                </a:cubicBezTo>
                <a:cubicBezTo>
                  <a:pt x="292" y="2959"/>
                  <a:pt x="414" y="2909"/>
                  <a:pt x="533" y="2850"/>
                </a:cubicBezTo>
                <a:cubicBezTo>
                  <a:pt x="533" y="2854"/>
                  <a:pt x="533" y="2854"/>
                  <a:pt x="537" y="2859"/>
                </a:cubicBezTo>
                <a:cubicBezTo>
                  <a:pt x="2092" y="2181"/>
                  <a:pt x="3639" y="1481"/>
                  <a:pt x="5185" y="785"/>
                </a:cubicBezTo>
                <a:cubicBezTo>
                  <a:pt x="5667" y="567"/>
                  <a:pt x="6149" y="349"/>
                  <a:pt x="6636" y="135"/>
                </a:cubicBezTo>
                <a:close/>
                <a:moveTo>
                  <a:pt x="6697" y="0"/>
                </a:moveTo>
                <a:cubicBezTo>
                  <a:pt x="6692" y="0"/>
                  <a:pt x="6687" y="1"/>
                  <a:pt x="6681" y="3"/>
                </a:cubicBezTo>
                <a:cubicBezTo>
                  <a:pt x="4876" y="817"/>
                  <a:pt x="3070" y="1636"/>
                  <a:pt x="1265" y="2454"/>
                </a:cubicBezTo>
                <a:cubicBezTo>
                  <a:pt x="1051" y="2554"/>
                  <a:pt x="833" y="2654"/>
                  <a:pt x="614" y="2754"/>
                </a:cubicBezTo>
                <a:cubicBezTo>
                  <a:pt x="610" y="2754"/>
                  <a:pt x="610" y="2754"/>
                  <a:pt x="605" y="2759"/>
                </a:cubicBezTo>
                <a:cubicBezTo>
                  <a:pt x="414" y="2818"/>
                  <a:pt x="223" y="2895"/>
                  <a:pt x="32" y="2963"/>
                </a:cubicBezTo>
                <a:cubicBezTo>
                  <a:pt x="1" y="2973"/>
                  <a:pt x="5" y="3032"/>
                  <a:pt x="37" y="3041"/>
                </a:cubicBezTo>
                <a:cubicBezTo>
                  <a:pt x="155" y="3086"/>
                  <a:pt x="269" y="3136"/>
                  <a:pt x="383" y="3195"/>
                </a:cubicBezTo>
                <a:cubicBezTo>
                  <a:pt x="305" y="3300"/>
                  <a:pt x="228" y="3405"/>
                  <a:pt x="160" y="3514"/>
                </a:cubicBezTo>
                <a:cubicBezTo>
                  <a:pt x="142" y="3536"/>
                  <a:pt x="151" y="3573"/>
                  <a:pt x="178" y="3582"/>
                </a:cubicBezTo>
                <a:cubicBezTo>
                  <a:pt x="228" y="3600"/>
                  <a:pt x="278" y="3623"/>
                  <a:pt x="328" y="3641"/>
                </a:cubicBezTo>
                <a:cubicBezTo>
                  <a:pt x="387" y="3664"/>
                  <a:pt x="451" y="3673"/>
                  <a:pt x="442" y="3764"/>
                </a:cubicBezTo>
                <a:cubicBezTo>
                  <a:pt x="428" y="3864"/>
                  <a:pt x="373" y="3955"/>
                  <a:pt x="360" y="4055"/>
                </a:cubicBezTo>
                <a:cubicBezTo>
                  <a:pt x="351" y="4109"/>
                  <a:pt x="373" y="4146"/>
                  <a:pt x="419" y="4164"/>
                </a:cubicBezTo>
                <a:cubicBezTo>
                  <a:pt x="483" y="4191"/>
                  <a:pt x="555" y="4196"/>
                  <a:pt x="628" y="4205"/>
                </a:cubicBezTo>
                <a:cubicBezTo>
                  <a:pt x="560" y="4305"/>
                  <a:pt x="492" y="4405"/>
                  <a:pt x="423" y="4505"/>
                </a:cubicBezTo>
                <a:cubicBezTo>
                  <a:pt x="405" y="4532"/>
                  <a:pt x="423" y="4578"/>
                  <a:pt x="460" y="4582"/>
                </a:cubicBezTo>
                <a:cubicBezTo>
                  <a:pt x="560" y="4596"/>
                  <a:pt x="669" y="4610"/>
                  <a:pt x="774" y="4623"/>
                </a:cubicBezTo>
                <a:cubicBezTo>
                  <a:pt x="728" y="4732"/>
                  <a:pt x="678" y="4833"/>
                  <a:pt x="619" y="4933"/>
                </a:cubicBezTo>
                <a:cubicBezTo>
                  <a:pt x="601" y="4969"/>
                  <a:pt x="624" y="5010"/>
                  <a:pt x="665" y="5010"/>
                </a:cubicBezTo>
                <a:cubicBezTo>
                  <a:pt x="710" y="5010"/>
                  <a:pt x="751" y="5005"/>
                  <a:pt x="792" y="5001"/>
                </a:cubicBezTo>
                <a:cubicBezTo>
                  <a:pt x="842" y="4978"/>
                  <a:pt x="892" y="4964"/>
                  <a:pt x="942" y="4951"/>
                </a:cubicBezTo>
                <a:cubicBezTo>
                  <a:pt x="946" y="4946"/>
                  <a:pt x="956" y="4942"/>
                  <a:pt x="965" y="4937"/>
                </a:cubicBezTo>
                <a:cubicBezTo>
                  <a:pt x="969" y="4937"/>
                  <a:pt x="974" y="4933"/>
                  <a:pt x="983" y="4928"/>
                </a:cubicBezTo>
                <a:cubicBezTo>
                  <a:pt x="1092" y="4883"/>
                  <a:pt x="1201" y="4846"/>
                  <a:pt x="1315" y="4814"/>
                </a:cubicBezTo>
                <a:lnTo>
                  <a:pt x="1383" y="4796"/>
                </a:lnTo>
                <a:cubicBezTo>
                  <a:pt x="1406" y="4787"/>
                  <a:pt x="1429" y="4783"/>
                  <a:pt x="1451" y="4778"/>
                </a:cubicBezTo>
                <a:lnTo>
                  <a:pt x="1524" y="4751"/>
                </a:lnTo>
                <a:cubicBezTo>
                  <a:pt x="1588" y="4728"/>
                  <a:pt x="1656" y="4705"/>
                  <a:pt x="1720" y="4687"/>
                </a:cubicBezTo>
                <a:cubicBezTo>
                  <a:pt x="3188" y="4073"/>
                  <a:pt x="4625" y="3368"/>
                  <a:pt x="6049" y="2650"/>
                </a:cubicBezTo>
                <a:cubicBezTo>
                  <a:pt x="6317" y="2518"/>
                  <a:pt x="6581" y="2381"/>
                  <a:pt x="6845" y="2250"/>
                </a:cubicBezTo>
                <a:cubicBezTo>
                  <a:pt x="7104" y="2118"/>
                  <a:pt x="7368" y="1995"/>
                  <a:pt x="7600" y="1808"/>
                </a:cubicBezTo>
                <a:cubicBezTo>
                  <a:pt x="7631" y="1786"/>
                  <a:pt x="7609" y="1736"/>
                  <a:pt x="7572" y="1727"/>
                </a:cubicBezTo>
                <a:cubicBezTo>
                  <a:pt x="7431" y="1695"/>
                  <a:pt x="7299" y="1640"/>
                  <a:pt x="7177" y="1558"/>
                </a:cubicBezTo>
                <a:cubicBezTo>
                  <a:pt x="7227" y="1472"/>
                  <a:pt x="7272" y="1390"/>
                  <a:pt x="7318" y="1304"/>
                </a:cubicBezTo>
                <a:cubicBezTo>
                  <a:pt x="7331" y="1281"/>
                  <a:pt x="7327" y="1244"/>
                  <a:pt x="7295" y="1231"/>
                </a:cubicBezTo>
                <a:lnTo>
                  <a:pt x="6881" y="1058"/>
                </a:lnTo>
                <a:cubicBezTo>
                  <a:pt x="6922" y="949"/>
                  <a:pt x="6963" y="844"/>
                  <a:pt x="7004" y="740"/>
                </a:cubicBezTo>
                <a:cubicBezTo>
                  <a:pt x="7013" y="717"/>
                  <a:pt x="6999" y="685"/>
                  <a:pt x="6977" y="676"/>
                </a:cubicBezTo>
                <a:cubicBezTo>
                  <a:pt x="6858" y="635"/>
                  <a:pt x="6740" y="594"/>
                  <a:pt x="6622" y="553"/>
                </a:cubicBezTo>
                <a:cubicBezTo>
                  <a:pt x="6663" y="390"/>
                  <a:pt x="6704" y="230"/>
                  <a:pt x="6745" y="67"/>
                </a:cubicBezTo>
                <a:cubicBezTo>
                  <a:pt x="6753" y="35"/>
                  <a:pt x="6730" y="0"/>
                  <a:pt x="669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3"/>
          <p:cNvSpPr/>
          <p:nvPr/>
        </p:nvSpPr>
        <p:spPr>
          <a:xfrm>
            <a:off x="608300" y="1844963"/>
            <a:ext cx="1250144" cy="825736"/>
          </a:xfrm>
          <a:custGeom>
            <a:avLst/>
            <a:gdLst/>
            <a:ahLst/>
            <a:cxnLst/>
            <a:rect l="l" t="t" r="r" b="b"/>
            <a:pathLst>
              <a:path w="7650" h="5053" extrusionOk="0">
                <a:moveTo>
                  <a:pt x="6613" y="191"/>
                </a:moveTo>
                <a:lnTo>
                  <a:pt x="6513" y="582"/>
                </a:lnTo>
                <a:cubicBezTo>
                  <a:pt x="6504" y="614"/>
                  <a:pt x="6517" y="655"/>
                  <a:pt x="6554" y="669"/>
                </a:cubicBezTo>
                <a:lnTo>
                  <a:pt x="6881" y="787"/>
                </a:lnTo>
                <a:lnTo>
                  <a:pt x="6767" y="1078"/>
                </a:lnTo>
                <a:cubicBezTo>
                  <a:pt x="6754" y="1110"/>
                  <a:pt x="6772" y="1151"/>
                  <a:pt x="6808" y="1164"/>
                </a:cubicBezTo>
                <a:lnTo>
                  <a:pt x="7195" y="1333"/>
                </a:lnTo>
                <a:lnTo>
                  <a:pt x="7072" y="1551"/>
                </a:lnTo>
                <a:cubicBezTo>
                  <a:pt x="7054" y="1578"/>
                  <a:pt x="7058" y="1624"/>
                  <a:pt x="7090" y="1646"/>
                </a:cubicBezTo>
                <a:cubicBezTo>
                  <a:pt x="7195" y="1724"/>
                  <a:pt x="7308" y="1783"/>
                  <a:pt x="7427" y="1824"/>
                </a:cubicBezTo>
                <a:cubicBezTo>
                  <a:pt x="7268" y="1933"/>
                  <a:pt x="7090" y="2019"/>
                  <a:pt x="6922" y="2106"/>
                </a:cubicBezTo>
                <a:lnTo>
                  <a:pt x="6854" y="2138"/>
                </a:lnTo>
                <a:cubicBezTo>
                  <a:pt x="6622" y="2260"/>
                  <a:pt x="6385" y="2379"/>
                  <a:pt x="6153" y="2497"/>
                </a:cubicBezTo>
                <a:cubicBezTo>
                  <a:pt x="5580" y="2783"/>
                  <a:pt x="5139" y="3002"/>
                  <a:pt x="4725" y="3206"/>
                </a:cubicBezTo>
                <a:cubicBezTo>
                  <a:pt x="3657" y="3729"/>
                  <a:pt x="2765" y="4143"/>
                  <a:pt x="1920" y="4502"/>
                </a:cubicBezTo>
                <a:cubicBezTo>
                  <a:pt x="1829" y="4534"/>
                  <a:pt x="1742" y="4571"/>
                  <a:pt x="1656" y="4602"/>
                </a:cubicBezTo>
                <a:cubicBezTo>
                  <a:pt x="1601" y="4621"/>
                  <a:pt x="1551" y="4643"/>
                  <a:pt x="1501" y="4662"/>
                </a:cubicBezTo>
                <a:cubicBezTo>
                  <a:pt x="1497" y="4662"/>
                  <a:pt x="1492" y="4662"/>
                  <a:pt x="1488" y="4666"/>
                </a:cubicBezTo>
                <a:cubicBezTo>
                  <a:pt x="1465" y="4675"/>
                  <a:pt x="1442" y="4680"/>
                  <a:pt x="1419" y="4689"/>
                </a:cubicBezTo>
                <a:cubicBezTo>
                  <a:pt x="1247" y="4752"/>
                  <a:pt x="1060" y="4821"/>
                  <a:pt x="883" y="4893"/>
                </a:cubicBezTo>
                <a:cubicBezTo>
                  <a:pt x="851" y="4898"/>
                  <a:pt x="819" y="4903"/>
                  <a:pt x="787" y="4907"/>
                </a:cubicBezTo>
                <a:cubicBezTo>
                  <a:pt x="833" y="4816"/>
                  <a:pt x="874" y="4725"/>
                  <a:pt x="905" y="4630"/>
                </a:cubicBezTo>
                <a:cubicBezTo>
                  <a:pt x="915" y="4612"/>
                  <a:pt x="910" y="4589"/>
                  <a:pt x="901" y="4571"/>
                </a:cubicBezTo>
                <a:cubicBezTo>
                  <a:pt x="887" y="4552"/>
                  <a:pt x="869" y="4539"/>
                  <a:pt x="851" y="4539"/>
                </a:cubicBezTo>
                <a:lnTo>
                  <a:pt x="587" y="4502"/>
                </a:lnTo>
                <a:lnTo>
                  <a:pt x="774" y="4230"/>
                </a:lnTo>
                <a:cubicBezTo>
                  <a:pt x="787" y="4207"/>
                  <a:pt x="787" y="4184"/>
                  <a:pt x="778" y="4161"/>
                </a:cubicBezTo>
                <a:cubicBezTo>
                  <a:pt x="769" y="4139"/>
                  <a:pt x="746" y="4125"/>
                  <a:pt x="724" y="4120"/>
                </a:cubicBezTo>
                <a:lnTo>
                  <a:pt x="546" y="4093"/>
                </a:lnTo>
                <a:cubicBezTo>
                  <a:pt x="533" y="4093"/>
                  <a:pt x="519" y="4089"/>
                  <a:pt x="505" y="4089"/>
                </a:cubicBezTo>
                <a:cubicBezTo>
                  <a:pt x="501" y="4084"/>
                  <a:pt x="492" y="4084"/>
                  <a:pt x="487" y="4084"/>
                </a:cubicBezTo>
                <a:lnTo>
                  <a:pt x="483" y="4084"/>
                </a:lnTo>
                <a:cubicBezTo>
                  <a:pt x="483" y="4084"/>
                  <a:pt x="483" y="4079"/>
                  <a:pt x="483" y="4075"/>
                </a:cubicBezTo>
                <a:cubicBezTo>
                  <a:pt x="478" y="4057"/>
                  <a:pt x="492" y="4016"/>
                  <a:pt x="505" y="3989"/>
                </a:cubicBezTo>
                <a:cubicBezTo>
                  <a:pt x="510" y="3970"/>
                  <a:pt x="514" y="3957"/>
                  <a:pt x="519" y="3948"/>
                </a:cubicBezTo>
                <a:cubicBezTo>
                  <a:pt x="523" y="3934"/>
                  <a:pt x="528" y="3920"/>
                  <a:pt x="533" y="3911"/>
                </a:cubicBezTo>
                <a:cubicBezTo>
                  <a:pt x="542" y="3875"/>
                  <a:pt x="551" y="3843"/>
                  <a:pt x="555" y="3811"/>
                </a:cubicBezTo>
                <a:cubicBezTo>
                  <a:pt x="592" y="3625"/>
                  <a:pt x="432" y="3570"/>
                  <a:pt x="301" y="3529"/>
                </a:cubicBezTo>
                <a:cubicBezTo>
                  <a:pt x="369" y="3429"/>
                  <a:pt x="437" y="3334"/>
                  <a:pt x="505" y="3243"/>
                </a:cubicBezTo>
                <a:cubicBezTo>
                  <a:pt x="519" y="3229"/>
                  <a:pt x="523" y="3211"/>
                  <a:pt x="519" y="3197"/>
                </a:cubicBezTo>
                <a:cubicBezTo>
                  <a:pt x="514" y="3174"/>
                  <a:pt x="501" y="3156"/>
                  <a:pt x="483" y="3147"/>
                </a:cubicBezTo>
                <a:cubicBezTo>
                  <a:pt x="401" y="3102"/>
                  <a:pt x="319" y="3061"/>
                  <a:pt x="241" y="3024"/>
                </a:cubicBezTo>
                <a:cubicBezTo>
                  <a:pt x="355" y="2983"/>
                  <a:pt x="446" y="2943"/>
                  <a:pt x="528" y="2902"/>
                </a:cubicBezTo>
                <a:lnTo>
                  <a:pt x="533" y="2911"/>
                </a:lnTo>
                <a:lnTo>
                  <a:pt x="551" y="2902"/>
                </a:lnTo>
                <a:cubicBezTo>
                  <a:pt x="1765" y="2374"/>
                  <a:pt x="2993" y="1819"/>
                  <a:pt x="4180" y="1287"/>
                </a:cubicBezTo>
                <a:cubicBezTo>
                  <a:pt x="4521" y="1133"/>
                  <a:pt x="4862" y="978"/>
                  <a:pt x="5203" y="823"/>
                </a:cubicBezTo>
                <a:cubicBezTo>
                  <a:pt x="5671" y="614"/>
                  <a:pt x="6144" y="405"/>
                  <a:pt x="6613" y="191"/>
                </a:cubicBezTo>
                <a:close/>
                <a:moveTo>
                  <a:pt x="6676" y="119"/>
                </a:moveTo>
                <a:lnTo>
                  <a:pt x="6635" y="137"/>
                </a:lnTo>
                <a:cubicBezTo>
                  <a:pt x="6153" y="350"/>
                  <a:pt x="5671" y="569"/>
                  <a:pt x="5189" y="787"/>
                </a:cubicBezTo>
                <a:cubicBezTo>
                  <a:pt x="4844" y="942"/>
                  <a:pt x="4503" y="1092"/>
                  <a:pt x="4162" y="1246"/>
                </a:cubicBezTo>
                <a:cubicBezTo>
                  <a:pt x="2984" y="1778"/>
                  <a:pt x="1765" y="2329"/>
                  <a:pt x="555" y="2852"/>
                </a:cubicBezTo>
                <a:lnTo>
                  <a:pt x="551" y="2843"/>
                </a:lnTo>
                <a:lnTo>
                  <a:pt x="533" y="2852"/>
                </a:lnTo>
                <a:cubicBezTo>
                  <a:pt x="432" y="2902"/>
                  <a:pt x="323" y="2952"/>
                  <a:pt x="173" y="3006"/>
                </a:cubicBezTo>
                <a:lnTo>
                  <a:pt x="123" y="3024"/>
                </a:lnTo>
                <a:lnTo>
                  <a:pt x="173" y="3047"/>
                </a:lnTo>
                <a:cubicBezTo>
                  <a:pt x="269" y="3084"/>
                  <a:pt x="369" y="3129"/>
                  <a:pt x="460" y="3184"/>
                </a:cubicBezTo>
                <a:cubicBezTo>
                  <a:pt x="469" y="3188"/>
                  <a:pt x="473" y="3197"/>
                  <a:pt x="478" y="3202"/>
                </a:cubicBezTo>
                <a:cubicBezTo>
                  <a:pt x="478" y="3211"/>
                  <a:pt x="478" y="3211"/>
                  <a:pt x="473" y="3215"/>
                </a:cubicBezTo>
                <a:cubicBezTo>
                  <a:pt x="401" y="3315"/>
                  <a:pt x="323" y="3420"/>
                  <a:pt x="251" y="3529"/>
                </a:cubicBezTo>
                <a:lnTo>
                  <a:pt x="237" y="3552"/>
                </a:lnTo>
                <a:lnTo>
                  <a:pt x="282" y="3566"/>
                </a:lnTo>
                <a:cubicBezTo>
                  <a:pt x="410" y="3607"/>
                  <a:pt x="542" y="3652"/>
                  <a:pt x="514" y="3802"/>
                </a:cubicBezTo>
                <a:cubicBezTo>
                  <a:pt x="510" y="3834"/>
                  <a:pt x="501" y="3866"/>
                  <a:pt x="492" y="3898"/>
                </a:cubicBezTo>
                <a:cubicBezTo>
                  <a:pt x="487" y="3907"/>
                  <a:pt x="483" y="3920"/>
                  <a:pt x="478" y="3934"/>
                </a:cubicBezTo>
                <a:cubicBezTo>
                  <a:pt x="473" y="3943"/>
                  <a:pt x="469" y="3957"/>
                  <a:pt x="464" y="3970"/>
                </a:cubicBezTo>
                <a:cubicBezTo>
                  <a:pt x="451" y="4007"/>
                  <a:pt x="432" y="4052"/>
                  <a:pt x="437" y="4079"/>
                </a:cubicBezTo>
                <a:cubicBezTo>
                  <a:pt x="442" y="4116"/>
                  <a:pt x="455" y="4120"/>
                  <a:pt x="483" y="4125"/>
                </a:cubicBezTo>
                <a:cubicBezTo>
                  <a:pt x="487" y="4125"/>
                  <a:pt x="492" y="4129"/>
                  <a:pt x="501" y="4129"/>
                </a:cubicBezTo>
                <a:cubicBezTo>
                  <a:pt x="514" y="4134"/>
                  <a:pt x="528" y="4134"/>
                  <a:pt x="542" y="4134"/>
                </a:cubicBezTo>
                <a:lnTo>
                  <a:pt x="719" y="4161"/>
                </a:lnTo>
                <a:cubicBezTo>
                  <a:pt x="728" y="4161"/>
                  <a:pt x="733" y="4170"/>
                  <a:pt x="737" y="4175"/>
                </a:cubicBezTo>
                <a:cubicBezTo>
                  <a:pt x="742" y="4184"/>
                  <a:pt x="742" y="4193"/>
                  <a:pt x="737" y="4202"/>
                </a:cubicBezTo>
                <a:lnTo>
                  <a:pt x="514" y="4534"/>
                </a:lnTo>
                <a:lnTo>
                  <a:pt x="846" y="4580"/>
                </a:lnTo>
                <a:cubicBezTo>
                  <a:pt x="851" y="4580"/>
                  <a:pt x="860" y="4584"/>
                  <a:pt x="865" y="4593"/>
                </a:cubicBezTo>
                <a:cubicBezTo>
                  <a:pt x="869" y="4598"/>
                  <a:pt x="869" y="4607"/>
                  <a:pt x="869" y="4616"/>
                </a:cubicBezTo>
                <a:cubicBezTo>
                  <a:pt x="828" y="4721"/>
                  <a:pt x="783" y="4821"/>
                  <a:pt x="733" y="4921"/>
                </a:cubicBezTo>
                <a:lnTo>
                  <a:pt x="710" y="4957"/>
                </a:lnTo>
                <a:lnTo>
                  <a:pt x="710" y="4957"/>
                </a:lnTo>
                <a:lnTo>
                  <a:pt x="751" y="4953"/>
                </a:lnTo>
                <a:cubicBezTo>
                  <a:pt x="796" y="4948"/>
                  <a:pt x="842" y="4943"/>
                  <a:pt x="896" y="4934"/>
                </a:cubicBezTo>
                <a:cubicBezTo>
                  <a:pt x="1078" y="4862"/>
                  <a:pt x="1265" y="4793"/>
                  <a:pt x="1438" y="4730"/>
                </a:cubicBezTo>
                <a:cubicBezTo>
                  <a:pt x="1460" y="4721"/>
                  <a:pt x="1483" y="4712"/>
                  <a:pt x="1506" y="4707"/>
                </a:cubicBezTo>
                <a:lnTo>
                  <a:pt x="1515" y="4702"/>
                </a:lnTo>
                <a:cubicBezTo>
                  <a:pt x="1569" y="4680"/>
                  <a:pt x="1619" y="4662"/>
                  <a:pt x="1674" y="4643"/>
                </a:cubicBezTo>
                <a:cubicBezTo>
                  <a:pt x="1760" y="4607"/>
                  <a:pt x="1847" y="4575"/>
                  <a:pt x="1933" y="4543"/>
                </a:cubicBezTo>
                <a:cubicBezTo>
                  <a:pt x="2784" y="4184"/>
                  <a:pt x="3679" y="3770"/>
                  <a:pt x="4744" y="3247"/>
                </a:cubicBezTo>
                <a:cubicBezTo>
                  <a:pt x="5162" y="3043"/>
                  <a:pt x="5603" y="2820"/>
                  <a:pt x="6172" y="2533"/>
                </a:cubicBezTo>
                <a:cubicBezTo>
                  <a:pt x="6408" y="2415"/>
                  <a:pt x="6640" y="2297"/>
                  <a:pt x="6876" y="2179"/>
                </a:cubicBezTo>
                <a:lnTo>
                  <a:pt x="6940" y="2142"/>
                </a:lnTo>
                <a:cubicBezTo>
                  <a:pt x="7127" y="2051"/>
                  <a:pt x="7318" y="1956"/>
                  <a:pt x="7490" y="1833"/>
                </a:cubicBezTo>
                <a:lnTo>
                  <a:pt x="7522" y="1806"/>
                </a:lnTo>
                <a:lnTo>
                  <a:pt x="7481" y="1792"/>
                </a:lnTo>
                <a:cubicBezTo>
                  <a:pt x="7354" y="1756"/>
                  <a:pt x="7231" y="1692"/>
                  <a:pt x="7117" y="1610"/>
                </a:cubicBezTo>
                <a:cubicBezTo>
                  <a:pt x="7104" y="1601"/>
                  <a:pt x="7104" y="1583"/>
                  <a:pt x="7113" y="1574"/>
                </a:cubicBezTo>
                <a:lnTo>
                  <a:pt x="7258" y="1310"/>
                </a:lnTo>
                <a:lnTo>
                  <a:pt x="6826" y="1128"/>
                </a:lnTo>
                <a:cubicBezTo>
                  <a:pt x="6813" y="1124"/>
                  <a:pt x="6808" y="1105"/>
                  <a:pt x="6813" y="1092"/>
                </a:cubicBezTo>
                <a:lnTo>
                  <a:pt x="6940" y="760"/>
                </a:lnTo>
                <a:lnTo>
                  <a:pt x="6572" y="628"/>
                </a:lnTo>
                <a:cubicBezTo>
                  <a:pt x="6558" y="623"/>
                  <a:pt x="6554" y="605"/>
                  <a:pt x="6558" y="591"/>
                </a:cubicBezTo>
                <a:lnTo>
                  <a:pt x="6676" y="119"/>
                </a:lnTo>
                <a:close/>
                <a:moveTo>
                  <a:pt x="6706" y="44"/>
                </a:moveTo>
                <a:cubicBezTo>
                  <a:pt x="6711" y="44"/>
                  <a:pt x="6715" y="47"/>
                  <a:pt x="6722" y="50"/>
                </a:cubicBezTo>
                <a:cubicBezTo>
                  <a:pt x="6731" y="55"/>
                  <a:pt x="6735" y="68"/>
                  <a:pt x="6731" y="82"/>
                </a:cubicBezTo>
                <a:lnTo>
                  <a:pt x="6604" y="587"/>
                </a:lnTo>
                <a:lnTo>
                  <a:pt x="6977" y="719"/>
                </a:lnTo>
                <a:cubicBezTo>
                  <a:pt x="6981" y="719"/>
                  <a:pt x="6986" y="728"/>
                  <a:pt x="6990" y="732"/>
                </a:cubicBezTo>
                <a:cubicBezTo>
                  <a:pt x="6990" y="742"/>
                  <a:pt x="6995" y="746"/>
                  <a:pt x="6990" y="755"/>
                </a:cubicBezTo>
                <a:lnTo>
                  <a:pt x="6863" y="1087"/>
                </a:lnTo>
                <a:lnTo>
                  <a:pt x="7295" y="1274"/>
                </a:lnTo>
                <a:cubicBezTo>
                  <a:pt x="7304" y="1278"/>
                  <a:pt x="7308" y="1283"/>
                  <a:pt x="7308" y="1287"/>
                </a:cubicBezTo>
                <a:cubicBezTo>
                  <a:pt x="7313" y="1296"/>
                  <a:pt x="7313" y="1305"/>
                  <a:pt x="7308" y="1315"/>
                </a:cubicBezTo>
                <a:lnTo>
                  <a:pt x="7158" y="1583"/>
                </a:lnTo>
                <a:lnTo>
                  <a:pt x="7172" y="1592"/>
                </a:lnTo>
                <a:cubicBezTo>
                  <a:pt x="7299" y="1678"/>
                  <a:pt x="7436" y="1737"/>
                  <a:pt x="7577" y="1765"/>
                </a:cubicBezTo>
                <a:cubicBezTo>
                  <a:pt x="7586" y="1769"/>
                  <a:pt x="7595" y="1778"/>
                  <a:pt x="7600" y="1792"/>
                </a:cubicBezTo>
                <a:cubicBezTo>
                  <a:pt x="7600" y="1797"/>
                  <a:pt x="7604" y="1806"/>
                  <a:pt x="7595" y="1815"/>
                </a:cubicBezTo>
                <a:cubicBezTo>
                  <a:pt x="7395" y="1974"/>
                  <a:pt x="7163" y="2092"/>
                  <a:pt x="6936" y="2201"/>
                </a:cubicBezTo>
                <a:lnTo>
                  <a:pt x="6845" y="2247"/>
                </a:lnTo>
                <a:cubicBezTo>
                  <a:pt x="6581" y="2383"/>
                  <a:pt x="6317" y="2520"/>
                  <a:pt x="6049" y="2652"/>
                </a:cubicBezTo>
                <a:cubicBezTo>
                  <a:pt x="4689" y="3338"/>
                  <a:pt x="3220" y="4061"/>
                  <a:pt x="1719" y="4689"/>
                </a:cubicBezTo>
                <a:cubicBezTo>
                  <a:pt x="1656" y="4707"/>
                  <a:pt x="1592" y="4730"/>
                  <a:pt x="1528" y="4748"/>
                </a:cubicBezTo>
                <a:cubicBezTo>
                  <a:pt x="1501" y="4757"/>
                  <a:pt x="1478" y="4766"/>
                  <a:pt x="1451" y="4775"/>
                </a:cubicBezTo>
                <a:cubicBezTo>
                  <a:pt x="1428" y="4784"/>
                  <a:pt x="1406" y="4789"/>
                  <a:pt x="1383" y="4793"/>
                </a:cubicBezTo>
                <a:lnTo>
                  <a:pt x="1319" y="4812"/>
                </a:lnTo>
                <a:cubicBezTo>
                  <a:pt x="1192" y="4848"/>
                  <a:pt x="1087" y="4889"/>
                  <a:pt x="983" y="4930"/>
                </a:cubicBezTo>
                <a:cubicBezTo>
                  <a:pt x="974" y="4934"/>
                  <a:pt x="969" y="4939"/>
                  <a:pt x="960" y="4939"/>
                </a:cubicBezTo>
                <a:cubicBezTo>
                  <a:pt x="955" y="4943"/>
                  <a:pt x="946" y="4948"/>
                  <a:pt x="942" y="4953"/>
                </a:cubicBezTo>
                <a:cubicBezTo>
                  <a:pt x="883" y="4966"/>
                  <a:pt x="837" y="4980"/>
                  <a:pt x="796" y="5003"/>
                </a:cubicBezTo>
                <a:cubicBezTo>
                  <a:pt x="751" y="5007"/>
                  <a:pt x="714" y="5007"/>
                  <a:pt x="674" y="5012"/>
                </a:cubicBezTo>
                <a:cubicBezTo>
                  <a:pt x="660" y="5007"/>
                  <a:pt x="651" y="5003"/>
                  <a:pt x="646" y="4994"/>
                </a:cubicBezTo>
                <a:cubicBezTo>
                  <a:pt x="642" y="4984"/>
                  <a:pt x="642" y="4975"/>
                  <a:pt x="646" y="4966"/>
                </a:cubicBezTo>
                <a:cubicBezTo>
                  <a:pt x="705" y="4866"/>
                  <a:pt x="755" y="4766"/>
                  <a:pt x="801" y="4652"/>
                </a:cubicBezTo>
                <a:lnTo>
                  <a:pt x="810" y="4625"/>
                </a:lnTo>
                <a:lnTo>
                  <a:pt x="469" y="4580"/>
                </a:lnTo>
                <a:cubicBezTo>
                  <a:pt x="460" y="4580"/>
                  <a:pt x="455" y="4575"/>
                  <a:pt x="451" y="4566"/>
                </a:cubicBezTo>
                <a:cubicBezTo>
                  <a:pt x="446" y="4557"/>
                  <a:pt x="446" y="4548"/>
                  <a:pt x="451" y="4539"/>
                </a:cubicBezTo>
                <a:lnTo>
                  <a:pt x="674" y="4207"/>
                </a:lnTo>
                <a:lnTo>
                  <a:pt x="628" y="4202"/>
                </a:lnTo>
                <a:cubicBezTo>
                  <a:pt x="564" y="4198"/>
                  <a:pt x="492" y="4193"/>
                  <a:pt x="437" y="4166"/>
                </a:cubicBezTo>
                <a:cubicBezTo>
                  <a:pt x="401" y="4152"/>
                  <a:pt x="382" y="4125"/>
                  <a:pt x="392" y="4084"/>
                </a:cubicBezTo>
                <a:cubicBezTo>
                  <a:pt x="396" y="4034"/>
                  <a:pt x="410" y="3989"/>
                  <a:pt x="428" y="3943"/>
                </a:cubicBezTo>
                <a:cubicBezTo>
                  <a:pt x="446" y="3893"/>
                  <a:pt x="464" y="3843"/>
                  <a:pt x="469" y="3788"/>
                </a:cubicBezTo>
                <a:cubicBezTo>
                  <a:pt x="483" y="3693"/>
                  <a:pt x="419" y="3670"/>
                  <a:pt x="364" y="3647"/>
                </a:cubicBezTo>
                <a:lnTo>
                  <a:pt x="196" y="3584"/>
                </a:lnTo>
                <a:cubicBezTo>
                  <a:pt x="187" y="3584"/>
                  <a:pt x="182" y="3575"/>
                  <a:pt x="182" y="3570"/>
                </a:cubicBezTo>
                <a:cubicBezTo>
                  <a:pt x="182" y="3561"/>
                  <a:pt x="182" y="3556"/>
                  <a:pt x="182" y="3547"/>
                </a:cubicBezTo>
                <a:cubicBezTo>
                  <a:pt x="255" y="3443"/>
                  <a:pt x="328" y="3338"/>
                  <a:pt x="410" y="3229"/>
                </a:cubicBezTo>
                <a:lnTo>
                  <a:pt x="423" y="3211"/>
                </a:lnTo>
                <a:lnTo>
                  <a:pt x="401" y="3197"/>
                </a:lnTo>
                <a:cubicBezTo>
                  <a:pt x="292" y="3138"/>
                  <a:pt x="173" y="3088"/>
                  <a:pt x="55" y="3043"/>
                </a:cubicBezTo>
                <a:cubicBezTo>
                  <a:pt x="46" y="3043"/>
                  <a:pt x="41" y="3029"/>
                  <a:pt x="41" y="3020"/>
                </a:cubicBezTo>
                <a:cubicBezTo>
                  <a:pt x="41" y="3015"/>
                  <a:pt x="41" y="3006"/>
                  <a:pt x="50" y="3006"/>
                </a:cubicBezTo>
                <a:cubicBezTo>
                  <a:pt x="132" y="2974"/>
                  <a:pt x="219" y="2943"/>
                  <a:pt x="301" y="2911"/>
                </a:cubicBezTo>
                <a:cubicBezTo>
                  <a:pt x="405" y="2874"/>
                  <a:pt x="514" y="2833"/>
                  <a:pt x="623" y="2797"/>
                </a:cubicBezTo>
                <a:lnTo>
                  <a:pt x="633" y="2797"/>
                </a:lnTo>
                <a:cubicBezTo>
                  <a:pt x="846" y="2697"/>
                  <a:pt x="1065" y="2597"/>
                  <a:pt x="1283" y="2497"/>
                </a:cubicBezTo>
                <a:cubicBezTo>
                  <a:pt x="3143" y="1646"/>
                  <a:pt x="4985" y="819"/>
                  <a:pt x="6699" y="46"/>
                </a:cubicBezTo>
                <a:cubicBezTo>
                  <a:pt x="6702" y="44"/>
                  <a:pt x="6704" y="44"/>
                  <a:pt x="6706" y="44"/>
                </a:cubicBezTo>
                <a:close/>
                <a:moveTo>
                  <a:pt x="6707" y="0"/>
                </a:moveTo>
                <a:cubicBezTo>
                  <a:pt x="6699" y="0"/>
                  <a:pt x="6692" y="2"/>
                  <a:pt x="6685" y="5"/>
                </a:cubicBezTo>
                <a:cubicBezTo>
                  <a:pt x="4971" y="778"/>
                  <a:pt x="3125" y="1610"/>
                  <a:pt x="1269" y="2456"/>
                </a:cubicBezTo>
                <a:cubicBezTo>
                  <a:pt x="1051" y="2556"/>
                  <a:pt x="837" y="2656"/>
                  <a:pt x="619" y="2756"/>
                </a:cubicBezTo>
                <a:lnTo>
                  <a:pt x="605" y="2756"/>
                </a:lnTo>
                <a:cubicBezTo>
                  <a:pt x="501" y="2792"/>
                  <a:pt x="392" y="2833"/>
                  <a:pt x="287" y="2870"/>
                </a:cubicBezTo>
                <a:cubicBezTo>
                  <a:pt x="205" y="2902"/>
                  <a:pt x="119" y="2933"/>
                  <a:pt x="37" y="2965"/>
                </a:cubicBezTo>
                <a:cubicBezTo>
                  <a:pt x="14" y="2970"/>
                  <a:pt x="0" y="2993"/>
                  <a:pt x="0" y="3020"/>
                </a:cubicBezTo>
                <a:cubicBezTo>
                  <a:pt x="0" y="3047"/>
                  <a:pt x="14" y="3074"/>
                  <a:pt x="37" y="3084"/>
                </a:cubicBezTo>
                <a:cubicBezTo>
                  <a:pt x="151" y="3124"/>
                  <a:pt x="255" y="3170"/>
                  <a:pt x="360" y="3225"/>
                </a:cubicBezTo>
                <a:cubicBezTo>
                  <a:pt x="287" y="3325"/>
                  <a:pt x="214" y="3425"/>
                  <a:pt x="151" y="3525"/>
                </a:cubicBezTo>
                <a:cubicBezTo>
                  <a:pt x="137" y="3538"/>
                  <a:pt x="137" y="3561"/>
                  <a:pt x="141" y="3584"/>
                </a:cubicBezTo>
                <a:cubicBezTo>
                  <a:pt x="151" y="3602"/>
                  <a:pt x="164" y="3616"/>
                  <a:pt x="178" y="3625"/>
                </a:cubicBezTo>
                <a:lnTo>
                  <a:pt x="351" y="3688"/>
                </a:lnTo>
                <a:cubicBezTo>
                  <a:pt x="410" y="3711"/>
                  <a:pt x="437" y="3720"/>
                  <a:pt x="428" y="3784"/>
                </a:cubicBezTo>
                <a:cubicBezTo>
                  <a:pt x="423" y="3834"/>
                  <a:pt x="405" y="3879"/>
                  <a:pt x="387" y="3929"/>
                </a:cubicBezTo>
                <a:cubicBezTo>
                  <a:pt x="373" y="3975"/>
                  <a:pt x="355" y="4025"/>
                  <a:pt x="346" y="4075"/>
                </a:cubicBezTo>
                <a:cubicBezTo>
                  <a:pt x="337" y="4134"/>
                  <a:pt x="364" y="4184"/>
                  <a:pt x="423" y="4207"/>
                </a:cubicBezTo>
                <a:cubicBezTo>
                  <a:pt x="478" y="4230"/>
                  <a:pt x="537" y="4234"/>
                  <a:pt x="601" y="4243"/>
                </a:cubicBezTo>
                <a:lnTo>
                  <a:pt x="414" y="4516"/>
                </a:lnTo>
                <a:cubicBezTo>
                  <a:pt x="405" y="4534"/>
                  <a:pt x="401" y="4562"/>
                  <a:pt x="410" y="4584"/>
                </a:cubicBezTo>
                <a:cubicBezTo>
                  <a:pt x="423" y="4607"/>
                  <a:pt x="442" y="4621"/>
                  <a:pt x="464" y="4625"/>
                </a:cubicBezTo>
                <a:lnTo>
                  <a:pt x="751" y="4662"/>
                </a:lnTo>
                <a:cubicBezTo>
                  <a:pt x="710" y="4762"/>
                  <a:pt x="664" y="4857"/>
                  <a:pt x="610" y="4943"/>
                </a:cubicBezTo>
                <a:cubicBezTo>
                  <a:pt x="596" y="4966"/>
                  <a:pt x="596" y="4994"/>
                  <a:pt x="610" y="5016"/>
                </a:cubicBezTo>
                <a:cubicBezTo>
                  <a:pt x="623" y="5039"/>
                  <a:pt x="646" y="5053"/>
                  <a:pt x="674" y="5053"/>
                </a:cubicBezTo>
                <a:cubicBezTo>
                  <a:pt x="714" y="5048"/>
                  <a:pt x="760" y="5048"/>
                  <a:pt x="805" y="5044"/>
                </a:cubicBezTo>
                <a:lnTo>
                  <a:pt x="814" y="5039"/>
                </a:lnTo>
                <a:cubicBezTo>
                  <a:pt x="851" y="5021"/>
                  <a:pt x="896" y="5007"/>
                  <a:pt x="955" y="4994"/>
                </a:cubicBezTo>
                <a:lnTo>
                  <a:pt x="965" y="4989"/>
                </a:lnTo>
                <a:cubicBezTo>
                  <a:pt x="969" y="4984"/>
                  <a:pt x="974" y="4980"/>
                  <a:pt x="983" y="4975"/>
                </a:cubicBezTo>
                <a:cubicBezTo>
                  <a:pt x="987" y="4975"/>
                  <a:pt x="992" y="4971"/>
                  <a:pt x="1001" y="4966"/>
                </a:cubicBezTo>
                <a:cubicBezTo>
                  <a:pt x="1101" y="4925"/>
                  <a:pt x="1210" y="4889"/>
                  <a:pt x="1328" y="4853"/>
                </a:cubicBezTo>
                <a:cubicBezTo>
                  <a:pt x="1351" y="4848"/>
                  <a:pt x="1374" y="4839"/>
                  <a:pt x="1397" y="4834"/>
                </a:cubicBezTo>
                <a:cubicBezTo>
                  <a:pt x="1419" y="4830"/>
                  <a:pt x="1442" y="4821"/>
                  <a:pt x="1465" y="4816"/>
                </a:cubicBezTo>
                <a:cubicBezTo>
                  <a:pt x="1492" y="4807"/>
                  <a:pt x="1515" y="4798"/>
                  <a:pt x="1542" y="4789"/>
                </a:cubicBezTo>
                <a:cubicBezTo>
                  <a:pt x="1606" y="4766"/>
                  <a:pt x="1669" y="4748"/>
                  <a:pt x="1738" y="4725"/>
                </a:cubicBezTo>
                <a:cubicBezTo>
                  <a:pt x="3238" y="4098"/>
                  <a:pt x="4707" y="3375"/>
                  <a:pt x="6072" y="2688"/>
                </a:cubicBezTo>
                <a:cubicBezTo>
                  <a:pt x="6335" y="2556"/>
                  <a:pt x="6599" y="2420"/>
                  <a:pt x="6867" y="2288"/>
                </a:cubicBezTo>
                <a:lnTo>
                  <a:pt x="6958" y="2242"/>
                </a:lnTo>
                <a:cubicBezTo>
                  <a:pt x="7186" y="2129"/>
                  <a:pt x="7418" y="2010"/>
                  <a:pt x="7622" y="1847"/>
                </a:cubicBezTo>
                <a:cubicBezTo>
                  <a:pt x="7640" y="1828"/>
                  <a:pt x="7650" y="1806"/>
                  <a:pt x="7645" y="1778"/>
                </a:cubicBezTo>
                <a:cubicBezTo>
                  <a:pt x="7636" y="1751"/>
                  <a:pt x="7613" y="1728"/>
                  <a:pt x="7586" y="1724"/>
                </a:cubicBezTo>
                <a:cubicBezTo>
                  <a:pt x="7454" y="1697"/>
                  <a:pt x="7331" y="1642"/>
                  <a:pt x="7218" y="1569"/>
                </a:cubicBezTo>
                <a:lnTo>
                  <a:pt x="7345" y="1337"/>
                </a:lnTo>
                <a:cubicBezTo>
                  <a:pt x="7359" y="1315"/>
                  <a:pt x="7359" y="1292"/>
                  <a:pt x="7354" y="1274"/>
                </a:cubicBezTo>
                <a:cubicBezTo>
                  <a:pt x="7345" y="1255"/>
                  <a:pt x="7331" y="1242"/>
                  <a:pt x="7313" y="1233"/>
                </a:cubicBezTo>
                <a:lnTo>
                  <a:pt x="6917" y="1064"/>
                </a:lnTo>
                <a:lnTo>
                  <a:pt x="7031" y="769"/>
                </a:lnTo>
                <a:cubicBezTo>
                  <a:pt x="7040" y="751"/>
                  <a:pt x="7036" y="732"/>
                  <a:pt x="7027" y="714"/>
                </a:cubicBezTo>
                <a:cubicBezTo>
                  <a:pt x="7022" y="696"/>
                  <a:pt x="7008" y="682"/>
                  <a:pt x="6990" y="678"/>
                </a:cubicBezTo>
                <a:lnTo>
                  <a:pt x="6658" y="560"/>
                </a:lnTo>
                <a:lnTo>
                  <a:pt x="6776" y="96"/>
                </a:lnTo>
                <a:cubicBezTo>
                  <a:pt x="6781" y="64"/>
                  <a:pt x="6772" y="32"/>
                  <a:pt x="6749" y="14"/>
                </a:cubicBezTo>
                <a:cubicBezTo>
                  <a:pt x="6737" y="5"/>
                  <a:pt x="6722" y="0"/>
                  <a:pt x="6707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6" name="Google Shape;486;p13"/>
          <p:cNvGrpSpPr/>
          <p:nvPr/>
        </p:nvGrpSpPr>
        <p:grpSpPr>
          <a:xfrm rot="-1654998">
            <a:off x="3934244" y="1836341"/>
            <a:ext cx="1396348" cy="432776"/>
            <a:chOff x="3804263" y="2577563"/>
            <a:chExt cx="1235784" cy="349743"/>
          </a:xfrm>
        </p:grpSpPr>
        <p:sp>
          <p:nvSpPr>
            <p:cNvPr id="487" name="Google Shape;487;p13"/>
            <p:cNvSpPr/>
            <p:nvPr/>
          </p:nvSpPr>
          <p:spPr>
            <a:xfrm>
              <a:off x="3815824" y="2583584"/>
              <a:ext cx="1216032" cy="330474"/>
            </a:xfrm>
            <a:custGeom>
              <a:avLst/>
              <a:gdLst/>
              <a:ahLst/>
              <a:cxnLst/>
              <a:rect l="l" t="t" r="r" b="b"/>
              <a:pathLst>
                <a:path w="10097" h="2744" extrusionOk="0">
                  <a:moveTo>
                    <a:pt x="4266" y="0"/>
                  </a:moveTo>
                  <a:cubicBezTo>
                    <a:pt x="3889" y="0"/>
                    <a:pt x="264" y="55"/>
                    <a:pt x="264" y="55"/>
                  </a:cubicBezTo>
                  <a:lnTo>
                    <a:pt x="596" y="310"/>
                  </a:lnTo>
                  <a:lnTo>
                    <a:pt x="537" y="405"/>
                  </a:lnTo>
                  <a:lnTo>
                    <a:pt x="73" y="682"/>
                  </a:lnTo>
                  <a:cubicBezTo>
                    <a:pt x="73" y="682"/>
                    <a:pt x="510" y="1219"/>
                    <a:pt x="460" y="1242"/>
                  </a:cubicBezTo>
                  <a:cubicBezTo>
                    <a:pt x="414" y="1269"/>
                    <a:pt x="0" y="1656"/>
                    <a:pt x="0" y="1656"/>
                  </a:cubicBezTo>
                  <a:lnTo>
                    <a:pt x="482" y="1969"/>
                  </a:lnTo>
                  <a:lnTo>
                    <a:pt x="160" y="2179"/>
                  </a:lnTo>
                  <a:lnTo>
                    <a:pt x="396" y="2397"/>
                  </a:lnTo>
                  <a:lnTo>
                    <a:pt x="196" y="2742"/>
                  </a:lnTo>
                  <a:cubicBezTo>
                    <a:pt x="196" y="2742"/>
                    <a:pt x="537" y="2702"/>
                    <a:pt x="723" y="2702"/>
                  </a:cubicBezTo>
                  <a:cubicBezTo>
                    <a:pt x="754" y="2702"/>
                    <a:pt x="781" y="2703"/>
                    <a:pt x="801" y="2706"/>
                  </a:cubicBezTo>
                  <a:cubicBezTo>
                    <a:pt x="824" y="2708"/>
                    <a:pt x="890" y="2709"/>
                    <a:pt x="984" y="2709"/>
                  </a:cubicBezTo>
                  <a:cubicBezTo>
                    <a:pt x="1313" y="2709"/>
                    <a:pt x="1991" y="2698"/>
                    <a:pt x="2446" y="2698"/>
                  </a:cubicBezTo>
                  <a:cubicBezTo>
                    <a:pt x="2640" y="2698"/>
                    <a:pt x="2794" y="2700"/>
                    <a:pt x="2861" y="2706"/>
                  </a:cubicBezTo>
                  <a:cubicBezTo>
                    <a:pt x="3125" y="2729"/>
                    <a:pt x="6381" y="2720"/>
                    <a:pt x="7258" y="2738"/>
                  </a:cubicBezTo>
                  <a:cubicBezTo>
                    <a:pt x="7549" y="2742"/>
                    <a:pt x="7958" y="2744"/>
                    <a:pt x="8373" y="2744"/>
                  </a:cubicBezTo>
                  <a:cubicBezTo>
                    <a:pt x="9203" y="2744"/>
                    <a:pt x="10060" y="2738"/>
                    <a:pt x="10060" y="2738"/>
                  </a:cubicBezTo>
                  <a:lnTo>
                    <a:pt x="9928" y="2511"/>
                  </a:lnTo>
                  <a:cubicBezTo>
                    <a:pt x="9928" y="2511"/>
                    <a:pt x="9737" y="2119"/>
                    <a:pt x="9760" y="2065"/>
                  </a:cubicBezTo>
                  <a:cubicBezTo>
                    <a:pt x="9778" y="2010"/>
                    <a:pt x="10096" y="1851"/>
                    <a:pt x="10096" y="1851"/>
                  </a:cubicBezTo>
                  <a:cubicBezTo>
                    <a:pt x="10096" y="1851"/>
                    <a:pt x="9869" y="1692"/>
                    <a:pt x="9787" y="1606"/>
                  </a:cubicBezTo>
                  <a:cubicBezTo>
                    <a:pt x="9705" y="1519"/>
                    <a:pt x="9641" y="1301"/>
                    <a:pt x="9641" y="1301"/>
                  </a:cubicBezTo>
                  <a:lnTo>
                    <a:pt x="10005" y="1155"/>
                  </a:lnTo>
                  <a:cubicBezTo>
                    <a:pt x="10005" y="1155"/>
                    <a:pt x="9919" y="1028"/>
                    <a:pt x="9832" y="942"/>
                  </a:cubicBezTo>
                  <a:cubicBezTo>
                    <a:pt x="9741" y="855"/>
                    <a:pt x="9750" y="632"/>
                    <a:pt x="9778" y="482"/>
                  </a:cubicBezTo>
                  <a:cubicBezTo>
                    <a:pt x="9810" y="332"/>
                    <a:pt x="10005" y="73"/>
                    <a:pt x="10005" y="73"/>
                  </a:cubicBezTo>
                  <a:lnTo>
                    <a:pt x="10005" y="73"/>
                  </a:lnTo>
                  <a:lnTo>
                    <a:pt x="9896" y="96"/>
                  </a:lnTo>
                  <a:lnTo>
                    <a:pt x="8836" y="55"/>
                  </a:lnTo>
                  <a:cubicBezTo>
                    <a:pt x="8836" y="55"/>
                    <a:pt x="7354" y="41"/>
                    <a:pt x="6935" y="28"/>
                  </a:cubicBezTo>
                  <a:cubicBezTo>
                    <a:pt x="6513" y="18"/>
                    <a:pt x="4639" y="0"/>
                    <a:pt x="42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3"/>
            <p:cNvSpPr/>
            <p:nvPr/>
          </p:nvSpPr>
          <p:spPr>
            <a:xfrm>
              <a:off x="3804263" y="2577563"/>
              <a:ext cx="1235784" cy="349743"/>
            </a:xfrm>
            <a:custGeom>
              <a:avLst/>
              <a:gdLst/>
              <a:ahLst/>
              <a:cxnLst/>
              <a:rect l="l" t="t" r="r" b="b"/>
              <a:pathLst>
                <a:path w="10261" h="2904" extrusionOk="0">
                  <a:moveTo>
                    <a:pt x="4144" y="114"/>
                  </a:moveTo>
                  <a:cubicBezTo>
                    <a:pt x="5399" y="118"/>
                    <a:pt x="6654" y="132"/>
                    <a:pt x="7909" y="159"/>
                  </a:cubicBezTo>
                  <a:cubicBezTo>
                    <a:pt x="8605" y="173"/>
                    <a:pt x="9296" y="196"/>
                    <a:pt x="9987" y="214"/>
                  </a:cubicBezTo>
                  <a:cubicBezTo>
                    <a:pt x="9951" y="282"/>
                    <a:pt x="9915" y="355"/>
                    <a:pt x="9878" y="428"/>
                  </a:cubicBezTo>
                  <a:cubicBezTo>
                    <a:pt x="9837" y="510"/>
                    <a:pt x="9769" y="605"/>
                    <a:pt x="9778" y="701"/>
                  </a:cubicBezTo>
                  <a:cubicBezTo>
                    <a:pt x="9783" y="787"/>
                    <a:pt x="9833" y="869"/>
                    <a:pt x="9869" y="937"/>
                  </a:cubicBezTo>
                  <a:cubicBezTo>
                    <a:pt x="9915" y="1019"/>
                    <a:pt x="9960" y="1096"/>
                    <a:pt x="10015" y="1174"/>
                  </a:cubicBezTo>
                  <a:cubicBezTo>
                    <a:pt x="9919" y="1233"/>
                    <a:pt x="9828" y="1292"/>
                    <a:pt x="9737" y="1351"/>
                  </a:cubicBezTo>
                  <a:cubicBezTo>
                    <a:pt x="9710" y="1369"/>
                    <a:pt x="9696" y="1405"/>
                    <a:pt x="9715" y="1433"/>
                  </a:cubicBezTo>
                  <a:cubicBezTo>
                    <a:pt x="9810" y="1615"/>
                    <a:pt x="9933" y="1774"/>
                    <a:pt x="10088" y="1901"/>
                  </a:cubicBezTo>
                  <a:cubicBezTo>
                    <a:pt x="10010" y="1942"/>
                    <a:pt x="9928" y="1983"/>
                    <a:pt x="9860" y="2033"/>
                  </a:cubicBezTo>
                  <a:cubicBezTo>
                    <a:pt x="9806" y="2074"/>
                    <a:pt x="9778" y="2124"/>
                    <a:pt x="9796" y="2197"/>
                  </a:cubicBezTo>
                  <a:cubicBezTo>
                    <a:pt x="9819" y="2297"/>
                    <a:pt x="9887" y="2401"/>
                    <a:pt x="9933" y="2492"/>
                  </a:cubicBezTo>
                  <a:cubicBezTo>
                    <a:pt x="9974" y="2574"/>
                    <a:pt x="10019" y="2661"/>
                    <a:pt x="10065" y="2742"/>
                  </a:cubicBezTo>
                  <a:cubicBezTo>
                    <a:pt x="9014" y="2756"/>
                    <a:pt x="7959" y="2761"/>
                    <a:pt x="6909" y="2761"/>
                  </a:cubicBezTo>
                  <a:cubicBezTo>
                    <a:pt x="5522" y="2731"/>
                    <a:pt x="4135" y="2678"/>
                    <a:pt x="2748" y="2678"/>
                  </a:cubicBezTo>
                  <a:cubicBezTo>
                    <a:pt x="2643" y="2678"/>
                    <a:pt x="2538" y="2678"/>
                    <a:pt x="2434" y="2679"/>
                  </a:cubicBezTo>
                  <a:cubicBezTo>
                    <a:pt x="2079" y="2679"/>
                    <a:pt x="1720" y="2683"/>
                    <a:pt x="1365" y="2692"/>
                  </a:cubicBezTo>
                  <a:cubicBezTo>
                    <a:pt x="1352" y="2697"/>
                    <a:pt x="1338" y="2697"/>
                    <a:pt x="1324" y="2697"/>
                  </a:cubicBezTo>
                  <a:cubicBezTo>
                    <a:pt x="1033" y="2688"/>
                    <a:pt x="738" y="2683"/>
                    <a:pt x="442" y="2679"/>
                  </a:cubicBezTo>
                  <a:cubicBezTo>
                    <a:pt x="483" y="2601"/>
                    <a:pt x="524" y="2524"/>
                    <a:pt x="565" y="2451"/>
                  </a:cubicBezTo>
                  <a:cubicBezTo>
                    <a:pt x="583" y="2415"/>
                    <a:pt x="569" y="2370"/>
                    <a:pt x="533" y="2356"/>
                  </a:cubicBezTo>
                  <a:cubicBezTo>
                    <a:pt x="460" y="2329"/>
                    <a:pt x="392" y="2292"/>
                    <a:pt x="333" y="2242"/>
                  </a:cubicBezTo>
                  <a:cubicBezTo>
                    <a:pt x="424" y="2197"/>
                    <a:pt x="519" y="2151"/>
                    <a:pt x="610" y="2106"/>
                  </a:cubicBezTo>
                  <a:cubicBezTo>
                    <a:pt x="651" y="2083"/>
                    <a:pt x="651" y="2019"/>
                    <a:pt x="615" y="1997"/>
                  </a:cubicBezTo>
                  <a:cubicBezTo>
                    <a:pt x="469" y="1892"/>
                    <a:pt x="319" y="1792"/>
                    <a:pt x="174" y="1692"/>
                  </a:cubicBezTo>
                  <a:cubicBezTo>
                    <a:pt x="256" y="1624"/>
                    <a:pt x="333" y="1556"/>
                    <a:pt x="415" y="1487"/>
                  </a:cubicBezTo>
                  <a:cubicBezTo>
                    <a:pt x="478" y="1437"/>
                    <a:pt x="606" y="1369"/>
                    <a:pt x="606" y="1269"/>
                  </a:cubicBezTo>
                  <a:cubicBezTo>
                    <a:pt x="606" y="1174"/>
                    <a:pt x="487" y="1073"/>
                    <a:pt x="442" y="1005"/>
                  </a:cubicBezTo>
                  <a:lnTo>
                    <a:pt x="224" y="723"/>
                  </a:lnTo>
                  <a:cubicBezTo>
                    <a:pt x="387" y="651"/>
                    <a:pt x="542" y="564"/>
                    <a:pt x="688" y="460"/>
                  </a:cubicBezTo>
                  <a:cubicBezTo>
                    <a:pt x="719" y="437"/>
                    <a:pt x="733" y="378"/>
                    <a:pt x="692" y="360"/>
                  </a:cubicBezTo>
                  <a:cubicBezTo>
                    <a:pt x="578" y="300"/>
                    <a:pt x="483" y="205"/>
                    <a:pt x="383" y="118"/>
                  </a:cubicBezTo>
                  <a:lnTo>
                    <a:pt x="383" y="118"/>
                  </a:lnTo>
                  <a:cubicBezTo>
                    <a:pt x="562" y="124"/>
                    <a:pt x="741" y="126"/>
                    <a:pt x="920" y="126"/>
                  </a:cubicBezTo>
                  <a:cubicBezTo>
                    <a:pt x="1367" y="126"/>
                    <a:pt x="1813" y="114"/>
                    <a:pt x="2261" y="114"/>
                  </a:cubicBezTo>
                  <a:close/>
                  <a:moveTo>
                    <a:pt x="4874" y="1"/>
                  </a:moveTo>
                  <a:cubicBezTo>
                    <a:pt x="4079" y="1"/>
                    <a:pt x="3283" y="7"/>
                    <a:pt x="2488" y="18"/>
                  </a:cubicBezTo>
                  <a:cubicBezTo>
                    <a:pt x="1784" y="32"/>
                    <a:pt x="1079" y="28"/>
                    <a:pt x="378" y="73"/>
                  </a:cubicBezTo>
                  <a:cubicBezTo>
                    <a:pt x="360" y="73"/>
                    <a:pt x="351" y="91"/>
                    <a:pt x="356" y="105"/>
                  </a:cubicBezTo>
                  <a:cubicBezTo>
                    <a:pt x="342" y="109"/>
                    <a:pt x="328" y="128"/>
                    <a:pt x="337" y="146"/>
                  </a:cubicBezTo>
                  <a:cubicBezTo>
                    <a:pt x="401" y="246"/>
                    <a:pt x="483" y="319"/>
                    <a:pt x="569" y="396"/>
                  </a:cubicBezTo>
                  <a:cubicBezTo>
                    <a:pt x="419" y="491"/>
                    <a:pt x="265" y="573"/>
                    <a:pt x="101" y="641"/>
                  </a:cubicBezTo>
                  <a:cubicBezTo>
                    <a:pt x="65" y="660"/>
                    <a:pt x="65" y="710"/>
                    <a:pt x="87" y="742"/>
                  </a:cubicBezTo>
                  <a:cubicBezTo>
                    <a:pt x="151" y="828"/>
                    <a:pt x="219" y="914"/>
                    <a:pt x="283" y="1001"/>
                  </a:cubicBezTo>
                  <a:lnTo>
                    <a:pt x="365" y="1110"/>
                  </a:lnTo>
                  <a:cubicBezTo>
                    <a:pt x="397" y="1146"/>
                    <a:pt x="456" y="1201"/>
                    <a:pt x="460" y="1251"/>
                  </a:cubicBezTo>
                  <a:cubicBezTo>
                    <a:pt x="478" y="1283"/>
                    <a:pt x="469" y="1301"/>
                    <a:pt x="433" y="1310"/>
                  </a:cubicBezTo>
                  <a:cubicBezTo>
                    <a:pt x="410" y="1328"/>
                    <a:pt x="387" y="1351"/>
                    <a:pt x="369" y="1369"/>
                  </a:cubicBezTo>
                  <a:cubicBezTo>
                    <a:pt x="333" y="1396"/>
                    <a:pt x="301" y="1424"/>
                    <a:pt x="265" y="1451"/>
                  </a:cubicBezTo>
                  <a:cubicBezTo>
                    <a:pt x="187" y="1519"/>
                    <a:pt x="110" y="1583"/>
                    <a:pt x="33" y="1651"/>
                  </a:cubicBezTo>
                  <a:cubicBezTo>
                    <a:pt x="1" y="1674"/>
                    <a:pt x="10" y="1728"/>
                    <a:pt x="42" y="1751"/>
                  </a:cubicBezTo>
                  <a:cubicBezTo>
                    <a:pt x="178" y="1847"/>
                    <a:pt x="319" y="1942"/>
                    <a:pt x="460" y="2038"/>
                  </a:cubicBezTo>
                  <a:cubicBezTo>
                    <a:pt x="369" y="2083"/>
                    <a:pt x="283" y="2129"/>
                    <a:pt x="192" y="2174"/>
                  </a:cubicBezTo>
                  <a:cubicBezTo>
                    <a:pt x="160" y="2188"/>
                    <a:pt x="151" y="2242"/>
                    <a:pt x="178" y="2270"/>
                  </a:cubicBezTo>
                  <a:cubicBezTo>
                    <a:pt x="251" y="2347"/>
                    <a:pt x="333" y="2401"/>
                    <a:pt x="428" y="2447"/>
                  </a:cubicBezTo>
                  <a:cubicBezTo>
                    <a:pt x="410" y="2479"/>
                    <a:pt x="392" y="2515"/>
                    <a:pt x="369" y="2551"/>
                  </a:cubicBezTo>
                  <a:cubicBezTo>
                    <a:pt x="342" y="2588"/>
                    <a:pt x="319" y="2629"/>
                    <a:pt x="292" y="2670"/>
                  </a:cubicBezTo>
                  <a:cubicBezTo>
                    <a:pt x="269" y="2697"/>
                    <a:pt x="242" y="2724"/>
                    <a:pt x="228" y="2756"/>
                  </a:cubicBezTo>
                  <a:cubicBezTo>
                    <a:pt x="201" y="2770"/>
                    <a:pt x="206" y="2829"/>
                    <a:pt x="246" y="2829"/>
                  </a:cubicBezTo>
                  <a:lnTo>
                    <a:pt x="283" y="2829"/>
                  </a:lnTo>
                  <a:cubicBezTo>
                    <a:pt x="287" y="2829"/>
                    <a:pt x="292" y="2833"/>
                    <a:pt x="296" y="2833"/>
                  </a:cubicBezTo>
                  <a:lnTo>
                    <a:pt x="301" y="2833"/>
                  </a:lnTo>
                  <a:cubicBezTo>
                    <a:pt x="306" y="2833"/>
                    <a:pt x="310" y="2838"/>
                    <a:pt x="315" y="2838"/>
                  </a:cubicBezTo>
                  <a:cubicBezTo>
                    <a:pt x="367" y="2839"/>
                    <a:pt x="419" y="2840"/>
                    <a:pt x="472" y="2840"/>
                  </a:cubicBezTo>
                  <a:cubicBezTo>
                    <a:pt x="745" y="2840"/>
                    <a:pt x="1022" y="2823"/>
                    <a:pt x="1292" y="2815"/>
                  </a:cubicBezTo>
                  <a:cubicBezTo>
                    <a:pt x="1524" y="2811"/>
                    <a:pt x="1756" y="2806"/>
                    <a:pt x="1988" y="2806"/>
                  </a:cubicBezTo>
                  <a:cubicBezTo>
                    <a:pt x="3716" y="2865"/>
                    <a:pt x="5449" y="2893"/>
                    <a:pt x="7177" y="2893"/>
                  </a:cubicBezTo>
                  <a:cubicBezTo>
                    <a:pt x="7432" y="2897"/>
                    <a:pt x="7682" y="2897"/>
                    <a:pt x="7932" y="2902"/>
                  </a:cubicBezTo>
                  <a:cubicBezTo>
                    <a:pt x="8085" y="2903"/>
                    <a:pt x="8238" y="2903"/>
                    <a:pt x="8391" y="2903"/>
                  </a:cubicBezTo>
                  <a:cubicBezTo>
                    <a:pt x="8949" y="2903"/>
                    <a:pt x="9509" y="2896"/>
                    <a:pt x="10069" y="2874"/>
                  </a:cubicBezTo>
                  <a:cubicBezTo>
                    <a:pt x="10078" y="2870"/>
                    <a:pt x="10088" y="2870"/>
                    <a:pt x="10092" y="2865"/>
                  </a:cubicBezTo>
                  <a:lnTo>
                    <a:pt x="10138" y="2865"/>
                  </a:lnTo>
                  <a:cubicBezTo>
                    <a:pt x="10151" y="2865"/>
                    <a:pt x="10160" y="2861"/>
                    <a:pt x="10169" y="2856"/>
                  </a:cubicBezTo>
                  <a:cubicBezTo>
                    <a:pt x="10206" y="2856"/>
                    <a:pt x="10238" y="2820"/>
                    <a:pt x="10215" y="2774"/>
                  </a:cubicBezTo>
                  <a:cubicBezTo>
                    <a:pt x="10133" y="2624"/>
                    <a:pt x="10051" y="2474"/>
                    <a:pt x="9974" y="2324"/>
                  </a:cubicBezTo>
                  <a:cubicBezTo>
                    <a:pt x="9956" y="2288"/>
                    <a:pt x="9924" y="2242"/>
                    <a:pt x="9919" y="2206"/>
                  </a:cubicBezTo>
                  <a:cubicBezTo>
                    <a:pt x="9906" y="2138"/>
                    <a:pt x="9937" y="2119"/>
                    <a:pt x="9987" y="2092"/>
                  </a:cubicBezTo>
                  <a:cubicBezTo>
                    <a:pt x="10065" y="2051"/>
                    <a:pt x="10142" y="2006"/>
                    <a:pt x="10219" y="1965"/>
                  </a:cubicBezTo>
                  <a:cubicBezTo>
                    <a:pt x="10260" y="1942"/>
                    <a:pt x="10256" y="1888"/>
                    <a:pt x="10224" y="1860"/>
                  </a:cubicBezTo>
                  <a:cubicBezTo>
                    <a:pt x="10069" y="1742"/>
                    <a:pt x="9937" y="1596"/>
                    <a:pt x="9842" y="1424"/>
                  </a:cubicBezTo>
                  <a:cubicBezTo>
                    <a:pt x="9933" y="1365"/>
                    <a:pt x="10028" y="1301"/>
                    <a:pt x="10124" y="1242"/>
                  </a:cubicBezTo>
                  <a:cubicBezTo>
                    <a:pt x="10156" y="1219"/>
                    <a:pt x="10160" y="1183"/>
                    <a:pt x="10138" y="1151"/>
                  </a:cubicBezTo>
                  <a:cubicBezTo>
                    <a:pt x="10047" y="1028"/>
                    <a:pt x="9869" y="801"/>
                    <a:pt x="9892" y="637"/>
                  </a:cubicBezTo>
                  <a:cubicBezTo>
                    <a:pt x="9906" y="555"/>
                    <a:pt x="9960" y="464"/>
                    <a:pt x="9992" y="387"/>
                  </a:cubicBezTo>
                  <a:cubicBezTo>
                    <a:pt x="10028" y="300"/>
                    <a:pt x="10069" y="214"/>
                    <a:pt x="10101" y="123"/>
                  </a:cubicBezTo>
                  <a:cubicBezTo>
                    <a:pt x="10108" y="103"/>
                    <a:pt x="10093" y="88"/>
                    <a:pt x="10076" y="88"/>
                  </a:cubicBezTo>
                  <a:cubicBezTo>
                    <a:pt x="10069" y="88"/>
                    <a:pt x="10062" y="91"/>
                    <a:pt x="10056" y="96"/>
                  </a:cubicBezTo>
                  <a:cubicBezTo>
                    <a:pt x="10056" y="96"/>
                    <a:pt x="10051" y="100"/>
                    <a:pt x="10051" y="100"/>
                  </a:cubicBezTo>
                  <a:cubicBezTo>
                    <a:pt x="10042" y="96"/>
                    <a:pt x="10033" y="91"/>
                    <a:pt x="10024" y="91"/>
                  </a:cubicBezTo>
                  <a:cubicBezTo>
                    <a:pt x="8308" y="29"/>
                    <a:pt x="6591" y="1"/>
                    <a:pt x="48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9" name="Google Shape;489;p13"/>
          <p:cNvGrpSpPr/>
          <p:nvPr/>
        </p:nvGrpSpPr>
        <p:grpSpPr>
          <a:xfrm rot="1567644">
            <a:off x="7050279" y="2017366"/>
            <a:ext cx="1396389" cy="432776"/>
            <a:chOff x="3804263" y="2577563"/>
            <a:chExt cx="1235784" cy="349743"/>
          </a:xfrm>
        </p:grpSpPr>
        <p:sp>
          <p:nvSpPr>
            <p:cNvPr id="490" name="Google Shape;490;p13"/>
            <p:cNvSpPr/>
            <p:nvPr/>
          </p:nvSpPr>
          <p:spPr>
            <a:xfrm>
              <a:off x="3815824" y="2583584"/>
              <a:ext cx="1216032" cy="330474"/>
            </a:xfrm>
            <a:custGeom>
              <a:avLst/>
              <a:gdLst/>
              <a:ahLst/>
              <a:cxnLst/>
              <a:rect l="l" t="t" r="r" b="b"/>
              <a:pathLst>
                <a:path w="10097" h="2744" extrusionOk="0">
                  <a:moveTo>
                    <a:pt x="4266" y="0"/>
                  </a:moveTo>
                  <a:cubicBezTo>
                    <a:pt x="3889" y="0"/>
                    <a:pt x="264" y="55"/>
                    <a:pt x="264" y="55"/>
                  </a:cubicBezTo>
                  <a:lnTo>
                    <a:pt x="596" y="310"/>
                  </a:lnTo>
                  <a:lnTo>
                    <a:pt x="537" y="405"/>
                  </a:lnTo>
                  <a:lnTo>
                    <a:pt x="73" y="682"/>
                  </a:lnTo>
                  <a:cubicBezTo>
                    <a:pt x="73" y="682"/>
                    <a:pt x="510" y="1219"/>
                    <a:pt x="460" y="1242"/>
                  </a:cubicBezTo>
                  <a:cubicBezTo>
                    <a:pt x="414" y="1269"/>
                    <a:pt x="0" y="1656"/>
                    <a:pt x="0" y="1656"/>
                  </a:cubicBezTo>
                  <a:lnTo>
                    <a:pt x="482" y="1969"/>
                  </a:lnTo>
                  <a:lnTo>
                    <a:pt x="160" y="2179"/>
                  </a:lnTo>
                  <a:lnTo>
                    <a:pt x="396" y="2397"/>
                  </a:lnTo>
                  <a:lnTo>
                    <a:pt x="196" y="2742"/>
                  </a:lnTo>
                  <a:cubicBezTo>
                    <a:pt x="196" y="2742"/>
                    <a:pt x="537" y="2702"/>
                    <a:pt x="723" y="2702"/>
                  </a:cubicBezTo>
                  <a:cubicBezTo>
                    <a:pt x="754" y="2702"/>
                    <a:pt x="781" y="2703"/>
                    <a:pt x="801" y="2706"/>
                  </a:cubicBezTo>
                  <a:cubicBezTo>
                    <a:pt x="824" y="2708"/>
                    <a:pt x="890" y="2709"/>
                    <a:pt x="984" y="2709"/>
                  </a:cubicBezTo>
                  <a:cubicBezTo>
                    <a:pt x="1313" y="2709"/>
                    <a:pt x="1991" y="2698"/>
                    <a:pt x="2446" y="2698"/>
                  </a:cubicBezTo>
                  <a:cubicBezTo>
                    <a:pt x="2640" y="2698"/>
                    <a:pt x="2794" y="2700"/>
                    <a:pt x="2861" y="2706"/>
                  </a:cubicBezTo>
                  <a:cubicBezTo>
                    <a:pt x="3125" y="2729"/>
                    <a:pt x="6381" y="2720"/>
                    <a:pt x="7258" y="2738"/>
                  </a:cubicBezTo>
                  <a:cubicBezTo>
                    <a:pt x="7549" y="2742"/>
                    <a:pt x="7958" y="2744"/>
                    <a:pt x="8373" y="2744"/>
                  </a:cubicBezTo>
                  <a:cubicBezTo>
                    <a:pt x="9203" y="2744"/>
                    <a:pt x="10060" y="2738"/>
                    <a:pt x="10060" y="2738"/>
                  </a:cubicBezTo>
                  <a:lnTo>
                    <a:pt x="9928" y="2511"/>
                  </a:lnTo>
                  <a:cubicBezTo>
                    <a:pt x="9928" y="2511"/>
                    <a:pt x="9737" y="2119"/>
                    <a:pt x="9760" y="2065"/>
                  </a:cubicBezTo>
                  <a:cubicBezTo>
                    <a:pt x="9778" y="2010"/>
                    <a:pt x="10096" y="1851"/>
                    <a:pt x="10096" y="1851"/>
                  </a:cubicBezTo>
                  <a:cubicBezTo>
                    <a:pt x="10096" y="1851"/>
                    <a:pt x="9869" y="1692"/>
                    <a:pt x="9787" y="1606"/>
                  </a:cubicBezTo>
                  <a:cubicBezTo>
                    <a:pt x="9705" y="1519"/>
                    <a:pt x="9641" y="1301"/>
                    <a:pt x="9641" y="1301"/>
                  </a:cubicBezTo>
                  <a:lnTo>
                    <a:pt x="10005" y="1155"/>
                  </a:lnTo>
                  <a:cubicBezTo>
                    <a:pt x="10005" y="1155"/>
                    <a:pt x="9919" y="1028"/>
                    <a:pt x="9832" y="942"/>
                  </a:cubicBezTo>
                  <a:cubicBezTo>
                    <a:pt x="9741" y="855"/>
                    <a:pt x="9750" y="632"/>
                    <a:pt x="9778" y="482"/>
                  </a:cubicBezTo>
                  <a:cubicBezTo>
                    <a:pt x="9810" y="332"/>
                    <a:pt x="10005" y="73"/>
                    <a:pt x="10005" y="73"/>
                  </a:cubicBezTo>
                  <a:lnTo>
                    <a:pt x="10005" y="73"/>
                  </a:lnTo>
                  <a:lnTo>
                    <a:pt x="9896" y="96"/>
                  </a:lnTo>
                  <a:lnTo>
                    <a:pt x="8836" y="55"/>
                  </a:lnTo>
                  <a:cubicBezTo>
                    <a:pt x="8836" y="55"/>
                    <a:pt x="7354" y="41"/>
                    <a:pt x="6935" y="28"/>
                  </a:cubicBezTo>
                  <a:cubicBezTo>
                    <a:pt x="6513" y="18"/>
                    <a:pt x="4639" y="0"/>
                    <a:pt x="426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13"/>
            <p:cNvSpPr/>
            <p:nvPr/>
          </p:nvSpPr>
          <p:spPr>
            <a:xfrm>
              <a:off x="3804263" y="2577563"/>
              <a:ext cx="1235784" cy="349743"/>
            </a:xfrm>
            <a:custGeom>
              <a:avLst/>
              <a:gdLst/>
              <a:ahLst/>
              <a:cxnLst/>
              <a:rect l="l" t="t" r="r" b="b"/>
              <a:pathLst>
                <a:path w="10261" h="2904" extrusionOk="0">
                  <a:moveTo>
                    <a:pt x="4144" y="114"/>
                  </a:moveTo>
                  <a:cubicBezTo>
                    <a:pt x="5399" y="118"/>
                    <a:pt x="6654" y="132"/>
                    <a:pt x="7909" y="159"/>
                  </a:cubicBezTo>
                  <a:cubicBezTo>
                    <a:pt x="8605" y="173"/>
                    <a:pt x="9296" y="196"/>
                    <a:pt x="9987" y="214"/>
                  </a:cubicBezTo>
                  <a:cubicBezTo>
                    <a:pt x="9951" y="282"/>
                    <a:pt x="9915" y="355"/>
                    <a:pt x="9878" y="428"/>
                  </a:cubicBezTo>
                  <a:cubicBezTo>
                    <a:pt x="9837" y="510"/>
                    <a:pt x="9769" y="605"/>
                    <a:pt x="9778" y="701"/>
                  </a:cubicBezTo>
                  <a:cubicBezTo>
                    <a:pt x="9783" y="787"/>
                    <a:pt x="9833" y="869"/>
                    <a:pt x="9869" y="937"/>
                  </a:cubicBezTo>
                  <a:cubicBezTo>
                    <a:pt x="9915" y="1019"/>
                    <a:pt x="9960" y="1096"/>
                    <a:pt x="10015" y="1174"/>
                  </a:cubicBezTo>
                  <a:cubicBezTo>
                    <a:pt x="9919" y="1233"/>
                    <a:pt x="9828" y="1292"/>
                    <a:pt x="9737" y="1351"/>
                  </a:cubicBezTo>
                  <a:cubicBezTo>
                    <a:pt x="9710" y="1369"/>
                    <a:pt x="9696" y="1405"/>
                    <a:pt x="9715" y="1433"/>
                  </a:cubicBezTo>
                  <a:cubicBezTo>
                    <a:pt x="9810" y="1615"/>
                    <a:pt x="9933" y="1774"/>
                    <a:pt x="10088" y="1901"/>
                  </a:cubicBezTo>
                  <a:cubicBezTo>
                    <a:pt x="10010" y="1942"/>
                    <a:pt x="9928" y="1983"/>
                    <a:pt x="9860" y="2033"/>
                  </a:cubicBezTo>
                  <a:cubicBezTo>
                    <a:pt x="9806" y="2074"/>
                    <a:pt x="9778" y="2124"/>
                    <a:pt x="9796" y="2197"/>
                  </a:cubicBezTo>
                  <a:cubicBezTo>
                    <a:pt x="9819" y="2297"/>
                    <a:pt x="9887" y="2401"/>
                    <a:pt x="9933" y="2492"/>
                  </a:cubicBezTo>
                  <a:cubicBezTo>
                    <a:pt x="9974" y="2574"/>
                    <a:pt x="10019" y="2661"/>
                    <a:pt x="10065" y="2742"/>
                  </a:cubicBezTo>
                  <a:cubicBezTo>
                    <a:pt x="9014" y="2756"/>
                    <a:pt x="7959" y="2761"/>
                    <a:pt x="6909" y="2761"/>
                  </a:cubicBezTo>
                  <a:cubicBezTo>
                    <a:pt x="5522" y="2731"/>
                    <a:pt x="4135" y="2678"/>
                    <a:pt x="2748" y="2678"/>
                  </a:cubicBezTo>
                  <a:cubicBezTo>
                    <a:pt x="2643" y="2678"/>
                    <a:pt x="2538" y="2678"/>
                    <a:pt x="2434" y="2679"/>
                  </a:cubicBezTo>
                  <a:cubicBezTo>
                    <a:pt x="2079" y="2679"/>
                    <a:pt x="1720" y="2683"/>
                    <a:pt x="1365" y="2692"/>
                  </a:cubicBezTo>
                  <a:cubicBezTo>
                    <a:pt x="1352" y="2697"/>
                    <a:pt x="1338" y="2697"/>
                    <a:pt x="1324" y="2697"/>
                  </a:cubicBezTo>
                  <a:cubicBezTo>
                    <a:pt x="1033" y="2688"/>
                    <a:pt x="738" y="2683"/>
                    <a:pt x="442" y="2679"/>
                  </a:cubicBezTo>
                  <a:cubicBezTo>
                    <a:pt x="483" y="2601"/>
                    <a:pt x="524" y="2524"/>
                    <a:pt x="565" y="2451"/>
                  </a:cubicBezTo>
                  <a:cubicBezTo>
                    <a:pt x="583" y="2415"/>
                    <a:pt x="569" y="2370"/>
                    <a:pt x="533" y="2356"/>
                  </a:cubicBezTo>
                  <a:cubicBezTo>
                    <a:pt x="460" y="2329"/>
                    <a:pt x="392" y="2292"/>
                    <a:pt x="333" y="2242"/>
                  </a:cubicBezTo>
                  <a:cubicBezTo>
                    <a:pt x="424" y="2197"/>
                    <a:pt x="519" y="2151"/>
                    <a:pt x="610" y="2106"/>
                  </a:cubicBezTo>
                  <a:cubicBezTo>
                    <a:pt x="651" y="2083"/>
                    <a:pt x="651" y="2019"/>
                    <a:pt x="615" y="1997"/>
                  </a:cubicBezTo>
                  <a:cubicBezTo>
                    <a:pt x="469" y="1892"/>
                    <a:pt x="319" y="1792"/>
                    <a:pt x="174" y="1692"/>
                  </a:cubicBezTo>
                  <a:cubicBezTo>
                    <a:pt x="256" y="1624"/>
                    <a:pt x="333" y="1556"/>
                    <a:pt x="415" y="1487"/>
                  </a:cubicBezTo>
                  <a:cubicBezTo>
                    <a:pt x="478" y="1437"/>
                    <a:pt x="606" y="1369"/>
                    <a:pt x="606" y="1269"/>
                  </a:cubicBezTo>
                  <a:cubicBezTo>
                    <a:pt x="606" y="1174"/>
                    <a:pt x="487" y="1073"/>
                    <a:pt x="442" y="1005"/>
                  </a:cubicBezTo>
                  <a:lnTo>
                    <a:pt x="224" y="723"/>
                  </a:lnTo>
                  <a:cubicBezTo>
                    <a:pt x="387" y="651"/>
                    <a:pt x="542" y="564"/>
                    <a:pt x="688" y="460"/>
                  </a:cubicBezTo>
                  <a:cubicBezTo>
                    <a:pt x="719" y="437"/>
                    <a:pt x="733" y="378"/>
                    <a:pt x="692" y="360"/>
                  </a:cubicBezTo>
                  <a:cubicBezTo>
                    <a:pt x="578" y="300"/>
                    <a:pt x="483" y="205"/>
                    <a:pt x="383" y="118"/>
                  </a:cubicBezTo>
                  <a:lnTo>
                    <a:pt x="383" y="118"/>
                  </a:lnTo>
                  <a:cubicBezTo>
                    <a:pt x="562" y="124"/>
                    <a:pt x="741" y="126"/>
                    <a:pt x="920" y="126"/>
                  </a:cubicBezTo>
                  <a:cubicBezTo>
                    <a:pt x="1367" y="126"/>
                    <a:pt x="1813" y="114"/>
                    <a:pt x="2261" y="114"/>
                  </a:cubicBezTo>
                  <a:close/>
                  <a:moveTo>
                    <a:pt x="4874" y="1"/>
                  </a:moveTo>
                  <a:cubicBezTo>
                    <a:pt x="4079" y="1"/>
                    <a:pt x="3283" y="7"/>
                    <a:pt x="2488" y="18"/>
                  </a:cubicBezTo>
                  <a:cubicBezTo>
                    <a:pt x="1784" y="32"/>
                    <a:pt x="1079" y="28"/>
                    <a:pt x="378" y="73"/>
                  </a:cubicBezTo>
                  <a:cubicBezTo>
                    <a:pt x="360" y="73"/>
                    <a:pt x="351" y="91"/>
                    <a:pt x="356" y="105"/>
                  </a:cubicBezTo>
                  <a:cubicBezTo>
                    <a:pt x="342" y="109"/>
                    <a:pt x="328" y="128"/>
                    <a:pt x="337" y="146"/>
                  </a:cubicBezTo>
                  <a:cubicBezTo>
                    <a:pt x="401" y="246"/>
                    <a:pt x="483" y="319"/>
                    <a:pt x="569" y="396"/>
                  </a:cubicBezTo>
                  <a:cubicBezTo>
                    <a:pt x="419" y="491"/>
                    <a:pt x="265" y="573"/>
                    <a:pt x="101" y="641"/>
                  </a:cubicBezTo>
                  <a:cubicBezTo>
                    <a:pt x="65" y="660"/>
                    <a:pt x="65" y="710"/>
                    <a:pt x="87" y="742"/>
                  </a:cubicBezTo>
                  <a:cubicBezTo>
                    <a:pt x="151" y="828"/>
                    <a:pt x="219" y="914"/>
                    <a:pt x="283" y="1001"/>
                  </a:cubicBezTo>
                  <a:lnTo>
                    <a:pt x="365" y="1110"/>
                  </a:lnTo>
                  <a:cubicBezTo>
                    <a:pt x="397" y="1146"/>
                    <a:pt x="456" y="1201"/>
                    <a:pt x="460" y="1251"/>
                  </a:cubicBezTo>
                  <a:cubicBezTo>
                    <a:pt x="478" y="1283"/>
                    <a:pt x="469" y="1301"/>
                    <a:pt x="433" y="1310"/>
                  </a:cubicBezTo>
                  <a:cubicBezTo>
                    <a:pt x="410" y="1328"/>
                    <a:pt x="387" y="1351"/>
                    <a:pt x="369" y="1369"/>
                  </a:cubicBezTo>
                  <a:cubicBezTo>
                    <a:pt x="333" y="1396"/>
                    <a:pt x="301" y="1424"/>
                    <a:pt x="265" y="1451"/>
                  </a:cubicBezTo>
                  <a:cubicBezTo>
                    <a:pt x="187" y="1519"/>
                    <a:pt x="110" y="1583"/>
                    <a:pt x="33" y="1651"/>
                  </a:cubicBezTo>
                  <a:cubicBezTo>
                    <a:pt x="1" y="1674"/>
                    <a:pt x="10" y="1728"/>
                    <a:pt x="42" y="1751"/>
                  </a:cubicBezTo>
                  <a:cubicBezTo>
                    <a:pt x="178" y="1847"/>
                    <a:pt x="319" y="1942"/>
                    <a:pt x="460" y="2038"/>
                  </a:cubicBezTo>
                  <a:cubicBezTo>
                    <a:pt x="369" y="2083"/>
                    <a:pt x="283" y="2129"/>
                    <a:pt x="192" y="2174"/>
                  </a:cubicBezTo>
                  <a:cubicBezTo>
                    <a:pt x="160" y="2188"/>
                    <a:pt x="151" y="2242"/>
                    <a:pt x="178" y="2270"/>
                  </a:cubicBezTo>
                  <a:cubicBezTo>
                    <a:pt x="251" y="2347"/>
                    <a:pt x="333" y="2401"/>
                    <a:pt x="428" y="2447"/>
                  </a:cubicBezTo>
                  <a:cubicBezTo>
                    <a:pt x="410" y="2479"/>
                    <a:pt x="392" y="2515"/>
                    <a:pt x="369" y="2551"/>
                  </a:cubicBezTo>
                  <a:cubicBezTo>
                    <a:pt x="342" y="2588"/>
                    <a:pt x="319" y="2629"/>
                    <a:pt x="292" y="2670"/>
                  </a:cubicBezTo>
                  <a:cubicBezTo>
                    <a:pt x="269" y="2697"/>
                    <a:pt x="242" y="2724"/>
                    <a:pt x="228" y="2756"/>
                  </a:cubicBezTo>
                  <a:cubicBezTo>
                    <a:pt x="201" y="2770"/>
                    <a:pt x="206" y="2829"/>
                    <a:pt x="246" y="2829"/>
                  </a:cubicBezTo>
                  <a:lnTo>
                    <a:pt x="283" y="2829"/>
                  </a:lnTo>
                  <a:cubicBezTo>
                    <a:pt x="287" y="2829"/>
                    <a:pt x="292" y="2833"/>
                    <a:pt x="296" y="2833"/>
                  </a:cubicBezTo>
                  <a:lnTo>
                    <a:pt x="301" y="2833"/>
                  </a:lnTo>
                  <a:cubicBezTo>
                    <a:pt x="306" y="2833"/>
                    <a:pt x="310" y="2838"/>
                    <a:pt x="315" y="2838"/>
                  </a:cubicBezTo>
                  <a:cubicBezTo>
                    <a:pt x="367" y="2839"/>
                    <a:pt x="419" y="2840"/>
                    <a:pt x="472" y="2840"/>
                  </a:cubicBezTo>
                  <a:cubicBezTo>
                    <a:pt x="745" y="2840"/>
                    <a:pt x="1022" y="2823"/>
                    <a:pt x="1292" y="2815"/>
                  </a:cubicBezTo>
                  <a:cubicBezTo>
                    <a:pt x="1524" y="2811"/>
                    <a:pt x="1756" y="2806"/>
                    <a:pt x="1988" y="2806"/>
                  </a:cubicBezTo>
                  <a:cubicBezTo>
                    <a:pt x="3716" y="2865"/>
                    <a:pt x="5449" y="2893"/>
                    <a:pt x="7177" y="2893"/>
                  </a:cubicBezTo>
                  <a:cubicBezTo>
                    <a:pt x="7432" y="2897"/>
                    <a:pt x="7682" y="2897"/>
                    <a:pt x="7932" y="2902"/>
                  </a:cubicBezTo>
                  <a:cubicBezTo>
                    <a:pt x="8085" y="2903"/>
                    <a:pt x="8238" y="2903"/>
                    <a:pt x="8391" y="2903"/>
                  </a:cubicBezTo>
                  <a:cubicBezTo>
                    <a:pt x="8949" y="2903"/>
                    <a:pt x="9509" y="2896"/>
                    <a:pt x="10069" y="2874"/>
                  </a:cubicBezTo>
                  <a:cubicBezTo>
                    <a:pt x="10078" y="2870"/>
                    <a:pt x="10088" y="2870"/>
                    <a:pt x="10092" y="2865"/>
                  </a:cubicBezTo>
                  <a:lnTo>
                    <a:pt x="10138" y="2865"/>
                  </a:lnTo>
                  <a:cubicBezTo>
                    <a:pt x="10151" y="2865"/>
                    <a:pt x="10160" y="2861"/>
                    <a:pt x="10169" y="2856"/>
                  </a:cubicBezTo>
                  <a:cubicBezTo>
                    <a:pt x="10206" y="2856"/>
                    <a:pt x="10238" y="2820"/>
                    <a:pt x="10215" y="2774"/>
                  </a:cubicBezTo>
                  <a:cubicBezTo>
                    <a:pt x="10133" y="2624"/>
                    <a:pt x="10051" y="2474"/>
                    <a:pt x="9974" y="2324"/>
                  </a:cubicBezTo>
                  <a:cubicBezTo>
                    <a:pt x="9956" y="2288"/>
                    <a:pt x="9924" y="2242"/>
                    <a:pt x="9919" y="2206"/>
                  </a:cubicBezTo>
                  <a:cubicBezTo>
                    <a:pt x="9906" y="2138"/>
                    <a:pt x="9937" y="2119"/>
                    <a:pt x="9987" y="2092"/>
                  </a:cubicBezTo>
                  <a:cubicBezTo>
                    <a:pt x="10065" y="2051"/>
                    <a:pt x="10142" y="2006"/>
                    <a:pt x="10219" y="1965"/>
                  </a:cubicBezTo>
                  <a:cubicBezTo>
                    <a:pt x="10260" y="1942"/>
                    <a:pt x="10256" y="1888"/>
                    <a:pt x="10224" y="1860"/>
                  </a:cubicBezTo>
                  <a:cubicBezTo>
                    <a:pt x="10069" y="1742"/>
                    <a:pt x="9937" y="1596"/>
                    <a:pt x="9842" y="1424"/>
                  </a:cubicBezTo>
                  <a:cubicBezTo>
                    <a:pt x="9933" y="1365"/>
                    <a:pt x="10028" y="1301"/>
                    <a:pt x="10124" y="1242"/>
                  </a:cubicBezTo>
                  <a:cubicBezTo>
                    <a:pt x="10156" y="1219"/>
                    <a:pt x="10160" y="1183"/>
                    <a:pt x="10138" y="1151"/>
                  </a:cubicBezTo>
                  <a:cubicBezTo>
                    <a:pt x="10047" y="1028"/>
                    <a:pt x="9869" y="801"/>
                    <a:pt x="9892" y="637"/>
                  </a:cubicBezTo>
                  <a:cubicBezTo>
                    <a:pt x="9906" y="555"/>
                    <a:pt x="9960" y="464"/>
                    <a:pt x="9992" y="387"/>
                  </a:cubicBezTo>
                  <a:cubicBezTo>
                    <a:pt x="10028" y="300"/>
                    <a:pt x="10069" y="214"/>
                    <a:pt x="10101" y="123"/>
                  </a:cubicBezTo>
                  <a:cubicBezTo>
                    <a:pt x="10108" y="103"/>
                    <a:pt x="10093" y="88"/>
                    <a:pt x="10076" y="88"/>
                  </a:cubicBezTo>
                  <a:cubicBezTo>
                    <a:pt x="10069" y="88"/>
                    <a:pt x="10062" y="91"/>
                    <a:pt x="10056" y="96"/>
                  </a:cubicBezTo>
                  <a:cubicBezTo>
                    <a:pt x="10056" y="96"/>
                    <a:pt x="10051" y="100"/>
                    <a:pt x="10051" y="100"/>
                  </a:cubicBezTo>
                  <a:cubicBezTo>
                    <a:pt x="10042" y="96"/>
                    <a:pt x="10033" y="91"/>
                    <a:pt x="10024" y="91"/>
                  </a:cubicBezTo>
                  <a:cubicBezTo>
                    <a:pt x="8308" y="29"/>
                    <a:pt x="6591" y="1"/>
                    <a:pt x="48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2" name="Google Shape;492;p13"/>
          <p:cNvSpPr txBox="1">
            <a:spLocks noGrp="1"/>
          </p:cNvSpPr>
          <p:nvPr>
            <p:ph type="title"/>
          </p:nvPr>
        </p:nvSpPr>
        <p:spPr>
          <a:xfrm>
            <a:off x="822969" y="27342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3" name="Google Shape;493;p13"/>
          <p:cNvSpPr txBox="1">
            <a:spLocks noGrp="1"/>
          </p:cNvSpPr>
          <p:nvPr>
            <p:ph type="subTitle" idx="1"/>
          </p:nvPr>
        </p:nvSpPr>
        <p:spPr>
          <a:xfrm>
            <a:off x="1028332" y="3144450"/>
            <a:ext cx="20337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494" name="Google Shape;494;p13"/>
          <p:cNvSpPr txBox="1">
            <a:spLocks noGrp="1"/>
          </p:cNvSpPr>
          <p:nvPr>
            <p:ph type="title" idx="2"/>
          </p:nvPr>
        </p:nvSpPr>
        <p:spPr>
          <a:xfrm>
            <a:off x="5852431" y="27342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5" name="Google Shape;495;p13"/>
          <p:cNvSpPr txBox="1">
            <a:spLocks noGrp="1"/>
          </p:cNvSpPr>
          <p:nvPr>
            <p:ph type="subTitle" idx="3"/>
          </p:nvPr>
        </p:nvSpPr>
        <p:spPr>
          <a:xfrm>
            <a:off x="6081968" y="3144450"/>
            <a:ext cx="20337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496" name="Google Shape;496;p13"/>
          <p:cNvSpPr txBox="1">
            <a:spLocks noGrp="1"/>
          </p:cNvSpPr>
          <p:nvPr>
            <p:ph type="ctrTitle" idx="4"/>
          </p:nvPr>
        </p:nvSpPr>
        <p:spPr>
          <a:xfrm>
            <a:off x="877650" y="734929"/>
            <a:ext cx="73887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497" name="Google Shape;497;p13"/>
          <p:cNvSpPr txBox="1">
            <a:spLocks noGrp="1"/>
          </p:cNvSpPr>
          <p:nvPr>
            <p:ph type="title" idx="5"/>
          </p:nvPr>
        </p:nvSpPr>
        <p:spPr>
          <a:xfrm>
            <a:off x="3349800" y="27342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8" name="Google Shape;498;p13"/>
          <p:cNvSpPr txBox="1">
            <a:spLocks noGrp="1"/>
          </p:cNvSpPr>
          <p:nvPr>
            <p:ph type="subTitle" idx="6"/>
          </p:nvPr>
        </p:nvSpPr>
        <p:spPr>
          <a:xfrm>
            <a:off x="3565214" y="3144450"/>
            <a:ext cx="20337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 sz="14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idact Gothic"/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grpSp>
        <p:nvGrpSpPr>
          <p:cNvPr id="499" name="Google Shape;499;p13"/>
          <p:cNvGrpSpPr/>
          <p:nvPr/>
        </p:nvGrpSpPr>
        <p:grpSpPr>
          <a:xfrm>
            <a:off x="7778589" y="-158850"/>
            <a:ext cx="1465151" cy="1619049"/>
            <a:chOff x="8296825" y="0"/>
            <a:chExt cx="1044522" cy="1255953"/>
          </a:xfrm>
        </p:grpSpPr>
        <p:sp>
          <p:nvSpPr>
            <p:cNvPr id="500" name="Google Shape;500;p13"/>
            <p:cNvSpPr/>
            <p:nvPr/>
          </p:nvSpPr>
          <p:spPr>
            <a:xfrm>
              <a:off x="8296825" y="0"/>
              <a:ext cx="1044522" cy="1255953"/>
            </a:xfrm>
            <a:custGeom>
              <a:avLst/>
              <a:gdLst/>
              <a:ahLst/>
              <a:cxnLst/>
              <a:rect l="l" t="t" r="r" b="b"/>
              <a:pathLst>
                <a:path w="6946" h="8352" extrusionOk="0">
                  <a:moveTo>
                    <a:pt x="3703" y="1"/>
                  </a:moveTo>
                  <a:cubicBezTo>
                    <a:pt x="2577" y="1"/>
                    <a:pt x="1451" y="53"/>
                    <a:pt x="328" y="156"/>
                  </a:cubicBezTo>
                  <a:cubicBezTo>
                    <a:pt x="296" y="161"/>
                    <a:pt x="278" y="179"/>
                    <a:pt x="274" y="215"/>
                  </a:cubicBezTo>
                  <a:cubicBezTo>
                    <a:pt x="83" y="2871"/>
                    <a:pt x="1" y="5540"/>
                    <a:pt x="42" y="8210"/>
                  </a:cubicBezTo>
                  <a:cubicBezTo>
                    <a:pt x="37" y="8224"/>
                    <a:pt x="37" y="8233"/>
                    <a:pt x="46" y="8242"/>
                  </a:cubicBezTo>
                  <a:cubicBezTo>
                    <a:pt x="55" y="8269"/>
                    <a:pt x="78" y="8278"/>
                    <a:pt x="101" y="8278"/>
                  </a:cubicBezTo>
                  <a:lnTo>
                    <a:pt x="105" y="8278"/>
                  </a:lnTo>
                  <a:cubicBezTo>
                    <a:pt x="110" y="8278"/>
                    <a:pt x="110" y="8278"/>
                    <a:pt x="115" y="8274"/>
                  </a:cubicBezTo>
                  <a:cubicBezTo>
                    <a:pt x="124" y="8274"/>
                    <a:pt x="133" y="8269"/>
                    <a:pt x="137" y="8260"/>
                  </a:cubicBezTo>
                  <a:cubicBezTo>
                    <a:pt x="1233" y="7323"/>
                    <a:pt x="2238" y="6286"/>
                    <a:pt x="3198" y="5213"/>
                  </a:cubicBezTo>
                  <a:cubicBezTo>
                    <a:pt x="4189" y="6386"/>
                    <a:pt x="5308" y="7478"/>
                    <a:pt x="6581" y="8342"/>
                  </a:cubicBezTo>
                  <a:cubicBezTo>
                    <a:pt x="6590" y="8349"/>
                    <a:pt x="6599" y="8352"/>
                    <a:pt x="6608" y="8352"/>
                  </a:cubicBezTo>
                  <a:cubicBezTo>
                    <a:pt x="6621" y="8352"/>
                    <a:pt x="6634" y="8345"/>
                    <a:pt x="6645" y="8337"/>
                  </a:cubicBezTo>
                  <a:cubicBezTo>
                    <a:pt x="6654" y="8328"/>
                    <a:pt x="6663" y="8315"/>
                    <a:pt x="6663" y="8292"/>
                  </a:cubicBezTo>
                  <a:cubicBezTo>
                    <a:pt x="6695" y="5595"/>
                    <a:pt x="6727" y="2889"/>
                    <a:pt x="6941" y="197"/>
                  </a:cubicBezTo>
                  <a:cubicBezTo>
                    <a:pt x="6945" y="165"/>
                    <a:pt x="6913" y="143"/>
                    <a:pt x="6886" y="143"/>
                  </a:cubicBezTo>
                  <a:cubicBezTo>
                    <a:pt x="5828" y="48"/>
                    <a:pt x="4766" y="1"/>
                    <a:pt x="3703" y="1"/>
                  </a:cubicBezTo>
                  <a:close/>
                </a:path>
              </a:pathLst>
            </a:custGeom>
            <a:solidFill>
              <a:srgbClr val="F7E07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3"/>
            <p:cNvSpPr/>
            <p:nvPr/>
          </p:nvSpPr>
          <p:spPr>
            <a:xfrm>
              <a:off x="8320885" y="16842"/>
              <a:ext cx="1020462" cy="307672"/>
            </a:xfrm>
            <a:custGeom>
              <a:avLst/>
              <a:gdLst/>
              <a:ahLst/>
              <a:cxnLst/>
              <a:rect l="l" t="t" r="r" b="b"/>
              <a:pathLst>
                <a:path w="6786" h="2046" extrusionOk="0">
                  <a:moveTo>
                    <a:pt x="3523" y="1"/>
                  </a:moveTo>
                  <a:cubicBezTo>
                    <a:pt x="2404" y="1"/>
                    <a:pt x="1285" y="53"/>
                    <a:pt x="168" y="158"/>
                  </a:cubicBezTo>
                  <a:cubicBezTo>
                    <a:pt x="136" y="162"/>
                    <a:pt x="118" y="181"/>
                    <a:pt x="114" y="212"/>
                  </a:cubicBezTo>
                  <a:cubicBezTo>
                    <a:pt x="68" y="822"/>
                    <a:pt x="32" y="1436"/>
                    <a:pt x="0" y="2045"/>
                  </a:cubicBezTo>
                  <a:lnTo>
                    <a:pt x="6662" y="2045"/>
                  </a:lnTo>
                  <a:cubicBezTo>
                    <a:pt x="6694" y="1431"/>
                    <a:pt x="6735" y="813"/>
                    <a:pt x="6785" y="199"/>
                  </a:cubicBezTo>
                  <a:cubicBezTo>
                    <a:pt x="6785" y="167"/>
                    <a:pt x="6753" y="144"/>
                    <a:pt x="6726" y="144"/>
                  </a:cubicBezTo>
                  <a:cubicBezTo>
                    <a:pt x="5662" y="49"/>
                    <a:pt x="4593" y="1"/>
                    <a:pt x="352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3"/>
            <p:cNvSpPr/>
            <p:nvPr/>
          </p:nvSpPr>
          <p:spPr>
            <a:xfrm>
              <a:off x="8424797" y="73986"/>
              <a:ext cx="43158" cy="33685"/>
            </a:xfrm>
            <a:custGeom>
              <a:avLst/>
              <a:gdLst/>
              <a:ahLst/>
              <a:cxnLst/>
              <a:rect l="l" t="t" r="r" b="b"/>
              <a:pathLst>
                <a:path w="287" h="224" extrusionOk="0">
                  <a:moveTo>
                    <a:pt x="141" y="1"/>
                  </a:moveTo>
                  <a:cubicBezTo>
                    <a:pt x="0" y="1"/>
                    <a:pt x="0" y="224"/>
                    <a:pt x="141" y="224"/>
                  </a:cubicBezTo>
                  <a:cubicBezTo>
                    <a:pt x="287" y="224"/>
                    <a:pt x="287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3"/>
            <p:cNvSpPr/>
            <p:nvPr/>
          </p:nvSpPr>
          <p:spPr>
            <a:xfrm>
              <a:off x="8474722" y="165716"/>
              <a:ext cx="43158" cy="33534"/>
            </a:xfrm>
            <a:custGeom>
              <a:avLst/>
              <a:gdLst/>
              <a:ahLst/>
              <a:cxnLst/>
              <a:rect l="l" t="t" r="r" b="b"/>
              <a:pathLst>
                <a:path w="287" h="223" extrusionOk="0">
                  <a:moveTo>
                    <a:pt x="141" y="0"/>
                  </a:moveTo>
                  <a:cubicBezTo>
                    <a:pt x="0" y="0"/>
                    <a:pt x="0" y="223"/>
                    <a:pt x="141" y="223"/>
                  </a:cubicBezTo>
                  <a:cubicBezTo>
                    <a:pt x="287" y="223"/>
                    <a:pt x="287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3"/>
            <p:cNvSpPr/>
            <p:nvPr/>
          </p:nvSpPr>
          <p:spPr>
            <a:xfrm>
              <a:off x="8377578" y="249025"/>
              <a:ext cx="43158" cy="33685"/>
            </a:xfrm>
            <a:custGeom>
              <a:avLst/>
              <a:gdLst/>
              <a:ahLst/>
              <a:cxnLst/>
              <a:rect l="l" t="t" r="r" b="b"/>
              <a:pathLst>
                <a:path w="287" h="224" extrusionOk="0">
                  <a:moveTo>
                    <a:pt x="141" y="1"/>
                  </a:moveTo>
                  <a:cubicBezTo>
                    <a:pt x="0" y="1"/>
                    <a:pt x="0" y="224"/>
                    <a:pt x="141" y="224"/>
                  </a:cubicBezTo>
                  <a:cubicBezTo>
                    <a:pt x="287" y="224"/>
                    <a:pt x="287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3"/>
            <p:cNvSpPr/>
            <p:nvPr/>
          </p:nvSpPr>
          <p:spPr>
            <a:xfrm>
              <a:off x="8369307" y="154588"/>
              <a:ext cx="39850" cy="36391"/>
            </a:xfrm>
            <a:custGeom>
              <a:avLst/>
              <a:gdLst/>
              <a:ahLst/>
              <a:cxnLst/>
              <a:rect l="l" t="t" r="r" b="b"/>
              <a:pathLst>
                <a:path w="265" h="242" extrusionOk="0">
                  <a:moveTo>
                    <a:pt x="138" y="1"/>
                  </a:moveTo>
                  <a:cubicBezTo>
                    <a:pt x="111" y="1"/>
                    <a:pt x="85" y="11"/>
                    <a:pt x="65" y="33"/>
                  </a:cubicBezTo>
                  <a:lnTo>
                    <a:pt x="46" y="51"/>
                  </a:lnTo>
                  <a:cubicBezTo>
                    <a:pt x="5" y="92"/>
                    <a:pt x="1" y="170"/>
                    <a:pt x="46" y="210"/>
                  </a:cubicBezTo>
                  <a:cubicBezTo>
                    <a:pt x="67" y="231"/>
                    <a:pt x="94" y="241"/>
                    <a:pt x="122" y="241"/>
                  </a:cubicBezTo>
                  <a:cubicBezTo>
                    <a:pt x="150" y="241"/>
                    <a:pt x="178" y="231"/>
                    <a:pt x="201" y="210"/>
                  </a:cubicBezTo>
                  <a:lnTo>
                    <a:pt x="219" y="192"/>
                  </a:lnTo>
                  <a:cubicBezTo>
                    <a:pt x="260" y="151"/>
                    <a:pt x="265" y="74"/>
                    <a:pt x="219" y="33"/>
                  </a:cubicBezTo>
                  <a:cubicBezTo>
                    <a:pt x="196" y="12"/>
                    <a:pt x="167" y="1"/>
                    <a:pt x="13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3"/>
            <p:cNvSpPr/>
            <p:nvPr/>
          </p:nvSpPr>
          <p:spPr>
            <a:xfrm>
              <a:off x="8599836" y="52181"/>
              <a:ext cx="43158" cy="32933"/>
            </a:xfrm>
            <a:custGeom>
              <a:avLst/>
              <a:gdLst/>
              <a:ahLst/>
              <a:cxnLst/>
              <a:rect l="l" t="t" r="r" b="b"/>
              <a:pathLst>
                <a:path w="287" h="219" extrusionOk="0">
                  <a:moveTo>
                    <a:pt x="141" y="0"/>
                  </a:moveTo>
                  <a:cubicBezTo>
                    <a:pt x="0" y="0"/>
                    <a:pt x="0" y="218"/>
                    <a:pt x="141" y="218"/>
                  </a:cubicBezTo>
                  <a:cubicBezTo>
                    <a:pt x="287" y="218"/>
                    <a:pt x="287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13"/>
            <p:cNvSpPr/>
            <p:nvPr/>
          </p:nvSpPr>
          <p:spPr>
            <a:xfrm>
              <a:off x="8560889" y="132783"/>
              <a:ext cx="39850" cy="35790"/>
            </a:xfrm>
            <a:custGeom>
              <a:avLst/>
              <a:gdLst/>
              <a:ahLst/>
              <a:cxnLst/>
              <a:rect l="l" t="t" r="r" b="b"/>
              <a:pathLst>
                <a:path w="265" h="238" extrusionOk="0">
                  <a:moveTo>
                    <a:pt x="141" y="0"/>
                  </a:moveTo>
                  <a:cubicBezTo>
                    <a:pt x="114" y="0"/>
                    <a:pt x="86" y="10"/>
                    <a:pt x="64" y="33"/>
                  </a:cubicBezTo>
                  <a:lnTo>
                    <a:pt x="46" y="51"/>
                  </a:lnTo>
                  <a:cubicBezTo>
                    <a:pt x="5" y="92"/>
                    <a:pt x="0" y="164"/>
                    <a:pt x="46" y="205"/>
                  </a:cubicBezTo>
                  <a:cubicBezTo>
                    <a:pt x="69" y="226"/>
                    <a:pt x="98" y="238"/>
                    <a:pt x="128" y="238"/>
                  </a:cubicBezTo>
                  <a:cubicBezTo>
                    <a:pt x="155" y="238"/>
                    <a:pt x="183" y="228"/>
                    <a:pt x="205" y="205"/>
                  </a:cubicBezTo>
                  <a:lnTo>
                    <a:pt x="223" y="187"/>
                  </a:lnTo>
                  <a:cubicBezTo>
                    <a:pt x="264" y="146"/>
                    <a:pt x="264" y="69"/>
                    <a:pt x="223" y="33"/>
                  </a:cubicBezTo>
                  <a:cubicBezTo>
                    <a:pt x="200" y="12"/>
                    <a:pt x="170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13"/>
            <p:cNvSpPr/>
            <p:nvPr/>
          </p:nvSpPr>
          <p:spPr>
            <a:xfrm>
              <a:off x="8659988" y="196393"/>
              <a:ext cx="33685" cy="36391"/>
            </a:xfrm>
            <a:custGeom>
              <a:avLst/>
              <a:gdLst/>
              <a:ahLst/>
              <a:cxnLst/>
              <a:rect l="l" t="t" r="r" b="b"/>
              <a:pathLst>
                <a:path w="224" h="242" extrusionOk="0">
                  <a:moveTo>
                    <a:pt x="121" y="0"/>
                  </a:moveTo>
                  <a:cubicBezTo>
                    <a:pt x="119" y="0"/>
                    <a:pt x="117" y="1"/>
                    <a:pt x="114" y="1"/>
                  </a:cubicBezTo>
                  <a:cubicBezTo>
                    <a:pt x="51" y="5"/>
                    <a:pt x="1" y="51"/>
                    <a:pt x="1" y="110"/>
                  </a:cubicBezTo>
                  <a:lnTo>
                    <a:pt x="1" y="128"/>
                  </a:lnTo>
                  <a:cubicBezTo>
                    <a:pt x="1" y="187"/>
                    <a:pt x="51" y="242"/>
                    <a:pt x="114" y="242"/>
                  </a:cubicBezTo>
                  <a:cubicBezTo>
                    <a:pt x="173" y="237"/>
                    <a:pt x="223" y="192"/>
                    <a:pt x="223" y="128"/>
                  </a:cubicBezTo>
                  <a:lnTo>
                    <a:pt x="223" y="110"/>
                  </a:lnTo>
                  <a:cubicBezTo>
                    <a:pt x="223" y="57"/>
                    <a:pt x="177" y="0"/>
                    <a:pt x="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3"/>
            <p:cNvSpPr/>
            <p:nvPr/>
          </p:nvSpPr>
          <p:spPr>
            <a:xfrm>
              <a:off x="8552618" y="263310"/>
              <a:ext cx="39850" cy="35940"/>
            </a:xfrm>
            <a:custGeom>
              <a:avLst/>
              <a:gdLst/>
              <a:ahLst/>
              <a:cxnLst/>
              <a:rect l="l" t="t" r="r" b="b"/>
              <a:pathLst>
                <a:path w="265" h="239" extrusionOk="0">
                  <a:moveTo>
                    <a:pt x="141" y="1"/>
                  </a:moveTo>
                  <a:cubicBezTo>
                    <a:pt x="114" y="1"/>
                    <a:pt x="86" y="11"/>
                    <a:pt x="64" y="33"/>
                  </a:cubicBezTo>
                  <a:lnTo>
                    <a:pt x="46" y="51"/>
                  </a:lnTo>
                  <a:cubicBezTo>
                    <a:pt x="5" y="92"/>
                    <a:pt x="1" y="165"/>
                    <a:pt x="46" y="206"/>
                  </a:cubicBezTo>
                  <a:cubicBezTo>
                    <a:pt x="69" y="227"/>
                    <a:pt x="99" y="238"/>
                    <a:pt x="127" y="238"/>
                  </a:cubicBezTo>
                  <a:cubicBezTo>
                    <a:pt x="154" y="238"/>
                    <a:pt x="181" y="228"/>
                    <a:pt x="201" y="206"/>
                  </a:cubicBezTo>
                  <a:lnTo>
                    <a:pt x="219" y="188"/>
                  </a:lnTo>
                  <a:cubicBezTo>
                    <a:pt x="260" y="147"/>
                    <a:pt x="264" y="74"/>
                    <a:pt x="219" y="33"/>
                  </a:cubicBezTo>
                  <a:cubicBezTo>
                    <a:pt x="198" y="12"/>
                    <a:pt x="17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3"/>
            <p:cNvSpPr/>
            <p:nvPr/>
          </p:nvSpPr>
          <p:spPr>
            <a:xfrm>
              <a:off x="8738635" y="79550"/>
              <a:ext cx="43309" cy="33534"/>
            </a:xfrm>
            <a:custGeom>
              <a:avLst/>
              <a:gdLst/>
              <a:ahLst/>
              <a:cxnLst/>
              <a:rect l="l" t="t" r="r" b="b"/>
              <a:pathLst>
                <a:path w="288" h="223" extrusionOk="0">
                  <a:moveTo>
                    <a:pt x="146" y="0"/>
                  </a:moveTo>
                  <a:cubicBezTo>
                    <a:pt x="1" y="0"/>
                    <a:pt x="1" y="223"/>
                    <a:pt x="146" y="223"/>
                  </a:cubicBezTo>
                  <a:cubicBezTo>
                    <a:pt x="287" y="223"/>
                    <a:pt x="287" y="0"/>
                    <a:pt x="1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13"/>
            <p:cNvSpPr/>
            <p:nvPr/>
          </p:nvSpPr>
          <p:spPr>
            <a:xfrm>
              <a:off x="8848712" y="238197"/>
              <a:ext cx="43309" cy="33534"/>
            </a:xfrm>
            <a:custGeom>
              <a:avLst/>
              <a:gdLst/>
              <a:ahLst/>
              <a:cxnLst/>
              <a:rect l="l" t="t" r="r" b="b"/>
              <a:pathLst>
                <a:path w="288" h="223" extrusionOk="0">
                  <a:moveTo>
                    <a:pt x="142" y="0"/>
                  </a:moveTo>
                  <a:cubicBezTo>
                    <a:pt x="1" y="0"/>
                    <a:pt x="1" y="223"/>
                    <a:pt x="142" y="223"/>
                  </a:cubicBezTo>
                  <a:cubicBezTo>
                    <a:pt x="287" y="223"/>
                    <a:pt x="28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13"/>
            <p:cNvSpPr/>
            <p:nvPr/>
          </p:nvSpPr>
          <p:spPr>
            <a:xfrm>
              <a:off x="8787207" y="157445"/>
              <a:ext cx="37745" cy="33685"/>
            </a:xfrm>
            <a:custGeom>
              <a:avLst/>
              <a:gdLst/>
              <a:ahLst/>
              <a:cxnLst/>
              <a:rect l="l" t="t" r="r" b="b"/>
              <a:pathLst>
                <a:path w="251" h="224" extrusionOk="0">
                  <a:moveTo>
                    <a:pt x="114" y="0"/>
                  </a:moveTo>
                  <a:cubicBezTo>
                    <a:pt x="60" y="0"/>
                    <a:pt x="1" y="50"/>
                    <a:pt x="5" y="110"/>
                  </a:cubicBezTo>
                  <a:cubicBezTo>
                    <a:pt x="10" y="173"/>
                    <a:pt x="55" y="223"/>
                    <a:pt x="114" y="223"/>
                  </a:cubicBezTo>
                  <a:lnTo>
                    <a:pt x="137" y="223"/>
                  </a:lnTo>
                  <a:cubicBezTo>
                    <a:pt x="192" y="223"/>
                    <a:pt x="251" y="173"/>
                    <a:pt x="246" y="110"/>
                  </a:cubicBezTo>
                  <a:cubicBezTo>
                    <a:pt x="242" y="50"/>
                    <a:pt x="196" y="0"/>
                    <a:pt x="1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13"/>
            <p:cNvSpPr/>
            <p:nvPr/>
          </p:nvSpPr>
          <p:spPr>
            <a:xfrm>
              <a:off x="8897284" y="46015"/>
              <a:ext cx="43309" cy="33685"/>
            </a:xfrm>
            <a:custGeom>
              <a:avLst/>
              <a:gdLst/>
              <a:ahLst/>
              <a:cxnLst/>
              <a:rect l="l" t="t" r="r" b="b"/>
              <a:pathLst>
                <a:path w="288" h="224" extrusionOk="0">
                  <a:moveTo>
                    <a:pt x="142" y="0"/>
                  </a:moveTo>
                  <a:cubicBezTo>
                    <a:pt x="1" y="0"/>
                    <a:pt x="1" y="223"/>
                    <a:pt x="142" y="223"/>
                  </a:cubicBezTo>
                  <a:cubicBezTo>
                    <a:pt x="287" y="223"/>
                    <a:pt x="287" y="0"/>
                    <a:pt x="14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13"/>
            <p:cNvSpPr/>
            <p:nvPr/>
          </p:nvSpPr>
          <p:spPr>
            <a:xfrm>
              <a:off x="9040895" y="99249"/>
              <a:ext cx="33685" cy="36391"/>
            </a:xfrm>
            <a:custGeom>
              <a:avLst/>
              <a:gdLst/>
              <a:ahLst/>
              <a:cxnLst/>
              <a:rect l="l" t="t" r="r" b="b"/>
              <a:pathLst>
                <a:path w="224" h="242" extrusionOk="0">
                  <a:moveTo>
                    <a:pt x="117" y="1"/>
                  </a:moveTo>
                  <a:cubicBezTo>
                    <a:pt x="115" y="1"/>
                    <a:pt x="112" y="1"/>
                    <a:pt x="110" y="1"/>
                  </a:cubicBezTo>
                  <a:cubicBezTo>
                    <a:pt x="51" y="1"/>
                    <a:pt x="1" y="46"/>
                    <a:pt x="1" y="110"/>
                  </a:cubicBezTo>
                  <a:lnTo>
                    <a:pt x="1" y="128"/>
                  </a:lnTo>
                  <a:cubicBezTo>
                    <a:pt x="1" y="187"/>
                    <a:pt x="51" y="242"/>
                    <a:pt x="110" y="242"/>
                  </a:cubicBezTo>
                  <a:cubicBezTo>
                    <a:pt x="173" y="237"/>
                    <a:pt x="224" y="192"/>
                    <a:pt x="224" y="128"/>
                  </a:cubicBezTo>
                  <a:lnTo>
                    <a:pt x="224" y="110"/>
                  </a:lnTo>
                  <a:cubicBezTo>
                    <a:pt x="224" y="53"/>
                    <a:pt x="177" y="1"/>
                    <a:pt x="11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13"/>
            <p:cNvSpPr/>
            <p:nvPr/>
          </p:nvSpPr>
          <p:spPr>
            <a:xfrm>
              <a:off x="8935630" y="168422"/>
              <a:ext cx="32933" cy="36391"/>
            </a:xfrm>
            <a:custGeom>
              <a:avLst/>
              <a:gdLst/>
              <a:ahLst/>
              <a:cxnLst/>
              <a:rect l="l" t="t" r="r" b="b"/>
              <a:pathLst>
                <a:path w="219" h="242" extrusionOk="0">
                  <a:moveTo>
                    <a:pt x="109" y="0"/>
                  </a:moveTo>
                  <a:cubicBezTo>
                    <a:pt x="50" y="5"/>
                    <a:pt x="0" y="50"/>
                    <a:pt x="0" y="114"/>
                  </a:cubicBezTo>
                  <a:lnTo>
                    <a:pt x="0" y="132"/>
                  </a:lnTo>
                  <a:cubicBezTo>
                    <a:pt x="0" y="189"/>
                    <a:pt x="47" y="242"/>
                    <a:pt x="103" y="242"/>
                  </a:cubicBezTo>
                  <a:cubicBezTo>
                    <a:pt x="105" y="242"/>
                    <a:pt x="107" y="241"/>
                    <a:pt x="109" y="241"/>
                  </a:cubicBezTo>
                  <a:cubicBezTo>
                    <a:pt x="169" y="241"/>
                    <a:pt x="219" y="191"/>
                    <a:pt x="219" y="132"/>
                  </a:cubicBezTo>
                  <a:lnTo>
                    <a:pt x="219" y="114"/>
                  </a:lnTo>
                  <a:cubicBezTo>
                    <a:pt x="219" y="55"/>
                    <a:pt x="169" y="0"/>
                    <a:pt x="1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13"/>
            <p:cNvSpPr/>
            <p:nvPr/>
          </p:nvSpPr>
          <p:spPr>
            <a:xfrm>
              <a:off x="9146310" y="68572"/>
              <a:ext cx="36993" cy="33685"/>
            </a:xfrm>
            <a:custGeom>
              <a:avLst/>
              <a:gdLst/>
              <a:ahLst/>
              <a:cxnLst/>
              <a:rect l="l" t="t" r="r" b="b"/>
              <a:pathLst>
                <a:path w="246" h="224" extrusionOk="0">
                  <a:moveTo>
                    <a:pt x="114" y="0"/>
                  </a:moveTo>
                  <a:cubicBezTo>
                    <a:pt x="55" y="0"/>
                    <a:pt x="0" y="50"/>
                    <a:pt x="0" y="109"/>
                  </a:cubicBezTo>
                  <a:cubicBezTo>
                    <a:pt x="5" y="173"/>
                    <a:pt x="50" y="223"/>
                    <a:pt x="114" y="223"/>
                  </a:cubicBezTo>
                  <a:lnTo>
                    <a:pt x="132" y="223"/>
                  </a:lnTo>
                  <a:cubicBezTo>
                    <a:pt x="191" y="223"/>
                    <a:pt x="246" y="169"/>
                    <a:pt x="241" y="109"/>
                  </a:cubicBezTo>
                  <a:cubicBezTo>
                    <a:pt x="241" y="50"/>
                    <a:pt x="196" y="0"/>
                    <a:pt x="13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13"/>
            <p:cNvSpPr/>
            <p:nvPr/>
          </p:nvSpPr>
          <p:spPr>
            <a:xfrm>
              <a:off x="9250221" y="138197"/>
              <a:ext cx="39850" cy="35940"/>
            </a:xfrm>
            <a:custGeom>
              <a:avLst/>
              <a:gdLst/>
              <a:ahLst/>
              <a:cxnLst/>
              <a:rect l="l" t="t" r="r" b="b"/>
              <a:pathLst>
                <a:path w="265" h="239" extrusionOk="0">
                  <a:moveTo>
                    <a:pt x="141" y="1"/>
                  </a:moveTo>
                  <a:cubicBezTo>
                    <a:pt x="114" y="1"/>
                    <a:pt x="86" y="11"/>
                    <a:pt x="64" y="33"/>
                  </a:cubicBezTo>
                  <a:lnTo>
                    <a:pt x="46" y="51"/>
                  </a:lnTo>
                  <a:cubicBezTo>
                    <a:pt x="5" y="92"/>
                    <a:pt x="0" y="165"/>
                    <a:pt x="46" y="206"/>
                  </a:cubicBezTo>
                  <a:cubicBezTo>
                    <a:pt x="69" y="227"/>
                    <a:pt x="98" y="238"/>
                    <a:pt x="127" y="238"/>
                  </a:cubicBezTo>
                  <a:cubicBezTo>
                    <a:pt x="154" y="238"/>
                    <a:pt x="180" y="228"/>
                    <a:pt x="200" y="206"/>
                  </a:cubicBezTo>
                  <a:lnTo>
                    <a:pt x="223" y="188"/>
                  </a:lnTo>
                  <a:cubicBezTo>
                    <a:pt x="264" y="147"/>
                    <a:pt x="264" y="74"/>
                    <a:pt x="223" y="33"/>
                  </a:cubicBezTo>
                  <a:cubicBezTo>
                    <a:pt x="200" y="12"/>
                    <a:pt x="170" y="1"/>
                    <a:pt x="1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13"/>
            <p:cNvSpPr/>
            <p:nvPr/>
          </p:nvSpPr>
          <p:spPr>
            <a:xfrm>
              <a:off x="9133227" y="185415"/>
              <a:ext cx="43309" cy="33083"/>
            </a:xfrm>
            <a:custGeom>
              <a:avLst/>
              <a:gdLst/>
              <a:ahLst/>
              <a:cxnLst/>
              <a:rect l="l" t="t" r="r" b="b"/>
              <a:pathLst>
                <a:path w="288" h="220" extrusionOk="0">
                  <a:moveTo>
                    <a:pt x="146" y="1"/>
                  </a:moveTo>
                  <a:cubicBezTo>
                    <a:pt x="1" y="1"/>
                    <a:pt x="1" y="219"/>
                    <a:pt x="146" y="219"/>
                  </a:cubicBezTo>
                  <a:cubicBezTo>
                    <a:pt x="287" y="219"/>
                    <a:pt x="287" y="1"/>
                    <a:pt x="14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13"/>
            <p:cNvSpPr/>
            <p:nvPr/>
          </p:nvSpPr>
          <p:spPr>
            <a:xfrm>
              <a:off x="9019692" y="260002"/>
              <a:ext cx="42557" cy="33685"/>
            </a:xfrm>
            <a:custGeom>
              <a:avLst/>
              <a:gdLst/>
              <a:ahLst/>
              <a:cxnLst/>
              <a:rect l="l" t="t" r="r" b="b"/>
              <a:pathLst>
                <a:path w="283" h="224" extrusionOk="0">
                  <a:moveTo>
                    <a:pt x="142" y="1"/>
                  </a:moveTo>
                  <a:cubicBezTo>
                    <a:pt x="1" y="1"/>
                    <a:pt x="1" y="223"/>
                    <a:pt x="142" y="223"/>
                  </a:cubicBezTo>
                  <a:cubicBezTo>
                    <a:pt x="283" y="223"/>
                    <a:pt x="283" y="1"/>
                    <a:pt x="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13"/>
            <p:cNvSpPr/>
            <p:nvPr/>
          </p:nvSpPr>
          <p:spPr>
            <a:xfrm>
              <a:off x="9247514" y="238197"/>
              <a:ext cx="43158" cy="33534"/>
            </a:xfrm>
            <a:custGeom>
              <a:avLst/>
              <a:gdLst/>
              <a:ahLst/>
              <a:cxnLst/>
              <a:rect l="l" t="t" r="r" b="b"/>
              <a:pathLst>
                <a:path w="287" h="223" extrusionOk="0">
                  <a:moveTo>
                    <a:pt x="141" y="0"/>
                  </a:moveTo>
                  <a:cubicBezTo>
                    <a:pt x="0" y="0"/>
                    <a:pt x="0" y="223"/>
                    <a:pt x="141" y="223"/>
                  </a:cubicBezTo>
                  <a:cubicBezTo>
                    <a:pt x="287" y="223"/>
                    <a:pt x="287" y="0"/>
                    <a:pt x="1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13"/>
            <p:cNvSpPr/>
            <p:nvPr/>
          </p:nvSpPr>
          <p:spPr>
            <a:xfrm>
              <a:off x="8741342" y="266017"/>
              <a:ext cx="40602" cy="35940"/>
            </a:xfrm>
            <a:custGeom>
              <a:avLst/>
              <a:gdLst/>
              <a:ahLst/>
              <a:cxnLst/>
              <a:rect l="l" t="t" r="r" b="b"/>
              <a:pathLst>
                <a:path w="270" h="239" extrusionOk="0">
                  <a:moveTo>
                    <a:pt x="142" y="1"/>
                  </a:moveTo>
                  <a:cubicBezTo>
                    <a:pt x="114" y="1"/>
                    <a:pt x="87" y="11"/>
                    <a:pt x="64" y="33"/>
                  </a:cubicBezTo>
                  <a:lnTo>
                    <a:pt x="46" y="52"/>
                  </a:lnTo>
                  <a:cubicBezTo>
                    <a:pt x="5" y="92"/>
                    <a:pt x="1" y="165"/>
                    <a:pt x="46" y="206"/>
                  </a:cubicBezTo>
                  <a:cubicBezTo>
                    <a:pt x="70" y="227"/>
                    <a:pt x="99" y="239"/>
                    <a:pt x="128" y="239"/>
                  </a:cubicBezTo>
                  <a:cubicBezTo>
                    <a:pt x="156" y="239"/>
                    <a:pt x="183" y="228"/>
                    <a:pt x="205" y="206"/>
                  </a:cubicBezTo>
                  <a:lnTo>
                    <a:pt x="224" y="188"/>
                  </a:lnTo>
                  <a:cubicBezTo>
                    <a:pt x="265" y="147"/>
                    <a:pt x="269" y="74"/>
                    <a:pt x="224" y="33"/>
                  </a:cubicBezTo>
                  <a:cubicBezTo>
                    <a:pt x="200" y="12"/>
                    <a:pt x="171" y="1"/>
                    <a:pt x="1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13"/>
            <p:cNvSpPr/>
            <p:nvPr/>
          </p:nvSpPr>
          <p:spPr>
            <a:xfrm>
              <a:off x="8296825" y="0"/>
              <a:ext cx="1044522" cy="1255953"/>
            </a:xfrm>
            <a:custGeom>
              <a:avLst/>
              <a:gdLst/>
              <a:ahLst/>
              <a:cxnLst/>
              <a:rect l="l" t="t" r="r" b="b"/>
              <a:pathLst>
                <a:path w="6946" h="8352" extrusionOk="0">
                  <a:moveTo>
                    <a:pt x="3700" y="111"/>
                  </a:moveTo>
                  <a:cubicBezTo>
                    <a:pt x="4744" y="111"/>
                    <a:pt x="5787" y="157"/>
                    <a:pt x="6827" y="247"/>
                  </a:cubicBezTo>
                  <a:cubicBezTo>
                    <a:pt x="6618" y="2889"/>
                    <a:pt x="6586" y="5540"/>
                    <a:pt x="6554" y="8187"/>
                  </a:cubicBezTo>
                  <a:cubicBezTo>
                    <a:pt x="5308" y="7328"/>
                    <a:pt x="4212" y="6245"/>
                    <a:pt x="3239" y="5086"/>
                  </a:cubicBezTo>
                  <a:cubicBezTo>
                    <a:pt x="3230" y="5075"/>
                    <a:pt x="3217" y="5070"/>
                    <a:pt x="3203" y="5070"/>
                  </a:cubicBezTo>
                  <a:cubicBezTo>
                    <a:pt x="3187" y="5070"/>
                    <a:pt x="3171" y="5076"/>
                    <a:pt x="3161" y="5086"/>
                  </a:cubicBezTo>
                  <a:cubicBezTo>
                    <a:pt x="2211" y="6145"/>
                    <a:pt x="1224" y="7173"/>
                    <a:pt x="151" y="8105"/>
                  </a:cubicBezTo>
                  <a:cubicBezTo>
                    <a:pt x="115" y="5490"/>
                    <a:pt x="192" y="2871"/>
                    <a:pt x="383" y="265"/>
                  </a:cubicBezTo>
                  <a:cubicBezTo>
                    <a:pt x="1485" y="162"/>
                    <a:pt x="2593" y="111"/>
                    <a:pt x="3700" y="111"/>
                  </a:cubicBezTo>
                  <a:close/>
                  <a:moveTo>
                    <a:pt x="3703" y="1"/>
                  </a:moveTo>
                  <a:cubicBezTo>
                    <a:pt x="2577" y="1"/>
                    <a:pt x="1451" y="53"/>
                    <a:pt x="328" y="156"/>
                  </a:cubicBezTo>
                  <a:cubicBezTo>
                    <a:pt x="296" y="161"/>
                    <a:pt x="278" y="179"/>
                    <a:pt x="274" y="215"/>
                  </a:cubicBezTo>
                  <a:cubicBezTo>
                    <a:pt x="83" y="2871"/>
                    <a:pt x="1" y="5540"/>
                    <a:pt x="42" y="8210"/>
                  </a:cubicBezTo>
                  <a:cubicBezTo>
                    <a:pt x="37" y="8224"/>
                    <a:pt x="37" y="8233"/>
                    <a:pt x="46" y="8242"/>
                  </a:cubicBezTo>
                  <a:cubicBezTo>
                    <a:pt x="55" y="8269"/>
                    <a:pt x="78" y="8278"/>
                    <a:pt x="101" y="8278"/>
                  </a:cubicBezTo>
                  <a:lnTo>
                    <a:pt x="105" y="8278"/>
                  </a:lnTo>
                  <a:cubicBezTo>
                    <a:pt x="110" y="8278"/>
                    <a:pt x="110" y="8278"/>
                    <a:pt x="115" y="8274"/>
                  </a:cubicBezTo>
                  <a:cubicBezTo>
                    <a:pt x="124" y="8274"/>
                    <a:pt x="133" y="8269"/>
                    <a:pt x="137" y="8260"/>
                  </a:cubicBezTo>
                  <a:cubicBezTo>
                    <a:pt x="1233" y="7323"/>
                    <a:pt x="2238" y="6286"/>
                    <a:pt x="3198" y="5213"/>
                  </a:cubicBezTo>
                  <a:cubicBezTo>
                    <a:pt x="4189" y="6386"/>
                    <a:pt x="5308" y="7478"/>
                    <a:pt x="6581" y="8342"/>
                  </a:cubicBezTo>
                  <a:cubicBezTo>
                    <a:pt x="6590" y="8349"/>
                    <a:pt x="6599" y="8352"/>
                    <a:pt x="6608" y="8352"/>
                  </a:cubicBezTo>
                  <a:cubicBezTo>
                    <a:pt x="6621" y="8352"/>
                    <a:pt x="6634" y="8345"/>
                    <a:pt x="6645" y="8337"/>
                  </a:cubicBezTo>
                  <a:cubicBezTo>
                    <a:pt x="6654" y="8328"/>
                    <a:pt x="6663" y="8315"/>
                    <a:pt x="6663" y="8292"/>
                  </a:cubicBezTo>
                  <a:cubicBezTo>
                    <a:pt x="6695" y="5595"/>
                    <a:pt x="6727" y="2889"/>
                    <a:pt x="6941" y="197"/>
                  </a:cubicBezTo>
                  <a:cubicBezTo>
                    <a:pt x="6945" y="165"/>
                    <a:pt x="6913" y="143"/>
                    <a:pt x="6886" y="143"/>
                  </a:cubicBezTo>
                  <a:cubicBezTo>
                    <a:pt x="5828" y="48"/>
                    <a:pt x="4766" y="1"/>
                    <a:pt x="3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58728280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70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4757537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116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252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2487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533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567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79143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782437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49113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4"/>
          <p:cNvSpPr/>
          <p:nvPr/>
        </p:nvSpPr>
        <p:spPr>
          <a:xfrm>
            <a:off x="3966075" y="461575"/>
            <a:ext cx="4302141" cy="4049652"/>
          </a:xfrm>
          <a:custGeom>
            <a:avLst/>
            <a:gdLst/>
            <a:ahLst/>
            <a:cxnLst/>
            <a:rect l="l" t="t" r="r" b="b"/>
            <a:pathLst>
              <a:path w="16300" h="20338" extrusionOk="0">
                <a:moveTo>
                  <a:pt x="13080" y="1"/>
                </a:moveTo>
                <a:cubicBezTo>
                  <a:pt x="13080" y="1"/>
                  <a:pt x="9273" y="260"/>
                  <a:pt x="8346" y="351"/>
                </a:cubicBezTo>
                <a:cubicBezTo>
                  <a:pt x="7594" y="428"/>
                  <a:pt x="5214" y="472"/>
                  <a:pt x="4107" y="472"/>
                </a:cubicBezTo>
                <a:cubicBezTo>
                  <a:pt x="3842" y="472"/>
                  <a:pt x="3650" y="470"/>
                  <a:pt x="3571" y="464"/>
                </a:cubicBezTo>
                <a:cubicBezTo>
                  <a:pt x="3505" y="460"/>
                  <a:pt x="3388" y="458"/>
                  <a:pt x="3237" y="458"/>
                </a:cubicBezTo>
                <a:cubicBezTo>
                  <a:pt x="2429" y="458"/>
                  <a:pt x="656" y="510"/>
                  <a:pt x="656" y="510"/>
                </a:cubicBezTo>
                <a:cubicBezTo>
                  <a:pt x="656" y="510"/>
                  <a:pt x="951" y="3102"/>
                  <a:pt x="951" y="3334"/>
                </a:cubicBezTo>
                <a:cubicBezTo>
                  <a:pt x="951" y="3566"/>
                  <a:pt x="1092" y="6367"/>
                  <a:pt x="1038" y="6672"/>
                </a:cubicBezTo>
                <a:cubicBezTo>
                  <a:pt x="983" y="6977"/>
                  <a:pt x="828" y="10969"/>
                  <a:pt x="792" y="11470"/>
                </a:cubicBezTo>
                <a:cubicBezTo>
                  <a:pt x="756" y="11970"/>
                  <a:pt x="583" y="15253"/>
                  <a:pt x="528" y="15772"/>
                </a:cubicBezTo>
                <a:cubicBezTo>
                  <a:pt x="474" y="16290"/>
                  <a:pt x="1" y="20115"/>
                  <a:pt x="1" y="20115"/>
                </a:cubicBezTo>
                <a:cubicBezTo>
                  <a:pt x="1" y="20115"/>
                  <a:pt x="1306" y="20156"/>
                  <a:pt x="1865" y="20292"/>
                </a:cubicBezTo>
                <a:cubicBezTo>
                  <a:pt x="1994" y="20325"/>
                  <a:pt x="2327" y="20338"/>
                  <a:pt x="2773" y="20338"/>
                </a:cubicBezTo>
                <a:cubicBezTo>
                  <a:pt x="4248" y="20338"/>
                  <a:pt x="6966" y="20197"/>
                  <a:pt x="7695" y="20169"/>
                </a:cubicBezTo>
                <a:cubicBezTo>
                  <a:pt x="8646" y="20133"/>
                  <a:pt x="16240" y="19601"/>
                  <a:pt x="16240" y="19601"/>
                </a:cubicBezTo>
                <a:lnTo>
                  <a:pt x="16231" y="19287"/>
                </a:lnTo>
                <a:cubicBezTo>
                  <a:pt x="16231" y="19287"/>
                  <a:pt x="16045" y="13371"/>
                  <a:pt x="16049" y="12570"/>
                </a:cubicBezTo>
                <a:cubicBezTo>
                  <a:pt x="16054" y="11765"/>
                  <a:pt x="16186" y="9391"/>
                  <a:pt x="16240" y="8564"/>
                </a:cubicBezTo>
                <a:cubicBezTo>
                  <a:pt x="16300" y="7741"/>
                  <a:pt x="15899" y="3789"/>
                  <a:pt x="15727" y="2988"/>
                </a:cubicBezTo>
                <a:cubicBezTo>
                  <a:pt x="15549" y="2183"/>
                  <a:pt x="15176" y="1729"/>
                  <a:pt x="14699" y="1010"/>
                </a:cubicBezTo>
                <a:cubicBezTo>
                  <a:pt x="14217" y="292"/>
                  <a:pt x="13080" y="1"/>
                  <a:pt x="1308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14"/>
          <p:cNvSpPr/>
          <p:nvPr/>
        </p:nvSpPr>
        <p:spPr>
          <a:xfrm>
            <a:off x="7555616" y="480299"/>
            <a:ext cx="536518" cy="467727"/>
          </a:xfrm>
          <a:custGeom>
            <a:avLst/>
            <a:gdLst/>
            <a:ahLst/>
            <a:cxnLst/>
            <a:rect l="l" t="t" r="r" b="b"/>
            <a:pathLst>
              <a:path w="2346" h="2349" extrusionOk="0">
                <a:moveTo>
                  <a:pt x="256" y="1"/>
                </a:moveTo>
                <a:cubicBezTo>
                  <a:pt x="128" y="1"/>
                  <a:pt x="1" y="143"/>
                  <a:pt x="90" y="280"/>
                </a:cubicBezTo>
                <a:cubicBezTo>
                  <a:pt x="130" y="343"/>
                  <a:pt x="171" y="402"/>
                  <a:pt x="217" y="466"/>
                </a:cubicBezTo>
                <a:cubicBezTo>
                  <a:pt x="194" y="511"/>
                  <a:pt x="190" y="571"/>
                  <a:pt x="217" y="634"/>
                </a:cubicBezTo>
                <a:cubicBezTo>
                  <a:pt x="258" y="730"/>
                  <a:pt x="303" y="825"/>
                  <a:pt x="349" y="921"/>
                </a:cubicBezTo>
                <a:cubicBezTo>
                  <a:pt x="353" y="1148"/>
                  <a:pt x="299" y="1385"/>
                  <a:pt x="240" y="1598"/>
                </a:cubicBezTo>
                <a:cubicBezTo>
                  <a:pt x="201" y="1737"/>
                  <a:pt x="313" y="1830"/>
                  <a:pt x="423" y="1830"/>
                </a:cubicBezTo>
                <a:cubicBezTo>
                  <a:pt x="443" y="1830"/>
                  <a:pt x="462" y="1827"/>
                  <a:pt x="481" y="1821"/>
                </a:cubicBezTo>
                <a:cubicBezTo>
                  <a:pt x="499" y="1830"/>
                  <a:pt x="522" y="1830"/>
                  <a:pt x="549" y="1830"/>
                </a:cubicBezTo>
                <a:cubicBezTo>
                  <a:pt x="619" y="1825"/>
                  <a:pt x="691" y="1821"/>
                  <a:pt x="763" y="1821"/>
                </a:cubicBezTo>
                <a:cubicBezTo>
                  <a:pt x="1206" y="1821"/>
                  <a:pt x="1684" y="1938"/>
                  <a:pt x="1977" y="2290"/>
                </a:cubicBezTo>
                <a:cubicBezTo>
                  <a:pt x="2011" y="2331"/>
                  <a:pt x="2053" y="2348"/>
                  <a:pt x="2095" y="2348"/>
                </a:cubicBezTo>
                <a:cubicBezTo>
                  <a:pt x="2220" y="2348"/>
                  <a:pt x="2345" y="2195"/>
                  <a:pt x="2263" y="2062"/>
                </a:cubicBezTo>
                <a:cubicBezTo>
                  <a:pt x="2113" y="1808"/>
                  <a:pt x="1877" y="1671"/>
                  <a:pt x="1654" y="1489"/>
                </a:cubicBezTo>
                <a:cubicBezTo>
                  <a:pt x="1627" y="1462"/>
                  <a:pt x="1595" y="1439"/>
                  <a:pt x="1568" y="1412"/>
                </a:cubicBezTo>
                <a:cubicBezTo>
                  <a:pt x="1558" y="1385"/>
                  <a:pt x="1549" y="1353"/>
                  <a:pt x="1527" y="1325"/>
                </a:cubicBezTo>
                <a:cubicBezTo>
                  <a:pt x="1417" y="1189"/>
                  <a:pt x="1313" y="1053"/>
                  <a:pt x="1204" y="916"/>
                </a:cubicBezTo>
                <a:cubicBezTo>
                  <a:pt x="1186" y="775"/>
                  <a:pt x="1054" y="693"/>
                  <a:pt x="922" y="671"/>
                </a:cubicBezTo>
                <a:cubicBezTo>
                  <a:pt x="885" y="639"/>
                  <a:pt x="854" y="607"/>
                  <a:pt x="822" y="575"/>
                </a:cubicBezTo>
                <a:cubicBezTo>
                  <a:pt x="781" y="539"/>
                  <a:pt x="735" y="498"/>
                  <a:pt x="694" y="461"/>
                </a:cubicBezTo>
                <a:cubicBezTo>
                  <a:pt x="653" y="416"/>
                  <a:pt x="613" y="366"/>
                  <a:pt x="572" y="316"/>
                </a:cubicBezTo>
                <a:cubicBezTo>
                  <a:pt x="522" y="225"/>
                  <a:pt x="458" y="134"/>
                  <a:pt x="376" y="52"/>
                </a:cubicBezTo>
                <a:cubicBezTo>
                  <a:pt x="341" y="16"/>
                  <a:pt x="299" y="1"/>
                  <a:pt x="256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6" name="Google Shape;526;p14"/>
          <p:cNvSpPr/>
          <p:nvPr/>
        </p:nvSpPr>
        <p:spPr>
          <a:xfrm>
            <a:off x="3978682" y="442875"/>
            <a:ext cx="4302199" cy="4076134"/>
          </a:xfrm>
          <a:custGeom>
            <a:avLst/>
            <a:gdLst/>
            <a:ahLst/>
            <a:cxnLst/>
            <a:rect l="l" t="t" r="r" b="b"/>
            <a:pathLst>
              <a:path w="16441" h="20471" extrusionOk="0">
                <a:moveTo>
                  <a:pt x="13684" y="231"/>
                </a:moveTo>
                <a:cubicBezTo>
                  <a:pt x="13812" y="272"/>
                  <a:pt x="13939" y="336"/>
                  <a:pt x="14053" y="436"/>
                </a:cubicBezTo>
                <a:cubicBezTo>
                  <a:pt x="14516" y="840"/>
                  <a:pt x="14903" y="1363"/>
                  <a:pt x="15312" y="1818"/>
                </a:cubicBezTo>
                <a:cubicBezTo>
                  <a:pt x="15494" y="2023"/>
                  <a:pt x="15672" y="2214"/>
                  <a:pt x="15735" y="2482"/>
                </a:cubicBezTo>
                <a:cubicBezTo>
                  <a:pt x="15735" y="2500"/>
                  <a:pt x="15740" y="2519"/>
                  <a:pt x="15744" y="2537"/>
                </a:cubicBezTo>
                <a:cubicBezTo>
                  <a:pt x="15376" y="2133"/>
                  <a:pt x="14858" y="1903"/>
                  <a:pt x="14324" y="1903"/>
                </a:cubicBezTo>
                <a:cubicBezTo>
                  <a:pt x="14173" y="1903"/>
                  <a:pt x="14021" y="1921"/>
                  <a:pt x="13871" y="1959"/>
                </a:cubicBezTo>
                <a:cubicBezTo>
                  <a:pt x="13966" y="1368"/>
                  <a:pt x="13989" y="749"/>
                  <a:pt x="13684" y="231"/>
                </a:cubicBezTo>
                <a:close/>
                <a:moveTo>
                  <a:pt x="13249" y="169"/>
                </a:moveTo>
                <a:cubicBezTo>
                  <a:pt x="13322" y="169"/>
                  <a:pt x="13395" y="173"/>
                  <a:pt x="13466" y="181"/>
                </a:cubicBezTo>
                <a:cubicBezTo>
                  <a:pt x="13866" y="718"/>
                  <a:pt x="13807" y="1423"/>
                  <a:pt x="13693" y="2046"/>
                </a:cubicBezTo>
                <a:cubicBezTo>
                  <a:pt x="13681" y="2097"/>
                  <a:pt x="13715" y="2149"/>
                  <a:pt x="13766" y="2149"/>
                </a:cubicBezTo>
                <a:cubicBezTo>
                  <a:pt x="13773" y="2149"/>
                  <a:pt x="13781" y="2148"/>
                  <a:pt x="13789" y="2146"/>
                </a:cubicBezTo>
                <a:cubicBezTo>
                  <a:pt x="13965" y="2088"/>
                  <a:pt x="14146" y="2061"/>
                  <a:pt x="14325" y="2061"/>
                </a:cubicBezTo>
                <a:cubicBezTo>
                  <a:pt x="14872" y="2061"/>
                  <a:pt x="15404" y="2319"/>
                  <a:pt x="15740" y="2778"/>
                </a:cubicBezTo>
                <a:cubicBezTo>
                  <a:pt x="15753" y="2796"/>
                  <a:pt x="15772" y="2805"/>
                  <a:pt x="15790" y="2810"/>
                </a:cubicBezTo>
                <a:cubicBezTo>
                  <a:pt x="15794" y="2837"/>
                  <a:pt x="15799" y="2860"/>
                  <a:pt x="15799" y="2887"/>
                </a:cubicBezTo>
                <a:cubicBezTo>
                  <a:pt x="15999" y="4765"/>
                  <a:pt x="16308" y="6661"/>
                  <a:pt x="16235" y="8549"/>
                </a:cubicBezTo>
                <a:cubicBezTo>
                  <a:pt x="16199" y="9535"/>
                  <a:pt x="16126" y="10518"/>
                  <a:pt x="16085" y="11505"/>
                </a:cubicBezTo>
                <a:cubicBezTo>
                  <a:pt x="16035" y="12787"/>
                  <a:pt x="16044" y="14069"/>
                  <a:pt x="16081" y="15352"/>
                </a:cubicBezTo>
                <a:cubicBezTo>
                  <a:pt x="16122" y="16775"/>
                  <a:pt x="16199" y="18199"/>
                  <a:pt x="16245" y="19622"/>
                </a:cubicBezTo>
                <a:cubicBezTo>
                  <a:pt x="14234" y="19881"/>
                  <a:pt x="12206" y="19999"/>
                  <a:pt x="10183" y="20090"/>
                </a:cubicBezTo>
                <a:cubicBezTo>
                  <a:pt x="8072" y="20181"/>
                  <a:pt x="5953" y="20290"/>
                  <a:pt x="3839" y="20309"/>
                </a:cubicBezTo>
                <a:cubicBezTo>
                  <a:pt x="3811" y="20309"/>
                  <a:pt x="3783" y="20309"/>
                  <a:pt x="3755" y="20309"/>
                </a:cubicBezTo>
                <a:cubicBezTo>
                  <a:pt x="2588" y="20309"/>
                  <a:pt x="1433" y="20131"/>
                  <a:pt x="266" y="20131"/>
                </a:cubicBezTo>
                <a:cubicBezTo>
                  <a:pt x="238" y="20131"/>
                  <a:pt x="210" y="20131"/>
                  <a:pt x="182" y="20131"/>
                </a:cubicBezTo>
                <a:cubicBezTo>
                  <a:pt x="660" y="17735"/>
                  <a:pt x="723" y="15256"/>
                  <a:pt x="878" y="12823"/>
                </a:cubicBezTo>
                <a:cubicBezTo>
                  <a:pt x="1042" y="10222"/>
                  <a:pt x="1169" y="7616"/>
                  <a:pt x="1128" y="5006"/>
                </a:cubicBezTo>
                <a:cubicBezTo>
                  <a:pt x="1101" y="3560"/>
                  <a:pt x="1024" y="2109"/>
                  <a:pt x="869" y="668"/>
                </a:cubicBezTo>
                <a:cubicBezTo>
                  <a:pt x="1389" y="608"/>
                  <a:pt x="1909" y="576"/>
                  <a:pt x="2429" y="576"/>
                </a:cubicBezTo>
                <a:cubicBezTo>
                  <a:pt x="2464" y="576"/>
                  <a:pt x="2499" y="576"/>
                  <a:pt x="2533" y="577"/>
                </a:cubicBezTo>
                <a:cubicBezTo>
                  <a:pt x="3097" y="581"/>
                  <a:pt x="3657" y="654"/>
                  <a:pt x="4221" y="672"/>
                </a:cubicBezTo>
                <a:cubicBezTo>
                  <a:pt x="4386" y="676"/>
                  <a:pt x="4552" y="678"/>
                  <a:pt x="4717" y="678"/>
                </a:cubicBezTo>
                <a:cubicBezTo>
                  <a:pt x="4918" y="678"/>
                  <a:pt x="5119" y="676"/>
                  <a:pt x="5320" y="676"/>
                </a:cubicBezTo>
                <a:cubicBezTo>
                  <a:pt x="5486" y="676"/>
                  <a:pt x="5651" y="677"/>
                  <a:pt x="5817" y="681"/>
                </a:cubicBezTo>
                <a:cubicBezTo>
                  <a:pt x="6112" y="691"/>
                  <a:pt x="6408" y="700"/>
                  <a:pt x="6703" y="700"/>
                </a:cubicBezTo>
                <a:cubicBezTo>
                  <a:pt x="6955" y="700"/>
                  <a:pt x="7205" y="693"/>
                  <a:pt x="7454" y="677"/>
                </a:cubicBezTo>
                <a:cubicBezTo>
                  <a:pt x="8550" y="595"/>
                  <a:pt x="9646" y="477"/>
                  <a:pt x="10742" y="390"/>
                </a:cubicBezTo>
                <a:cubicBezTo>
                  <a:pt x="11301" y="345"/>
                  <a:pt x="11856" y="299"/>
                  <a:pt x="12411" y="249"/>
                </a:cubicBezTo>
                <a:cubicBezTo>
                  <a:pt x="12684" y="220"/>
                  <a:pt x="12972" y="169"/>
                  <a:pt x="13249" y="169"/>
                </a:cubicBezTo>
                <a:close/>
                <a:moveTo>
                  <a:pt x="13223" y="0"/>
                </a:moveTo>
                <a:cubicBezTo>
                  <a:pt x="12769" y="0"/>
                  <a:pt x="12289" y="102"/>
                  <a:pt x="11847" y="140"/>
                </a:cubicBezTo>
                <a:cubicBezTo>
                  <a:pt x="10678" y="245"/>
                  <a:pt x="9505" y="317"/>
                  <a:pt x="8336" y="431"/>
                </a:cubicBezTo>
                <a:cubicBezTo>
                  <a:pt x="7784" y="484"/>
                  <a:pt x="7236" y="541"/>
                  <a:pt x="6680" y="541"/>
                </a:cubicBezTo>
                <a:cubicBezTo>
                  <a:pt x="6659" y="541"/>
                  <a:pt x="6638" y="540"/>
                  <a:pt x="6617" y="540"/>
                </a:cubicBezTo>
                <a:cubicBezTo>
                  <a:pt x="6031" y="540"/>
                  <a:pt x="5444" y="518"/>
                  <a:pt x="4853" y="518"/>
                </a:cubicBezTo>
                <a:cubicBezTo>
                  <a:pt x="4833" y="518"/>
                  <a:pt x="4813" y="518"/>
                  <a:pt x="4793" y="518"/>
                </a:cubicBezTo>
                <a:cubicBezTo>
                  <a:pt x="4149" y="518"/>
                  <a:pt x="3514" y="449"/>
                  <a:pt x="2870" y="427"/>
                </a:cubicBezTo>
                <a:cubicBezTo>
                  <a:pt x="2717" y="421"/>
                  <a:pt x="2564" y="418"/>
                  <a:pt x="2411" y="418"/>
                </a:cubicBezTo>
                <a:cubicBezTo>
                  <a:pt x="1879" y="418"/>
                  <a:pt x="1349" y="453"/>
                  <a:pt x="819" y="513"/>
                </a:cubicBezTo>
                <a:cubicBezTo>
                  <a:pt x="805" y="506"/>
                  <a:pt x="789" y="502"/>
                  <a:pt x="773" y="502"/>
                </a:cubicBezTo>
                <a:cubicBezTo>
                  <a:pt x="749" y="502"/>
                  <a:pt x="726" y="512"/>
                  <a:pt x="714" y="531"/>
                </a:cubicBezTo>
                <a:cubicBezTo>
                  <a:pt x="651" y="563"/>
                  <a:pt x="651" y="663"/>
                  <a:pt x="714" y="681"/>
                </a:cubicBezTo>
                <a:cubicBezTo>
                  <a:pt x="1246" y="5793"/>
                  <a:pt x="846" y="10936"/>
                  <a:pt x="501" y="16048"/>
                </a:cubicBezTo>
                <a:cubicBezTo>
                  <a:pt x="410" y="17439"/>
                  <a:pt x="287" y="18822"/>
                  <a:pt x="10" y="20186"/>
                </a:cubicBezTo>
                <a:cubicBezTo>
                  <a:pt x="0" y="20236"/>
                  <a:pt x="32" y="20290"/>
                  <a:pt x="87" y="20290"/>
                </a:cubicBezTo>
                <a:cubicBezTo>
                  <a:pt x="146" y="20290"/>
                  <a:pt x="206" y="20289"/>
                  <a:pt x="265" y="20289"/>
                </a:cubicBezTo>
                <a:cubicBezTo>
                  <a:pt x="1310" y="20289"/>
                  <a:pt x="2348" y="20433"/>
                  <a:pt x="3397" y="20463"/>
                </a:cubicBezTo>
                <a:cubicBezTo>
                  <a:pt x="3589" y="20468"/>
                  <a:pt x="3781" y="20470"/>
                  <a:pt x="3974" y="20470"/>
                </a:cubicBezTo>
                <a:cubicBezTo>
                  <a:pt x="4876" y="20470"/>
                  <a:pt x="5781" y="20423"/>
                  <a:pt x="6681" y="20386"/>
                </a:cubicBezTo>
                <a:cubicBezTo>
                  <a:pt x="8741" y="20304"/>
                  <a:pt x="10806" y="20240"/>
                  <a:pt x="12861" y="20104"/>
                </a:cubicBezTo>
                <a:cubicBezTo>
                  <a:pt x="14021" y="20022"/>
                  <a:pt x="15176" y="19922"/>
                  <a:pt x="16326" y="19772"/>
                </a:cubicBezTo>
                <a:cubicBezTo>
                  <a:pt x="16367" y="19768"/>
                  <a:pt x="16408" y="19740"/>
                  <a:pt x="16408" y="19690"/>
                </a:cubicBezTo>
                <a:cubicBezTo>
                  <a:pt x="16326" y="17098"/>
                  <a:pt x="16154" y="14506"/>
                  <a:pt x="16231" y="11909"/>
                </a:cubicBezTo>
                <a:cubicBezTo>
                  <a:pt x="16263" y="10895"/>
                  <a:pt x="16335" y="9881"/>
                  <a:pt x="16381" y="8867"/>
                </a:cubicBezTo>
                <a:cubicBezTo>
                  <a:pt x="16440" y="7621"/>
                  <a:pt x="16331" y="6393"/>
                  <a:pt x="16204" y="5156"/>
                </a:cubicBezTo>
                <a:cubicBezTo>
                  <a:pt x="16122" y="4383"/>
                  <a:pt x="16035" y="3605"/>
                  <a:pt x="15953" y="2832"/>
                </a:cubicBezTo>
                <a:cubicBezTo>
                  <a:pt x="15953" y="2823"/>
                  <a:pt x="15953" y="2819"/>
                  <a:pt x="15949" y="2810"/>
                </a:cubicBezTo>
                <a:cubicBezTo>
                  <a:pt x="15903" y="2523"/>
                  <a:pt x="15872" y="2259"/>
                  <a:pt x="15690" y="2014"/>
                </a:cubicBezTo>
                <a:cubicBezTo>
                  <a:pt x="15362" y="1573"/>
                  <a:pt x="14948" y="1172"/>
                  <a:pt x="14580" y="763"/>
                </a:cubicBezTo>
                <a:cubicBezTo>
                  <a:pt x="14289" y="431"/>
                  <a:pt x="13998" y="86"/>
                  <a:pt x="13534" y="17"/>
                </a:cubicBezTo>
                <a:cubicBezTo>
                  <a:pt x="13526" y="12"/>
                  <a:pt x="13517" y="10"/>
                  <a:pt x="13506" y="10"/>
                </a:cubicBezTo>
                <a:cubicBezTo>
                  <a:pt x="13499" y="10"/>
                  <a:pt x="13492" y="11"/>
                  <a:pt x="13484" y="13"/>
                </a:cubicBezTo>
                <a:cubicBezTo>
                  <a:pt x="13399" y="4"/>
                  <a:pt x="13311" y="0"/>
                  <a:pt x="1322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7" name="Google Shape;527;p14"/>
          <p:cNvGrpSpPr/>
          <p:nvPr/>
        </p:nvGrpSpPr>
        <p:grpSpPr>
          <a:xfrm>
            <a:off x="974048" y="748409"/>
            <a:ext cx="898457" cy="898457"/>
            <a:chOff x="1216775" y="380325"/>
            <a:chExt cx="960300" cy="960300"/>
          </a:xfrm>
        </p:grpSpPr>
        <p:sp>
          <p:nvSpPr>
            <p:cNvPr id="528" name="Google Shape;528;p14"/>
            <p:cNvSpPr/>
            <p:nvPr/>
          </p:nvSpPr>
          <p:spPr>
            <a:xfrm>
              <a:off x="1216775" y="380325"/>
              <a:ext cx="960300" cy="9603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29" name="Google Shape;529;p14"/>
            <p:cNvGrpSpPr/>
            <p:nvPr/>
          </p:nvGrpSpPr>
          <p:grpSpPr>
            <a:xfrm>
              <a:off x="1285202" y="477638"/>
              <a:ext cx="823446" cy="765674"/>
              <a:chOff x="1271125" y="777525"/>
              <a:chExt cx="823446" cy="765674"/>
            </a:xfrm>
          </p:grpSpPr>
          <p:sp>
            <p:nvSpPr>
              <p:cNvPr id="530" name="Google Shape;530;p14"/>
              <p:cNvSpPr/>
              <p:nvPr/>
            </p:nvSpPr>
            <p:spPr>
              <a:xfrm>
                <a:off x="1296759" y="785620"/>
                <a:ext cx="774202" cy="734642"/>
              </a:xfrm>
              <a:custGeom>
                <a:avLst/>
                <a:gdLst/>
                <a:ahLst/>
                <a:cxnLst/>
                <a:rect l="l" t="t" r="r" b="b"/>
                <a:pathLst>
                  <a:path w="3443" h="3267" extrusionOk="0">
                    <a:moveTo>
                      <a:pt x="1683" y="0"/>
                    </a:moveTo>
                    <a:cubicBezTo>
                      <a:pt x="1134" y="0"/>
                      <a:pt x="778" y="256"/>
                      <a:pt x="778" y="256"/>
                    </a:cubicBezTo>
                    <a:cubicBezTo>
                      <a:pt x="655" y="329"/>
                      <a:pt x="455" y="565"/>
                      <a:pt x="273" y="792"/>
                    </a:cubicBezTo>
                    <a:cubicBezTo>
                      <a:pt x="96" y="1024"/>
                      <a:pt x="14" y="1461"/>
                      <a:pt x="5" y="1738"/>
                    </a:cubicBezTo>
                    <a:cubicBezTo>
                      <a:pt x="0" y="2016"/>
                      <a:pt x="177" y="2370"/>
                      <a:pt x="491" y="2780"/>
                    </a:cubicBezTo>
                    <a:cubicBezTo>
                      <a:pt x="805" y="3189"/>
                      <a:pt x="1228" y="3248"/>
                      <a:pt x="1937" y="3266"/>
                    </a:cubicBezTo>
                    <a:cubicBezTo>
                      <a:pt x="1946" y="3266"/>
                      <a:pt x="1954" y="3267"/>
                      <a:pt x="1962" y="3267"/>
                    </a:cubicBezTo>
                    <a:cubicBezTo>
                      <a:pt x="2661" y="3267"/>
                      <a:pt x="3085" y="2500"/>
                      <a:pt x="3247" y="2311"/>
                    </a:cubicBezTo>
                    <a:cubicBezTo>
                      <a:pt x="3406" y="2120"/>
                      <a:pt x="3443" y="1511"/>
                      <a:pt x="3397" y="1352"/>
                    </a:cubicBezTo>
                    <a:cubicBezTo>
                      <a:pt x="3352" y="1193"/>
                      <a:pt x="3179" y="770"/>
                      <a:pt x="2997" y="597"/>
                    </a:cubicBezTo>
                    <a:cubicBezTo>
                      <a:pt x="2811" y="424"/>
                      <a:pt x="2451" y="60"/>
                      <a:pt x="1824" y="6"/>
                    </a:cubicBezTo>
                    <a:cubicBezTo>
                      <a:pt x="1775" y="2"/>
                      <a:pt x="1728" y="0"/>
                      <a:pt x="1683" y="0"/>
                    </a:cubicBezTo>
                    <a:close/>
                  </a:path>
                </a:pathLst>
              </a:custGeom>
              <a:solidFill>
                <a:srgbClr val="A3D0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1" name="Google Shape;531;p14"/>
              <p:cNvSpPr/>
              <p:nvPr/>
            </p:nvSpPr>
            <p:spPr>
              <a:xfrm>
                <a:off x="1485194" y="1034323"/>
                <a:ext cx="373721" cy="277037"/>
              </a:xfrm>
              <a:custGeom>
                <a:avLst/>
                <a:gdLst/>
                <a:ahLst/>
                <a:cxnLst/>
                <a:rect l="l" t="t" r="r" b="b"/>
                <a:pathLst>
                  <a:path w="1662" h="1232" extrusionOk="0">
                    <a:moveTo>
                      <a:pt x="1456" y="0"/>
                    </a:moveTo>
                    <a:cubicBezTo>
                      <a:pt x="1424" y="0"/>
                      <a:pt x="1392" y="12"/>
                      <a:pt x="1363" y="41"/>
                    </a:cubicBezTo>
                    <a:cubicBezTo>
                      <a:pt x="1077" y="332"/>
                      <a:pt x="781" y="614"/>
                      <a:pt x="481" y="887"/>
                    </a:cubicBezTo>
                    <a:cubicBezTo>
                      <a:pt x="417" y="805"/>
                      <a:pt x="363" y="719"/>
                      <a:pt x="308" y="632"/>
                    </a:cubicBezTo>
                    <a:cubicBezTo>
                      <a:pt x="279" y="585"/>
                      <a:pt x="236" y="565"/>
                      <a:pt x="193" y="565"/>
                    </a:cubicBezTo>
                    <a:cubicBezTo>
                      <a:pt x="96" y="565"/>
                      <a:pt x="1" y="666"/>
                      <a:pt x="67" y="773"/>
                    </a:cubicBezTo>
                    <a:cubicBezTo>
                      <a:pt x="153" y="919"/>
                      <a:pt x="253" y="1060"/>
                      <a:pt x="363" y="1192"/>
                    </a:cubicBezTo>
                    <a:cubicBezTo>
                      <a:pt x="386" y="1219"/>
                      <a:pt x="420" y="1231"/>
                      <a:pt x="455" y="1231"/>
                    </a:cubicBezTo>
                    <a:cubicBezTo>
                      <a:pt x="495" y="1231"/>
                      <a:pt x="536" y="1216"/>
                      <a:pt x="563" y="1192"/>
                    </a:cubicBezTo>
                    <a:cubicBezTo>
                      <a:pt x="904" y="882"/>
                      <a:pt x="1236" y="569"/>
                      <a:pt x="1563" y="241"/>
                    </a:cubicBezTo>
                    <a:cubicBezTo>
                      <a:pt x="1662" y="143"/>
                      <a:pt x="1564" y="0"/>
                      <a:pt x="145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2625" cap="flat" cmpd="sng">
                <a:solidFill>
                  <a:srgbClr val="3F3F3F"/>
                </a:solidFill>
                <a:prstDash val="solid"/>
                <a:miter lim="454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2" name="Google Shape;532;p14"/>
              <p:cNvSpPr/>
              <p:nvPr/>
            </p:nvSpPr>
            <p:spPr>
              <a:xfrm>
                <a:off x="1271125" y="777525"/>
                <a:ext cx="823446" cy="765674"/>
              </a:xfrm>
              <a:custGeom>
                <a:avLst/>
                <a:gdLst/>
                <a:ahLst/>
                <a:cxnLst/>
                <a:rect l="l" t="t" r="r" b="b"/>
                <a:pathLst>
                  <a:path w="3662" h="3405" extrusionOk="0">
                    <a:moveTo>
                      <a:pt x="1756" y="136"/>
                    </a:moveTo>
                    <a:cubicBezTo>
                      <a:pt x="2179" y="136"/>
                      <a:pt x="2607" y="293"/>
                      <a:pt x="2915" y="578"/>
                    </a:cubicBezTo>
                    <a:cubicBezTo>
                      <a:pt x="3466" y="1083"/>
                      <a:pt x="3566" y="1920"/>
                      <a:pt x="3147" y="2538"/>
                    </a:cubicBezTo>
                    <a:cubicBezTo>
                      <a:pt x="2849" y="2984"/>
                      <a:pt x="2313" y="3267"/>
                      <a:pt x="1777" y="3267"/>
                    </a:cubicBezTo>
                    <a:cubicBezTo>
                      <a:pt x="1618" y="3267"/>
                      <a:pt x="1459" y="3242"/>
                      <a:pt x="1306" y="3189"/>
                    </a:cubicBezTo>
                    <a:cubicBezTo>
                      <a:pt x="1101" y="3116"/>
                      <a:pt x="874" y="2998"/>
                      <a:pt x="683" y="2852"/>
                    </a:cubicBezTo>
                    <a:cubicBezTo>
                      <a:pt x="301" y="2497"/>
                      <a:pt x="110" y="1979"/>
                      <a:pt x="187" y="1461"/>
                    </a:cubicBezTo>
                    <a:cubicBezTo>
                      <a:pt x="191" y="1451"/>
                      <a:pt x="191" y="1438"/>
                      <a:pt x="187" y="1429"/>
                    </a:cubicBezTo>
                    <a:cubicBezTo>
                      <a:pt x="291" y="933"/>
                      <a:pt x="628" y="487"/>
                      <a:pt x="1101" y="274"/>
                    </a:cubicBezTo>
                    <a:cubicBezTo>
                      <a:pt x="1306" y="180"/>
                      <a:pt x="1530" y="136"/>
                      <a:pt x="1756" y="136"/>
                    </a:cubicBezTo>
                    <a:close/>
                    <a:moveTo>
                      <a:pt x="1755" y="1"/>
                    </a:moveTo>
                    <a:cubicBezTo>
                      <a:pt x="1596" y="1"/>
                      <a:pt x="1437" y="21"/>
                      <a:pt x="1283" y="64"/>
                    </a:cubicBezTo>
                    <a:cubicBezTo>
                      <a:pt x="614" y="246"/>
                      <a:pt x="119" y="856"/>
                      <a:pt x="32" y="1529"/>
                    </a:cubicBezTo>
                    <a:cubicBezTo>
                      <a:pt x="37" y="1529"/>
                      <a:pt x="41" y="1529"/>
                      <a:pt x="46" y="1524"/>
                    </a:cubicBezTo>
                    <a:lnTo>
                      <a:pt x="46" y="1524"/>
                    </a:lnTo>
                    <a:cubicBezTo>
                      <a:pt x="0" y="2015"/>
                      <a:pt x="164" y="2502"/>
                      <a:pt x="496" y="2861"/>
                    </a:cubicBezTo>
                    <a:cubicBezTo>
                      <a:pt x="496" y="2866"/>
                      <a:pt x="496" y="2866"/>
                      <a:pt x="492" y="2870"/>
                    </a:cubicBezTo>
                    <a:cubicBezTo>
                      <a:pt x="519" y="2893"/>
                      <a:pt x="546" y="2916"/>
                      <a:pt x="573" y="2934"/>
                    </a:cubicBezTo>
                    <a:cubicBezTo>
                      <a:pt x="578" y="2938"/>
                      <a:pt x="578" y="2943"/>
                      <a:pt x="582" y="2948"/>
                    </a:cubicBezTo>
                    <a:cubicBezTo>
                      <a:pt x="592" y="2957"/>
                      <a:pt x="601" y="2961"/>
                      <a:pt x="610" y="2961"/>
                    </a:cubicBezTo>
                    <a:cubicBezTo>
                      <a:pt x="805" y="3111"/>
                      <a:pt x="1028" y="3230"/>
                      <a:pt x="1242" y="3311"/>
                    </a:cubicBezTo>
                    <a:cubicBezTo>
                      <a:pt x="1414" y="3375"/>
                      <a:pt x="1593" y="3404"/>
                      <a:pt x="1772" y="3404"/>
                    </a:cubicBezTo>
                    <a:cubicBezTo>
                      <a:pt x="2315" y="3404"/>
                      <a:pt x="2858" y="3134"/>
                      <a:pt x="3193" y="2707"/>
                    </a:cubicBezTo>
                    <a:cubicBezTo>
                      <a:pt x="3661" y="2102"/>
                      <a:pt x="3657" y="1229"/>
                      <a:pt x="3166" y="642"/>
                    </a:cubicBezTo>
                    <a:cubicBezTo>
                      <a:pt x="2819" y="232"/>
                      <a:pt x="2287" y="1"/>
                      <a:pt x="175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533" name="Google Shape;533;p14"/>
          <p:cNvGrpSpPr/>
          <p:nvPr/>
        </p:nvGrpSpPr>
        <p:grpSpPr>
          <a:xfrm>
            <a:off x="2142701" y="3325825"/>
            <a:ext cx="898500" cy="898500"/>
            <a:chOff x="1638063" y="858487"/>
            <a:chExt cx="898500" cy="898500"/>
          </a:xfrm>
        </p:grpSpPr>
        <p:sp>
          <p:nvSpPr>
            <p:cNvPr id="534" name="Google Shape;534;p14"/>
            <p:cNvSpPr/>
            <p:nvPr/>
          </p:nvSpPr>
          <p:spPr>
            <a:xfrm>
              <a:off x="1638063" y="858487"/>
              <a:ext cx="898500" cy="8985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14"/>
            <p:cNvSpPr/>
            <p:nvPr/>
          </p:nvSpPr>
          <p:spPr>
            <a:xfrm>
              <a:off x="1926954" y="1184385"/>
              <a:ext cx="30021" cy="59618"/>
            </a:xfrm>
            <a:custGeom>
              <a:avLst/>
              <a:gdLst/>
              <a:ahLst/>
              <a:cxnLst/>
              <a:rect l="l" t="t" r="r" b="b"/>
              <a:pathLst>
                <a:path w="142" h="282" extrusionOk="0">
                  <a:moveTo>
                    <a:pt x="61" y="1"/>
                  </a:moveTo>
                  <a:cubicBezTo>
                    <a:pt x="57" y="1"/>
                    <a:pt x="54" y="1"/>
                    <a:pt x="51" y="1"/>
                  </a:cubicBezTo>
                  <a:cubicBezTo>
                    <a:pt x="14" y="15"/>
                    <a:pt x="1" y="47"/>
                    <a:pt x="5" y="83"/>
                  </a:cubicBezTo>
                  <a:cubicBezTo>
                    <a:pt x="14" y="129"/>
                    <a:pt x="14" y="174"/>
                    <a:pt x="14" y="220"/>
                  </a:cubicBezTo>
                  <a:cubicBezTo>
                    <a:pt x="12" y="261"/>
                    <a:pt x="43" y="281"/>
                    <a:pt x="75" y="281"/>
                  </a:cubicBezTo>
                  <a:cubicBezTo>
                    <a:pt x="106" y="281"/>
                    <a:pt x="139" y="261"/>
                    <a:pt x="142" y="220"/>
                  </a:cubicBezTo>
                  <a:cubicBezTo>
                    <a:pt x="142" y="161"/>
                    <a:pt x="137" y="106"/>
                    <a:pt x="128" y="47"/>
                  </a:cubicBezTo>
                  <a:cubicBezTo>
                    <a:pt x="124" y="18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14"/>
            <p:cNvSpPr/>
            <p:nvPr/>
          </p:nvSpPr>
          <p:spPr>
            <a:xfrm>
              <a:off x="2208769" y="1182271"/>
              <a:ext cx="30021" cy="62155"/>
            </a:xfrm>
            <a:custGeom>
              <a:avLst/>
              <a:gdLst/>
              <a:ahLst/>
              <a:cxnLst/>
              <a:rect l="l" t="t" r="r" b="b"/>
              <a:pathLst>
                <a:path w="142" h="294" extrusionOk="0">
                  <a:moveTo>
                    <a:pt x="65" y="0"/>
                  </a:moveTo>
                  <a:cubicBezTo>
                    <a:pt x="60" y="0"/>
                    <a:pt x="55" y="1"/>
                    <a:pt x="50" y="2"/>
                  </a:cubicBezTo>
                  <a:cubicBezTo>
                    <a:pt x="14" y="16"/>
                    <a:pt x="0" y="48"/>
                    <a:pt x="5" y="84"/>
                  </a:cubicBezTo>
                  <a:cubicBezTo>
                    <a:pt x="14" y="130"/>
                    <a:pt x="14" y="180"/>
                    <a:pt x="9" y="230"/>
                  </a:cubicBezTo>
                  <a:cubicBezTo>
                    <a:pt x="9" y="262"/>
                    <a:pt x="41" y="293"/>
                    <a:pt x="73" y="293"/>
                  </a:cubicBezTo>
                  <a:cubicBezTo>
                    <a:pt x="109" y="293"/>
                    <a:pt x="137" y="262"/>
                    <a:pt x="137" y="230"/>
                  </a:cubicBezTo>
                  <a:cubicBezTo>
                    <a:pt x="141" y="171"/>
                    <a:pt x="137" y="111"/>
                    <a:pt x="127" y="48"/>
                  </a:cubicBezTo>
                  <a:cubicBezTo>
                    <a:pt x="124" y="21"/>
                    <a:pt x="94" y="0"/>
                    <a:pt x="6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14"/>
            <p:cNvSpPr/>
            <p:nvPr/>
          </p:nvSpPr>
          <p:spPr>
            <a:xfrm>
              <a:off x="1926954" y="1184385"/>
              <a:ext cx="30021" cy="59618"/>
            </a:xfrm>
            <a:custGeom>
              <a:avLst/>
              <a:gdLst/>
              <a:ahLst/>
              <a:cxnLst/>
              <a:rect l="l" t="t" r="r" b="b"/>
              <a:pathLst>
                <a:path w="142" h="282" extrusionOk="0">
                  <a:moveTo>
                    <a:pt x="61" y="1"/>
                  </a:moveTo>
                  <a:cubicBezTo>
                    <a:pt x="57" y="1"/>
                    <a:pt x="54" y="1"/>
                    <a:pt x="51" y="1"/>
                  </a:cubicBezTo>
                  <a:cubicBezTo>
                    <a:pt x="14" y="15"/>
                    <a:pt x="1" y="47"/>
                    <a:pt x="5" y="83"/>
                  </a:cubicBezTo>
                  <a:cubicBezTo>
                    <a:pt x="14" y="129"/>
                    <a:pt x="14" y="174"/>
                    <a:pt x="14" y="220"/>
                  </a:cubicBezTo>
                  <a:cubicBezTo>
                    <a:pt x="12" y="261"/>
                    <a:pt x="43" y="281"/>
                    <a:pt x="75" y="281"/>
                  </a:cubicBezTo>
                  <a:cubicBezTo>
                    <a:pt x="106" y="281"/>
                    <a:pt x="139" y="261"/>
                    <a:pt x="142" y="220"/>
                  </a:cubicBezTo>
                  <a:cubicBezTo>
                    <a:pt x="142" y="161"/>
                    <a:pt x="137" y="106"/>
                    <a:pt x="128" y="47"/>
                  </a:cubicBezTo>
                  <a:cubicBezTo>
                    <a:pt x="124" y="18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14"/>
            <p:cNvSpPr/>
            <p:nvPr/>
          </p:nvSpPr>
          <p:spPr>
            <a:xfrm>
              <a:off x="2208769" y="1182271"/>
              <a:ext cx="30021" cy="62155"/>
            </a:xfrm>
            <a:custGeom>
              <a:avLst/>
              <a:gdLst/>
              <a:ahLst/>
              <a:cxnLst/>
              <a:rect l="l" t="t" r="r" b="b"/>
              <a:pathLst>
                <a:path w="142" h="294" extrusionOk="0">
                  <a:moveTo>
                    <a:pt x="65" y="0"/>
                  </a:moveTo>
                  <a:cubicBezTo>
                    <a:pt x="60" y="0"/>
                    <a:pt x="55" y="1"/>
                    <a:pt x="50" y="2"/>
                  </a:cubicBezTo>
                  <a:cubicBezTo>
                    <a:pt x="14" y="16"/>
                    <a:pt x="0" y="48"/>
                    <a:pt x="5" y="84"/>
                  </a:cubicBezTo>
                  <a:cubicBezTo>
                    <a:pt x="14" y="130"/>
                    <a:pt x="14" y="180"/>
                    <a:pt x="9" y="230"/>
                  </a:cubicBezTo>
                  <a:cubicBezTo>
                    <a:pt x="9" y="262"/>
                    <a:pt x="41" y="293"/>
                    <a:pt x="73" y="293"/>
                  </a:cubicBezTo>
                  <a:cubicBezTo>
                    <a:pt x="109" y="293"/>
                    <a:pt x="137" y="262"/>
                    <a:pt x="137" y="230"/>
                  </a:cubicBezTo>
                  <a:cubicBezTo>
                    <a:pt x="141" y="171"/>
                    <a:pt x="137" y="111"/>
                    <a:pt x="127" y="48"/>
                  </a:cubicBezTo>
                  <a:cubicBezTo>
                    <a:pt x="124" y="21"/>
                    <a:pt x="94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14"/>
            <p:cNvSpPr/>
            <p:nvPr/>
          </p:nvSpPr>
          <p:spPr>
            <a:xfrm>
              <a:off x="1926954" y="1184385"/>
              <a:ext cx="30021" cy="59618"/>
            </a:xfrm>
            <a:custGeom>
              <a:avLst/>
              <a:gdLst/>
              <a:ahLst/>
              <a:cxnLst/>
              <a:rect l="l" t="t" r="r" b="b"/>
              <a:pathLst>
                <a:path w="142" h="282" extrusionOk="0">
                  <a:moveTo>
                    <a:pt x="61" y="1"/>
                  </a:moveTo>
                  <a:cubicBezTo>
                    <a:pt x="57" y="1"/>
                    <a:pt x="54" y="1"/>
                    <a:pt x="51" y="1"/>
                  </a:cubicBezTo>
                  <a:cubicBezTo>
                    <a:pt x="14" y="15"/>
                    <a:pt x="1" y="47"/>
                    <a:pt x="5" y="83"/>
                  </a:cubicBezTo>
                  <a:cubicBezTo>
                    <a:pt x="14" y="129"/>
                    <a:pt x="14" y="174"/>
                    <a:pt x="14" y="220"/>
                  </a:cubicBezTo>
                  <a:cubicBezTo>
                    <a:pt x="12" y="261"/>
                    <a:pt x="43" y="281"/>
                    <a:pt x="75" y="281"/>
                  </a:cubicBezTo>
                  <a:cubicBezTo>
                    <a:pt x="106" y="281"/>
                    <a:pt x="139" y="261"/>
                    <a:pt x="142" y="220"/>
                  </a:cubicBezTo>
                  <a:cubicBezTo>
                    <a:pt x="142" y="161"/>
                    <a:pt x="137" y="106"/>
                    <a:pt x="128" y="47"/>
                  </a:cubicBezTo>
                  <a:cubicBezTo>
                    <a:pt x="124" y="18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14"/>
            <p:cNvSpPr/>
            <p:nvPr/>
          </p:nvSpPr>
          <p:spPr>
            <a:xfrm>
              <a:off x="2208769" y="1182271"/>
              <a:ext cx="30021" cy="62155"/>
            </a:xfrm>
            <a:custGeom>
              <a:avLst/>
              <a:gdLst/>
              <a:ahLst/>
              <a:cxnLst/>
              <a:rect l="l" t="t" r="r" b="b"/>
              <a:pathLst>
                <a:path w="142" h="294" extrusionOk="0">
                  <a:moveTo>
                    <a:pt x="65" y="0"/>
                  </a:moveTo>
                  <a:cubicBezTo>
                    <a:pt x="60" y="0"/>
                    <a:pt x="55" y="1"/>
                    <a:pt x="50" y="2"/>
                  </a:cubicBezTo>
                  <a:cubicBezTo>
                    <a:pt x="14" y="16"/>
                    <a:pt x="0" y="48"/>
                    <a:pt x="5" y="84"/>
                  </a:cubicBezTo>
                  <a:cubicBezTo>
                    <a:pt x="14" y="130"/>
                    <a:pt x="14" y="180"/>
                    <a:pt x="9" y="230"/>
                  </a:cubicBezTo>
                  <a:cubicBezTo>
                    <a:pt x="9" y="262"/>
                    <a:pt x="41" y="293"/>
                    <a:pt x="73" y="293"/>
                  </a:cubicBezTo>
                  <a:cubicBezTo>
                    <a:pt x="109" y="293"/>
                    <a:pt x="137" y="262"/>
                    <a:pt x="137" y="230"/>
                  </a:cubicBezTo>
                  <a:cubicBezTo>
                    <a:pt x="141" y="171"/>
                    <a:pt x="137" y="111"/>
                    <a:pt x="127" y="48"/>
                  </a:cubicBezTo>
                  <a:cubicBezTo>
                    <a:pt x="124" y="21"/>
                    <a:pt x="94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14"/>
            <p:cNvSpPr/>
            <p:nvPr/>
          </p:nvSpPr>
          <p:spPr>
            <a:xfrm>
              <a:off x="1724208" y="962190"/>
              <a:ext cx="728959" cy="690896"/>
            </a:xfrm>
            <a:custGeom>
              <a:avLst/>
              <a:gdLst/>
              <a:ahLst/>
              <a:cxnLst/>
              <a:rect l="l" t="t" r="r" b="b"/>
              <a:pathLst>
                <a:path w="3448" h="3268" extrusionOk="0">
                  <a:moveTo>
                    <a:pt x="1683" y="1"/>
                  </a:moveTo>
                  <a:cubicBezTo>
                    <a:pt x="1135" y="1"/>
                    <a:pt x="782" y="257"/>
                    <a:pt x="782" y="257"/>
                  </a:cubicBezTo>
                  <a:cubicBezTo>
                    <a:pt x="660" y="329"/>
                    <a:pt x="455" y="566"/>
                    <a:pt x="278" y="793"/>
                  </a:cubicBezTo>
                  <a:cubicBezTo>
                    <a:pt x="96" y="1025"/>
                    <a:pt x="14" y="1462"/>
                    <a:pt x="9" y="1735"/>
                  </a:cubicBezTo>
                  <a:cubicBezTo>
                    <a:pt x="0" y="2012"/>
                    <a:pt x="182" y="2371"/>
                    <a:pt x="496" y="2780"/>
                  </a:cubicBezTo>
                  <a:cubicBezTo>
                    <a:pt x="810" y="3190"/>
                    <a:pt x="1233" y="3244"/>
                    <a:pt x="1942" y="3267"/>
                  </a:cubicBezTo>
                  <a:cubicBezTo>
                    <a:pt x="1950" y="3267"/>
                    <a:pt x="1958" y="3267"/>
                    <a:pt x="1966" y="3267"/>
                  </a:cubicBezTo>
                  <a:cubicBezTo>
                    <a:pt x="2661" y="3267"/>
                    <a:pt x="3090" y="2501"/>
                    <a:pt x="3247" y="2312"/>
                  </a:cubicBezTo>
                  <a:cubicBezTo>
                    <a:pt x="3406" y="2121"/>
                    <a:pt x="3447" y="1512"/>
                    <a:pt x="3402" y="1353"/>
                  </a:cubicBezTo>
                  <a:cubicBezTo>
                    <a:pt x="3356" y="1193"/>
                    <a:pt x="3183" y="770"/>
                    <a:pt x="2997" y="598"/>
                  </a:cubicBezTo>
                  <a:cubicBezTo>
                    <a:pt x="2811" y="425"/>
                    <a:pt x="2451" y="56"/>
                    <a:pt x="1824" y="6"/>
                  </a:cubicBezTo>
                  <a:cubicBezTo>
                    <a:pt x="1775" y="3"/>
                    <a:pt x="1728" y="1"/>
                    <a:pt x="168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14"/>
            <p:cNvSpPr/>
            <p:nvPr/>
          </p:nvSpPr>
          <p:spPr>
            <a:xfrm>
              <a:off x="1926954" y="1184385"/>
              <a:ext cx="30021" cy="59618"/>
            </a:xfrm>
            <a:custGeom>
              <a:avLst/>
              <a:gdLst/>
              <a:ahLst/>
              <a:cxnLst/>
              <a:rect l="l" t="t" r="r" b="b"/>
              <a:pathLst>
                <a:path w="142" h="282" extrusionOk="0">
                  <a:moveTo>
                    <a:pt x="61" y="1"/>
                  </a:moveTo>
                  <a:cubicBezTo>
                    <a:pt x="57" y="1"/>
                    <a:pt x="54" y="1"/>
                    <a:pt x="51" y="1"/>
                  </a:cubicBezTo>
                  <a:cubicBezTo>
                    <a:pt x="14" y="15"/>
                    <a:pt x="1" y="47"/>
                    <a:pt x="5" y="83"/>
                  </a:cubicBezTo>
                  <a:cubicBezTo>
                    <a:pt x="14" y="129"/>
                    <a:pt x="14" y="174"/>
                    <a:pt x="14" y="220"/>
                  </a:cubicBezTo>
                  <a:cubicBezTo>
                    <a:pt x="12" y="261"/>
                    <a:pt x="43" y="281"/>
                    <a:pt x="75" y="281"/>
                  </a:cubicBezTo>
                  <a:cubicBezTo>
                    <a:pt x="106" y="281"/>
                    <a:pt x="139" y="261"/>
                    <a:pt x="142" y="220"/>
                  </a:cubicBezTo>
                  <a:cubicBezTo>
                    <a:pt x="142" y="161"/>
                    <a:pt x="137" y="106"/>
                    <a:pt x="128" y="47"/>
                  </a:cubicBezTo>
                  <a:cubicBezTo>
                    <a:pt x="124" y="18"/>
                    <a:pt x="91" y="1"/>
                    <a:pt x="6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14"/>
            <p:cNvSpPr/>
            <p:nvPr/>
          </p:nvSpPr>
          <p:spPr>
            <a:xfrm>
              <a:off x="2208769" y="1182271"/>
              <a:ext cx="30021" cy="62155"/>
            </a:xfrm>
            <a:custGeom>
              <a:avLst/>
              <a:gdLst/>
              <a:ahLst/>
              <a:cxnLst/>
              <a:rect l="l" t="t" r="r" b="b"/>
              <a:pathLst>
                <a:path w="142" h="294" extrusionOk="0">
                  <a:moveTo>
                    <a:pt x="65" y="0"/>
                  </a:moveTo>
                  <a:cubicBezTo>
                    <a:pt x="60" y="0"/>
                    <a:pt x="55" y="1"/>
                    <a:pt x="50" y="2"/>
                  </a:cubicBezTo>
                  <a:cubicBezTo>
                    <a:pt x="14" y="16"/>
                    <a:pt x="0" y="48"/>
                    <a:pt x="5" y="84"/>
                  </a:cubicBezTo>
                  <a:cubicBezTo>
                    <a:pt x="14" y="130"/>
                    <a:pt x="14" y="180"/>
                    <a:pt x="9" y="230"/>
                  </a:cubicBezTo>
                  <a:cubicBezTo>
                    <a:pt x="9" y="262"/>
                    <a:pt x="41" y="293"/>
                    <a:pt x="73" y="293"/>
                  </a:cubicBezTo>
                  <a:cubicBezTo>
                    <a:pt x="109" y="293"/>
                    <a:pt x="137" y="262"/>
                    <a:pt x="137" y="230"/>
                  </a:cubicBezTo>
                  <a:cubicBezTo>
                    <a:pt x="141" y="171"/>
                    <a:pt x="137" y="111"/>
                    <a:pt x="127" y="48"/>
                  </a:cubicBezTo>
                  <a:cubicBezTo>
                    <a:pt x="124" y="21"/>
                    <a:pt x="94" y="0"/>
                    <a:pt x="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14"/>
            <p:cNvSpPr/>
            <p:nvPr/>
          </p:nvSpPr>
          <p:spPr>
            <a:xfrm>
              <a:off x="1858456" y="1334065"/>
              <a:ext cx="457713" cy="169341"/>
            </a:xfrm>
            <a:custGeom>
              <a:avLst/>
              <a:gdLst/>
              <a:ahLst/>
              <a:cxnLst/>
              <a:rect l="l" t="t" r="r" b="b"/>
              <a:pathLst>
                <a:path w="2165" h="801" extrusionOk="0">
                  <a:moveTo>
                    <a:pt x="2086" y="1"/>
                  </a:moveTo>
                  <a:cubicBezTo>
                    <a:pt x="2061" y="1"/>
                    <a:pt x="2036" y="14"/>
                    <a:pt x="2026" y="44"/>
                  </a:cubicBezTo>
                  <a:cubicBezTo>
                    <a:pt x="1875" y="408"/>
                    <a:pt x="1507" y="658"/>
                    <a:pt x="1116" y="671"/>
                  </a:cubicBezTo>
                  <a:cubicBezTo>
                    <a:pt x="1108" y="672"/>
                    <a:pt x="1101" y="672"/>
                    <a:pt x="1093" y="672"/>
                  </a:cubicBezTo>
                  <a:cubicBezTo>
                    <a:pt x="702" y="672"/>
                    <a:pt x="339" y="442"/>
                    <a:pt x="143" y="112"/>
                  </a:cubicBezTo>
                  <a:cubicBezTo>
                    <a:pt x="129" y="89"/>
                    <a:pt x="108" y="80"/>
                    <a:pt x="88" y="80"/>
                  </a:cubicBezTo>
                  <a:cubicBezTo>
                    <a:pt x="44" y="80"/>
                    <a:pt x="1" y="126"/>
                    <a:pt x="29" y="176"/>
                  </a:cubicBezTo>
                  <a:cubicBezTo>
                    <a:pt x="250" y="544"/>
                    <a:pt x="657" y="801"/>
                    <a:pt x="1088" y="801"/>
                  </a:cubicBezTo>
                  <a:cubicBezTo>
                    <a:pt x="1109" y="801"/>
                    <a:pt x="1131" y="800"/>
                    <a:pt x="1152" y="799"/>
                  </a:cubicBezTo>
                  <a:cubicBezTo>
                    <a:pt x="1593" y="767"/>
                    <a:pt x="1980" y="485"/>
                    <a:pt x="2148" y="80"/>
                  </a:cubicBezTo>
                  <a:cubicBezTo>
                    <a:pt x="2165" y="33"/>
                    <a:pt x="2126" y="1"/>
                    <a:pt x="208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14"/>
            <p:cNvSpPr/>
            <p:nvPr/>
          </p:nvSpPr>
          <p:spPr>
            <a:xfrm>
              <a:off x="1708775" y="948025"/>
              <a:ext cx="774202" cy="719437"/>
            </a:xfrm>
            <a:custGeom>
              <a:avLst/>
              <a:gdLst/>
              <a:ahLst/>
              <a:cxnLst/>
              <a:rect l="l" t="t" r="r" b="b"/>
              <a:pathLst>
                <a:path w="3662" h="3403" extrusionOk="0">
                  <a:moveTo>
                    <a:pt x="1755" y="134"/>
                  </a:moveTo>
                  <a:cubicBezTo>
                    <a:pt x="2179" y="134"/>
                    <a:pt x="2607" y="293"/>
                    <a:pt x="2915" y="578"/>
                  </a:cubicBezTo>
                  <a:cubicBezTo>
                    <a:pt x="3466" y="1078"/>
                    <a:pt x="3566" y="1915"/>
                    <a:pt x="3147" y="2534"/>
                  </a:cubicBezTo>
                  <a:cubicBezTo>
                    <a:pt x="2850" y="2978"/>
                    <a:pt x="2315" y="3264"/>
                    <a:pt x="1780" y="3264"/>
                  </a:cubicBezTo>
                  <a:cubicBezTo>
                    <a:pt x="1619" y="3264"/>
                    <a:pt x="1459" y="3238"/>
                    <a:pt x="1306" y="3184"/>
                  </a:cubicBezTo>
                  <a:cubicBezTo>
                    <a:pt x="1101" y="3111"/>
                    <a:pt x="874" y="2998"/>
                    <a:pt x="683" y="2852"/>
                  </a:cubicBezTo>
                  <a:cubicBezTo>
                    <a:pt x="301" y="2497"/>
                    <a:pt x="110" y="1974"/>
                    <a:pt x="187" y="1460"/>
                  </a:cubicBezTo>
                  <a:cubicBezTo>
                    <a:pt x="191" y="1447"/>
                    <a:pt x="191" y="1438"/>
                    <a:pt x="187" y="1429"/>
                  </a:cubicBezTo>
                  <a:cubicBezTo>
                    <a:pt x="291" y="928"/>
                    <a:pt x="628" y="487"/>
                    <a:pt x="1101" y="274"/>
                  </a:cubicBezTo>
                  <a:cubicBezTo>
                    <a:pt x="1306" y="179"/>
                    <a:pt x="1530" y="134"/>
                    <a:pt x="1755" y="134"/>
                  </a:cubicBezTo>
                  <a:close/>
                  <a:moveTo>
                    <a:pt x="1759" y="0"/>
                  </a:moveTo>
                  <a:cubicBezTo>
                    <a:pt x="1598" y="0"/>
                    <a:pt x="1438" y="21"/>
                    <a:pt x="1283" y="64"/>
                  </a:cubicBezTo>
                  <a:cubicBezTo>
                    <a:pt x="614" y="246"/>
                    <a:pt x="119" y="851"/>
                    <a:pt x="32" y="1529"/>
                  </a:cubicBezTo>
                  <a:cubicBezTo>
                    <a:pt x="37" y="1529"/>
                    <a:pt x="41" y="1524"/>
                    <a:pt x="46" y="1524"/>
                  </a:cubicBezTo>
                  <a:lnTo>
                    <a:pt x="46" y="1524"/>
                  </a:lnTo>
                  <a:cubicBezTo>
                    <a:pt x="0" y="2015"/>
                    <a:pt x="164" y="2497"/>
                    <a:pt x="496" y="2861"/>
                  </a:cubicBezTo>
                  <a:cubicBezTo>
                    <a:pt x="496" y="2861"/>
                    <a:pt x="496" y="2866"/>
                    <a:pt x="492" y="2870"/>
                  </a:cubicBezTo>
                  <a:cubicBezTo>
                    <a:pt x="519" y="2893"/>
                    <a:pt x="546" y="2911"/>
                    <a:pt x="573" y="2934"/>
                  </a:cubicBezTo>
                  <a:cubicBezTo>
                    <a:pt x="578" y="2938"/>
                    <a:pt x="578" y="2943"/>
                    <a:pt x="582" y="2948"/>
                  </a:cubicBezTo>
                  <a:cubicBezTo>
                    <a:pt x="592" y="2952"/>
                    <a:pt x="601" y="2957"/>
                    <a:pt x="610" y="2961"/>
                  </a:cubicBezTo>
                  <a:cubicBezTo>
                    <a:pt x="805" y="3111"/>
                    <a:pt x="1028" y="3229"/>
                    <a:pt x="1242" y="3307"/>
                  </a:cubicBezTo>
                  <a:cubicBezTo>
                    <a:pt x="1416" y="3372"/>
                    <a:pt x="1597" y="3402"/>
                    <a:pt x="1778" y="3402"/>
                  </a:cubicBezTo>
                  <a:cubicBezTo>
                    <a:pt x="2319" y="3402"/>
                    <a:pt x="2859" y="3132"/>
                    <a:pt x="3193" y="2707"/>
                  </a:cubicBezTo>
                  <a:cubicBezTo>
                    <a:pt x="3661" y="2102"/>
                    <a:pt x="3657" y="1229"/>
                    <a:pt x="3166" y="642"/>
                  </a:cubicBezTo>
                  <a:cubicBezTo>
                    <a:pt x="2820" y="230"/>
                    <a:pt x="2289" y="0"/>
                    <a:pt x="17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6" name="Google Shape;546;p14"/>
          <p:cNvGrpSpPr/>
          <p:nvPr/>
        </p:nvGrpSpPr>
        <p:grpSpPr>
          <a:xfrm rot="-598154">
            <a:off x="788633" y="1517033"/>
            <a:ext cx="2791399" cy="1764178"/>
            <a:chOff x="556775" y="2292625"/>
            <a:chExt cx="3103693" cy="1961764"/>
          </a:xfrm>
        </p:grpSpPr>
        <p:sp>
          <p:nvSpPr>
            <p:cNvPr id="547" name="Google Shape;547;p14"/>
            <p:cNvSpPr/>
            <p:nvPr/>
          </p:nvSpPr>
          <p:spPr>
            <a:xfrm>
              <a:off x="556775" y="2292625"/>
              <a:ext cx="3103693" cy="1961764"/>
            </a:xfrm>
            <a:custGeom>
              <a:avLst/>
              <a:gdLst/>
              <a:ahLst/>
              <a:cxnLst/>
              <a:rect l="l" t="t" r="r" b="b"/>
              <a:pathLst>
                <a:path w="52198" h="32993" extrusionOk="0">
                  <a:moveTo>
                    <a:pt x="47673" y="0"/>
                  </a:moveTo>
                  <a:lnTo>
                    <a:pt x="39791" y="24"/>
                  </a:lnTo>
                  <a:cubicBezTo>
                    <a:pt x="39100" y="24"/>
                    <a:pt x="38446" y="310"/>
                    <a:pt x="37969" y="810"/>
                  </a:cubicBezTo>
                  <a:cubicBezTo>
                    <a:pt x="37505" y="1310"/>
                    <a:pt x="37255" y="1977"/>
                    <a:pt x="37291" y="2667"/>
                  </a:cubicBezTo>
                  <a:lnTo>
                    <a:pt x="37422" y="4822"/>
                  </a:lnTo>
                  <a:cubicBezTo>
                    <a:pt x="37445" y="5346"/>
                    <a:pt x="37493" y="5882"/>
                    <a:pt x="37541" y="6418"/>
                  </a:cubicBezTo>
                  <a:lnTo>
                    <a:pt x="36326" y="6537"/>
                  </a:lnTo>
                  <a:cubicBezTo>
                    <a:pt x="35219" y="6644"/>
                    <a:pt x="34350" y="7454"/>
                    <a:pt x="34135" y="8501"/>
                  </a:cubicBezTo>
                  <a:lnTo>
                    <a:pt x="29849" y="8930"/>
                  </a:lnTo>
                  <a:lnTo>
                    <a:pt x="29849" y="8954"/>
                  </a:lnTo>
                  <a:lnTo>
                    <a:pt x="24646" y="9454"/>
                  </a:lnTo>
                  <a:lnTo>
                    <a:pt x="24599" y="7525"/>
                  </a:lnTo>
                  <a:cubicBezTo>
                    <a:pt x="24575" y="6180"/>
                    <a:pt x="23456" y="5084"/>
                    <a:pt x="22098" y="5084"/>
                  </a:cubicBezTo>
                  <a:cubicBezTo>
                    <a:pt x="22015" y="5084"/>
                    <a:pt x="21920" y="5096"/>
                    <a:pt x="21836" y="5096"/>
                  </a:cubicBezTo>
                  <a:lnTo>
                    <a:pt x="14538" y="5894"/>
                  </a:lnTo>
                  <a:cubicBezTo>
                    <a:pt x="13252" y="6037"/>
                    <a:pt x="12311" y="7108"/>
                    <a:pt x="12311" y="8382"/>
                  </a:cubicBezTo>
                  <a:lnTo>
                    <a:pt x="11728" y="8442"/>
                  </a:lnTo>
                  <a:cubicBezTo>
                    <a:pt x="11264" y="7918"/>
                    <a:pt x="10597" y="7597"/>
                    <a:pt x="9871" y="7597"/>
                  </a:cubicBezTo>
                  <a:cubicBezTo>
                    <a:pt x="9775" y="7597"/>
                    <a:pt x="9692" y="7608"/>
                    <a:pt x="9597" y="7608"/>
                  </a:cubicBezTo>
                  <a:lnTo>
                    <a:pt x="2346" y="8394"/>
                  </a:lnTo>
                  <a:cubicBezTo>
                    <a:pt x="1596" y="8478"/>
                    <a:pt x="929" y="8882"/>
                    <a:pt x="512" y="9513"/>
                  </a:cubicBezTo>
                  <a:cubicBezTo>
                    <a:pt x="107" y="10144"/>
                    <a:pt x="0" y="10918"/>
                    <a:pt x="226" y="11633"/>
                  </a:cubicBezTo>
                  <a:lnTo>
                    <a:pt x="977" y="14014"/>
                  </a:lnTo>
                  <a:cubicBezTo>
                    <a:pt x="2798" y="19789"/>
                    <a:pt x="5025" y="25301"/>
                    <a:pt x="6965" y="30028"/>
                  </a:cubicBezTo>
                  <a:lnTo>
                    <a:pt x="7549" y="31445"/>
                  </a:lnTo>
                  <a:cubicBezTo>
                    <a:pt x="7930" y="32385"/>
                    <a:pt x="8835" y="32993"/>
                    <a:pt x="9859" y="32993"/>
                  </a:cubicBezTo>
                  <a:cubicBezTo>
                    <a:pt x="9954" y="32993"/>
                    <a:pt x="10037" y="32993"/>
                    <a:pt x="10132" y="32981"/>
                  </a:cubicBezTo>
                  <a:lnTo>
                    <a:pt x="15574" y="32385"/>
                  </a:lnTo>
                  <a:cubicBezTo>
                    <a:pt x="16288" y="32302"/>
                    <a:pt x="16907" y="31933"/>
                    <a:pt x="17300" y="31397"/>
                  </a:cubicBezTo>
                  <a:lnTo>
                    <a:pt x="21503" y="30933"/>
                  </a:lnTo>
                  <a:cubicBezTo>
                    <a:pt x="22122" y="30861"/>
                    <a:pt x="22694" y="30564"/>
                    <a:pt x="23086" y="30111"/>
                  </a:cubicBezTo>
                  <a:cubicBezTo>
                    <a:pt x="23979" y="30433"/>
                    <a:pt x="24920" y="30611"/>
                    <a:pt x="25908" y="30611"/>
                  </a:cubicBezTo>
                  <a:cubicBezTo>
                    <a:pt x="26504" y="30611"/>
                    <a:pt x="27135" y="30552"/>
                    <a:pt x="27754" y="30421"/>
                  </a:cubicBezTo>
                  <a:cubicBezTo>
                    <a:pt x="29040" y="30171"/>
                    <a:pt x="30183" y="29623"/>
                    <a:pt x="31147" y="28813"/>
                  </a:cubicBezTo>
                  <a:cubicBezTo>
                    <a:pt x="31337" y="28861"/>
                    <a:pt x="31552" y="28885"/>
                    <a:pt x="31766" y="28885"/>
                  </a:cubicBezTo>
                  <a:lnTo>
                    <a:pt x="31885" y="28885"/>
                  </a:lnTo>
                  <a:lnTo>
                    <a:pt x="37600" y="28385"/>
                  </a:lnTo>
                  <a:cubicBezTo>
                    <a:pt x="38184" y="28337"/>
                    <a:pt x="38719" y="28087"/>
                    <a:pt x="39112" y="27706"/>
                  </a:cubicBezTo>
                  <a:lnTo>
                    <a:pt x="42494" y="27337"/>
                  </a:lnTo>
                  <a:cubicBezTo>
                    <a:pt x="43172" y="27266"/>
                    <a:pt x="43756" y="26920"/>
                    <a:pt x="44172" y="26420"/>
                  </a:cubicBezTo>
                  <a:lnTo>
                    <a:pt x="49149" y="26420"/>
                  </a:lnTo>
                  <a:cubicBezTo>
                    <a:pt x="50328" y="26420"/>
                    <a:pt x="51328" y="25611"/>
                    <a:pt x="51578" y="24456"/>
                  </a:cubicBezTo>
                  <a:lnTo>
                    <a:pt x="51935" y="22860"/>
                  </a:lnTo>
                  <a:cubicBezTo>
                    <a:pt x="52197" y="21682"/>
                    <a:pt x="52185" y="20181"/>
                    <a:pt x="51911" y="18753"/>
                  </a:cubicBezTo>
                  <a:cubicBezTo>
                    <a:pt x="51769" y="18026"/>
                    <a:pt x="51542" y="16860"/>
                    <a:pt x="50709" y="15681"/>
                  </a:cubicBezTo>
                  <a:cubicBezTo>
                    <a:pt x="50078" y="10990"/>
                    <a:pt x="49876" y="7716"/>
                    <a:pt x="50054" y="4810"/>
                  </a:cubicBezTo>
                  <a:lnTo>
                    <a:pt x="50173" y="2644"/>
                  </a:lnTo>
                  <a:cubicBezTo>
                    <a:pt x="50221" y="1965"/>
                    <a:pt x="49971" y="1286"/>
                    <a:pt x="49506" y="786"/>
                  </a:cubicBezTo>
                  <a:cubicBezTo>
                    <a:pt x="49030" y="286"/>
                    <a:pt x="48363" y="0"/>
                    <a:pt x="4767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14"/>
            <p:cNvSpPr/>
            <p:nvPr/>
          </p:nvSpPr>
          <p:spPr>
            <a:xfrm>
              <a:off x="690557" y="2421472"/>
              <a:ext cx="2840345" cy="1704064"/>
            </a:xfrm>
            <a:custGeom>
              <a:avLst/>
              <a:gdLst/>
              <a:ahLst/>
              <a:cxnLst/>
              <a:rect l="l" t="t" r="r" b="b"/>
              <a:pathLst>
                <a:path w="47769" h="28659" extrusionOk="0">
                  <a:moveTo>
                    <a:pt x="45435" y="0"/>
                  </a:moveTo>
                  <a:lnTo>
                    <a:pt x="37553" y="24"/>
                  </a:lnTo>
                  <a:cubicBezTo>
                    <a:pt x="37458" y="24"/>
                    <a:pt x="37362" y="60"/>
                    <a:pt x="37303" y="131"/>
                  </a:cubicBezTo>
                  <a:cubicBezTo>
                    <a:pt x="37243" y="191"/>
                    <a:pt x="37208" y="286"/>
                    <a:pt x="37208" y="381"/>
                  </a:cubicBezTo>
                  <a:lnTo>
                    <a:pt x="37339" y="2536"/>
                  </a:lnTo>
                  <a:cubicBezTo>
                    <a:pt x="37362" y="3036"/>
                    <a:pt x="37398" y="3560"/>
                    <a:pt x="37446" y="4060"/>
                  </a:cubicBezTo>
                  <a:lnTo>
                    <a:pt x="37624" y="6192"/>
                  </a:lnTo>
                  <a:lnTo>
                    <a:pt x="34302" y="6525"/>
                  </a:lnTo>
                  <a:cubicBezTo>
                    <a:pt x="34112" y="6537"/>
                    <a:pt x="34029" y="6668"/>
                    <a:pt x="34005" y="6787"/>
                  </a:cubicBezTo>
                  <a:lnTo>
                    <a:pt x="33671" y="8323"/>
                  </a:lnTo>
                  <a:lnTo>
                    <a:pt x="29754" y="8728"/>
                  </a:lnTo>
                  <a:lnTo>
                    <a:pt x="29754" y="8763"/>
                  </a:lnTo>
                  <a:lnTo>
                    <a:pt x="20289" y="9668"/>
                  </a:lnTo>
                  <a:lnTo>
                    <a:pt x="20194" y="5418"/>
                  </a:lnTo>
                  <a:cubicBezTo>
                    <a:pt x="20194" y="5239"/>
                    <a:pt x="20027" y="5084"/>
                    <a:pt x="19860" y="5084"/>
                  </a:cubicBezTo>
                  <a:lnTo>
                    <a:pt x="19813" y="5084"/>
                  </a:lnTo>
                  <a:lnTo>
                    <a:pt x="12526" y="5882"/>
                  </a:lnTo>
                  <a:cubicBezTo>
                    <a:pt x="12347" y="5906"/>
                    <a:pt x="12216" y="6037"/>
                    <a:pt x="12216" y="6215"/>
                  </a:cubicBezTo>
                  <a:lnTo>
                    <a:pt x="12228" y="8168"/>
                  </a:lnTo>
                  <a:lnTo>
                    <a:pt x="8609" y="8537"/>
                  </a:lnTo>
                  <a:lnTo>
                    <a:pt x="7871" y="7716"/>
                  </a:lnTo>
                  <a:cubicBezTo>
                    <a:pt x="7811" y="7644"/>
                    <a:pt x="7716" y="7596"/>
                    <a:pt x="7621" y="7596"/>
                  </a:cubicBezTo>
                  <a:lnTo>
                    <a:pt x="7585" y="7596"/>
                  </a:lnTo>
                  <a:lnTo>
                    <a:pt x="322" y="8382"/>
                  </a:lnTo>
                  <a:cubicBezTo>
                    <a:pt x="215" y="8394"/>
                    <a:pt x="131" y="8442"/>
                    <a:pt x="72" y="8525"/>
                  </a:cubicBezTo>
                  <a:cubicBezTo>
                    <a:pt x="12" y="8620"/>
                    <a:pt x="1" y="8716"/>
                    <a:pt x="36" y="8823"/>
                  </a:cubicBezTo>
                  <a:lnTo>
                    <a:pt x="786" y="11192"/>
                  </a:lnTo>
                  <a:cubicBezTo>
                    <a:pt x="2584" y="16883"/>
                    <a:pt x="4787" y="22360"/>
                    <a:pt x="6716" y="27039"/>
                  </a:cubicBezTo>
                  <a:lnTo>
                    <a:pt x="7299" y="28456"/>
                  </a:lnTo>
                  <a:cubicBezTo>
                    <a:pt x="7347" y="28587"/>
                    <a:pt x="7466" y="28659"/>
                    <a:pt x="7609" y="28659"/>
                  </a:cubicBezTo>
                  <a:lnTo>
                    <a:pt x="7644" y="28659"/>
                  </a:lnTo>
                  <a:lnTo>
                    <a:pt x="13085" y="28063"/>
                  </a:lnTo>
                  <a:cubicBezTo>
                    <a:pt x="13216" y="28051"/>
                    <a:pt x="13288" y="27992"/>
                    <a:pt x="13324" y="27944"/>
                  </a:cubicBezTo>
                  <a:lnTo>
                    <a:pt x="13883" y="27182"/>
                  </a:lnTo>
                  <a:lnTo>
                    <a:pt x="19015" y="26623"/>
                  </a:lnTo>
                  <a:cubicBezTo>
                    <a:pt x="19122" y="26611"/>
                    <a:pt x="19193" y="26539"/>
                    <a:pt x="19229" y="26504"/>
                  </a:cubicBezTo>
                  <a:lnTo>
                    <a:pt x="20217" y="25408"/>
                  </a:lnTo>
                  <a:lnTo>
                    <a:pt x="21598" y="25920"/>
                  </a:lnTo>
                  <a:cubicBezTo>
                    <a:pt x="22241" y="26158"/>
                    <a:pt x="22944" y="26277"/>
                    <a:pt x="23670" y="26277"/>
                  </a:cubicBezTo>
                  <a:cubicBezTo>
                    <a:pt x="24123" y="26277"/>
                    <a:pt x="24611" y="26230"/>
                    <a:pt x="25099" y="26134"/>
                  </a:cubicBezTo>
                  <a:cubicBezTo>
                    <a:pt x="26004" y="25956"/>
                    <a:pt x="26813" y="25575"/>
                    <a:pt x="27504" y="24991"/>
                  </a:cubicBezTo>
                  <a:lnTo>
                    <a:pt x="28349" y="24277"/>
                  </a:lnTo>
                  <a:lnTo>
                    <a:pt x="29433" y="24551"/>
                  </a:lnTo>
                  <a:cubicBezTo>
                    <a:pt x="29457" y="24563"/>
                    <a:pt x="29480" y="24563"/>
                    <a:pt x="29492" y="24563"/>
                  </a:cubicBezTo>
                  <a:lnTo>
                    <a:pt x="29528" y="24563"/>
                  </a:lnTo>
                  <a:lnTo>
                    <a:pt x="35172" y="24075"/>
                  </a:lnTo>
                  <a:cubicBezTo>
                    <a:pt x="35267" y="24063"/>
                    <a:pt x="35338" y="24015"/>
                    <a:pt x="35374" y="23979"/>
                  </a:cubicBezTo>
                  <a:lnTo>
                    <a:pt x="35910" y="23467"/>
                  </a:lnTo>
                  <a:lnTo>
                    <a:pt x="40017" y="23027"/>
                  </a:lnTo>
                  <a:cubicBezTo>
                    <a:pt x="40136" y="23015"/>
                    <a:pt x="40220" y="22932"/>
                    <a:pt x="40244" y="22896"/>
                  </a:cubicBezTo>
                  <a:lnTo>
                    <a:pt x="40887" y="22098"/>
                  </a:lnTo>
                  <a:lnTo>
                    <a:pt x="46899" y="22098"/>
                  </a:lnTo>
                  <a:cubicBezTo>
                    <a:pt x="47066" y="22098"/>
                    <a:pt x="47185" y="21991"/>
                    <a:pt x="47221" y="21824"/>
                  </a:cubicBezTo>
                  <a:lnTo>
                    <a:pt x="47578" y="20229"/>
                  </a:lnTo>
                  <a:cubicBezTo>
                    <a:pt x="47768" y="19348"/>
                    <a:pt x="47756" y="18133"/>
                    <a:pt x="47542" y="17002"/>
                  </a:cubicBezTo>
                  <a:cubicBezTo>
                    <a:pt x="47411" y="16359"/>
                    <a:pt x="47256" y="15562"/>
                    <a:pt x="46697" y="14764"/>
                  </a:cubicBezTo>
                  <a:lnTo>
                    <a:pt x="46387" y="14323"/>
                  </a:lnTo>
                  <a:lnTo>
                    <a:pt x="46316" y="13800"/>
                  </a:lnTo>
                  <a:cubicBezTo>
                    <a:pt x="45661" y="8966"/>
                    <a:pt x="45470" y="5596"/>
                    <a:pt x="45649" y="2524"/>
                  </a:cubicBezTo>
                  <a:lnTo>
                    <a:pt x="45768" y="357"/>
                  </a:lnTo>
                  <a:cubicBezTo>
                    <a:pt x="45780" y="262"/>
                    <a:pt x="45744" y="167"/>
                    <a:pt x="45685" y="107"/>
                  </a:cubicBezTo>
                  <a:cubicBezTo>
                    <a:pt x="45613" y="36"/>
                    <a:pt x="45518" y="0"/>
                    <a:pt x="454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14"/>
            <p:cNvSpPr/>
            <p:nvPr/>
          </p:nvSpPr>
          <p:spPr>
            <a:xfrm>
              <a:off x="674266" y="2405181"/>
              <a:ext cx="2872215" cy="1736648"/>
            </a:xfrm>
            <a:custGeom>
              <a:avLst/>
              <a:gdLst/>
              <a:ahLst/>
              <a:cxnLst/>
              <a:rect l="l" t="t" r="r" b="b"/>
              <a:pathLst>
                <a:path w="48305" h="29207" extrusionOk="0">
                  <a:moveTo>
                    <a:pt x="45697" y="536"/>
                  </a:moveTo>
                  <a:cubicBezTo>
                    <a:pt x="45721" y="536"/>
                    <a:pt x="45744" y="548"/>
                    <a:pt x="45756" y="560"/>
                  </a:cubicBezTo>
                  <a:cubicBezTo>
                    <a:pt x="45768" y="572"/>
                    <a:pt x="45780" y="596"/>
                    <a:pt x="45768" y="608"/>
                  </a:cubicBezTo>
                  <a:lnTo>
                    <a:pt x="45649" y="2775"/>
                  </a:lnTo>
                  <a:cubicBezTo>
                    <a:pt x="45471" y="5870"/>
                    <a:pt x="45661" y="9252"/>
                    <a:pt x="46328" y="14109"/>
                  </a:cubicBezTo>
                  <a:lnTo>
                    <a:pt x="46399" y="14705"/>
                  </a:lnTo>
                  <a:lnTo>
                    <a:pt x="46745" y="15181"/>
                  </a:lnTo>
                  <a:cubicBezTo>
                    <a:pt x="47268" y="15943"/>
                    <a:pt x="47423" y="16705"/>
                    <a:pt x="47542" y="17324"/>
                  </a:cubicBezTo>
                  <a:cubicBezTo>
                    <a:pt x="47757" y="18419"/>
                    <a:pt x="47769" y="19586"/>
                    <a:pt x="47578" y="20443"/>
                  </a:cubicBezTo>
                  <a:lnTo>
                    <a:pt x="47233" y="22039"/>
                  </a:lnTo>
                  <a:cubicBezTo>
                    <a:pt x="47221" y="22087"/>
                    <a:pt x="47197" y="22098"/>
                    <a:pt x="47161" y="22098"/>
                  </a:cubicBezTo>
                  <a:lnTo>
                    <a:pt x="41030" y="22110"/>
                  </a:lnTo>
                  <a:lnTo>
                    <a:pt x="40303" y="23003"/>
                  </a:lnTo>
                  <a:cubicBezTo>
                    <a:pt x="40291" y="23015"/>
                    <a:pt x="40280" y="23039"/>
                    <a:pt x="40256" y="23039"/>
                  </a:cubicBezTo>
                  <a:lnTo>
                    <a:pt x="36053" y="23491"/>
                  </a:lnTo>
                  <a:lnTo>
                    <a:pt x="35457" y="24063"/>
                  </a:lnTo>
                  <a:cubicBezTo>
                    <a:pt x="35446" y="24063"/>
                    <a:pt x="35434" y="24075"/>
                    <a:pt x="35410" y="24087"/>
                  </a:cubicBezTo>
                  <a:lnTo>
                    <a:pt x="29802" y="24575"/>
                  </a:lnTo>
                  <a:lnTo>
                    <a:pt x="28552" y="24265"/>
                  </a:lnTo>
                  <a:lnTo>
                    <a:pt x="27599" y="25063"/>
                  </a:lnTo>
                  <a:cubicBezTo>
                    <a:pt x="26945" y="25611"/>
                    <a:pt x="26183" y="25980"/>
                    <a:pt x="25313" y="26147"/>
                  </a:cubicBezTo>
                  <a:cubicBezTo>
                    <a:pt x="24843" y="26239"/>
                    <a:pt x="24386" y="26285"/>
                    <a:pt x="23944" y="26285"/>
                  </a:cubicBezTo>
                  <a:cubicBezTo>
                    <a:pt x="23246" y="26285"/>
                    <a:pt x="22583" y="26170"/>
                    <a:pt x="21956" y="25944"/>
                  </a:cubicBezTo>
                  <a:lnTo>
                    <a:pt x="20408" y="25361"/>
                  </a:lnTo>
                  <a:lnTo>
                    <a:pt x="19301" y="26599"/>
                  </a:lnTo>
                  <a:cubicBezTo>
                    <a:pt x="19289" y="26611"/>
                    <a:pt x="19277" y="26623"/>
                    <a:pt x="19253" y="26623"/>
                  </a:cubicBezTo>
                  <a:lnTo>
                    <a:pt x="14014" y="27206"/>
                  </a:lnTo>
                  <a:lnTo>
                    <a:pt x="13383" y="28052"/>
                  </a:lnTo>
                  <a:cubicBezTo>
                    <a:pt x="13371" y="28063"/>
                    <a:pt x="13359" y="28075"/>
                    <a:pt x="13324" y="28075"/>
                  </a:cubicBezTo>
                  <a:lnTo>
                    <a:pt x="7883" y="28671"/>
                  </a:lnTo>
                  <a:cubicBezTo>
                    <a:pt x="7847" y="28671"/>
                    <a:pt x="7823" y="28659"/>
                    <a:pt x="7811" y="28623"/>
                  </a:cubicBezTo>
                  <a:lnTo>
                    <a:pt x="7228" y="27206"/>
                  </a:lnTo>
                  <a:cubicBezTo>
                    <a:pt x="5311" y="22539"/>
                    <a:pt x="3108" y="17074"/>
                    <a:pt x="1310" y="11383"/>
                  </a:cubicBezTo>
                  <a:lnTo>
                    <a:pt x="560" y="9013"/>
                  </a:lnTo>
                  <a:cubicBezTo>
                    <a:pt x="560" y="8990"/>
                    <a:pt x="560" y="8966"/>
                    <a:pt x="572" y="8954"/>
                  </a:cubicBezTo>
                  <a:cubicBezTo>
                    <a:pt x="584" y="8930"/>
                    <a:pt x="596" y="8918"/>
                    <a:pt x="632" y="8918"/>
                  </a:cubicBezTo>
                  <a:lnTo>
                    <a:pt x="7895" y="8132"/>
                  </a:lnTo>
                  <a:cubicBezTo>
                    <a:pt x="7906" y="8132"/>
                    <a:pt x="7930" y="8144"/>
                    <a:pt x="7942" y="8168"/>
                  </a:cubicBezTo>
                  <a:lnTo>
                    <a:pt x="8776" y="9097"/>
                  </a:lnTo>
                  <a:lnTo>
                    <a:pt x="12764" y="8680"/>
                  </a:lnTo>
                  <a:lnTo>
                    <a:pt x="12752" y="6489"/>
                  </a:lnTo>
                  <a:cubicBezTo>
                    <a:pt x="12752" y="6454"/>
                    <a:pt x="12776" y="6430"/>
                    <a:pt x="12824" y="6430"/>
                  </a:cubicBezTo>
                  <a:lnTo>
                    <a:pt x="20122" y="5632"/>
                  </a:lnTo>
                  <a:cubicBezTo>
                    <a:pt x="20158" y="5632"/>
                    <a:pt x="20194" y="5668"/>
                    <a:pt x="20194" y="5704"/>
                  </a:cubicBezTo>
                  <a:lnTo>
                    <a:pt x="20301" y="10240"/>
                  </a:lnTo>
                  <a:lnTo>
                    <a:pt x="30290" y="9275"/>
                  </a:lnTo>
                  <a:lnTo>
                    <a:pt x="30290" y="9240"/>
                  </a:lnTo>
                  <a:lnTo>
                    <a:pt x="34160" y="8847"/>
                  </a:lnTo>
                  <a:lnTo>
                    <a:pt x="34529" y="7108"/>
                  </a:lnTo>
                  <a:cubicBezTo>
                    <a:pt x="34529" y="7097"/>
                    <a:pt x="34553" y="7061"/>
                    <a:pt x="34588" y="7061"/>
                  </a:cubicBezTo>
                  <a:lnTo>
                    <a:pt x="38184" y="6704"/>
                  </a:lnTo>
                  <a:lnTo>
                    <a:pt x="37982" y="4311"/>
                  </a:lnTo>
                  <a:cubicBezTo>
                    <a:pt x="37934" y="3810"/>
                    <a:pt x="37898" y="3287"/>
                    <a:pt x="37863" y="2787"/>
                  </a:cubicBezTo>
                  <a:lnTo>
                    <a:pt x="37743" y="631"/>
                  </a:lnTo>
                  <a:cubicBezTo>
                    <a:pt x="37743" y="620"/>
                    <a:pt x="37755" y="596"/>
                    <a:pt x="37767" y="584"/>
                  </a:cubicBezTo>
                  <a:cubicBezTo>
                    <a:pt x="37779" y="572"/>
                    <a:pt x="37803" y="560"/>
                    <a:pt x="37815" y="560"/>
                  </a:cubicBezTo>
                  <a:lnTo>
                    <a:pt x="45697" y="536"/>
                  </a:lnTo>
                  <a:close/>
                  <a:moveTo>
                    <a:pt x="45697" y="0"/>
                  </a:moveTo>
                  <a:lnTo>
                    <a:pt x="37815" y="24"/>
                  </a:lnTo>
                  <a:cubicBezTo>
                    <a:pt x="37648" y="24"/>
                    <a:pt x="37482" y="96"/>
                    <a:pt x="37374" y="215"/>
                  </a:cubicBezTo>
                  <a:cubicBezTo>
                    <a:pt x="37267" y="334"/>
                    <a:pt x="37208" y="501"/>
                    <a:pt x="37208" y="667"/>
                  </a:cubicBezTo>
                  <a:lnTo>
                    <a:pt x="37339" y="2822"/>
                  </a:lnTo>
                  <a:cubicBezTo>
                    <a:pt x="37362" y="3334"/>
                    <a:pt x="37410" y="3846"/>
                    <a:pt x="37446" y="4358"/>
                  </a:cubicBezTo>
                  <a:lnTo>
                    <a:pt x="37613" y="6227"/>
                  </a:lnTo>
                  <a:lnTo>
                    <a:pt x="34541" y="6537"/>
                  </a:lnTo>
                  <a:cubicBezTo>
                    <a:pt x="34231" y="6561"/>
                    <a:pt x="34053" y="6787"/>
                    <a:pt x="34005" y="7001"/>
                  </a:cubicBezTo>
                  <a:lnTo>
                    <a:pt x="33719" y="8359"/>
                  </a:lnTo>
                  <a:lnTo>
                    <a:pt x="29754" y="8763"/>
                  </a:lnTo>
                  <a:lnTo>
                    <a:pt x="29754" y="8799"/>
                  </a:lnTo>
                  <a:lnTo>
                    <a:pt x="20825" y="9656"/>
                  </a:lnTo>
                  <a:lnTo>
                    <a:pt x="20729" y="5680"/>
                  </a:lnTo>
                  <a:cubicBezTo>
                    <a:pt x="20718" y="5370"/>
                    <a:pt x="20444" y="5096"/>
                    <a:pt x="20122" y="5096"/>
                  </a:cubicBezTo>
                  <a:lnTo>
                    <a:pt x="20063" y="5096"/>
                  </a:lnTo>
                  <a:lnTo>
                    <a:pt x="12764" y="5894"/>
                  </a:lnTo>
                  <a:cubicBezTo>
                    <a:pt x="12455" y="5930"/>
                    <a:pt x="12228" y="6180"/>
                    <a:pt x="12228" y="6489"/>
                  </a:cubicBezTo>
                  <a:lnTo>
                    <a:pt x="12228" y="8204"/>
                  </a:lnTo>
                  <a:lnTo>
                    <a:pt x="8990" y="8537"/>
                  </a:lnTo>
                  <a:lnTo>
                    <a:pt x="8347" y="7811"/>
                  </a:lnTo>
                  <a:cubicBezTo>
                    <a:pt x="8228" y="7680"/>
                    <a:pt x="8061" y="7609"/>
                    <a:pt x="7895" y="7609"/>
                  </a:cubicBezTo>
                  <a:lnTo>
                    <a:pt x="7823" y="7609"/>
                  </a:lnTo>
                  <a:lnTo>
                    <a:pt x="572" y="8394"/>
                  </a:lnTo>
                  <a:cubicBezTo>
                    <a:pt x="382" y="8406"/>
                    <a:pt x="227" y="8502"/>
                    <a:pt x="132" y="8656"/>
                  </a:cubicBezTo>
                  <a:cubicBezTo>
                    <a:pt x="24" y="8811"/>
                    <a:pt x="1" y="9002"/>
                    <a:pt x="60" y="9168"/>
                  </a:cubicBezTo>
                  <a:lnTo>
                    <a:pt x="810" y="11550"/>
                  </a:lnTo>
                  <a:cubicBezTo>
                    <a:pt x="2608" y="17253"/>
                    <a:pt x="4811" y="22729"/>
                    <a:pt x="6740" y="27409"/>
                  </a:cubicBezTo>
                  <a:lnTo>
                    <a:pt x="7323" y="28825"/>
                  </a:lnTo>
                  <a:cubicBezTo>
                    <a:pt x="7418" y="29064"/>
                    <a:pt x="7633" y="29206"/>
                    <a:pt x="7883" y="29206"/>
                  </a:cubicBezTo>
                  <a:lnTo>
                    <a:pt x="7942" y="29206"/>
                  </a:lnTo>
                  <a:lnTo>
                    <a:pt x="13383" y="28611"/>
                  </a:lnTo>
                  <a:cubicBezTo>
                    <a:pt x="13562" y="28587"/>
                    <a:pt x="13705" y="28504"/>
                    <a:pt x="13800" y="28373"/>
                  </a:cubicBezTo>
                  <a:lnTo>
                    <a:pt x="14300" y="27706"/>
                  </a:lnTo>
                  <a:lnTo>
                    <a:pt x="19313" y="27159"/>
                  </a:lnTo>
                  <a:cubicBezTo>
                    <a:pt x="19455" y="27147"/>
                    <a:pt x="19598" y="27075"/>
                    <a:pt x="19694" y="26956"/>
                  </a:cubicBezTo>
                  <a:lnTo>
                    <a:pt x="20563" y="25992"/>
                  </a:lnTo>
                  <a:lnTo>
                    <a:pt x="21765" y="26444"/>
                  </a:lnTo>
                  <a:cubicBezTo>
                    <a:pt x="22454" y="26693"/>
                    <a:pt x="23184" y="26821"/>
                    <a:pt x="23948" y="26821"/>
                  </a:cubicBezTo>
                  <a:cubicBezTo>
                    <a:pt x="24426" y="26821"/>
                    <a:pt x="24917" y="26771"/>
                    <a:pt x="25421" y="26670"/>
                  </a:cubicBezTo>
                  <a:cubicBezTo>
                    <a:pt x="26373" y="26492"/>
                    <a:pt x="27218" y="26087"/>
                    <a:pt x="27945" y="25480"/>
                  </a:cubicBezTo>
                  <a:lnTo>
                    <a:pt x="28683" y="24849"/>
                  </a:lnTo>
                  <a:lnTo>
                    <a:pt x="29635" y="25087"/>
                  </a:lnTo>
                  <a:cubicBezTo>
                    <a:pt x="29671" y="25087"/>
                    <a:pt x="29719" y="25099"/>
                    <a:pt x="29766" y="25099"/>
                  </a:cubicBezTo>
                  <a:lnTo>
                    <a:pt x="35457" y="24611"/>
                  </a:lnTo>
                  <a:cubicBezTo>
                    <a:pt x="35600" y="24599"/>
                    <a:pt x="35719" y="24539"/>
                    <a:pt x="35827" y="24444"/>
                  </a:cubicBezTo>
                  <a:lnTo>
                    <a:pt x="36291" y="23992"/>
                  </a:lnTo>
                  <a:lnTo>
                    <a:pt x="40315" y="23563"/>
                  </a:lnTo>
                  <a:cubicBezTo>
                    <a:pt x="40530" y="23539"/>
                    <a:pt x="40672" y="23396"/>
                    <a:pt x="40720" y="23337"/>
                  </a:cubicBezTo>
                  <a:lnTo>
                    <a:pt x="41292" y="22634"/>
                  </a:lnTo>
                  <a:lnTo>
                    <a:pt x="47161" y="22634"/>
                  </a:lnTo>
                  <a:cubicBezTo>
                    <a:pt x="47447" y="22634"/>
                    <a:pt x="47685" y="22444"/>
                    <a:pt x="47757" y="22158"/>
                  </a:cubicBezTo>
                  <a:lnTo>
                    <a:pt x="48102" y="20563"/>
                  </a:lnTo>
                  <a:cubicBezTo>
                    <a:pt x="48304" y="19634"/>
                    <a:pt x="48292" y="18384"/>
                    <a:pt x="48066" y="17217"/>
                  </a:cubicBezTo>
                  <a:cubicBezTo>
                    <a:pt x="47935" y="16550"/>
                    <a:pt x="47780" y="15729"/>
                    <a:pt x="47185" y="14871"/>
                  </a:cubicBezTo>
                  <a:lnTo>
                    <a:pt x="46911" y="14502"/>
                  </a:lnTo>
                  <a:lnTo>
                    <a:pt x="46852" y="14038"/>
                  </a:lnTo>
                  <a:cubicBezTo>
                    <a:pt x="46197" y="9216"/>
                    <a:pt x="45995" y="5858"/>
                    <a:pt x="46173" y="2810"/>
                  </a:cubicBezTo>
                  <a:lnTo>
                    <a:pt x="46304" y="643"/>
                  </a:lnTo>
                  <a:cubicBezTo>
                    <a:pt x="46316" y="477"/>
                    <a:pt x="46256" y="310"/>
                    <a:pt x="46137" y="191"/>
                  </a:cubicBezTo>
                  <a:cubicBezTo>
                    <a:pt x="46030" y="72"/>
                    <a:pt x="45864" y="0"/>
                    <a:pt x="456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0" name="Google Shape;550;p14"/>
            <p:cNvSpPr/>
            <p:nvPr/>
          </p:nvSpPr>
          <p:spPr>
            <a:xfrm>
              <a:off x="834983" y="2860932"/>
              <a:ext cx="883576" cy="1092637"/>
            </a:xfrm>
            <a:custGeom>
              <a:avLst/>
              <a:gdLst/>
              <a:ahLst/>
              <a:cxnLst/>
              <a:rect l="l" t="t" r="r" b="b"/>
              <a:pathLst>
                <a:path w="14860" h="18376" extrusionOk="0">
                  <a:moveTo>
                    <a:pt x="14437" y="0"/>
                  </a:moveTo>
                  <a:cubicBezTo>
                    <a:pt x="14423" y="0"/>
                    <a:pt x="14409" y="1"/>
                    <a:pt x="14395" y="3"/>
                  </a:cubicBezTo>
                  <a:lnTo>
                    <a:pt x="11954" y="265"/>
                  </a:lnTo>
                  <a:cubicBezTo>
                    <a:pt x="11764" y="289"/>
                    <a:pt x="11633" y="444"/>
                    <a:pt x="11645" y="622"/>
                  </a:cubicBezTo>
                  <a:cubicBezTo>
                    <a:pt x="11895" y="4313"/>
                    <a:pt x="11788" y="8290"/>
                    <a:pt x="11657" y="11993"/>
                  </a:cubicBezTo>
                  <a:lnTo>
                    <a:pt x="11549" y="12028"/>
                  </a:lnTo>
                  <a:cubicBezTo>
                    <a:pt x="10514" y="8647"/>
                    <a:pt x="9466" y="5480"/>
                    <a:pt x="8811" y="3134"/>
                  </a:cubicBezTo>
                  <a:cubicBezTo>
                    <a:pt x="8768" y="2994"/>
                    <a:pt x="8646" y="2893"/>
                    <a:pt x="8500" y="2893"/>
                  </a:cubicBezTo>
                  <a:cubicBezTo>
                    <a:pt x="8485" y="2893"/>
                    <a:pt x="8469" y="2894"/>
                    <a:pt x="8454" y="2896"/>
                  </a:cubicBezTo>
                  <a:lnTo>
                    <a:pt x="6656" y="3075"/>
                  </a:lnTo>
                  <a:cubicBezTo>
                    <a:pt x="6477" y="3099"/>
                    <a:pt x="6346" y="3253"/>
                    <a:pt x="6358" y="3432"/>
                  </a:cubicBezTo>
                  <a:cubicBezTo>
                    <a:pt x="6561" y="6623"/>
                    <a:pt x="6501" y="9826"/>
                    <a:pt x="6430" y="13005"/>
                  </a:cubicBezTo>
                  <a:lnTo>
                    <a:pt x="6323" y="13052"/>
                  </a:lnTo>
                  <a:cubicBezTo>
                    <a:pt x="5049" y="9064"/>
                    <a:pt x="3906" y="5408"/>
                    <a:pt x="3108" y="2682"/>
                  </a:cubicBezTo>
                  <a:cubicBezTo>
                    <a:pt x="3065" y="2542"/>
                    <a:pt x="2934" y="2441"/>
                    <a:pt x="2794" y="2441"/>
                  </a:cubicBezTo>
                  <a:cubicBezTo>
                    <a:pt x="2780" y="2441"/>
                    <a:pt x="2765" y="2442"/>
                    <a:pt x="2751" y="2444"/>
                  </a:cubicBezTo>
                  <a:lnTo>
                    <a:pt x="358" y="2706"/>
                  </a:lnTo>
                  <a:cubicBezTo>
                    <a:pt x="143" y="2730"/>
                    <a:pt x="0" y="2944"/>
                    <a:pt x="72" y="3146"/>
                  </a:cubicBezTo>
                  <a:cubicBezTo>
                    <a:pt x="1739" y="8337"/>
                    <a:pt x="3703" y="13279"/>
                    <a:pt x="5703" y="18160"/>
                  </a:cubicBezTo>
                  <a:cubicBezTo>
                    <a:pt x="5759" y="18294"/>
                    <a:pt x="5888" y="18376"/>
                    <a:pt x="6022" y="18376"/>
                  </a:cubicBezTo>
                  <a:cubicBezTo>
                    <a:pt x="6031" y="18376"/>
                    <a:pt x="6040" y="18375"/>
                    <a:pt x="6049" y="18374"/>
                  </a:cubicBezTo>
                  <a:lnTo>
                    <a:pt x="7823" y="18184"/>
                  </a:lnTo>
                  <a:cubicBezTo>
                    <a:pt x="7978" y="18160"/>
                    <a:pt x="8109" y="18041"/>
                    <a:pt x="8120" y="17874"/>
                  </a:cubicBezTo>
                  <a:cubicBezTo>
                    <a:pt x="8335" y="15886"/>
                    <a:pt x="8430" y="13755"/>
                    <a:pt x="8490" y="11588"/>
                  </a:cubicBezTo>
                  <a:cubicBezTo>
                    <a:pt x="8496" y="11374"/>
                    <a:pt x="8663" y="11252"/>
                    <a:pt x="8830" y="11252"/>
                  </a:cubicBezTo>
                  <a:cubicBezTo>
                    <a:pt x="8951" y="11252"/>
                    <a:pt x="9072" y="11317"/>
                    <a:pt x="9132" y="11457"/>
                  </a:cubicBezTo>
                  <a:cubicBezTo>
                    <a:pt x="9906" y="13207"/>
                    <a:pt x="10716" y="15005"/>
                    <a:pt x="11609" y="16743"/>
                  </a:cubicBezTo>
                  <a:cubicBezTo>
                    <a:pt x="11675" y="16865"/>
                    <a:pt x="11793" y="16935"/>
                    <a:pt x="11924" y="16935"/>
                  </a:cubicBezTo>
                  <a:cubicBezTo>
                    <a:pt x="11934" y="16935"/>
                    <a:pt x="11944" y="16935"/>
                    <a:pt x="11954" y="16934"/>
                  </a:cubicBezTo>
                  <a:lnTo>
                    <a:pt x="13740" y="16731"/>
                  </a:lnTo>
                  <a:cubicBezTo>
                    <a:pt x="13895" y="16719"/>
                    <a:pt x="14026" y="16588"/>
                    <a:pt x="14038" y="16434"/>
                  </a:cubicBezTo>
                  <a:cubicBezTo>
                    <a:pt x="14574" y="11350"/>
                    <a:pt x="14859" y="5301"/>
                    <a:pt x="14764" y="325"/>
                  </a:cubicBezTo>
                  <a:cubicBezTo>
                    <a:pt x="14764" y="137"/>
                    <a:pt x="14611" y="0"/>
                    <a:pt x="1443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14"/>
            <p:cNvSpPr/>
            <p:nvPr/>
          </p:nvSpPr>
          <p:spPr>
            <a:xfrm>
              <a:off x="1793519" y="3111492"/>
              <a:ext cx="517540" cy="710844"/>
            </a:xfrm>
            <a:custGeom>
              <a:avLst/>
              <a:gdLst/>
              <a:ahLst/>
              <a:cxnLst/>
              <a:rect l="l" t="t" r="r" b="b"/>
              <a:pathLst>
                <a:path w="8704" h="11955" extrusionOk="0">
                  <a:moveTo>
                    <a:pt x="3894" y="2255"/>
                  </a:moveTo>
                  <a:cubicBezTo>
                    <a:pt x="4609" y="2255"/>
                    <a:pt x="5095" y="3704"/>
                    <a:pt x="5311" y="4850"/>
                  </a:cubicBezTo>
                  <a:cubicBezTo>
                    <a:pt x="5692" y="6790"/>
                    <a:pt x="5715" y="9529"/>
                    <a:pt x="4989" y="9672"/>
                  </a:cubicBezTo>
                  <a:cubicBezTo>
                    <a:pt x="4932" y="9682"/>
                    <a:pt x="4874" y="9688"/>
                    <a:pt x="4816" y="9688"/>
                  </a:cubicBezTo>
                  <a:cubicBezTo>
                    <a:pt x="4264" y="9688"/>
                    <a:pt x="3663" y="9181"/>
                    <a:pt x="3287" y="7243"/>
                  </a:cubicBezTo>
                  <a:cubicBezTo>
                    <a:pt x="2977" y="5636"/>
                    <a:pt x="2846" y="2445"/>
                    <a:pt x="3787" y="2266"/>
                  </a:cubicBezTo>
                  <a:cubicBezTo>
                    <a:pt x="3823" y="2259"/>
                    <a:pt x="3859" y="2255"/>
                    <a:pt x="3894" y="2255"/>
                  </a:cubicBezTo>
                  <a:close/>
                  <a:moveTo>
                    <a:pt x="4103" y="0"/>
                  </a:moveTo>
                  <a:cubicBezTo>
                    <a:pt x="3866" y="0"/>
                    <a:pt x="3618" y="24"/>
                    <a:pt x="3358" y="75"/>
                  </a:cubicBezTo>
                  <a:cubicBezTo>
                    <a:pt x="286" y="671"/>
                    <a:pt x="0" y="5028"/>
                    <a:pt x="501" y="7564"/>
                  </a:cubicBezTo>
                  <a:cubicBezTo>
                    <a:pt x="1158" y="10952"/>
                    <a:pt x="2741" y="11955"/>
                    <a:pt x="4426" y="11955"/>
                  </a:cubicBezTo>
                  <a:cubicBezTo>
                    <a:pt x="4755" y="11955"/>
                    <a:pt x="5087" y="11917"/>
                    <a:pt x="5418" y="11851"/>
                  </a:cubicBezTo>
                  <a:cubicBezTo>
                    <a:pt x="8121" y="11327"/>
                    <a:pt x="8704" y="7600"/>
                    <a:pt x="8109" y="4540"/>
                  </a:cubicBezTo>
                  <a:cubicBezTo>
                    <a:pt x="7718" y="2512"/>
                    <a:pt x="6518" y="0"/>
                    <a:pt x="410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14"/>
            <p:cNvSpPr/>
            <p:nvPr/>
          </p:nvSpPr>
          <p:spPr>
            <a:xfrm>
              <a:off x="2253670" y="2905527"/>
              <a:ext cx="712925" cy="806099"/>
            </a:xfrm>
            <a:custGeom>
              <a:avLst/>
              <a:gdLst/>
              <a:ahLst/>
              <a:cxnLst/>
              <a:rect l="l" t="t" r="r" b="b"/>
              <a:pathLst>
                <a:path w="11990" h="13557" extrusionOk="0">
                  <a:moveTo>
                    <a:pt x="11650" y="1"/>
                  </a:moveTo>
                  <a:cubicBezTo>
                    <a:pt x="11637" y="1"/>
                    <a:pt x="11623" y="2"/>
                    <a:pt x="11609" y="3"/>
                  </a:cubicBezTo>
                  <a:lnTo>
                    <a:pt x="9704" y="194"/>
                  </a:lnTo>
                  <a:cubicBezTo>
                    <a:pt x="9537" y="206"/>
                    <a:pt x="9406" y="360"/>
                    <a:pt x="9406" y="527"/>
                  </a:cubicBezTo>
                  <a:cubicBezTo>
                    <a:pt x="9406" y="2944"/>
                    <a:pt x="9383" y="5135"/>
                    <a:pt x="9299" y="7314"/>
                  </a:cubicBezTo>
                  <a:cubicBezTo>
                    <a:pt x="9293" y="7522"/>
                    <a:pt x="9126" y="7640"/>
                    <a:pt x="8958" y="7640"/>
                  </a:cubicBezTo>
                  <a:cubicBezTo>
                    <a:pt x="8830" y="7640"/>
                    <a:pt x="8701" y="7571"/>
                    <a:pt x="8644" y="7421"/>
                  </a:cubicBezTo>
                  <a:cubicBezTo>
                    <a:pt x="8073" y="5849"/>
                    <a:pt x="7573" y="4266"/>
                    <a:pt x="7085" y="2480"/>
                  </a:cubicBezTo>
                  <a:cubicBezTo>
                    <a:pt x="7040" y="2333"/>
                    <a:pt x="6898" y="2229"/>
                    <a:pt x="6751" y="2229"/>
                  </a:cubicBezTo>
                  <a:cubicBezTo>
                    <a:pt x="6743" y="2229"/>
                    <a:pt x="6735" y="2229"/>
                    <a:pt x="6728" y="2230"/>
                  </a:cubicBezTo>
                  <a:lnTo>
                    <a:pt x="5465" y="2361"/>
                  </a:lnTo>
                  <a:cubicBezTo>
                    <a:pt x="5299" y="2373"/>
                    <a:pt x="5168" y="2527"/>
                    <a:pt x="5168" y="2694"/>
                  </a:cubicBezTo>
                  <a:cubicBezTo>
                    <a:pt x="5156" y="4766"/>
                    <a:pt x="5132" y="6647"/>
                    <a:pt x="5049" y="8552"/>
                  </a:cubicBezTo>
                  <a:cubicBezTo>
                    <a:pt x="5042" y="8757"/>
                    <a:pt x="4874" y="8874"/>
                    <a:pt x="4707" y="8874"/>
                  </a:cubicBezTo>
                  <a:cubicBezTo>
                    <a:pt x="4574" y="8874"/>
                    <a:pt x="4442" y="8799"/>
                    <a:pt x="4394" y="8635"/>
                  </a:cubicBezTo>
                  <a:cubicBezTo>
                    <a:pt x="3822" y="6837"/>
                    <a:pt x="3322" y="5016"/>
                    <a:pt x="2763" y="2956"/>
                  </a:cubicBezTo>
                  <a:cubicBezTo>
                    <a:pt x="2718" y="2809"/>
                    <a:pt x="2576" y="2705"/>
                    <a:pt x="2419" y="2705"/>
                  </a:cubicBezTo>
                  <a:cubicBezTo>
                    <a:pt x="2411" y="2705"/>
                    <a:pt x="2402" y="2705"/>
                    <a:pt x="2394" y="2706"/>
                  </a:cubicBezTo>
                  <a:lnTo>
                    <a:pt x="358" y="2896"/>
                  </a:lnTo>
                  <a:cubicBezTo>
                    <a:pt x="143" y="2920"/>
                    <a:pt x="1" y="3123"/>
                    <a:pt x="60" y="3325"/>
                  </a:cubicBezTo>
                  <a:cubicBezTo>
                    <a:pt x="858" y="6087"/>
                    <a:pt x="2096" y="9373"/>
                    <a:pt x="3751" y="13350"/>
                  </a:cubicBezTo>
                  <a:cubicBezTo>
                    <a:pt x="3804" y="13467"/>
                    <a:pt x="3925" y="13556"/>
                    <a:pt x="4052" y="13556"/>
                  </a:cubicBezTo>
                  <a:cubicBezTo>
                    <a:pt x="4067" y="13556"/>
                    <a:pt x="4081" y="13555"/>
                    <a:pt x="4096" y="13552"/>
                  </a:cubicBezTo>
                  <a:lnTo>
                    <a:pt x="6073" y="13386"/>
                  </a:lnTo>
                  <a:cubicBezTo>
                    <a:pt x="6239" y="13374"/>
                    <a:pt x="6358" y="13243"/>
                    <a:pt x="6382" y="13088"/>
                  </a:cubicBezTo>
                  <a:cubicBezTo>
                    <a:pt x="6549" y="11695"/>
                    <a:pt x="6692" y="10481"/>
                    <a:pt x="6799" y="9350"/>
                  </a:cubicBezTo>
                  <a:cubicBezTo>
                    <a:pt x="6813" y="9153"/>
                    <a:pt x="6973" y="9041"/>
                    <a:pt x="7135" y="9041"/>
                  </a:cubicBezTo>
                  <a:cubicBezTo>
                    <a:pt x="7258" y="9041"/>
                    <a:pt x="7381" y="9104"/>
                    <a:pt x="7442" y="9242"/>
                  </a:cubicBezTo>
                  <a:cubicBezTo>
                    <a:pt x="7859" y="10243"/>
                    <a:pt x="8323" y="11278"/>
                    <a:pt x="8811" y="12374"/>
                  </a:cubicBezTo>
                  <a:cubicBezTo>
                    <a:pt x="8864" y="12490"/>
                    <a:pt x="8973" y="12568"/>
                    <a:pt x="9104" y="12568"/>
                  </a:cubicBezTo>
                  <a:cubicBezTo>
                    <a:pt x="9121" y="12568"/>
                    <a:pt x="9139" y="12567"/>
                    <a:pt x="9156" y="12564"/>
                  </a:cubicBezTo>
                  <a:lnTo>
                    <a:pt x="10883" y="12386"/>
                  </a:lnTo>
                  <a:cubicBezTo>
                    <a:pt x="11038" y="12362"/>
                    <a:pt x="11169" y="12243"/>
                    <a:pt x="11180" y="12076"/>
                  </a:cubicBezTo>
                  <a:cubicBezTo>
                    <a:pt x="11633" y="7778"/>
                    <a:pt x="11919" y="3694"/>
                    <a:pt x="11978" y="337"/>
                  </a:cubicBezTo>
                  <a:cubicBezTo>
                    <a:pt x="11989" y="148"/>
                    <a:pt x="11835" y="1"/>
                    <a:pt x="1165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14"/>
            <p:cNvSpPr/>
            <p:nvPr/>
          </p:nvSpPr>
          <p:spPr>
            <a:xfrm>
              <a:off x="3011889" y="2542530"/>
              <a:ext cx="335592" cy="1030799"/>
            </a:xfrm>
            <a:custGeom>
              <a:avLst/>
              <a:gdLst/>
              <a:ahLst/>
              <a:cxnLst/>
              <a:rect l="l" t="t" r="r" b="b"/>
              <a:pathLst>
                <a:path w="5644" h="17336" extrusionOk="0">
                  <a:moveTo>
                    <a:pt x="3191" y="0"/>
                  </a:moveTo>
                  <a:lnTo>
                    <a:pt x="345" y="12"/>
                  </a:lnTo>
                  <a:cubicBezTo>
                    <a:pt x="155" y="12"/>
                    <a:pt x="0" y="179"/>
                    <a:pt x="12" y="369"/>
                  </a:cubicBezTo>
                  <a:cubicBezTo>
                    <a:pt x="143" y="2405"/>
                    <a:pt x="381" y="4429"/>
                    <a:pt x="786" y="6477"/>
                  </a:cubicBezTo>
                  <a:cubicBezTo>
                    <a:pt x="1155" y="8394"/>
                    <a:pt x="1691" y="10347"/>
                    <a:pt x="2334" y="12347"/>
                  </a:cubicBezTo>
                  <a:cubicBezTo>
                    <a:pt x="2379" y="12483"/>
                    <a:pt x="2510" y="12586"/>
                    <a:pt x="2655" y="12586"/>
                  </a:cubicBezTo>
                  <a:cubicBezTo>
                    <a:pt x="2663" y="12586"/>
                    <a:pt x="2671" y="12586"/>
                    <a:pt x="2679" y="12585"/>
                  </a:cubicBezTo>
                  <a:lnTo>
                    <a:pt x="3977" y="12490"/>
                  </a:lnTo>
                  <a:cubicBezTo>
                    <a:pt x="4167" y="12478"/>
                    <a:pt x="4310" y="12299"/>
                    <a:pt x="4286" y="12109"/>
                  </a:cubicBezTo>
                  <a:cubicBezTo>
                    <a:pt x="3715" y="7918"/>
                    <a:pt x="3346" y="4001"/>
                    <a:pt x="3524" y="357"/>
                  </a:cubicBezTo>
                  <a:cubicBezTo>
                    <a:pt x="3536" y="167"/>
                    <a:pt x="3381" y="0"/>
                    <a:pt x="3191" y="0"/>
                  </a:cubicBezTo>
                  <a:close/>
                  <a:moveTo>
                    <a:pt x="4775" y="13643"/>
                  </a:moveTo>
                  <a:cubicBezTo>
                    <a:pt x="4763" y="13643"/>
                    <a:pt x="4751" y="13644"/>
                    <a:pt x="4739" y="13645"/>
                  </a:cubicBezTo>
                  <a:lnTo>
                    <a:pt x="2548" y="13835"/>
                  </a:lnTo>
                  <a:cubicBezTo>
                    <a:pt x="2334" y="13859"/>
                    <a:pt x="2191" y="14062"/>
                    <a:pt x="2250" y="14264"/>
                  </a:cubicBezTo>
                  <a:cubicBezTo>
                    <a:pt x="2298" y="14454"/>
                    <a:pt x="2346" y="14633"/>
                    <a:pt x="2381" y="14800"/>
                  </a:cubicBezTo>
                  <a:cubicBezTo>
                    <a:pt x="2536" y="15609"/>
                    <a:pt x="2655" y="16240"/>
                    <a:pt x="2643" y="17002"/>
                  </a:cubicBezTo>
                  <a:cubicBezTo>
                    <a:pt x="2643" y="17193"/>
                    <a:pt x="2786" y="17336"/>
                    <a:pt x="2977" y="17336"/>
                  </a:cubicBezTo>
                  <a:lnTo>
                    <a:pt x="5239" y="17336"/>
                  </a:lnTo>
                  <a:cubicBezTo>
                    <a:pt x="5417" y="17336"/>
                    <a:pt x="5560" y="17205"/>
                    <a:pt x="5584" y="17038"/>
                  </a:cubicBezTo>
                  <a:cubicBezTo>
                    <a:pt x="5644" y="16478"/>
                    <a:pt x="5608" y="15728"/>
                    <a:pt x="5477" y="15074"/>
                  </a:cubicBezTo>
                  <a:cubicBezTo>
                    <a:pt x="5382" y="14585"/>
                    <a:pt x="5298" y="14157"/>
                    <a:pt x="5048" y="13776"/>
                  </a:cubicBezTo>
                  <a:cubicBezTo>
                    <a:pt x="4984" y="13690"/>
                    <a:pt x="4881" y="13643"/>
                    <a:pt x="4775" y="1364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14"/>
            <p:cNvSpPr/>
            <p:nvPr/>
          </p:nvSpPr>
          <p:spPr>
            <a:xfrm>
              <a:off x="875355" y="2880792"/>
              <a:ext cx="883576" cy="1092756"/>
            </a:xfrm>
            <a:custGeom>
              <a:avLst/>
              <a:gdLst/>
              <a:ahLst/>
              <a:cxnLst/>
              <a:rect l="l" t="t" r="r" b="b"/>
              <a:pathLst>
                <a:path w="14860" h="18378" extrusionOk="0">
                  <a:moveTo>
                    <a:pt x="14434" y="0"/>
                  </a:moveTo>
                  <a:cubicBezTo>
                    <a:pt x="14421" y="0"/>
                    <a:pt x="14408" y="1"/>
                    <a:pt x="14395" y="2"/>
                  </a:cubicBezTo>
                  <a:lnTo>
                    <a:pt x="11954" y="276"/>
                  </a:lnTo>
                  <a:cubicBezTo>
                    <a:pt x="11763" y="288"/>
                    <a:pt x="11632" y="443"/>
                    <a:pt x="11644" y="622"/>
                  </a:cubicBezTo>
                  <a:cubicBezTo>
                    <a:pt x="11894" y="4313"/>
                    <a:pt x="11787" y="8289"/>
                    <a:pt x="11656" y="11992"/>
                  </a:cubicBezTo>
                  <a:lnTo>
                    <a:pt x="11537" y="12040"/>
                  </a:lnTo>
                  <a:cubicBezTo>
                    <a:pt x="10501" y="8646"/>
                    <a:pt x="9466" y="5479"/>
                    <a:pt x="8811" y="3146"/>
                  </a:cubicBezTo>
                  <a:cubicBezTo>
                    <a:pt x="8766" y="2988"/>
                    <a:pt x="8636" y="2895"/>
                    <a:pt x="8481" y="2895"/>
                  </a:cubicBezTo>
                  <a:cubicBezTo>
                    <a:pt x="8472" y="2895"/>
                    <a:pt x="8463" y="2895"/>
                    <a:pt x="8453" y="2896"/>
                  </a:cubicBezTo>
                  <a:lnTo>
                    <a:pt x="6656" y="3086"/>
                  </a:lnTo>
                  <a:cubicBezTo>
                    <a:pt x="6477" y="3098"/>
                    <a:pt x="6346" y="3265"/>
                    <a:pt x="6358" y="3443"/>
                  </a:cubicBezTo>
                  <a:cubicBezTo>
                    <a:pt x="6560" y="6634"/>
                    <a:pt x="6501" y="9837"/>
                    <a:pt x="6429" y="13004"/>
                  </a:cubicBezTo>
                  <a:lnTo>
                    <a:pt x="6322" y="13052"/>
                  </a:lnTo>
                  <a:cubicBezTo>
                    <a:pt x="5048" y="9075"/>
                    <a:pt x="3905" y="5408"/>
                    <a:pt x="3108" y="2681"/>
                  </a:cubicBezTo>
                  <a:cubicBezTo>
                    <a:pt x="3063" y="2535"/>
                    <a:pt x="2922" y="2442"/>
                    <a:pt x="2776" y="2442"/>
                  </a:cubicBezTo>
                  <a:cubicBezTo>
                    <a:pt x="2768" y="2442"/>
                    <a:pt x="2759" y="2443"/>
                    <a:pt x="2750" y="2443"/>
                  </a:cubicBezTo>
                  <a:lnTo>
                    <a:pt x="357" y="2705"/>
                  </a:lnTo>
                  <a:cubicBezTo>
                    <a:pt x="143" y="2729"/>
                    <a:pt x="0" y="2943"/>
                    <a:pt x="71" y="3146"/>
                  </a:cubicBezTo>
                  <a:cubicBezTo>
                    <a:pt x="1738" y="8349"/>
                    <a:pt x="3703" y="13290"/>
                    <a:pt x="5703" y="18171"/>
                  </a:cubicBezTo>
                  <a:cubicBezTo>
                    <a:pt x="5756" y="18298"/>
                    <a:pt x="5874" y="18378"/>
                    <a:pt x="6000" y="18378"/>
                  </a:cubicBezTo>
                  <a:cubicBezTo>
                    <a:pt x="6016" y="18378"/>
                    <a:pt x="6032" y="18376"/>
                    <a:pt x="6048" y="18374"/>
                  </a:cubicBezTo>
                  <a:lnTo>
                    <a:pt x="7822" y="18183"/>
                  </a:lnTo>
                  <a:cubicBezTo>
                    <a:pt x="7977" y="18171"/>
                    <a:pt x="8108" y="18040"/>
                    <a:pt x="8120" y="17886"/>
                  </a:cubicBezTo>
                  <a:cubicBezTo>
                    <a:pt x="8334" y="15885"/>
                    <a:pt x="8430" y="13754"/>
                    <a:pt x="8489" y="11587"/>
                  </a:cubicBezTo>
                  <a:cubicBezTo>
                    <a:pt x="8496" y="11379"/>
                    <a:pt x="8664" y="11260"/>
                    <a:pt x="8832" y="11260"/>
                  </a:cubicBezTo>
                  <a:cubicBezTo>
                    <a:pt x="8952" y="11260"/>
                    <a:pt x="9072" y="11322"/>
                    <a:pt x="9132" y="11456"/>
                  </a:cubicBezTo>
                  <a:cubicBezTo>
                    <a:pt x="9906" y="13218"/>
                    <a:pt x="10716" y="15004"/>
                    <a:pt x="11609" y="16755"/>
                  </a:cubicBezTo>
                  <a:cubicBezTo>
                    <a:pt x="11675" y="16865"/>
                    <a:pt x="11792" y="16934"/>
                    <a:pt x="11923" y="16934"/>
                  </a:cubicBezTo>
                  <a:cubicBezTo>
                    <a:pt x="11933" y="16934"/>
                    <a:pt x="11944" y="16934"/>
                    <a:pt x="11954" y="16933"/>
                  </a:cubicBezTo>
                  <a:lnTo>
                    <a:pt x="13740" y="16743"/>
                  </a:lnTo>
                  <a:cubicBezTo>
                    <a:pt x="13895" y="16719"/>
                    <a:pt x="14026" y="16600"/>
                    <a:pt x="14038" y="16445"/>
                  </a:cubicBezTo>
                  <a:cubicBezTo>
                    <a:pt x="14573" y="11361"/>
                    <a:pt x="14859" y="5301"/>
                    <a:pt x="14764" y="336"/>
                  </a:cubicBezTo>
                  <a:cubicBezTo>
                    <a:pt x="14764" y="147"/>
                    <a:pt x="14609" y="0"/>
                    <a:pt x="14434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14"/>
            <p:cNvSpPr/>
            <p:nvPr/>
          </p:nvSpPr>
          <p:spPr>
            <a:xfrm>
              <a:off x="1833891" y="3131470"/>
              <a:ext cx="517540" cy="711142"/>
            </a:xfrm>
            <a:custGeom>
              <a:avLst/>
              <a:gdLst/>
              <a:ahLst/>
              <a:cxnLst/>
              <a:rect l="l" t="t" r="r" b="b"/>
              <a:pathLst>
                <a:path w="8704" h="11960" extrusionOk="0">
                  <a:moveTo>
                    <a:pt x="3887" y="2254"/>
                  </a:moveTo>
                  <a:cubicBezTo>
                    <a:pt x="4606" y="2254"/>
                    <a:pt x="5095" y="3697"/>
                    <a:pt x="5322" y="4847"/>
                  </a:cubicBezTo>
                  <a:cubicBezTo>
                    <a:pt x="5691" y="6800"/>
                    <a:pt x="5715" y="9526"/>
                    <a:pt x="4989" y="9669"/>
                  </a:cubicBezTo>
                  <a:cubicBezTo>
                    <a:pt x="4928" y="9681"/>
                    <a:pt x="4867" y="9688"/>
                    <a:pt x="4805" y="9688"/>
                  </a:cubicBezTo>
                  <a:cubicBezTo>
                    <a:pt x="4258" y="9688"/>
                    <a:pt x="3672" y="9165"/>
                    <a:pt x="3298" y="7240"/>
                  </a:cubicBezTo>
                  <a:cubicBezTo>
                    <a:pt x="2977" y="5645"/>
                    <a:pt x="2846" y="2454"/>
                    <a:pt x="3786" y="2263"/>
                  </a:cubicBezTo>
                  <a:cubicBezTo>
                    <a:pt x="3820" y="2257"/>
                    <a:pt x="3854" y="2254"/>
                    <a:pt x="3887" y="2254"/>
                  </a:cubicBezTo>
                  <a:close/>
                  <a:moveTo>
                    <a:pt x="4092" y="0"/>
                  </a:moveTo>
                  <a:cubicBezTo>
                    <a:pt x="3858" y="0"/>
                    <a:pt x="3614" y="24"/>
                    <a:pt x="3358" y="73"/>
                  </a:cubicBezTo>
                  <a:cubicBezTo>
                    <a:pt x="286" y="680"/>
                    <a:pt x="0" y="5026"/>
                    <a:pt x="500" y="7562"/>
                  </a:cubicBezTo>
                  <a:cubicBezTo>
                    <a:pt x="1160" y="10961"/>
                    <a:pt x="2752" y="11959"/>
                    <a:pt x="4444" y="11959"/>
                  </a:cubicBezTo>
                  <a:cubicBezTo>
                    <a:pt x="4766" y="11959"/>
                    <a:pt x="5093" y="11923"/>
                    <a:pt x="5417" y="11860"/>
                  </a:cubicBezTo>
                  <a:cubicBezTo>
                    <a:pt x="8120" y="11336"/>
                    <a:pt x="8704" y="7609"/>
                    <a:pt x="8108" y="4549"/>
                  </a:cubicBezTo>
                  <a:cubicBezTo>
                    <a:pt x="7717" y="2508"/>
                    <a:pt x="6514" y="0"/>
                    <a:pt x="4092" y="0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14"/>
            <p:cNvSpPr/>
            <p:nvPr/>
          </p:nvSpPr>
          <p:spPr>
            <a:xfrm>
              <a:off x="2294043" y="2925445"/>
              <a:ext cx="712925" cy="806515"/>
            </a:xfrm>
            <a:custGeom>
              <a:avLst/>
              <a:gdLst/>
              <a:ahLst/>
              <a:cxnLst/>
              <a:rect l="l" t="t" r="r" b="b"/>
              <a:pathLst>
                <a:path w="11990" h="13564" extrusionOk="0">
                  <a:moveTo>
                    <a:pt x="11631" y="1"/>
                  </a:moveTo>
                  <a:cubicBezTo>
                    <a:pt x="11623" y="1"/>
                    <a:pt x="11616" y="1"/>
                    <a:pt x="11609" y="2"/>
                  </a:cubicBezTo>
                  <a:lnTo>
                    <a:pt x="9704" y="192"/>
                  </a:lnTo>
                  <a:cubicBezTo>
                    <a:pt x="9537" y="216"/>
                    <a:pt x="9406" y="359"/>
                    <a:pt x="9406" y="537"/>
                  </a:cubicBezTo>
                  <a:cubicBezTo>
                    <a:pt x="9406" y="2954"/>
                    <a:pt x="9382" y="5133"/>
                    <a:pt x="9299" y="7324"/>
                  </a:cubicBezTo>
                  <a:cubicBezTo>
                    <a:pt x="9292" y="7531"/>
                    <a:pt x="9128" y="7648"/>
                    <a:pt x="8963" y="7648"/>
                  </a:cubicBezTo>
                  <a:cubicBezTo>
                    <a:pt x="8833" y="7648"/>
                    <a:pt x="8702" y="7576"/>
                    <a:pt x="8644" y="7419"/>
                  </a:cubicBezTo>
                  <a:cubicBezTo>
                    <a:pt x="8073" y="5847"/>
                    <a:pt x="7573" y="4264"/>
                    <a:pt x="7084" y="2490"/>
                  </a:cubicBezTo>
                  <a:cubicBezTo>
                    <a:pt x="7041" y="2339"/>
                    <a:pt x="6920" y="2237"/>
                    <a:pt x="6773" y="2237"/>
                  </a:cubicBezTo>
                  <a:cubicBezTo>
                    <a:pt x="6758" y="2237"/>
                    <a:pt x="6743" y="2238"/>
                    <a:pt x="6727" y="2240"/>
                  </a:cubicBezTo>
                  <a:lnTo>
                    <a:pt x="5465" y="2359"/>
                  </a:lnTo>
                  <a:cubicBezTo>
                    <a:pt x="5298" y="2383"/>
                    <a:pt x="5167" y="2526"/>
                    <a:pt x="5167" y="2704"/>
                  </a:cubicBezTo>
                  <a:cubicBezTo>
                    <a:pt x="5156" y="4764"/>
                    <a:pt x="5132" y="6657"/>
                    <a:pt x="5048" y="8550"/>
                  </a:cubicBezTo>
                  <a:cubicBezTo>
                    <a:pt x="5042" y="8762"/>
                    <a:pt x="4873" y="8878"/>
                    <a:pt x="4706" y="8878"/>
                  </a:cubicBezTo>
                  <a:cubicBezTo>
                    <a:pt x="4573" y="8878"/>
                    <a:pt x="4441" y="8804"/>
                    <a:pt x="4394" y="8645"/>
                  </a:cubicBezTo>
                  <a:cubicBezTo>
                    <a:pt x="3822" y="6848"/>
                    <a:pt x="3322" y="5026"/>
                    <a:pt x="2762" y="2966"/>
                  </a:cubicBezTo>
                  <a:cubicBezTo>
                    <a:pt x="2719" y="2815"/>
                    <a:pt x="2588" y="2713"/>
                    <a:pt x="2448" y="2713"/>
                  </a:cubicBezTo>
                  <a:cubicBezTo>
                    <a:pt x="2434" y="2713"/>
                    <a:pt x="2420" y="2714"/>
                    <a:pt x="2405" y="2716"/>
                  </a:cubicBezTo>
                  <a:lnTo>
                    <a:pt x="357" y="2907"/>
                  </a:lnTo>
                  <a:cubicBezTo>
                    <a:pt x="143" y="2930"/>
                    <a:pt x="0" y="3133"/>
                    <a:pt x="60" y="3335"/>
                  </a:cubicBezTo>
                  <a:cubicBezTo>
                    <a:pt x="857" y="6098"/>
                    <a:pt x="2108" y="9384"/>
                    <a:pt x="3763" y="13360"/>
                  </a:cubicBezTo>
                  <a:cubicBezTo>
                    <a:pt x="3807" y="13483"/>
                    <a:pt x="3935" y="13564"/>
                    <a:pt x="4069" y="13564"/>
                  </a:cubicBezTo>
                  <a:cubicBezTo>
                    <a:pt x="4078" y="13564"/>
                    <a:pt x="4087" y="13563"/>
                    <a:pt x="4096" y="13563"/>
                  </a:cubicBezTo>
                  <a:lnTo>
                    <a:pt x="6072" y="13396"/>
                  </a:lnTo>
                  <a:cubicBezTo>
                    <a:pt x="6239" y="13372"/>
                    <a:pt x="6358" y="13253"/>
                    <a:pt x="6382" y="13098"/>
                  </a:cubicBezTo>
                  <a:cubicBezTo>
                    <a:pt x="6549" y="11705"/>
                    <a:pt x="6691" y="10491"/>
                    <a:pt x="6799" y="9360"/>
                  </a:cubicBezTo>
                  <a:cubicBezTo>
                    <a:pt x="6819" y="9158"/>
                    <a:pt x="6976" y="9047"/>
                    <a:pt x="7134" y="9047"/>
                  </a:cubicBezTo>
                  <a:cubicBezTo>
                    <a:pt x="7257" y="9047"/>
                    <a:pt x="7379" y="9113"/>
                    <a:pt x="7442" y="9253"/>
                  </a:cubicBezTo>
                  <a:cubicBezTo>
                    <a:pt x="7870" y="10241"/>
                    <a:pt x="8323" y="11289"/>
                    <a:pt x="8811" y="12372"/>
                  </a:cubicBezTo>
                  <a:cubicBezTo>
                    <a:pt x="8867" y="12495"/>
                    <a:pt x="8985" y="12576"/>
                    <a:pt x="9127" y="12576"/>
                  </a:cubicBezTo>
                  <a:cubicBezTo>
                    <a:pt x="9137" y="12576"/>
                    <a:pt x="9146" y="12575"/>
                    <a:pt x="9156" y="12575"/>
                  </a:cubicBezTo>
                  <a:lnTo>
                    <a:pt x="10882" y="12384"/>
                  </a:lnTo>
                  <a:cubicBezTo>
                    <a:pt x="11037" y="12372"/>
                    <a:pt x="11168" y="12241"/>
                    <a:pt x="11180" y="12086"/>
                  </a:cubicBezTo>
                  <a:cubicBezTo>
                    <a:pt x="11633" y="7788"/>
                    <a:pt x="11918" y="3704"/>
                    <a:pt x="11978" y="347"/>
                  </a:cubicBezTo>
                  <a:cubicBezTo>
                    <a:pt x="11989" y="152"/>
                    <a:pt x="11824" y="1"/>
                    <a:pt x="11631" y="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14"/>
            <p:cNvSpPr/>
            <p:nvPr/>
          </p:nvSpPr>
          <p:spPr>
            <a:xfrm>
              <a:off x="3052202" y="2563044"/>
              <a:ext cx="336365" cy="1030858"/>
            </a:xfrm>
            <a:custGeom>
              <a:avLst/>
              <a:gdLst/>
              <a:ahLst/>
              <a:cxnLst/>
              <a:rect l="l" t="t" r="r" b="b"/>
              <a:pathLst>
                <a:path w="5657" h="17337" extrusionOk="0">
                  <a:moveTo>
                    <a:pt x="3192" y="1"/>
                  </a:moveTo>
                  <a:lnTo>
                    <a:pt x="346" y="12"/>
                  </a:lnTo>
                  <a:cubicBezTo>
                    <a:pt x="156" y="12"/>
                    <a:pt x="1" y="167"/>
                    <a:pt x="13" y="370"/>
                  </a:cubicBezTo>
                  <a:cubicBezTo>
                    <a:pt x="144" y="2394"/>
                    <a:pt x="382" y="4418"/>
                    <a:pt x="787" y="6466"/>
                  </a:cubicBezTo>
                  <a:cubicBezTo>
                    <a:pt x="1156" y="8383"/>
                    <a:pt x="1691" y="10335"/>
                    <a:pt x="2334" y="12335"/>
                  </a:cubicBezTo>
                  <a:cubicBezTo>
                    <a:pt x="2379" y="12481"/>
                    <a:pt x="2509" y="12575"/>
                    <a:pt x="2654" y="12575"/>
                  </a:cubicBezTo>
                  <a:cubicBezTo>
                    <a:pt x="2662" y="12575"/>
                    <a:pt x="2671" y="12574"/>
                    <a:pt x="2680" y="12574"/>
                  </a:cubicBezTo>
                  <a:lnTo>
                    <a:pt x="3977" y="12490"/>
                  </a:lnTo>
                  <a:cubicBezTo>
                    <a:pt x="4168" y="12478"/>
                    <a:pt x="4311" y="12300"/>
                    <a:pt x="4287" y="12109"/>
                  </a:cubicBezTo>
                  <a:cubicBezTo>
                    <a:pt x="3716" y="7906"/>
                    <a:pt x="3346" y="4001"/>
                    <a:pt x="3525" y="346"/>
                  </a:cubicBezTo>
                  <a:cubicBezTo>
                    <a:pt x="3537" y="155"/>
                    <a:pt x="3382" y="1"/>
                    <a:pt x="3192" y="1"/>
                  </a:cubicBezTo>
                  <a:close/>
                  <a:moveTo>
                    <a:pt x="4775" y="13631"/>
                  </a:moveTo>
                  <a:cubicBezTo>
                    <a:pt x="4764" y="13631"/>
                    <a:pt x="4751" y="13632"/>
                    <a:pt x="4739" y="13633"/>
                  </a:cubicBezTo>
                  <a:lnTo>
                    <a:pt x="2549" y="13836"/>
                  </a:lnTo>
                  <a:cubicBezTo>
                    <a:pt x="2334" y="13847"/>
                    <a:pt x="2203" y="14050"/>
                    <a:pt x="2251" y="14252"/>
                  </a:cubicBezTo>
                  <a:cubicBezTo>
                    <a:pt x="2299" y="14443"/>
                    <a:pt x="2346" y="14633"/>
                    <a:pt x="2382" y="14800"/>
                  </a:cubicBezTo>
                  <a:cubicBezTo>
                    <a:pt x="2537" y="15598"/>
                    <a:pt x="2656" y="16241"/>
                    <a:pt x="2644" y="17003"/>
                  </a:cubicBezTo>
                  <a:cubicBezTo>
                    <a:pt x="2644" y="17181"/>
                    <a:pt x="2799" y="17336"/>
                    <a:pt x="2977" y="17336"/>
                  </a:cubicBezTo>
                  <a:lnTo>
                    <a:pt x="5240" y="17336"/>
                  </a:lnTo>
                  <a:cubicBezTo>
                    <a:pt x="5418" y="17336"/>
                    <a:pt x="5561" y="17205"/>
                    <a:pt x="5585" y="17038"/>
                  </a:cubicBezTo>
                  <a:cubicBezTo>
                    <a:pt x="5656" y="16467"/>
                    <a:pt x="5609" y="15729"/>
                    <a:pt x="5478" y="15074"/>
                  </a:cubicBezTo>
                  <a:cubicBezTo>
                    <a:pt x="5382" y="14574"/>
                    <a:pt x="5299" y="14145"/>
                    <a:pt x="5049" y="13764"/>
                  </a:cubicBezTo>
                  <a:cubicBezTo>
                    <a:pt x="4985" y="13679"/>
                    <a:pt x="4882" y="13631"/>
                    <a:pt x="4775" y="13631"/>
                  </a:cubicBezTo>
                  <a:close/>
                </a:path>
              </a:pathLst>
            </a:custGeom>
            <a:solidFill>
              <a:schemeClr val="accent6"/>
            </a:solidFill>
            <a:ln w="190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58" name="Google Shape;558;p14"/>
          <p:cNvSpPr txBox="1">
            <a:spLocks noGrp="1"/>
          </p:cNvSpPr>
          <p:nvPr>
            <p:ph type="subTitle" idx="1"/>
          </p:nvPr>
        </p:nvSpPr>
        <p:spPr>
          <a:xfrm>
            <a:off x="4584750" y="1434400"/>
            <a:ext cx="3337500" cy="21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"/>
              <a:buFont typeface="Coming Soon"/>
              <a:buNone/>
              <a:defRPr sz="2400" b="1">
                <a:latin typeface="Coming Soon"/>
                <a:ea typeface="Coming Soon"/>
                <a:cs typeface="Coming Soon"/>
                <a:sym typeface="Coming Soon"/>
              </a:defRPr>
            </a:lvl1pPr>
            <a:lvl2pPr lvl="1" algn="ctr"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559" name="Google Shape;559;p14"/>
          <p:cNvSpPr txBox="1">
            <a:spLocks noGrp="1"/>
          </p:cNvSpPr>
          <p:nvPr>
            <p:ph type="subTitle" idx="2"/>
          </p:nvPr>
        </p:nvSpPr>
        <p:spPr>
          <a:xfrm>
            <a:off x="4754375" y="3325825"/>
            <a:ext cx="2939100" cy="120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600"/>
              <a:buFont typeface="Didact Gothic"/>
              <a:buNone/>
              <a:defRPr sz="1600"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grpSp>
        <p:nvGrpSpPr>
          <p:cNvPr id="560" name="Google Shape;560;p14"/>
          <p:cNvGrpSpPr/>
          <p:nvPr/>
        </p:nvGrpSpPr>
        <p:grpSpPr>
          <a:xfrm>
            <a:off x="6003763" y="288151"/>
            <a:ext cx="591379" cy="691934"/>
            <a:chOff x="6232363" y="288151"/>
            <a:chExt cx="591379" cy="691934"/>
          </a:xfrm>
        </p:grpSpPr>
        <p:sp>
          <p:nvSpPr>
            <p:cNvPr id="561" name="Google Shape;561;p14"/>
            <p:cNvSpPr/>
            <p:nvPr/>
          </p:nvSpPr>
          <p:spPr>
            <a:xfrm>
              <a:off x="6291500" y="892074"/>
              <a:ext cx="217835" cy="88010"/>
            </a:xfrm>
            <a:custGeom>
              <a:avLst/>
              <a:gdLst/>
              <a:ahLst/>
              <a:cxnLst/>
              <a:rect l="l" t="t" r="r" b="b"/>
              <a:pathLst>
                <a:path w="1094" h="442" extrusionOk="0">
                  <a:moveTo>
                    <a:pt x="931" y="1"/>
                  </a:moveTo>
                  <a:cubicBezTo>
                    <a:pt x="905" y="1"/>
                    <a:pt x="878" y="11"/>
                    <a:pt x="854" y="35"/>
                  </a:cubicBezTo>
                  <a:cubicBezTo>
                    <a:pt x="767" y="122"/>
                    <a:pt x="667" y="203"/>
                    <a:pt x="540" y="222"/>
                  </a:cubicBezTo>
                  <a:cubicBezTo>
                    <a:pt x="522" y="225"/>
                    <a:pt x="504" y="227"/>
                    <a:pt x="487" y="227"/>
                  </a:cubicBezTo>
                  <a:cubicBezTo>
                    <a:pt x="387" y="227"/>
                    <a:pt x="302" y="175"/>
                    <a:pt x="217" y="117"/>
                  </a:cubicBezTo>
                  <a:cubicBezTo>
                    <a:pt x="198" y="105"/>
                    <a:pt x="178" y="99"/>
                    <a:pt x="160" y="99"/>
                  </a:cubicBezTo>
                  <a:cubicBezTo>
                    <a:pt x="64" y="99"/>
                    <a:pt x="0" y="248"/>
                    <a:pt x="103" y="313"/>
                  </a:cubicBezTo>
                  <a:cubicBezTo>
                    <a:pt x="236" y="400"/>
                    <a:pt x="367" y="442"/>
                    <a:pt x="495" y="442"/>
                  </a:cubicBezTo>
                  <a:cubicBezTo>
                    <a:pt x="679" y="442"/>
                    <a:pt x="855" y="355"/>
                    <a:pt x="1013" y="194"/>
                  </a:cubicBezTo>
                  <a:cubicBezTo>
                    <a:pt x="1094" y="114"/>
                    <a:pt x="1018" y="1"/>
                    <a:pt x="931" y="1"/>
                  </a:cubicBezTo>
                  <a:close/>
                </a:path>
              </a:pathLst>
            </a:custGeom>
            <a:solidFill>
              <a:srgbClr val="6E6A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4"/>
            <p:cNvSpPr/>
            <p:nvPr/>
          </p:nvSpPr>
          <p:spPr>
            <a:xfrm>
              <a:off x="6248690" y="295319"/>
              <a:ext cx="516312" cy="477285"/>
            </a:xfrm>
            <a:custGeom>
              <a:avLst/>
              <a:gdLst/>
              <a:ahLst/>
              <a:cxnLst/>
              <a:rect l="l" t="t" r="r" b="b"/>
              <a:pathLst>
                <a:path w="2593" h="2397" extrusionOk="0">
                  <a:moveTo>
                    <a:pt x="1255" y="827"/>
                  </a:moveTo>
                  <a:lnTo>
                    <a:pt x="1255" y="827"/>
                  </a:lnTo>
                  <a:cubicBezTo>
                    <a:pt x="1287" y="840"/>
                    <a:pt x="1323" y="849"/>
                    <a:pt x="1355" y="858"/>
                  </a:cubicBezTo>
                  <a:cubicBezTo>
                    <a:pt x="1351" y="863"/>
                    <a:pt x="1346" y="867"/>
                    <a:pt x="1342" y="872"/>
                  </a:cubicBezTo>
                  <a:cubicBezTo>
                    <a:pt x="1310" y="858"/>
                    <a:pt x="1283" y="845"/>
                    <a:pt x="1255" y="827"/>
                  </a:cubicBezTo>
                  <a:close/>
                  <a:moveTo>
                    <a:pt x="1359" y="0"/>
                  </a:moveTo>
                  <a:cubicBezTo>
                    <a:pt x="1265" y="0"/>
                    <a:pt x="1171" y="24"/>
                    <a:pt x="1123" y="94"/>
                  </a:cubicBezTo>
                  <a:cubicBezTo>
                    <a:pt x="1087" y="103"/>
                    <a:pt x="1055" y="117"/>
                    <a:pt x="1028" y="135"/>
                  </a:cubicBezTo>
                  <a:cubicBezTo>
                    <a:pt x="1010" y="149"/>
                    <a:pt x="992" y="163"/>
                    <a:pt x="978" y="176"/>
                  </a:cubicBezTo>
                  <a:cubicBezTo>
                    <a:pt x="841" y="254"/>
                    <a:pt x="769" y="408"/>
                    <a:pt x="887" y="576"/>
                  </a:cubicBezTo>
                  <a:cubicBezTo>
                    <a:pt x="901" y="595"/>
                    <a:pt x="914" y="613"/>
                    <a:pt x="932" y="631"/>
                  </a:cubicBezTo>
                  <a:cubicBezTo>
                    <a:pt x="901" y="663"/>
                    <a:pt x="887" y="713"/>
                    <a:pt x="905" y="772"/>
                  </a:cubicBezTo>
                  <a:cubicBezTo>
                    <a:pt x="955" y="922"/>
                    <a:pt x="1037" y="1022"/>
                    <a:pt x="1142" y="1086"/>
                  </a:cubicBezTo>
                  <a:cubicBezTo>
                    <a:pt x="1078" y="1181"/>
                    <a:pt x="1023" y="1290"/>
                    <a:pt x="992" y="1395"/>
                  </a:cubicBezTo>
                  <a:cubicBezTo>
                    <a:pt x="978" y="1386"/>
                    <a:pt x="960" y="1377"/>
                    <a:pt x="941" y="1372"/>
                  </a:cubicBezTo>
                  <a:cubicBezTo>
                    <a:pt x="878" y="1318"/>
                    <a:pt x="787" y="1277"/>
                    <a:pt x="696" y="1263"/>
                  </a:cubicBezTo>
                  <a:cubicBezTo>
                    <a:pt x="621" y="1231"/>
                    <a:pt x="542" y="1210"/>
                    <a:pt x="465" y="1210"/>
                  </a:cubicBezTo>
                  <a:cubicBezTo>
                    <a:pt x="411" y="1210"/>
                    <a:pt x="358" y="1220"/>
                    <a:pt x="309" y="1245"/>
                  </a:cubicBezTo>
                  <a:cubicBezTo>
                    <a:pt x="282" y="1254"/>
                    <a:pt x="255" y="1263"/>
                    <a:pt x="232" y="1281"/>
                  </a:cubicBezTo>
                  <a:cubicBezTo>
                    <a:pt x="164" y="1281"/>
                    <a:pt x="100" y="1313"/>
                    <a:pt x="55" y="1395"/>
                  </a:cubicBezTo>
                  <a:cubicBezTo>
                    <a:pt x="0" y="1509"/>
                    <a:pt x="37" y="1618"/>
                    <a:pt x="114" y="1700"/>
                  </a:cubicBezTo>
                  <a:cubicBezTo>
                    <a:pt x="155" y="1768"/>
                    <a:pt x="246" y="1850"/>
                    <a:pt x="346" y="1895"/>
                  </a:cubicBezTo>
                  <a:cubicBezTo>
                    <a:pt x="432" y="2095"/>
                    <a:pt x="801" y="2186"/>
                    <a:pt x="1078" y="2223"/>
                  </a:cubicBezTo>
                  <a:cubicBezTo>
                    <a:pt x="1155" y="2268"/>
                    <a:pt x="1237" y="2305"/>
                    <a:pt x="1328" y="2327"/>
                  </a:cubicBezTo>
                  <a:cubicBezTo>
                    <a:pt x="1340" y="2331"/>
                    <a:pt x="1350" y="2333"/>
                    <a:pt x="1360" y="2333"/>
                  </a:cubicBezTo>
                  <a:cubicBezTo>
                    <a:pt x="1374" y="2333"/>
                    <a:pt x="1386" y="2330"/>
                    <a:pt x="1396" y="2327"/>
                  </a:cubicBezTo>
                  <a:cubicBezTo>
                    <a:pt x="1446" y="2336"/>
                    <a:pt x="1492" y="2345"/>
                    <a:pt x="1542" y="2350"/>
                  </a:cubicBezTo>
                  <a:cubicBezTo>
                    <a:pt x="1649" y="2382"/>
                    <a:pt x="1757" y="2396"/>
                    <a:pt x="1874" y="2396"/>
                  </a:cubicBezTo>
                  <a:cubicBezTo>
                    <a:pt x="1890" y="2396"/>
                    <a:pt x="1907" y="2396"/>
                    <a:pt x="1924" y="2395"/>
                  </a:cubicBezTo>
                  <a:cubicBezTo>
                    <a:pt x="1942" y="2395"/>
                    <a:pt x="1956" y="2391"/>
                    <a:pt x="1969" y="2382"/>
                  </a:cubicBezTo>
                  <a:cubicBezTo>
                    <a:pt x="1997" y="2384"/>
                    <a:pt x="2024" y="2386"/>
                    <a:pt x="2051" y="2386"/>
                  </a:cubicBezTo>
                  <a:cubicBezTo>
                    <a:pt x="2116" y="2386"/>
                    <a:pt x="2176" y="2377"/>
                    <a:pt x="2224" y="2355"/>
                  </a:cubicBezTo>
                  <a:cubicBezTo>
                    <a:pt x="2231" y="2355"/>
                    <a:pt x="2239" y="2355"/>
                    <a:pt x="2246" y="2355"/>
                  </a:cubicBezTo>
                  <a:cubicBezTo>
                    <a:pt x="2297" y="2355"/>
                    <a:pt x="2344" y="2341"/>
                    <a:pt x="2392" y="2314"/>
                  </a:cubicBezTo>
                  <a:cubicBezTo>
                    <a:pt x="2479" y="2286"/>
                    <a:pt x="2551" y="2218"/>
                    <a:pt x="2583" y="2109"/>
                  </a:cubicBezTo>
                  <a:cubicBezTo>
                    <a:pt x="2592" y="2082"/>
                    <a:pt x="2579" y="2032"/>
                    <a:pt x="2551" y="2009"/>
                  </a:cubicBezTo>
                  <a:cubicBezTo>
                    <a:pt x="2479" y="1959"/>
                    <a:pt x="2419" y="1927"/>
                    <a:pt x="2329" y="1904"/>
                  </a:cubicBezTo>
                  <a:cubicBezTo>
                    <a:pt x="2219" y="1845"/>
                    <a:pt x="2110" y="1800"/>
                    <a:pt x="1983" y="1768"/>
                  </a:cubicBezTo>
                  <a:cubicBezTo>
                    <a:pt x="1974" y="1766"/>
                    <a:pt x="1966" y="1765"/>
                    <a:pt x="1958" y="1765"/>
                  </a:cubicBezTo>
                  <a:cubicBezTo>
                    <a:pt x="1927" y="1765"/>
                    <a:pt x="1901" y="1778"/>
                    <a:pt x="1883" y="1800"/>
                  </a:cubicBezTo>
                  <a:cubicBezTo>
                    <a:pt x="1846" y="1791"/>
                    <a:pt x="1810" y="1786"/>
                    <a:pt x="1774" y="1777"/>
                  </a:cubicBezTo>
                  <a:lnTo>
                    <a:pt x="1769" y="1777"/>
                  </a:lnTo>
                  <a:cubicBezTo>
                    <a:pt x="1778" y="1745"/>
                    <a:pt x="1783" y="1713"/>
                    <a:pt x="1787" y="1677"/>
                  </a:cubicBezTo>
                  <a:cubicBezTo>
                    <a:pt x="1787" y="1677"/>
                    <a:pt x="1787" y="1672"/>
                    <a:pt x="1787" y="1668"/>
                  </a:cubicBezTo>
                  <a:cubicBezTo>
                    <a:pt x="1801" y="1659"/>
                    <a:pt x="1810" y="1650"/>
                    <a:pt x="1815" y="1636"/>
                  </a:cubicBezTo>
                  <a:cubicBezTo>
                    <a:pt x="1878" y="1504"/>
                    <a:pt x="1906" y="1372"/>
                    <a:pt x="1896" y="1236"/>
                  </a:cubicBezTo>
                  <a:lnTo>
                    <a:pt x="1896" y="1236"/>
                  </a:lnTo>
                  <a:cubicBezTo>
                    <a:pt x="1923" y="1237"/>
                    <a:pt x="1950" y="1238"/>
                    <a:pt x="1977" y="1238"/>
                  </a:cubicBezTo>
                  <a:cubicBezTo>
                    <a:pt x="2126" y="1238"/>
                    <a:pt x="2273" y="1214"/>
                    <a:pt x="2419" y="1145"/>
                  </a:cubicBezTo>
                  <a:cubicBezTo>
                    <a:pt x="2524" y="1090"/>
                    <a:pt x="2497" y="954"/>
                    <a:pt x="2415" y="899"/>
                  </a:cubicBezTo>
                  <a:cubicBezTo>
                    <a:pt x="2479" y="849"/>
                    <a:pt x="2506" y="777"/>
                    <a:pt x="2479" y="672"/>
                  </a:cubicBezTo>
                  <a:cubicBezTo>
                    <a:pt x="2474" y="667"/>
                    <a:pt x="2474" y="663"/>
                    <a:pt x="2474" y="658"/>
                  </a:cubicBezTo>
                  <a:cubicBezTo>
                    <a:pt x="2479" y="608"/>
                    <a:pt x="2460" y="558"/>
                    <a:pt x="2433" y="522"/>
                  </a:cubicBezTo>
                  <a:cubicBezTo>
                    <a:pt x="2419" y="422"/>
                    <a:pt x="2360" y="326"/>
                    <a:pt x="2251" y="276"/>
                  </a:cubicBezTo>
                  <a:cubicBezTo>
                    <a:pt x="2215" y="258"/>
                    <a:pt x="2174" y="249"/>
                    <a:pt x="2128" y="244"/>
                  </a:cubicBezTo>
                  <a:cubicBezTo>
                    <a:pt x="2011" y="116"/>
                    <a:pt x="1835" y="8"/>
                    <a:pt x="1684" y="8"/>
                  </a:cubicBezTo>
                  <a:cubicBezTo>
                    <a:pt x="1642" y="8"/>
                    <a:pt x="1601" y="16"/>
                    <a:pt x="1565" y="35"/>
                  </a:cubicBezTo>
                  <a:cubicBezTo>
                    <a:pt x="1528" y="22"/>
                    <a:pt x="1492" y="13"/>
                    <a:pt x="1455" y="8"/>
                  </a:cubicBezTo>
                  <a:cubicBezTo>
                    <a:pt x="1425" y="3"/>
                    <a:pt x="1392" y="0"/>
                    <a:pt x="1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14"/>
            <p:cNvSpPr/>
            <p:nvPr/>
          </p:nvSpPr>
          <p:spPr>
            <a:xfrm>
              <a:off x="6232363" y="288151"/>
              <a:ext cx="591379" cy="493413"/>
            </a:xfrm>
            <a:custGeom>
              <a:avLst/>
              <a:gdLst/>
              <a:ahLst/>
              <a:cxnLst/>
              <a:rect l="l" t="t" r="r" b="b"/>
              <a:pathLst>
                <a:path w="2970" h="2478" extrusionOk="0">
                  <a:moveTo>
                    <a:pt x="1483" y="112"/>
                  </a:moveTo>
                  <a:cubicBezTo>
                    <a:pt x="1720" y="112"/>
                    <a:pt x="1978" y="194"/>
                    <a:pt x="2206" y="294"/>
                  </a:cubicBezTo>
                  <a:cubicBezTo>
                    <a:pt x="2215" y="299"/>
                    <a:pt x="2224" y="299"/>
                    <a:pt x="2229" y="303"/>
                  </a:cubicBezTo>
                  <a:cubicBezTo>
                    <a:pt x="2374" y="385"/>
                    <a:pt x="2497" y="481"/>
                    <a:pt x="2542" y="608"/>
                  </a:cubicBezTo>
                  <a:cubicBezTo>
                    <a:pt x="2615" y="790"/>
                    <a:pt x="2442" y="903"/>
                    <a:pt x="2229" y="949"/>
                  </a:cubicBezTo>
                  <a:cubicBezTo>
                    <a:pt x="2153" y="966"/>
                    <a:pt x="2070" y="974"/>
                    <a:pt x="1985" y="974"/>
                  </a:cubicBezTo>
                  <a:cubicBezTo>
                    <a:pt x="1767" y="974"/>
                    <a:pt x="1531" y="922"/>
                    <a:pt x="1342" y="831"/>
                  </a:cubicBezTo>
                  <a:cubicBezTo>
                    <a:pt x="992" y="658"/>
                    <a:pt x="819" y="335"/>
                    <a:pt x="1151" y="180"/>
                  </a:cubicBezTo>
                  <a:cubicBezTo>
                    <a:pt x="1252" y="132"/>
                    <a:pt x="1365" y="112"/>
                    <a:pt x="1483" y="112"/>
                  </a:cubicBezTo>
                  <a:close/>
                  <a:moveTo>
                    <a:pt x="955" y="699"/>
                  </a:moveTo>
                  <a:cubicBezTo>
                    <a:pt x="1037" y="785"/>
                    <a:pt x="1146" y="863"/>
                    <a:pt x="1274" y="922"/>
                  </a:cubicBezTo>
                  <a:cubicBezTo>
                    <a:pt x="1287" y="926"/>
                    <a:pt x="1301" y="931"/>
                    <a:pt x="1315" y="940"/>
                  </a:cubicBezTo>
                  <a:cubicBezTo>
                    <a:pt x="1328" y="944"/>
                    <a:pt x="1342" y="954"/>
                    <a:pt x="1355" y="958"/>
                  </a:cubicBezTo>
                  <a:cubicBezTo>
                    <a:pt x="1433" y="981"/>
                    <a:pt x="1510" y="1004"/>
                    <a:pt x="1587" y="1026"/>
                  </a:cubicBezTo>
                  <a:cubicBezTo>
                    <a:pt x="1596" y="1026"/>
                    <a:pt x="1606" y="1031"/>
                    <a:pt x="1610" y="1031"/>
                  </a:cubicBezTo>
                  <a:cubicBezTo>
                    <a:pt x="1660" y="1044"/>
                    <a:pt x="1710" y="1054"/>
                    <a:pt x="1760" y="1063"/>
                  </a:cubicBezTo>
                  <a:lnTo>
                    <a:pt x="1774" y="1063"/>
                  </a:lnTo>
                  <a:cubicBezTo>
                    <a:pt x="1856" y="1067"/>
                    <a:pt x="1933" y="1076"/>
                    <a:pt x="2015" y="1085"/>
                  </a:cubicBezTo>
                  <a:cubicBezTo>
                    <a:pt x="2197" y="1085"/>
                    <a:pt x="2370" y="1054"/>
                    <a:pt x="2506" y="990"/>
                  </a:cubicBezTo>
                  <a:lnTo>
                    <a:pt x="2506" y="990"/>
                  </a:lnTo>
                  <a:cubicBezTo>
                    <a:pt x="2474" y="1035"/>
                    <a:pt x="2433" y="1072"/>
                    <a:pt x="2388" y="1104"/>
                  </a:cubicBezTo>
                  <a:cubicBezTo>
                    <a:pt x="2379" y="1117"/>
                    <a:pt x="2365" y="1131"/>
                    <a:pt x="2351" y="1140"/>
                  </a:cubicBezTo>
                  <a:cubicBezTo>
                    <a:pt x="2288" y="1233"/>
                    <a:pt x="2047" y="1263"/>
                    <a:pt x="1955" y="1263"/>
                  </a:cubicBezTo>
                  <a:cubicBezTo>
                    <a:pt x="1948" y="1263"/>
                    <a:pt x="1943" y="1263"/>
                    <a:pt x="1938" y="1263"/>
                  </a:cubicBezTo>
                  <a:cubicBezTo>
                    <a:pt x="1710" y="1245"/>
                    <a:pt x="1424" y="1199"/>
                    <a:pt x="1246" y="1035"/>
                  </a:cubicBezTo>
                  <a:cubicBezTo>
                    <a:pt x="1110" y="949"/>
                    <a:pt x="1005" y="835"/>
                    <a:pt x="955" y="699"/>
                  </a:cubicBezTo>
                  <a:close/>
                  <a:moveTo>
                    <a:pt x="1283" y="1222"/>
                  </a:moveTo>
                  <a:cubicBezTo>
                    <a:pt x="1383" y="1263"/>
                    <a:pt x="1492" y="1290"/>
                    <a:pt x="1610" y="1313"/>
                  </a:cubicBezTo>
                  <a:cubicBezTo>
                    <a:pt x="1706" y="1326"/>
                    <a:pt x="1801" y="1345"/>
                    <a:pt x="1892" y="1354"/>
                  </a:cubicBezTo>
                  <a:cubicBezTo>
                    <a:pt x="1888" y="1422"/>
                    <a:pt x="1874" y="1490"/>
                    <a:pt x="1860" y="1563"/>
                  </a:cubicBezTo>
                  <a:cubicBezTo>
                    <a:pt x="1847" y="1631"/>
                    <a:pt x="1833" y="1717"/>
                    <a:pt x="1797" y="1781"/>
                  </a:cubicBezTo>
                  <a:cubicBezTo>
                    <a:pt x="1724" y="1911"/>
                    <a:pt x="1643" y="1959"/>
                    <a:pt x="1546" y="1959"/>
                  </a:cubicBezTo>
                  <a:cubicBezTo>
                    <a:pt x="1472" y="1959"/>
                    <a:pt x="1390" y="1931"/>
                    <a:pt x="1296" y="1890"/>
                  </a:cubicBezTo>
                  <a:cubicBezTo>
                    <a:pt x="1192" y="1840"/>
                    <a:pt x="1114" y="1804"/>
                    <a:pt x="1092" y="1699"/>
                  </a:cubicBezTo>
                  <a:cubicBezTo>
                    <a:pt x="1069" y="1622"/>
                    <a:pt x="1105" y="1554"/>
                    <a:pt x="1142" y="1486"/>
                  </a:cubicBezTo>
                  <a:cubicBezTo>
                    <a:pt x="1151" y="1476"/>
                    <a:pt x="1160" y="1463"/>
                    <a:pt x="1160" y="1454"/>
                  </a:cubicBezTo>
                  <a:cubicBezTo>
                    <a:pt x="1164" y="1440"/>
                    <a:pt x="1174" y="1431"/>
                    <a:pt x="1178" y="1422"/>
                  </a:cubicBezTo>
                  <a:cubicBezTo>
                    <a:pt x="1210" y="1354"/>
                    <a:pt x="1246" y="1290"/>
                    <a:pt x="1283" y="1222"/>
                  </a:cubicBezTo>
                  <a:close/>
                  <a:moveTo>
                    <a:pt x="382" y="1319"/>
                  </a:moveTo>
                  <a:cubicBezTo>
                    <a:pt x="402" y="1319"/>
                    <a:pt x="422" y="1322"/>
                    <a:pt x="441" y="1326"/>
                  </a:cubicBezTo>
                  <a:cubicBezTo>
                    <a:pt x="464" y="1326"/>
                    <a:pt x="487" y="1331"/>
                    <a:pt x="510" y="1335"/>
                  </a:cubicBezTo>
                  <a:lnTo>
                    <a:pt x="514" y="1335"/>
                  </a:lnTo>
                  <a:cubicBezTo>
                    <a:pt x="678" y="1340"/>
                    <a:pt x="878" y="1413"/>
                    <a:pt x="1028" y="1472"/>
                  </a:cubicBezTo>
                  <a:cubicBezTo>
                    <a:pt x="992" y="1540"/>
                    <a:pt x="960" y="1613"/>
                    <a:pt x="964" y="1686"/>
                  </a:cubicBezTo>
                  <a:cubicBezTo>
                    <a:pt x="973" y="1868"/>
                    <a:pt x="1187" y="1959"/>
                    <a:pt x="1365" y="2013"/>
                  </a:cubicBezTo>
                  <a:cubicBezTo>
                    <a:pt x="1439" y="2038"/>
                    <a:pt x="1505" y="2049"/>
                    <a:pt x="1564" y="2049"/>
                  </a:cubicBezTo>
                  <a:cubicBezTo>
                    <a:pt x="1731" y="2049"/>
                    <a:pt x="1837" y="1958"/>
                    <a:pt x="1901" y="1827"/>
                  </a:cubicBezTo>
                  <a:cubicBezTo>
                    <a:pt x="2051" y="1868"/>
                    <a:pt x="2251" y="1922"/>
                    <a:pt x="2379" y="2009"/>
                  </a:cubicBezTo>
                  <a:lnTo>
                    <a:pt x="2383" y="2009"/>
                  </a:lnTo>
                  <a:cubicBezTo>
                    <a:pt x="2424" y="2018"/>
                    <a:pt x="2451" y="2036"/>
                    <a:pt x="2470" y="2059"/>
                  </a:cubicBezTo>
                  <a:lnTo>
                    <a:pt x="2479" y="2068"/>
                  </a:lnTo>
                  <a:lnTo>
                    <a:pt x="2497" y="2072"/>
                  </a:lnTo>
                  <a:cubicBezTo>
                    <a:pt x="2629" y="2099"/>
                    <a:pt x="2629" y="2236"/>
                    <a:pt x="2547" y="2286"/>
                  </a:cubicBezTo>
                  <a:cubicBezTo>
                    <a:pt x="2533" y="2295"/>
                    <a:pt x="2515" y="2304"/>
                    <a:pt x="2501" y="2309"/>
                  </a:cubicBezTo>
                  <a:cubicBezTo>
                    <a:pt x="2483" y="2318"/>
                    <a:pt x="2470" y="2322"/>
                    <a:pt x="2447" y="2327"/>
                  </a:cubicBezTo>
                  <a:cubicBezTo>
                    <a:pt x="2360" y="2363"/>
                    <a:pt x="2224" y="2372"/>
                    <a:pt x="2133" y="2377"/>
                  </a:cubicBezTo>
                  <a:cubicBezTo>
                    <a:pt x="2093" y="2379"/>
                    <a:pt x="2052" y="2380"/>
                    <a:pt x="2012" y="2380"/>
                  </a:cubicBezTo>
                  <a:cubicBezTo>
                    <a:pt x="1741" y="2380"/>
                    <a:pt x="1466" y="2330"/>
                    <a:pt x="1201" y="2259"/>
                  </a:cubicBezTo>
                  <a:cubicBezTo>
                    <a:pt x="910" y="2177"/>
                    <a:pt x="591" y="2068"/>
                    <a:pt x="364" y="1872"/>
                  </a:cubicBezTo>
                  <a:cubicBezTo>
                    <a:pt x="300" y="1813"/>
                    <a:pt x="214" y="1736"/>
                    <a:pt x="187" y="1654"/>
                  </a:cubicBezTo>
                  <a:cubicBezTo>
                    <a:pt x="164" y="1622"/>
                    <a:pt x="155" y="1595"/>
                    <a:pt x="159" y="1567"/>
                  </a:cubicBezTo>
                  <a:cubicBezTo>
                    <a:pt x="155" y="1554"/>
                    <a:pt x="155" y="1545"/>
                    <a:pt x="155" y="1531"/>
                  </a:cubicBezTo>
                  <a:cubicBezTo>
                    <a:pt x="155" y="1476"/>
                    <a:pt x="182" y="1426"/>
                    <a:pt x="223" y="1399"/>
                  </a:cubicBezTo>
                  <a:cubicBezTo>
                    <a:pt x="237" y="1376"/>
                    <a:pt x="259" y="1358"/>
                    <a:pt x="282" y="1345"/>
                  </a:cubicBezTo>
                  <a:cubicBezTo>
                    <a:pt x="311" y="1327"/>
                    <a:pt x="346" y="1319"/>
                    <a:pt x="382" y="1319"/>
                  </a:cubicBezTo>
                  <a:close/>
                  <a:moveTo>
                    <a:pt x="1428" y="0"/>
                  </a:moveTo>
                  <a:cubicBezTo>
                    <a:pt x="1235" y="0"/>
                    <a:pt x="1059" y="44"/>
                    <a:pt x="928" y="153"/>
                  </a:cubicBezTo>
                  <a:cubicBezTo>
                    <a:pt x="860" y="208"/>
                    <a:pt x="823" y="276"/>
                    <a:pt x="810" y="344"/>
                  </a:cubicBezTo>
                  <a:cubicBezTo>
                    <a:pt x="810" y="349"/>
                    <a:pt x="805" y="353"/>
                    <a:pt x="805" y="358"/>
                  </a:cubicBezTo>
                  <a:cubicBezTo>
                    <a:pt x="705" y="781"/>
                    <a:pt x="883" y="1035"/>
                    <a:pt x="1183" y="1181"/>
                  </a:cubicBezTo>
                  <a:cubicBezTo>
                    <a:pt x="1146" y="1249"/>
                    <a:pt x="1110" y="1317"/>
                    <a:pt x="1074" y="1390"/>
                  </a:cubicBezTo>
                  <a:cubicBezTo>
                    <a:pt x="903" y="1327"/>
                    <a:pt x="617" y="1237"/>
                    <a:pt x="388" y="1237"/>
                  </a:cubicBezTo>
                  <a:cubicBezTo>
                    <a:pt x="201" y="1237"/>
                    <a:pt x="53" y="1297"/>
                    <a:pt x="37" y="1481"/>
                  </a:cubicBezTo>
                  <a:cubicBezTo>
                    <a:pt x="0" y="1899"/>
                    <a:pt x="646" y="2177"/>
                    <a:pt x="1010" y="2295"/>
                  </a:cubicBezTo>
                  <a:cubicBezTo>
                    <a:pt x="1033" y="2300"/>
                    <a:pt x="1051" y="2309"/>
                    <a:pt x="1069" y="2313"/>
                  </a:cubicBezTo>
                  <a:cubicBezTo>
                    <a:pt x="1064" y="2318"/>
                    <a:pt x="1064" y="2318"/>
                    <a:pt x="1064" y="2322"/>
                  </a:cubicBezTo>
                  <a:lnTo>
                    <a:pt x="1060" y="2327"/>
                  </a:lnTo>
                  <a:cubicBezTo>
                    <a:pt x="1074" y="2327"/>
                    <a:pt x="1092" y="2331"/>
                    <a:pt x="1105" y="2336"/>
                  </a:cubicBezTo>
                  <a:cubicBezTo>
                    <a:pt x="1124" y="2341"/>
                    <a:pt x="1142" y="2345"/>
                    <a:pt x="1160" y="2350"/>
                  </a:cubicBezTo>
                  <a:lnTo>
                    <a:pt x="1169" y="2350"/>
                  </a:lnTo>
                  <a:cubicBezTo>
                    <a:pt x="1169" y="2345"/>
                    <a:pt x="1169" y="2345"/>
                    <a:pt x="1169" y="2341"/>
                  </a:cubicBezTo>
                  <a:cubicBezTo>
                    <a:pt x="1210" y="2354"/>
                    <a:pt x="1251" y="2363"/>
                    <a:pt x="1292" y="2377"/>
                  </a:cubicBezTo>
                  <a:cubicBezTo>
                    <a:pt x="1292" y="2377"/>
                    <a:pt x="1292" y="2377"/>
                    <a:pt x="1292" y="2381"/>
                  </a:cubicBezTo>
                  <a:cubicBezTo>
                    <a:pt x="1324" y="2395"/>
                    <a:pt x="1360" y="2404"/>
                    <a:pt x="1392" y="2413"/>
                  </a:cubicBezTo>
                  <a:cubicBezTo>
                    <a:pt x="1396" y="2409"/>
                    <a:pt x="1396" y="2404"/>
                    <a:pt x="1396" y="2400"/>
                  </a:cubicBezTo>
                  <a:cubicBezTo>
                    <a:pt x="1556" y="2436"/>
                    <a:pt x="1715" y="2459"/>
                    <a:pt x="1874" y="2468"/>
                  </a:cubicBezTo>
                  <a:cubicBezTo>
                    <a:pt x="1939" y="2473"/>
                    <a:pt x="2013" y="2477"/>
                    <a:pt x="2090" y="2477"/>
                  </a:cubicBezTo>
                  <a:cubicBezTo>
                    <a:pt x="2285" y="2477"/>
                    <a:pt x="2497" y="2451"/>
                    <a:pt x="2624" y="2350"/>
                  </a:cubicBezTo>
                  <a:cubicBezTo>
                    <a:pt x="2970" y="2077"/>
                    <a:pt x="2201" y="1818"/>
                    <a:pt x="1942" y="1740"/>
                  </a:cubicBezTo>
                  <a:cubicBezTo>
                    <a:pt x="1983" y="1627"/>
                    <a:pt x="2001" y="1490"/>
                    <a:pt x="2010" y="1363"/>
                  </a:cubicBezTo>
                  <a:cubicBezTo>
                    <a:pt x="2031" y="1364"/>
                    <a:pt x="2052" y="1364"/>
                    <a:pt x="2072" y="1364"/>
                  </a:cubicBezTo>
                  <a:cubicBezTo>
                    <a:pt x="2386" y="1364"/>
                    <a:pt x="2643" y="1259"/>
                    <a:pt x="2720" y="849"/>
                  </a:cubicBezTo>
                  <a:cubicBezTo>
                    <a:pt x="2724" y="826"/>
                    <a:pt x="2720" y="808"/>
                    <a:pt x="2711" y="790"/>
                  </a:cubicBezTo>
                  <a:cubicBezTo>
                    <a:pt x="2779" y="581"/>
                    <a:pt x="2529" y="330"/>
                    <a:pt x="2229" y="171"/>
                  </a:cubicBezTo>
                  <a:cubicBezTo>
                    <a:pt x="2212" y="165"/>
                    <a:pt x="2198" y="160"/>
                    <a:pt x="2184" y="160"/>
                  </a:cubicBezTo>
                  <a:cubicBezTo>
                    <a:pt x="2179" y="160"/>
                    <a:pt x="2174" y="161"/>
                    <a:pt x="2169" y="162"/>
                  </a:cubicBezTo>
                  <a:cubicBezTo>
                    <a:pt x="1934" y="69"/>
                    <a:pt x="1668" y="0"/>
                    <a:pt x="142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14"/>
            <p:cNvSpPr/>
            <p:nvPr/>
          </p:nvSpPr>
          <p:spPr>
            <a:xfrm>
              <a:off x="6375528" y="736165"/>
              <a:ext cx="135798" cy="222414"/>
            </a:xfrm>
            <a:custGeom>
              <a:avLst/>
              <a:gdLst/>
              <a:ahLst/>
              <a:cxnLst/>
              <a:rect l="l" t="t" r="r" b="b"/>
              <a:pathLst>
                <a:path w="682" h="1117" extrusionOk="0">
                  <a:moveTo>
                    <a:pt x="357" y="1"/>
                  </a:moveTo>
                  <a:cubicBezTo>
                    <a:pt x="343" y="1"/>
                    <a:pt x="328" y="8"/>
                    <a:pt x="323" y="27"/>
                  </a:cubicBezTo>
                  <a:lnTo>
                    <a:pt x="9" y="1073"/>
                  </a:lnTo>
                  <a:cubicBezTo>
                    <a:pt x="0" y="1099"/>
                    <a:pt x="20" y="1116"/>
                    <a:pt x="41" y="1116"/>
                  </a:cubicBezTo>
                  <a:cubicBezTo>
                    <a:pt x="53" y="1116"/>
                    <a:pt x="65" y="1111"/>
                    <a:pt x="73" y="1100"/>
                  </a:cubicBezTo>
                  <a:cubicBezTo>
                    <a:pt x="300" y="800"/>
                    <a:pt x="500" y="477"/>
                    <a:pt x="668" y="141"/>
                  </a:cubicBezTo>
                  <a:cubicBezTo>
                    <a:pt x="682" y="114"/>
                    <a:pt x="658" y="82"/>
                    <a:pt x="633" y="82"/>
                  </a:cubicBezTo>
                  <a:cubicBezTo>
                    <a:pt x="625" y="82"/>
                    <a:pt x="616" y="86"/>
                    <a:pt x="609" y="95"/>
                  </a:cubicBezTo>
                  <a:cubicBezTo>
                    <a:pt x="600" y="109"/>
                    <a:pt x="586" y="127"/>
                    <a:pt x="573" y="141"/>
                  </a:cubicBezTo>
                  <a:cubicBezTo>
                    <a:pt x="573" y="118"/>
                    <a:pt x="555" y="104"/>
                    <a:pt x="536" y="104"/>
                  </a:cubicBezTo>
                  <a:cubicBezTo>
                    <a:pt x="536" y="100"/>
                    <a:pt x="532" y="91"/>
                    <a:pt x="523" y="86"/>
                  </a:cubicBezTo>
                  <a:cubicBezTo>
                    <a:pt x="518" y="86"/>
                    <a:pt x="514" y="81"/>
                    <a:pt x="509" y="77"/>
                  </a:cubicBezTo>
                  <a:cubicBezTo>
                    <a:pt x="507" y="75"/>
                    <a:pt x="503" y="73"/>
                    <a:pt x="499" y="73"/>
                  </a:cubicBezTo>
                  <a:cubicBezTo>
                    <a:pt x="495" y="73"/>
                    <a:pt x="491" y="75"/>
                    <a:pt x="486" y="77"/>
                  </a:cubicBezTo>
                  <a:cubicBezTo>
                    <a:pt x="478" y="71"/>
                    <a:pt x="470" y="68"/>
                    <a:pt x="461" y="68"/>
                  </a:cubicBezTo>
                  <a:cubicBezTo>
                    <a:pt x="450" y="68"/>
                    <a:pt x="440" y="73"/>
                    <a:pt x="432" y="86"/>
                  </a:cubicBezTo>
                  <a:cubicBezTo>
                    <a:pt x="427" y="91"/>
                    <a:pt x="423" y="95"/>
                    <a:pt x="418" y="104"/>
                  </a:cubicBezTo>
                  <a:cubicBezTo>
                    <a:pt x="414" y="86"/>
                    <a:pt x="400" y="77"/>
                    <a:pt x="382" y="77"/>
                  </a:cubicBezTo>
                  <a:cubicBezTo>
                    <a:pt x="386" y="68"/>
                    <a:pt x="391" y="54"/>
                    <a:pt x="391" y="45"/>
                  </a:cubicBezTo>
                  <a:cubicBezTo>
                    <a:pt x="399" y="18"/>
                    <a:pt x="378" y="1"/>
                    <a:pt x="35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0818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41986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170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067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052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602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7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7680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679719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1351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34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5" Type="http://schemas.openxmlformats.org/officeDocument/2006/relationships/slideLayout" Target="../slideLayouts/slideLayout38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20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2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23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23.xml"/><Relationship Id="rId19" Type="http://schemas.openxmlformats.org/officeDocument/2006/relationships/slideLayout" Target="../slideLayouts/slideLayout3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Relationship Id="rId22" Type="http://schemas.openxmlformats.org/officeDocument/2006/relationships/slideLayout" Target="../slideLayouts/slideLayout3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18" Type="http://schemas.openxmlformats.org/officeDocument/2006/relationships/slideLayout" Target="../slideLayouts/slideLayout56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41.xml"/><Relationship Id="rId21" Type="http://schemas.openxmlformats.org/officeDocument/2006/relationships/slideLayout" Target="../slideLayouts/slideLayout59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5.xml"/><Relationship Id="rId25" Type="http://schemas.openxmlformats.org/officeDocument/2006/relationships/slideLayout" Target="../slideLayouts/slideLayout63.xml"/><Relationship Id="rId2" Type="http://schemas.openxmlformats.org/officeDocument/2006/relationships/slideLayout" Target="../slideLayouts/slideLayout40.xml"/><Relationship Id="rId16" Type="http://schemas.openxmlformats.org/officeDocument/2006/relationships/slideLayout" Target="../slideLayouts/slideLayout54.xml"/><Relationship Id="rId20" Type="http://schemas.openxmlformats.org/officeDocument/2006/relationships/slideLayout" Target="../slideLayouts/slideLayout58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24" Type="http://schemas.openxmlformats.org/officeDocument/2006/relationships/slideLayout" Target="../slideLayouts/slideLayout62.xml"/><Relationship Id="rId5" Type="http://schemas.openxmlformats.org/officeDocument/2006/relationships/slideLayout" Target="../slideLayouts/slideLayout43.xml"/><Relationship Id="rId15" Type="http://schemas.openxmlformats.org/officeDocument/2006/relationships/slideLayout" Target="../slideLayouts/slideLayout53.xml"/><Relationship Id="rId23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8.xml"/><Relationship Id="rId19" Type="http://schemas.openxmlformats.org/officeDocument/2006/relationships/slideLayout" Target="../slideLayouts/slideLayout57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slideLayout" Target="../slideLayouts/slideLayout52.xml"/><Relationship Id="rId22" Type="http://schemas.openxmlformats.org/officeDocument/2006/relationships/slideLayout" Target="../slideLayouts/slideLayout6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8.xml"/><Relationship Id="rId10" Type="http://schemas.openxmlformats.org/officeDocument/2006/relationships/audio" Target="NULL"/><Relationship Id="rId4" Type="http://schemas.openxmlformats.org/officeDocument/2006/relationships/slideLayout" Target="../slideLayouts/slideLayout67.xml"/><Relationship Id="rId9" Type="http://schemas.openxmlformats.org/officeDocument/2006/relationships/audio" Target="../media/audio1.wav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18" Type="http://schemas.openxmlformats.org/officeDocument/2006/relationships/slideLayout" Target="../slideLayouts/slideLayout121.xml"/><Relationship Id="rId26" Type="http://schemas.openxmlformats.org/officeDocument/2006/relationships/theme" Target="../theme/theme8.xml"/><Relationship Id="rId3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17" Type="http://schemas.openxmlformats.org/officeDocument/2006/relationships/slideLayout" Target="../slideLayouts/slideLayout120.xml"/><Relationship Id="rId25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119.xml"/><Relationship Id="rId20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24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23" Type="http://schemas.openxmlformats.org/officeDocument/2006/relationships/slideLayout" Target="../slideLayouts/slideLayout126.xml"/><Relationship Id="rId28" Type="http://schemas.openxmlformats.org/officeDocument/2006/relationships/audio" Target="NULL"/><Relationship Id="rId10" Type="http://schemas.openxmlformats.org/officeDocument/2006/relationships/slideLayout" Target="../slideLayouts/slideLayout113.xml"/><Relationship Id="rId19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Relationship Id="rId22" Type="http://schemas.openxmlformats.org/officeDocument/2006/relationships/slideLayout" Target="../slideLayouts/slideLayout125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 b="1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oming Soon"/>
              <a:buNone/>
              <a:defRPr sz="2800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idact Gothic"/>
              <a:buChar char="●"/>
              <a:defRPr sz="1800"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4" r:id="rId4"/>
    <p:sldLayoutId id="2147483655" r:id="rId5"/>
    <p:sldLayoutId id="2147483656" r:id="rId6"/>
    <p:sldLayoutId id="2147483658" r:id="rId7"/>
    <p:sldLayoutId id="2147483659" r:id="rId8"/>
    <p:sldLayoutId id="2147483660" r:id="rId9"/>
    <p:sldLayoutId id="2147483663" r:id="rId10"/>
    <p:sldLayoutId id="2147483665" r:id="rId11"/>
    <p:sldLayoutId id="2147483671" r:id="rId12"/>
    <p:sldLayoutId id="214748367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814891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  <p:sldLayoutId id="2147483770" r:id="rId12"/>
    <p:sldLayoutId id="2147483771" r:id="rId13"/>
    <p:sldLayoutId id="2147483772" r:id="rId14"/>
    <p:sldLayoutId id="2147483773" r:id="rId15"/>
    <p:sldLayoutId id="2147483774" r:id="rId16"/>
    <p:sldLayoutId id="2147483775" r:id="rId17"/>
    <p:sldLayoutId id="2147483776" r:id="rId18"/>
    <p:sldLayoutId id="2147483777" r:id="rId19"/>
    <p:sldLayoutId id="2147483778" r:id="rId20"/>
    <p:sldLayoutId id="2147483779" r:id="rId21"/>
    <p:sldLayoutId id="2147483780" r:id="rId22"/>
    <p:sldLayoutId id="2147483781" r:id="rId23"/>
    <p:sldLayoutId id="2147483782" r:id="rId24"/>
    <p:sldLayoutId id="2147483783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Montserrat"/>
              <a:buNone/>
              <a:defRPr sz="2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●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○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 Medium"/>
              <a:buChar char="■"/>
              <a:defRPr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356977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  <p:sldLayoutId id="2147483796" r:id="rId12"/>
    <p:sldLayoutId id="2147483797" r:id="rId13"/>
    <p:sldLayoutId id="2147483798" r:id="rId14"/>
    <p:sldLayoutId id="2147483799" r:id="rId15"/>
    <p:sldLayoutId id="2147483800" r:id="rId16"/>
    <p:sldLayoutId id="2147483801" r:id="rId17"/>
    <p:sldLayoutId id="2147483802" r:id="rId18"/>
    <p:sldLayoutId id="2147483803" r:id="rId19"/>
    <p:sldLayoutId id="2147483804" r:id="rId20"/>
    <p:sldLayoutId id="2147483805" r:id="rId21"/>
    <p:sldLayoutId id="2147483806" r:id="rId22"/>
    <p:sldLayoutId id="2147483807" r:id="rId23"/>
    <p:sldLayoutId id="2147483808" r:id="rId24"/>
    <p:sldLayoutId id="2147483809" r:id="rId2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770137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98348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63972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  <p:sldLayoutId id="2147483840" r:id="rId10"/>
    <p:sldLayoutId id="2147483841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2790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  <p:sldLayoutId id="2147483851" r:id="rId9"/>
    <p:sldLayoutId id="2147483852" r:id="rId10"/>
    <p:sldLayoutId id="2147483853" r:id="rId11"/>
  </p:sldLayoutIdLst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xStyles>
    <p:titleStyle>
      <a:lvl1pPr algn="l" defTabSz="68578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46" indent="-171446" algn="l" defTabSz="68578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3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610528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5" r:id="rId1"/>
    <p:sldLayoutId id="2147483856" r:id="rId2"/>
    <p:sldLayoutId id="2147483857" r:id="rId3"/>
    <p:sldLayoutId id="2147483858" r:id="rId4"/>
    <p:sldLayoutId id="2147483859" r:id="rId5"/>
    <p:sldLayoutId id="2147483860" r:id="rId6"/>
    <p:sldLayoutId id="2147483861" r:id="rId7"/>
    <p:sldLayoutId id="2147483862" r:id="rId8"/>
    <p:sldLayoutId id="2147483863" r:id="rId9"/>
    <p:sldLayoutId id="2147483864" r:id="rId10"/>
    <p:sldLayoutId id="2147483865" r:id="rId11"/>
    <p:sldLayoutId id="2147483866" r:id="rId12"/>
    <p:sldLayoutId id="2147483867" r:id="rId13"/>
    <p:sldLayoutId id="2147483868" r:id="rId14"/>
    <p:sldLayoutId id="2147483869" r:id="rId15"/>
    <p:sldLayoutId id="2147483870" r:id="rId16"/>
    <p:sldLayoutId id="2147483871" r:id="rId17"/>
    <p:sldLayoutId id="2147483872" r:id="rId18"/>
    <p:sldLayoutId id="2147483873" r:id="rId19"/>
    <p:sldLayoutId id="2147483874" r:id="rId20"/>
    <p:sldLayoutId id="2147483875" r:id="rId21"/>
    <p:sldLayoutId id="2147483876" r:id="rId22"/>
    <p:sldLayoutId id="2147483877" r:id="rId23"/>
    <p:sldLayoutId id="2147483878" r:id="rId24"/>
    <p:sldLayoutId id="2147483879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png"/><Relationship Id="rId3" Type="http://schemas.openxmlformats.org/officeDocument/2006/relationships/audio" Target="../media/media1.mp3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gif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24" Type="http://schemas.openxmlformats.org/officeDocument/2006/relationships/image" Target="../media/image19.png"/><Relationship Id="rId45" Type="http://schemas.openxmlformats.org/officeDocument/2006/relationships/audio" Target="NULL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23" Type="http://schemas.openxmlformats.org/officeDocument/2006/relationships/image" Target="../media/image18.emf"/><Relationship Id="rId28" Type="http://schemas.openxmlformats.org/officeDocument/2006/relationships/image" Target="../media/image23.pn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64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9.png"/><Relationship Id="rId5" Type="http://schemas.openxmlformats.org/officeDocument/2006/relationships/image" Target="../media/image41.jpe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93.xml"/><Relationship Id="rId1" Type="http://schemas.openxmlformats.org/officeDocument/2006/relationships/tags" Target="../tags/tag5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9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9.png"/><Relationship Id="rId5" Type="http://schemas.openxmlformats.org/officeDocument/2006/relationships/image" Target="../media/image43.jpe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mp3"/><Relationship Id="rId13" Type="http://schemas.openxmlformats.org/officeDocument/2006/relationships/image" Target="../media/image43.jpeg"/><Relationship Id="rId3" Type="http://schemas.microsoft.com/office/2007/relationships/media" Target="../media/media11.mp3"/><Relationship Id="rId7" Type="http://schemas.microsoft.com/office/2007/relationships/media" Target="../media/media13.mp3"/><Relationship Id="rId12" Type="http://schemas.openxmlformats.org/officeDocument/2006/relationships/notesSlide" Target="../notesSlides/notesSlide14.xml"/><Relationship Id="rId2" Type="http://schemas.openxmlformats.org/officeDocument/2006/relationships/audio" Target="../media/media10.mp3"/><Relationship Id="rId16" Type="http://schemas.openxmlformats.org/officeDocument/2006/relationships/image" Target="../media/image37.png"/><Relationship Id="rId1" Type="http://schemas.microsoft.com/office/2007/relationships/media" Target="../media/media10.mp3"/><Relationship Id="rId6" Type="http://schemas.openxmlformats.org/officeDocument/2006/relationships/audio" Target="../media/media12.mp3"/><Relationship Id="rId11" Type="http://schemas.openxmlformats.org/officeDocument/2006/relationships/slideLayout" Target="../slideLayouts/slideLayout13.xml"/><Relationship Id="rId5" Type="http://schemas.microsoft.com/office/2007/relationships/media" Target="../media/media12.mp3"/><Relationship Id="rId15" Type="http://schemas.openxmlformats.org/officeDocument/2006/relationships/image" Target="../media/image29.png"/><Relationship Id="rId10" Type="http://schemas.openxmlformats.org/officeDocument/2006/relationships/audio" Target="../media/media14.mp3"/><Relationship Id="rId4" Type="http://schemas.openxmlformats.org/officeDocument/2006/relationships/audio" Target="../media/media11.mp3"/><Relationship Id="rId9" Type="http://schemas.microsoft.com/office/2007/relationships/media" Target="../media/media14.mp3"/><Relationship Id="rId1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29.png"/><Relationship Id="rId3" Type="http://schemas.openxmlformats.org/officeDocument/2006/relationships/audio" Target="../media/audio2.wav"/><Relationship Id="rId7" Type="http://schemas.openxmlformats.org/officeDocument/2006/relationships/slide" Target="slide20.xml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slide" Target="slide4.xml"/><Relationship Id="rId11" Type="http://schemas.openxmlformats.org/officeDocument/2006/relationships/image" Target="../media/image43.jpeg"/><Relationship Id="rId5" Type="http://schemas.openxmlformats.org/officeDocument/2006/relationships/slide" Target="slide17.xml"/><Relationship Id="rId10" Type="http://schemas.openxmlformats.org/officeDocument/2006/relationships/image" Target="../media/image47.png"/><Relationship Id="rId4" Type="http://schemas.openxmlformats.org/officeDocument/2006/relationships/image" Target="../media/image44.jpg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82.xml"/><Relationship Id="rId1" Type="http://schemas.openxmlformats.org/officeDocument/2006/relationships/tags" Target="../tags/tag6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fif"/><Relationship Id="rId3" Type="http://schemas.openxmlformats.org/officeDocument/2006/relationships/image" Target="../media/image50.emf"/><Relationship Id="rId7" Type="http://schemas.openxmlformats.org/officeDocument/2006/relationships/image" Target="../media/image54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10" Type="http://schemas.openxmlformats.org/officeDocument/2006/relationships/image" Target="../media/image29.png"/><Relationship Id="rId4" Type="http://schemas.openxmlformats.org/officeDocument/2006/relationships/image" Target="../media/image51.emf"/><Relationship Id="rId9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71.xml"/><Relationship Id="rId1" Type="http://schemas.openxmlformats.org/officeDocument/2006/relationships/tags" Target="../tags/tag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2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9.png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9.png"/><Relationship Id="rId7" Type="http://schemas.microsoft.com/office/2007/relationships/hdphoto" Target="../media/hdphoto2.wdp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61.png"/><Relationship Id="rId5" Type="http://schemas.microsoft.com/office/2007/relationships/hdphoto" Target="../media/hdphoto1.wdp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2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19.png"/><Relationship Id="rId5" Type="http://schemas.openxmlformats.org/officeDocument/2006/relationships/audio" Target="../media/audio2.wav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audio" Target="../media/media17.mp3"/><Relationship Id="rId7" Type="http://schemas.openxmlformats.org/officeDocument/2006/relationships/image" Target="../media/image63.jpeg"/><Relationship Id="rId2" Type="http://schemas.microsoft.com/office/2007/relationships/media" Target="../media/media17.mp3"/><Relationship Id="rId1" Type="http://schemas.openxmlformats.org/officeDocument/2006/relationships/tags" Target="../tags/tag7.xml"/><Relationship Id="rId6" Type="http://schemas.openxmlformats.org/officeDocument/2006/relationships/audio" Target="../media/audio1.wav"/><Relationship Id="rId11" Type="http://schemas.openxmlformats.org/officeDocument/2006/relationships/image" Target="../media/image66.png"/><Relationship Id="rId5" Type="http://schemas.openxmlformats.org/officeDocument/2006/relationships/notesSlide" Target="../notesSlides/notesSlide24.xml"/><Relationship Id="rId10" Type="http://schemas.openxmlformats.org/officeDocument/2006/relationships/image" Target="../media/image19.png"/><Relationship Id="rId4" Type="http://schemas.openxmlformats.org/officeDocument/2006/relationships/slideLayout" Target="../slideLayouts/slideLayout128.xml"/><Relationship Id="rId9" Type="http://schemas.openxmlformats.org/officeDocument/2006/relationships/image" Target="../media/image65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9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82.xml"/><Relationship Id="rId1" Type="http://schemas.openxmlformats.org/officeDocument/2006/relationships/tags" Target="../tags/tag4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audio" Target="../media/audio2.wav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9.png"/><Relationship Id="rId4" Type="http://schemas.openxmlformats.org/officeDocument/2006/relationships/image" Target="../media/image3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microsoft.com/office/2007/relationships/media" Target="../media/media4.mp3"/><Relationship Id="rId7" Type="http://schemas.openxmlformats.org/officeDocument/2006/relationships/image" Target="../media/image35.jpe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7.png"/><Relationship Id="rId4" Type="http://schemas.openxmlformats.org/officeDocument/2006/relationships/audio" Target="../media/media4.mp3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8.png"/><Relationship Id="rId5" Type="http://schemas.openxmlformats.org/officeDocument/2006/relationships/image" Target="../media/image35.jpe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microsoft.com/office/2007/relationships/media" Target="../media/media7.mp3"/><Relationship Id="rId7" Type="http://schemas.openxmlformats.org/officeDocument/2006/relationships/image" Target="../media/image39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notesSlide" Target="../notesSlides/notesSlide9.xm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37.png"/><Relationship Id="rId4" Type="http://schemas.openxmlformats.org/officeDocument/2006/relationships/audio" Target="../media/media7.mp3"/><Relationship Id="rId9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3</a:t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Animals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3 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7,8,9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420234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BCAB48-8AE8-E94C-B68E-3B9F06C40552}"/>
              </a:ext>
            </a:extLst>
          </p:cNvPr>
          <p:cNvSpPr/>
          <p:nvPr/>
        </p:nvSpPr>
        <p:spPr>
          <a:xfrm>
            <a:off x="107576" y="0"/>
            <a:ext cx="925158" cy="51435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mic Sans MS" panose="030F0702030302020204" pitchFamily="66" charset="0"/>
            </a:endParaRPr>
          </a:p>
        </p:txBody>
      </p:sp>
      <p:pic>
        <p:nvPicPr>
          <p:cNvPr id="4098" name="Picture 2" descr="Cartoon Africa Wallpapers - Top Free Cartoon Africa Backgrounds -  WallpaperAccess">
            <a:extLst>
              <a:ext uri="{FF2B5EF4-FFF2-40B4-BE49-F238E27FC236}">
                <a16:creationId xmlns:a16="http://schemas.microsoft.com/office/drawing/2014/main" id="{51D53C9A-7703-5842-B450-B1D1A78BB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7" y="1537589"/>
            <a:ext cx="4891144" cy="310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9D025C-A08D-6B43-A9C3-6BF6C0D5FEC7}"/>
              </a:ext>
            </a:extLst>
          </p:cNvPr>
          <p:cNvSpPr txBox="1"/>
          <p:nvPr/>
        </p:nvSpPr>
        <p:spPr>
          <a:xfrm>
            <a:off x="1032734" y="52070"/>
            <a:ext cx="2452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e</a:t>
            </a:r>
            <a:r>
              <a:rPr lang="en-US" sz="4000" dirty="0">
                <a:latin typeface="Comic Sans MS" panose="030F0702030302020204" pitchFamily="66" charset="0"/>
                <a:cs typeface="Aharoni" panose="02010803020104030203" pitchFamily="2" charset="-79"/>
              </a:rPr>
              <a:t>lephant</a:t>
            </a:r>
          </a:p>
        </p:txBody>
      </p:sp>
      <p:sp>
        <p:nvSpPr>
          <p:cNvPr id="5" name="Up Arrow 4">
            <a:extLst>
              <a:ext uri="{FF2B5EF4-FFF2-40B4-BE49-F238E27FC236}">
                <a16:creationId xmlns:a16="http://schemas.microsoft.com/office/drawing/2014/main" id="{7B40C691-A431-3948-B97C-A6E4862E520E}"/>
              </a:ext>
            </a:extLst>
          </p:cNvPr>
          <p:cNvSpPr/>
          <p:nvPr/>
        </p:nvSpPr>
        <p:spPr>
          <a:xfrm rot="10800000">
            <a:off x="1173396" y="686656"/>
            <a:ext cx="344245" cy="236668"/>
          </a:xfrm>
          <a:prstGeom prst="up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AD2E89-17D9-6D4C-83E2-4FEFC4C724A2}"/>
              </a:ext>
            </a:extLst>
          </p:cNvPr>
          <p:cNvSpPr txBox="1"/>
          <p:nvPr/>
        </p:nvSpPr>
        <p:spPr>
          <a:xfrm>
            <a:off x="940315" y="850023"/>
            <a:ext cx="810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e</a:t>
            </a:r>
            <a:endParaRPr lang="en-US" sz="4000" dirty="0"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3074" name="Picture 2" descr="Elephant Cartoon Cute - Free image on Pixabay">
            <a:extLst>
              <a:ext uri="{FF2B5EF4-FFF2-40B4-BE49-F238E27FC236}">
                <a16:creationId xmlns:a16="http://schemas.microsoft.com/office/drawing/2014/main" id="{DA4B9EE5-DE57-B345-A357-137A2B15C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33" y="2926721"/>
            <a:ext cx="2270582" cy="170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76B42AC6-DC99-A34B-94CE-761A5CAD6B24}"/>
              </a:ext>
            </a:extLst>
          </p:cNvPr>
          <p:cNvSpPr/>
          <p:nvPr/>
        </p:nvSpPr>
        <p:spPr>
          <a:xfrm>
            <a:off x="5111867" y="1920323"/>
            <a:ext cx="629918" cy="487313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mic Sans MS" panose="030F0702030302020204" pitchFamily="66" charset="0"/>
            </a:endParaRPr>
          </a:p>
        </p:txBody>
      </p:sp>
      <p:pic>
        <p:nvPicPr>
          <p:cNvPr id="11" name="Picture 2" descr="Elephant Cartoon Cute - Free image on Pixabay">
            <a:extLst>
              <a:ext uri="{FF2B5EF4-FFF2-40B4-BE49-F238E27FC236}">
                <a16:creationId xmlns:a16="http://schemas.microsoft.com/office/drawing/2014/main" id="{839ACD73-40F3-1A45-9317-29556975C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22" y="3051597"/>
            <a:ext cx="2137863" cy="160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0EC135-585A-7246-92AA-D45F11729223}"/>
              </a:ext>
            </a:extLst>
          </p:cNvPr>
          <p:cNvSpPr txBox="1"/>
          <p:nvPr/>
        </p:nvSpPr>
        <p:spPr>
          <a:xfrm>
            <a:off x="4031015" y="2571750"/>
            <a:ext cx="473327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  <a:cs typeface="Aharoni" panose="02010803020104030203" pitchFamily="2" charset="-79"/>
              </a:rPr>
              <a:t>Those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a</a:t>
            </a:r>
            <a:r>
              <a:rPr lang="en-US" sz="4000" dirty="0">
                <a:latin typeface="Comic Sans MS" panose="030F0702030302020204" pitchFamily="66" charset="0"/>
                <a:cs typeface="Aharoni" panose="02010803020104030203" pitchFamily="2" charset="-79"/>
              </a:rPr>
              <a:t>re 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e</a:t>
            </a:r>
            <a:r>
              <a:rPr lang="en-US" sz="4000" dirty="0">
                <a:latin typeface="Comic Sans MS" panose="030F0702030302020204" pitchFamily="66" charset="0"/>
                <a:cs typeface="Aharoni" panose="02010803020104030203" pitchFamily="2" charset="-79"/>
              </a:rPr>
              <a:t>lephants</a:t>
            </a:r>
          </a:p>
          <a:p>
            <a:pPr algn="ctr"/>
            <a:r>
              <a:rPr lang="en-US" sz="4000" dirty="0">
                <a:latin typeface="Comic Sans MS" panose="030F0702030302020204" pitchFamily="66" charset="0"/>
                <a:cs typeface="Aharoni" panose="02010803020104030203" pitchFamily="2" charset="-79"/>
              </a:rPr>
              <a:t> in Africa.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  <p:pic>
        <p:nvPicPr>
          <p:cNvPr id="2" name="3.12-4.mp3" descr="3.12-4.mp3">
            <a:hlinkClick r:id="" action="ppaction://media"/>
            <a:extLst>
              <a:ext uri="{FF2B5EF4-FFF2-40B4-BE49-F238E27FC236}">
                <a16:creationId xmlns:a16="http://schemas.microsoft.com/office/drawing/2014/main" id="{A2F50E6E-66BD-49F7-8E83-761EA391631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29230" y="369794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4157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5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8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383987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6" y="2009468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87677" y="2920127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8270" y="-133072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053" y="1969202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783">
                  <a:buClrTx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02226" y="989905"/>
            <a:ext cx="2440092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783">
              <a:buClrTx/>
              <a:defRPr/>
            </a:pPr>
            <a:r>
              <a:rPr lang="en-AU" sz="45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Practice</a:t>
            </a:r>
            <a:endParaRPr lang="zh-CN" altLang="en-US" sz="45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5561" y="894414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150284" y="2556960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892">
              <a:buClrTx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8: Listen and chant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010" y="116726"/>
            <a:ext cx="947357" cy="521069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340966" y="208083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103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2" name="Google Shape;2022;p51"/>
          <p:cNvSpPr txBox="1">
            <a:spLocks noGrp="1"/>
          </p:cNvSpPr>
          <p:nvPr>
            <p:ph type="title"/>
          </p:nvPr>
        </p:nvSpPr>
        <p:spPr>
          <a:xfrm>
            <a:off x="3009888" y="1868183"/>
            <a:ext cx="2901200" cy="1973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omic Sans MS" panose="030F0702030302020204" pitchFamily="66" charset="0"/>
              </a:rPr>
              <a:t>Listen and chant</a:t>
            </a:r>
            <a:endParaRPr dirty="0">
              <a:latin typeface="Comic Sans MS" panose="030F0702030302020204" pitchFamily="66" charset="0"/>
            </a:endParaRPr>
          </a:p>
        </p:txBody>
      </p:sp>
      <p:sp>
        <p:nvSpPr>
          <p:cNvPr id="2023" name="Google Shape;2023;p51">
            <a:hlinkClick r:id="rId3" action="ppaction://hlinksldjump"/>
          </p:cNvPr>
          <p:cNvSpPr txBox="1"/>
          <p:nvPr/>
        </p:nvSpPr>
        <p:spPr>
          <a:xfrm>
            <a:off x="597539" y="190495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rPr>
              <a:t>01</a:t>
            </a:r>
            <a:endParaRPr sz="2400" b="1">
              <a:solidFill>
                <a:schemeClr val="dk1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2024" name="Google Shape;2024;p51">
            <a:hlinkClick r:id="rId3" action="ppaction://hlinksldjump"/>
          </p:cNvPr>
          <p:cNvSpPr txBox="1"/>
          <p:nvPr/>
        </p:nvSpPr>
        <p:spPr>
          <a:xfrm>
            <a:off x="308789" y="875345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rPr>
              <a:t>02</a:t>
            </a:r>
            <a:endParaRPr sz="2400" b="1">
              <a:solidFill>
                <a:schemeClr val="dk1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2025" name="Google Shape;2025;p51">
            <a:hlinkClick r:id="" action="ppaction://noaction"/>
          </p:cNvPr>
          <p:cNvSpPr txBox="1"/>
          <p:nvPr/>
        </p:nvSpPr>
        <p:spPr>
          <a:xfrm>
            <a:off x="308789" y="1525283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rPr>
              <a:t>03</a:t>
            </a:r>
            <a:endParaRPr sz="2400" b="1">
              <a:solidFill>
                <a:schemeClr val="dk1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2026" name="Google Shape;2026;p51">
            <a:hlinkClick r:id="" action="ppaction://hlinkshowjump?jump=nextslide"/>
          </p:cNvPr>
          <p:cNvSpPr/>
          <p:nvPr/>
        </p:nvSpPr>
        <p:spPr>
          <a:xfrm>
            <a:off x="477525" y="38568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7" name="Google Shape;2027;p51">
            <a:hlinkClick r:id="" action="ppaction://hlinkshowjump?jump=previousslide"/>
          </p:cNvPr>
          <p:cNvSpPr/>
          <p:nvPr/>
        </p:nvSpPr>
        <p:spPr>
          <a:xfrm flipH="1">
            <a:off x="443399" y="43902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" name="Picture 6" descr="Say Icon #1566 - Free Icons Library">
            <a:extLst>
              <a:ext uri="{FF2B5EF4-FFF2-40B4-BE49-F238E27FC236}">
                <a16:creationId xmlns:a16="http://schemas.microsoft.com/office/drawing/2014/main" id="{AA776E72-4DA6-6647-8F47-BEEB213CA4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4233" y="3394645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6770F5E7-7687-5642-A018-E3C4B290DE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263" y="1912854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ownload the Cute beautiful garden background with cloudy sky with flowers  2424761 royalty-free Vec… | Kids background, Powerpoint background free,  Cartoon clip art">
            <a:extLst>
              <a:ext uri="{FF2B5EF4-FFF2-40B4-BE49-F238E27FC236}">
                <a16:creationId xmlns:a16="http://schemas.microsoft.com/office/drawing/2014/main" id="{ACF2B0A7-7E7E-0049-9990-F3CFC1E87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loud 25">
            <a:extLst>
              <a:ext uri="{FF2B5EF4-FFF2-40B4-BE49-F238E27FC236}">
                <a16:creationId xmlns:a16="http://schemas.microsoft.com/office/drawing/2014/main" id="{ADBB93A5-F651-2740-82E1-63E4C022A6DC}"/>
              </a:ext>
            </a:extLst>
          </p:cNvPr>
          <p:cNvSpPr/>
          <p:nvPr/>
        </p:nvSpPr>
        <p:spPr>
          <a:xfrm>
            <a:off x="4870450" y="131801"/>
            <a:ext cx="4800600" cy="2836903"/>
          </a:xfrm>
          <a:prstGeom prst="cloud">
            <a:avLst/>
          </a:prstGeom>
          <a:solidFill>
            <a:srgbClr val="FFFFFF"/>
          </a:solidFill>
          <a:ln>
            <a:solidFill>
              <a:srgbClr val="92E5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C68FDB21-C8FD-6345-8ED5-B23F8429C656}"/>
              </a:ext>
            </a:extLst>
          </p:cNvPr>
          <p:cNvSpPr/>
          <p:nvPr/>
        </p:nvSpPr>
        <p:spPr>
          <a:xfrm>
            <a:off x="127000" y="0"/>
            <a:ext cx="4800600" cy="2260600"/>
          </a:xfrm>
          <a:prstGeom prst="cloud">
            <a:avLst/>
          </a:prstGeom>
          <a:solidFill>
            <a:srgbClr val="FFFFFF"/>
          </a:solidFill>
          <a:ln>
            <a:solidFill>
              <a:srgbClr val="92E5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DAB4A9-26A7-AE4B-8AE8-AA7E19830211}"/>
              </a:ext>
            </a:extLst>
          </p:cNvPr>
          <p:cNvSpPr txBox="1"/>
          <p:nvPr/>
        </p:nvSpPr>
        <p:spPr>
          <a:xfrm>
            <a:off x="598488" y="390772"/>
            <a:ext cx="4716461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a a!</a:t>
            </a:r>
          </a:p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G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rden, g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rden, g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rden!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40DBA0-6DF8-9743-B06C-EABC7422F692}"/>
              </a:ext>
            </a:extLst>
          </p:cNvPr>
          <p:cNvSpPr txBox="1"/>
          <p:nvPr/>
        </p:nvSpPr>
        <p:spPr>
          <a:xfrm>
            <a:off x="611188" y="1321822"/>
            <a:ext cx="57023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That’s</a:t>
            </a:r>
            <a:r>
              <a:rPr lang="en-US" sz="3000" dirty="0">
                <a:solidFill>
                  <a:srgbClr val="FF0000"/>
                </a:solidFill>
              </a:rPr>
              <a:t> a </a:t>
            </a:r>
            <a:r>
              <a:rPr lang="en-US" sz="3000" dirty="0">
                <a:solidFill>
                  <a:schemeClr val="tx1"/>
                </a:solidFill>
              </a:rPr>
              <a:t>g</a:t>
            </a:r>
            <a:r>
              <a:rPr lang="en-US" sz="3000" dirty="0">
                <a:solidFill>
                  <a:srgbClr val="FF0000"/>
                </a:solidFill>
              </a:rPr>
              <a:t>a</a:t>
            </a:r>
            <a:r>
              <a:rPr lang="en-US" sz="3000" dirty="0">
                <a:solidFill>
                  <a:schemeClr val="tx1"/>
                </a:solidFill>
              </a:rPr>
              <a:t>rden.</a:t>
            </a:r>
          </a:p>
        </p:txBody>
      </p:sp>
      <p:pic>
        <p:nvPicPr>
          <p:cNvPr id="6150" name="Picture 6" descr="Elephant Cartoon Cute - Free image on Pixabay">
            <a:extLst>
              <a:ext uri="{FF2B5EF4-FFF2-40B4-BE49-F238E27FC236}">
                <a16:creationId xmlns:a16="http://schemas.microsoft.com/office/drawing/2014/main" id="{8B6BC26A-1391-584E-B66F-52D02DBA0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11" y="2692143"/>
            <a:ext cx="23876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8EBE801-3207-8444-A7AA-B0194EFD29F8}"/>
              </a:ext>
            </a:extLst>
          </p:cNvPr>
          <p:cNvSpPr txBox="1"/>
          <p:nvPr/>
        </p:nvSpPr>
        <p:spPr>
          <a:xfrm>
            <a:off x="5564189" y="583158"/>
            <a:ext cx="4356100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E e e!</a:t>
            </a:r>
          </a:p>
          <a:p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lephant,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lephant,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lephant!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2AE1BF-2613-5B4E-A3C7-539DC0AADB5C}"/>
              </a:ext>
            </a:extLst>
          </p:cNvPr>
          <p:cNvSpPr txBox="1"/>
          <p:nvPr/>
        </p:nvSpPr>
        <p:spPr>
          <a:xfrm>
            <a:off x="5564189" y="1957845"/>
            <a:ext cx="57023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That’s an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lephant.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38BCA77-8568-2842-9C89-BE0FFDF87E38}"/>
              </a:ext>
            </a:extLst>
          </p:cNvPr>
          <p:cNvSpPr/>
          <p:nvPr/>
        </p:nvSpPr>
        <p:spPr>
          <a:xfrm>
            <a:off x="2809680" y="3250507"/>
            <a:ext cx="3924300" cy="1021414"/>
          </a:xfrm>
          <a:prstGeom prst="roundRect">
            <a:avLst/>
          </a:prstGeom>
          <a:solidFill>
            <a:srgbClr val="FFFFFF"/>
          </a:solidFill>
          <a:ln>
            <a:solidFill>
              <a:srgbClr val="92E5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There’s an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lephant in the g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rden.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  <p:pic>
        <p:nvPicPr>
          <p:cNvPr id="3" name="3.13.mp3" descr="3.13.mp3">
            <a:hlinkClick r:id="" action="ppaction://media"/>
            <a:extLst>
              <a:ext uri="{FF2B5EF4-FFF2-40B4-BE49-F238E27FC236}">
                <a16:creationId xmlns:a16="http://schemas.microsoft.com/office/drawing/2014/main" id="{E1471231-D331-E1C6-EEAF-1B80496352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66058" y="422339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9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9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Download the Cute beautiful garden background with cloudy sky with flowers  2424761 royalty-free Vec… | Kids background, Powerpoint background free,  Cartoon clip art">
            <a:extLst>
              <a:ext uri="{FF2B5EF4-FFF2-40B4-BE49-F238E27FC236}">
                <a16:creationId xmlns:a16="http://schemas.microsoft.com/office/drawing/2014/main" id="{ACF2B0A7-7E7E-0049-9990-F3CFC1E877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Cloud 25">
            <a:extLst>
              <a:ext uri="{FF2B5EF4-FFF2-40B4-BE49-F238E27FC236}">
                <a16:creationId xmlns:a16="http://schemas.microsoft.com/office/drawing/2014/main" id="{ADBB93A5-F651-2740-82E1-63E4C022A6DC}"/>
              </a:ext>
            </a:extLst>
          </p:cNvPr>
          <p:cNvSpPr/>
          <p:nvPr/>
        </p:nvSpPr>
        <p:spPr>
          <a:xfrm>
            <a:off x="4870450" y="131801"/>
            <a:ext cx="4800600" cy="2836903"/>
          </a:xfrm>
          <a:prstGeom prst="cloud">
            <a:avLst/>
          </a:prstGeom>
          <a:solidFill>
            <a:srgbClr val="FFFFFF"/>
          </a:solidFill>
          <a:ln>
            <a:solidFill>
              <a:srgbClr val="92E5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C68FDB21-C8FD-6345-8ED5-B23F8429C656}"/>
              </a:ext>
            </a:extLst>
          </p:cNvPr>
          <p:cNvSpPr/>
          <p:nvPr/>
        </p:nvSpPr>
        <p:spPr>
          <a:xfrm>
            <a:off x="127000" y="0"/>
            <a:ext cx="4800600" cy="2260600"/>
          </a:xfrm>
          <a:prstGeom prst="cloud">
            <a:avLst/>
          </a:prstGeom>
          <a:solidFill>
            <a:srgbClr val="FFFFFF"/>
          </a:solidFill>
          <a:ln>
            <a:solidFill>
              <a:srgbClr val="92E5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DAB4A9-26A7-AE4B-8AE8-AA7E19830211}"/>
              </a:ext>
            </a:extLst>
          </p:cNvPr>
          <p:cNvSpPr txBox="1"/>
          <p:nvPr/>
        </p:nvSpPr>
        <p:spPr>
          <a:xfrm>
            <a:off x="598489" y="390772"/>
            <a:ext cx="4603098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A a a!</a:t>
            </a:r>
          </a:p>
          <a:p>
            <a:r>
              <a:rPr lang="en-US" sz="3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G</a:t>
            </a:r>
            <a:r>
              <a:rPr lang="en-US" sz="3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sz="3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rden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, g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rden, g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rden!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E40DBA0-6DF8-9743-B06C-EABC7422F692}"/>
              </a:ext>
            </a:extLst>
          </p:cNvPr>
          <p:cNvSpPr txBox="1"/>
          <p:nvPr/>
        </p:nvSpPr>
        <p:spPr>
          <a:xfrm>
            <a:off x="611188" y="1321822"/>
            <a:ext cx="57023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That’s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 g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rden.</a:t>
            </a:r>
          </a:p>
        </p:txBody>
      </p:sp>
      <p:pic>
        <p:nvPicPr>
          <p:cNvPr id="6150" name="Picture 6" descr="Elephant Cartoon Cute - Free image on Pixabay">
            <a:extLst>
              <a:ext uri="{FF2B5EF4-FFF2-40B4-BE49-F238E27FC236}">
                <a16:creationId xmlns:a16="http://schemas.microsoft.com/office/drawing/2014/main" id="{8B6BC26A-1391-584E-B66F-52D02DBA0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11" y="2692143"/>
            <a:ext cx="2387600" cy="17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8EBE801-3207-8444-A7AA-B0194EFD29F8}"/>
              </a:ext>
            </a:extLst>
          </p:cNvPr>
          <p:cNvSpPr txBox="1"/>
          <p:nvPr/>
        </p:nvSpPr>
        <p:spPr>
          <a:xfrm>
            <a:off x="5564189" y="583158"/>
            <a:ext cx="4356100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E e e!</a:t>
            </a:r>
          </a:p>
          <a:p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lephant,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lephant,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lephant!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F2AE1BF-2613-5B4E-A3C7-539DC0AADB5C}"/>
              </a:ext>
            </a:extLst>
          </p:cNvPr>
          <p:cNvSpPr txBox="1"/>
          <p:nvPr/>
        </p:nvSpPr>
        <p:spPr>
          <a:xfrm>
            <a:off x="5564189" y="1957845"/>
            <a:ext cx="57023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That’s an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lephant.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38BCA77-8568-2842-9C89-BE0FFDF87E38}"/>
              </a:ext>
            </a:extLst>
          </p:cNvPr>
          <p:cNvSpPr/>
          <p:nvPr/>
        </p:nvSpPr>
        <p:spPr>
          <a:xfrm>
            <a:off x="3073210" y="3196661"/>
            <a:ext cx="3924300" cy="1021414"/>
          </a:xfrm>
          <a:prstGeom prst="roundRect">
            <a:avLst/>
          </a:prstGeom>
          <a:solidFill>
            <a:srgbClr val="FFFFFF"/>
          </a:solidFill>
          <a:ln>
            <a:solidFill>
              <a:srgbClr val="92E5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There’s an 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e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lephant in the g</a:t>
            </a:r>
            <a:r>
              <a:rPr lang="en-US" sz="3000" dirty="0">
                <a:solidFill>
                  <a:srgbClr val="FF0000"/>
                </a:solidFill>
                <a:latin typeface="Comic Sans MS" panose="030F0702030302020204" pitchFamily="66" charset="0"/>
              </a:rPr>
              <a:t>a</a:t>
            </a:r>
            <a:r>
              <a:rPr lang="en-US" sz="3000" dirty="0">
                <a:solidFill>
                  <a:schemeClr val="tx1"/>
                </a:solidFill>
                <a:latin typeface="Comic Sans MS" panose="030F0702030302020204" pitchFamily="66" charset="0"/>
              </a:rPr>
              <a:t>rden.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  <p:pic>
        <p:nvPicPr>
          <p:cNvPr id="2" name="3.13.mp3" descr="3.13.mp3">
            <a:hlinkClick r:id="" action="ppaction://media"/>
            <a:extLst>
              <a:ext uri="{FF2B5EF4-FFF2-40B4-BE49-F238E27FC236}">
                <a16:creationId xmlns:a16="http://schemas.microsoft.com/office/drawing/2014/main" id="{EE7088F5-C7FD-C4A8-A554-B5AFE77A3F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714500" y="254257"/>
            <a:ext cx="812800" cy="812800"/>
          </a:xfrm>
          <a:prstGeom prst="rect">
            <a:avLst/>
          </a:prstGeom>
        </p:spPr>
      </p:pic>
      <p:pic>
        <p:nvPicPr>
          <p:cNvPr id="3" name="3.13-3.mp3" descr="3.13-3.mp3">
            <a:hlinkClick r:id="" action="ppaction://media"/>
            <a:extLst>
              <a:ext uri="{FF2B5EF4-FFF2-40B4-BE49-F238E27FC236}">
                <a16:creationId xmlns:a16="http://schemas.microsoft.com/office/drawing/2014/main" id="{ABFDB775-86C8-0C13-9D4C-5E20ECA45CD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524250" y="1192421"/>
            <a:ext cx="812800" cy="812800"/>
          </a:xfrm>
          <a:prstGeom prst="rect">
            <a:avLst/>
          </a:prstGeom>
        </p:spPr>
      </p:pic>
      <p:pic>
        <p:nvPicPr>
          <p:cNvPr id="4" name="3.13-2.mp3" descr="3.13-2.mp3">
            <a:hlinkClick r:id="" action="ppaction://media"/>
            <a:extLst>
              <a:ext uri="{FF2B5EF4-FFF2-40B4-BE49-F238E27FC236}">
                <a16:creationId xmlns:a16="http://schemas.microsoft.com/office/drawing/2014/main" id="{4A130A9F-63C3-A234-1CCC-53065CE4475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728551" y="414551"/>
            <a:ext cx="812800" cy="812800"/>
          </a:xfrm>
          <a:prstGeom prst="rect">
            <a:avLst/>
          </a:prstGeom>
        </p:spPr>
      </p:pic>
      <p:pic>
        <p:nvPicPr>
          <p:cNvPr id="5" name="3.13-4.mp3" descr="3.13-4.mp3">
            <a:hlinkClick r:id="" action="ppaction://media"/>
            <a:extLst>
              <a:ext uri="{FF2B5EF4-FFF2-40B4-BE49-F238E27FC236}">
                <a16:creationId xmlns:a16="http://schemas.microsoft.com/office/drawing/2014/main" id="{B3414478-2082-FFF3-7FDF-E58C0320422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968628" y="2274050"/>
            <a:ext cx="812800" cy="812800"/>
          </a:xfrm>
          <a:prstGeom prst="rect">
            <a:avLst/>
          </a:prstGeom>
        </p:spPr>
      </p:pic>
      <p:pic>
        <p:nvPicPr>
          <p:cNvPr id="6" name="3.13-5.mp3" descr="3.13-5.mp3">
            <a:hlinkClick r:id="" action="ppaction://media"/>
            <a:extLst>
              <a:ext uri="{FF2B5EF4-FFF2-40B4-BE49-F238E27FC236}">
                <a16:creationId xmlns:a16="http://schemas.microsoft.com/office/drawing/2014/main" id="{31E67458-66E2-59B5-A266-C955DC6DB3C1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591110" y="3480130"/>
            <a:ext cx="812800" cy="812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76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78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4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7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374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7" grpId="0"/>
      <p:bldP spid="22" grpId="0"/>
      <p:bldP spid="27" grpId="0"/>
      <p:bldP spid="28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2604D7AA-D71A-9D45-B63F-38C0E82B7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39125" y="1623929"/>
            <a:ext cx="4011618" cy="636300"/>
          </a:xfrm>
        </p:spPr>
        <p:txBody>
          <a:bodyPr/>
          <a:lstStyle/>
          <a:p>
            <a:pPr algn="l">
              <a:lnSpc>
                <a:spcPct val="150000"/>
              </a:lnSpc>
            </a:pPr>
            <a:r>
              <a:rPr lang="en-AU" sz="5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Look, read and match</a:t>
            </a:r>
            <a:r>
              <a:rPr lang="en-US" sz="5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/>
            </a:r>
            <a:br>
              <a:rPr lang="en-US" sz="50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</a:br>
            <a:endParaRPr lang="en-US" sz="5000" dirty="0">
              <a:solidFill>
                <a:schemeClr val="accent5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9" name="Google Shape;1969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587949">
            <a:off x="5019977" y="1679579"/>
            <a:ext cx="2049444" cy="2049444"/>
          </a:xfrm>
          <a:prstGeom prst="rect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970" name="Google Shape;1970;p49"/>
          <p:cNvSpPr txBox="1">
            <a:spLocks noGrp="1"/>
          </p:cNvSpPr>
          <p:nvPr>
            <p:ph type="ctrTitle"/>
          </p:nvPr>
        </p:nvSpPr>
        <p:spPr>
          <a:xfrm>
            <a:off x="1435900" y="1522600"/>
            <a:ext cx="2966100" cy="63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0070C0"/>
                </a:solidFill>
              </a:rPr>
              <a:t>A Picture Always Reinforces the Concept</a:t>
            </a:r>
            <a:endParaRPr dirty="0">
              <a:solidFill>
                <a:srgbClr val="0070C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  <p:sp>
        <p:nvSpPr>
          <p:cNvPr id="1971" name="Google Shape;1971;p49"/>
          <p:cNvSpPr txBox="1">
            <a:spLocks noGrp="1"/>
          </p:cNvSpPr>
          <p:nvPr>
            <p:ph type="subTitle" idx="1"/>
          </p:nvPr>
        </p:nvSpPr>
        <p:spPr>
          <a:xfrm>
            <a:off x="1448650" y="3030358"/>
            <a:ext cx="2450400" cy="12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solidFill>
                <a:srgbClr val="0070C0"/>
              </a:solidFill>
            </a:endParaRPr>
          </a:p>
        </p:txBody>
      </p:sp>
      <p:sp>
        <p:nvSpPr>
          <p:cNvPr id="1972" name="Google Shape;1972;p49">
            <a:hlinkClick r:id="rId5" action="ppaction://hlinksldjump"/>
          </p:cNvPr>
          <p:cNvSpPr txBox="1"/>
          <p:nvPr/>
        </p:nvSpPr>
        <p:spPr>
          <a:xfrm>
            <a:off x="597539" y="190495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0070C0"/>
                </a:solidFill>
                <a:latin typeface="Coming Soon"/>
                <a:ea typeface="Coming Soon"/>
                <a:cs typeface="Coming Soon"/>
                <a:sym typeface="Coming Soon"/>
              </a:rPr>
              <a:t>01</a:t>
            </a:r>
            <a:endParaRPr sz="2400" b="1">
              <a:solidFill>
                <a:srgbClr val="0070C0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1973" name="Google Shape;1973;p49">
            <a:hlinkClick r:id="rId5" action="ppaction://hlinksldjump"/>
          </p:cNvPr>
          <p:cNvSpPr txBox="1"/>
          <p:nvPr/>
        </p:nvSpPr>
        <p:spPr>
          <a:xfrm>
            <a:off x="308789" y="875345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0070C0"/>
                </a:solidFill>
                <a:latin typeface="Coming Soon"/>
                <a:ea typeface="Coming Soon"/>
                <a:cs typeface="Coming Soon"/>
                <a:sym typeface="Coming Soon"/>
              </a:rPr>
              <a:t>02</a:t>
            </a:r>
            <a:endParaRPr sz="2400" b="1">
              <a:solidFill>
                <a:srgbClr val="0070C0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1974" name="Google Shape;1974;p49">
            <a:hlinkClick r:id="" action="ppaction://noaction"/>
          </p:cNvPr>
          <p:cNvSpPr txBox="1"/>
          <p:nvPr/>
        </p:nvSpPr>
        <p:spPr>
          <a:xfrm>
            <a:off x="308789" y="1525283"/>
            <a:ext cx="6318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0070C0"/>
                </a:solidFill>
                <a:latin typeface="Coming Soon"/>
                <a:ea typeface="Coming Soon"/>
                <a:cs typeface="Coming Soon"/>
                <a:sym typeface="Coming Soon"/>
              </a:rPr>
              <a:t>03</a:t>
            </a:r>
            <a:endParaRPr sz="2400" b="1">
              <a:solidFill>
                <a:srgbClr val="0070C0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1975" name="Google Shape;1975;p49">
            <a:hlinkClick r:id="" action="ppaction://hlinkshowjump?jump=nextslide"/>
          </p:cNvPr>
          <p:cNvSpPr/>
          <p:nvPr/>
        </p:nvSpPr>
        <p:spPr>
          <a:xfrm>
            <a:off x="477525" y="38568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70C0"/>
              </a:solidFill>
            </a:endParaRPr>
          </a:p>
        </p:txBody>
      </p:sp>
      <p:sp>
        <p:nvSpPr>
          <p:cNvPr id="1976" name="Google Shape;1976;p49">
            <a:hlinkClick r:id="" action="ppaction://hlinkshowjump?jump=previousslide"/>
          </p:cNvPr>
          <p:cNvSpPr/>
          <p:nvPr/>
        </p:nvSpPr>
        <p:spPr>
          <a:xfrm flipH="1">
            <a:off x="443399" y="43902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0070C0"/>
              </a:solidFill>
            </a:endParaRPr>
          </a:p>
        </p:txBody>
      </p:sp>
      <p:sp>
        <p:nvSpPr>
          <p:cNvPr id="1977" name="Google Shape;1977;p49">
            <a:hlinkClick r:id="rId6" action="ppaction://hlinksldjump"/>
          </p:cNvPr>
          <p:cNvSpPr txBox="1"/>
          <p:nvPr/>
        </p:nvSpPr>
        <p:spPr>
          <a:xfrm>
            <a:off x="7789327" y="530718"/>
            <a:ext cx="1108500" cy="2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070C0"/>
                </a:solidFill>
                <a:uFill>
                  <a:noFill/>
                </a:uFill>
                <a:latin typeface="Coming Soon"/>
                <a:ea typeface="Coming Soon"/>
                <a:cs typeface="Coming Soon"/>
                <a:sym typeface="Coming Soon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Table of  contents</a:t>
            </a:r>
            <a:endParaRPr sz="1800" b="1">
              <a:solidFill>
                <a:srgbClr val="0070C0"/>
              </a:solidFill>
              <a:latin typeface="Coming Soon"/>
              <a:ea typeface="Coming Soon"/>
              <a:cs typeface="Coming Soon"/>
              <a:sym typeface="Coming Soon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5821AD-CA4C-2F47-A8C0-6D9BAFCD1E53}"/>
              </a:ext>
            </a:extLst>
          </p:cNvPr>
          <p:cNvSpPr/>
          <p:nvPr/>
        </p:nvSpPr>
        <p:spPr>
          <a:xfrm>
            <a:off x="88900" y="0"/>
            <a:ext cx="8940800" cy="5143500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97727DB-2D8D-7044-B3A9-7C78D626D0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6435410"/>
              </p:ext>
            </p:extLst>
          </p:nvPr>
        </p:nvGraphicFramePr>
        <p:xfrm>
          <a:off x="191797" y="76262"/>
          <a:ext cx="8706030" cy="506723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53015">
                  <a:extLst>
                    <a:ext uri="{9D8B030D-6E8A-4147-A177-3AD203B41FA5}">
                      <a16:colId xmlns:a16="http://schemas.microsoft.com/office/drawing/2014/main" val="2181915645"/>
                    </a:ext>
                  </a:extLst>
                </a:gridCol>
                <a:gridCol w="4353015">
                  <a:extLst>
                    <a:ext uri="{9D8B030D-6E8A-4147-A177-3AD203B41FA5}">
                      <a16:colId xmlns:a16="http://schemas.microsoft.com/office/drawing/2014/main" val="2226937823"/>
                    </a:ext>
                  </a:extLst>
                </a:gridCol>
              </a:tblGrid>
              <a:tr h="120648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600" dirty="0">
                          <a:solidFill>
                            <a:srgbClr val="0070C0"/>
                          </a:solidFill>
                          <a:effectLst/>
                        </a:rPr>
                        <a:t>1. This is a big shark.</a:t>
                      </a:r>
                      <a:endParaRPr lang="en-US" sz="2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6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en-US" sz="26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 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5776785"/>
                  </a:ext>
                </a:extLst>
              </a:tr>
              <a:tr h="144778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600" dirty="0">
                          <a:solidFill>
                            <a:srgbClr val="0070C0"/>
                          </a:solidFill>
                          <a:effectLst/>
                        </a:rPr>
                        <a:t>2. The giraffes aren’t 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600" dirty="0">
                          <a:solidFill>
                            <a:srgbClr val="0070C0"/>
                          </a:solidFill>
                          <a:effectLst/>
                        </a:rPr>
                        <a:t>in the garden.</a:t>
                      </a:r>
                      <a:endParaRPr lang="en-US" sz="2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6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en-US" sz="26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54363834"/>
                  </a:ext>
                </a:extLst>
              </a:tr>
              <a:tr h="120648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600" dirty="0">
                          <a:solidFill>
                            <a:srgbClr val="0070C0"/>
                          </a:solidFill>
                          <a:effectLst/>
                        </a:rPr>
                        <a:t>3. The elephants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600" dirty="0">
                          <a:solidFill>
                            <a:srgbClr val="0070C0"/>
                          </a:solidFill>
                          <a:effectLst/>
                        </a:rPr>
                        <a:t> are nice.</a:t>
                      </a:r>
                      <a:endParaRPr lang="en-US" sz="2600" dirty="0">
                        <a:solidFill>
                          <a:srgbClr val="0070C0"/>
                        </a:solidFill>
                        <a:effectLst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600" dirty="0">
                          <a:solidFill>
                            <a:srgbClr val="0070C0"/>
                          </a:solidFill>
                          <a:effectLst/>
                        </a:rPr>
                        <a:t> </a:t>
                      </a:r>
                      <a:endParaRPr lang="en-US" sz="26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en-US" sz="260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4054389"/>
                  </a:ext>
                </a:extLst>
              </a:tr>
              <a:tr h="120648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600" dirty="0">
                          <a:solidFill>
                            <a:srgbClr val="0070C0"/>
                          </a:solidFill>
                          <a:effectLst/>
                        </a:rPr>
                        <a:t>4. That’s an elephant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600" dirty="0">
                          <a:solidFill>
                            <a:srgbClr val="0070C0"/>
                          </a:solidFill>
                          <a:effectLst/>
                        </a:rPr>
                        <a:t> in the garden.</a:t>
                      </a:r>
                      <a:endParaRPr lang="en-US" sz="26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AU" sz="2600" dirty="0">
                          <a:solidFill>
                            <a:srgbClr val="0070C0"/>
                          </a:solidFill>
                          <a:effectLst/>
                        </a:rPr>
                        <a:t>d</a:t>
                      </a:r>
                      <a:endParaRPr lang="en-US" sz="2600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1569387"/>
                  </a:ext>
                </a:extLst>
              </a:tr>
            </a:tbl>
          </a:graphicData>
        </a:graphic>
      </p:graphicFrame>
      <p:pic>
        <p:nvPicPr>
          <p:cNvPr id="6" name="Picture 5" descr="A picture containing outdoor, plant, garden, bushes&#10;&#10;Description automatically generated">
            <a:extLst>
              <a:ext uri="{FF2B5EF4-FFF2-40B4-BE49-F238E27FC236}">
                <a16:creationId xmlns:a16="http://schemas.microsoft.com/office/drawing/2014/main" id="{8D98DDD8-CE83-A045-A2F0-550CC90900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9316" y="76261"/>
            <a:ext cx="2214347" cy="1178763"/>
          </a:xfrm>
          <a:prstGeom prst="rect">
            <a:avLst/>
          </a:prstGeom>
        </p:spPr>
      </p:pic>
      <p:pic>
        <p:nvPicPr>
          <p:cNvPr id="8" name="Picture 7" descr="A group of elephants walk across a dirt road&#10;&#10;Description automatically generated with low confidence">
            <a:extLst>
              <a:ext uri="{FF2B5EF4-FFF2-40B4-BE49-F238E27FC236}">
                <a16:creationId xmlns:a16="http://schemas.microsoft.com/office/drawing/2014/main" id="{C21BE05B-7F65-4749-92EA-6AF553BBCB3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9316" y="1312736"/>
            <a:ext cx="2214347" cy="1386152"/>
          </a:xfrm>
          <a:prstGeom prst="rect">
            <a:avLst/>
          </a:prstGeom>
        </p:spPr>
      </p:pic>
      <p:pic>
        <p:nvPicPr>
          <p:cNvPr id="10" name="Picture 9" descr="A shark swimming in the water&#10;&#10;Description automatically generated with medium confidence">
            <a:extLst>
              <a:ext uri="{FF2B5EF4-FFF2-40B4-BE49-F238E27FC236}">
                <a16:creationId xmlns:a16="http://schemas.microsoft.com/office/drawing/2014/main" id="{05155C06-4AB6-DF49-85EB-8267A894741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4929" y="2743987"/>
            <a:ext cx="2214347" cy="1178762"/>
          </a:xfrm>
          <a:prstGeom prst="rect">
            <a:avLst/>
          </a:prstGeom>
        </p:spPr>
      </p:pic>
      <p:pic>
        <p:nvPicPr>
          <p:cNvPr id="33" name="Picture 4" descr="Download the Cute beautiful garden background with cloudy sky with flowers  2424761 royalty-free Vec… | Kids background, Powerpoint background free,  Cartoon clip art">
            <a:extLst>
              <a:ext uri="{FF2B5EF4-FFF2-40B4-BE49-F238E27FC236}">
                <a16:creationId xmlns:a16="http://schemas.microsoft.com/office/drawing/2014/main" id="{C9B8C5FE-BD86-D343-93CD-2CDF6AF60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175" y="3965805"/>
            <a:ext cx="2214348" cy="117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Elephant">
            <a:extLst>
              <a:ext uri="{FF2B5EF4-FFF2-40B4-BE49-F238E27FC236}">
                <a16:creationId xmlns:a16="http://schemas.microsoft.com/office/drawing/2014/main" id="{03F15D06-AED0-5943-84A6-4E8882C44B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550" y="3024540"/>
            <a:ext cx="2077599" cy="2077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0B32577-76ED-E445-93FC-A8377A995E14}"/>
              </a:ext>
            </a:extLst>
          </p:cNvPr>
          <p:cNvCxnSpPr/>
          <p:nvPr/>
        </p:nvCxnSpPr>
        <p:spPr>
          <a:xfrm>
            <a:off x="3592463" y="361945"/>
            <a:ext cx="1767176" cy="29714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7B7DCC04-AD0B-904F-8C97-D1138E674C7A}"/>
              </a:ext>
            </a:extLst>
          </p:cNvPr>
          <p:cNvCxnSpPr>
            <a:cxnSpLocks/>
          </p:cNvCxnSpPr>
          <p:nvPr/>
        </p:nvCxnSpPr>
        <p:spPr>
          <a:xfrm flipV="1">
            <a:off x="3282600" y="361944"/>
            <a:ext cx="2077039" cy="16438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AAF0BA8-7255-4440-8BAF-76E58EC8A609}"/>
              </a:ext>
            </a:extLst>
          </p:cNvPr>
          <p:cNvCxnSpPr>
            <a:cxnSpLocks/>
          </p:cNvCxnSpPr>
          <p:nvPr/>
        </p:nvCxnSpPr>
        <p:spPr>
          <a:xfrm flipV="1">
            <a:off x="3282600" y="1807971"/>
            <a:ext cx="2077039" cy="152539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2D612A08-9B0E-CB4C-A865-55C6DEB193B9}"/>
              </a:ext>
            </a:extLst>
          </p:cNvPr>
          <p:cNvCxnSpPr>
            <a:cxnSpLocks/>
          </p:cNvCxnSpPr>
          <p:nvPr/>
        </p:nvCxnSpPr>
        <p:spPr>
          <a:xfrm>
            <a:off x="3496199" y="4504250"/>
            <a:ext cx="1863440" cy="20540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0" name="Google Shape;1870;p43"/>
          <p:cNvSpPr txBox="1">
            <a:spLocks noGrp="1"/>
          </p:cNvSpPr>
          <p:nvPr>
            <p:ph type="title" idx="2"/>
          </p:nvPr>
        </p:nvSpPr>
        <p:spPr>
          <a:xfrm rot="442287">
            <a:off x="3631600" y="2042983"/>
            <a:ext cx="2076361" cy="74142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Say it</a:t>
            </a:r>
            <a:endParaRPr dirty="0"/>
          </a:p>
        </p:txBody>
      </p:sp>
      <p:pic>
        <p:nvPicPr>
          <p:cNvPr id="16" name="Picture 6" descr="Say Icon #1566 - Free Icons Library">
            <a:extLst>
              <a:ext uri="{FF2B5EF4-FFF2-40B4-BE49-F238E27FC236}">
                <a16:creationId xmlns:a16="http://schemas.microsoft.com/office/drawing/2014/main" id="{49FD2836-C5CE-724E-838A-0895D050E8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345" y="2413695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22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92" y="189647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219044" y="3108515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0741" y="-135377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219045" y="2020955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849737" y="989557"/>
            <a:ext cx="3270447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Production</a:t>
            </a:r>
            <a:r>
              <a:rPr kumimoji="0" lang="en-AU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</a:t>
            </a:r>
            <a:endParaRPr kumimoji="0" lang="zh-CN" altLang="en-US" sz="149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593188" y="2495488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Shopping list</a:t>
            </a:r>
            <a:r>
              <a:rPr kumimoji="0" lang="en-US" sz="3000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game</a:t>
            </a:r>
            <a:endParaRPr kumimoji="0" lang="en-US" sz="3000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36" name="图片 65">
            <a:extLst>
              <a:ext uri="{FF2B5EF4-FFF2-40B4-BE49-F238E27FC236}">
                <a16:creationId xmlns:a16="http://schemas.microsoft.com/office/drawing/2014/main" id="{44AE5A3C-3E64-4046-9779-44221E598C7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67233" y="859458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08028" y="116725"/>
            <a:ext cx="804338" cy="385665"/>
          </a:xfrm>
          <a:prstGeom prst="rect">
            <a:avLst/>
          </a:prstGeom>
        </p:spPr>
      </p:pic>
      <p:pic>
        <p:nvPicPr>
          <p:cNvPr id="38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1937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2652;p71"/>
          <p:cNvSpPr/>
          <p:nvPr/>
        </p:nvSpPr>
        <p:spPr>
          <a:xfrm rot="20626244">
            <a:off x="58790" y="192747"/>
            <a:ext cx="1598093" cy="1137689"/>
          </a:xfrm>
          <a:custGeom>
            <a:avLst/>
            <a:gdLst/>
            <a:ahLst/>
            <a:cxnLst/>
            <a:rect l="l" t="t" r="r" b="b"/>
            <a:pathLst>
              <a:path w="16277" h="15222" extrusionOk="0">
                <a:moveTo>
                  <a:pt x="5649" y="1"/>
                </a:moveTo>
                <a:cubicBezTo>
                  <a:pt x="5190" y="19"/>
                  <a:pt x="4730" y="37"/>
                  <a:pt x="4271" y="60"/>
                </a:cubicBezTo>
                <a:cubicBezTo>
                  <a:pt x="4235" y="60"/>
                  <a:pt x="4207" y="83"/>
                  <a:pt x="4194" y="115"/>
                </a:cubicBezTo>
                <a:cubicBezTo>
                  <a:pt x="4139" y="310"/>
                  <a:pt x="4162" y="478"/>
                  <a:pt x="4207" y="674"/>
                </a:cubicBezTo>
                <a:cubicBezTo>
                  <a:pt x="4244" y="824"/>
                  <a:pt x="4285" y="960"/>
                  <a:pt x="4266" y="1110"/>
                </a:cubicBezTo>
                <a:cubicBezTo>
                  <a:pt x="4292" y="1336"/>
                  <a:pt x="4099" y="1574"/>
                  <a:pt x="3878" y="1574"/>
                </a:cubicBezTo>
                <a:cubicBezTo>
                  <a:pt x="3828" y="1574"/>
                  <a:pt x="3776" y="1561"/>
                  <a:pt x="3725" y="1533"/>
                </a:cubicBezTo>
                <a:cubicBezTo>
                  <a:pt x="3684" y="1515"/>
                  <a:pt x="3653" y="1483"/>
                  <a:pt x="3621" y="1447"/>
                </a:cubicBezTo>
                <a:cubicBezTo>
                  <a:pt x="3584" y="1415"/>
                  <a:pt x="3562" y="1379"/>
                  <a:pt x="3562" y="1333"/>
                </a:cubicBezTo>
                <a:cubicBezTo>
                  <a:pt x="3534" y="1261"/>
                  <a:pt x="3530" y="1183"/>
                  <a:pt x="3553" y="1110"/>
                </a:cubicBezTo>
                <a:cubicBezTo>
                  <a:pt x="3598" y="956"/>
                  <a:pt x="3739" y="874"/>
                  <a:pt x="3889" y="847"/>
                </a:cubicBezTo>
                <a:lnTo>
                  <a:pt x="3907" y="838"/>
                </a:lnTo>
                <a:cubicBezTo>
                  <a:pt x="3921" y="824"/>
                  <a:pt x="3925" y="801"/>
                  <a:pt x="3921" y="778"/>
                </a:cubicBezTo>
                <a:cubicBezTo>
                  <a:pt x="3889" y="569"/>
                  <a:pt x="3862" y="360"/>
                  <a:pt x="3830" y="155"/>
                </a:cubicBezTo>
                <a:cubicBezTo>
                  <a:pt x="3825" y="119"/>
                  <a:pt x="3784" y="101"/>
                  <a:pt x="3757" y="96"/>
                </a:cubicBezTo>
                <a:cubicBezTo>
                  <a:pt x="3542" y="78"/>
                  <a:pt x="3329" y="69"/>
                  <a:pt x="3117" y="69"/>
                </a:cubicBezTo>
                <a:cubicBezTo>
                  <a:pt x="2857" y="69"/>
                  <a:pt x="2598" y="82"/>
                  <a:pt x="2338" y="110"/>
                </a:cubicBezTo>
                <a:cubicBezTo>
                  <a:pt x="2302" y="115"/>
                  <a:pt x="2275" y="133"/>
                  <a:pt x="2266" y="165"/>
                </a:cubicBezTo>
                <a:cubicBezTo>
                  <a:pt x="2179" y="447"/>
                  <a:pt x="2220" y="660"/>
                  <a:pt x="2334" y="897"/>
                </a:cubicBezTo>
                <a:cubicBezTo>
                  <a:pt x="2475" y="997"/>
                  <a:pt x="2602" y="1183"/>
                  <a:pt x="2616" y="1338"/>
                </a:cubicBezTo>
                <a:cubicBezTo>
                  <a:pt x="2629" y="1511"/>
                  <a:pt x="2529" y="1620"/>
                  <a:pt x="2402" y="1665"/>
                </a:cubicBezTo>
                <a:cubicBezTo>
                  <a:pt x="2356" y="1697"/>
                  <a:pt x="2297" y="1724"/>
                  <a:pt x="2220" y="1733"/>
                </a:cubicBezTo>
                <a:lnTo>
                  <a:pt x="2061" y="1756"/>
                </a:lnTo>
                <a:cubicBezTo>
                  <a:pt x="1765" y="1756"/>
                  <a:pt x="1570" y="1588"/>
                  <a:pt x="1683" y="1192"/>
                </a:cubicBezTo>
                <a:cubicBezTo>
                  <a:pt x="1711" y="1106"/>
                  <a:pt x="1788" y="1024"/>
                  <a:pt x="1829" y="938"/>
                </a:cubicBezTo>
                <a:cubicBezTo>
                  <a:pt x="2202" y="146"/>
                  <a:pt x="1188" y="192"/>
                  <a:pt x="688" y="128"/>
                </a:cubicBezTo>
                <a:lnTo>
                  <a:pt x="665" y="128"/>
                </a:lnTo>
                <a:cubicBezTo>
                  <a:pt x="654" y="125"/>
                  <a:pt x="643" y="123"/>
                  <a:pt x="631" y="123"/>
                </a:cubicBezTo>
                <a:cubicBezTo>
                  <a:pt x="581" y="123"/>
                  <a:pt x="533" y="156"/>
                  <a:pt x="533" y="219"/>
                </a:cubicBezTo>
                <a:cubicBezTo>
                  <a:pt x="601" y="4094"/>
                  <a:pt x="510" y="7973"/>
                  <a:pt x="255" y="11838"/>
                </a:cubicBezTo>
                <a:cubicBezTo>
                  <a:pt x="187" y="12934"/>
                  <a:pt x="101" y="14030"/>
                  <a:pt x="5" y="15126"/>
                </a:cubicBezTo>
                <a:cubicBezTo>
                  <a:pt x="1" y="15176"/>
                  <a:pt x="55" y="15222"/>
                  <a:pt x="101" y="15222"/>
                </a:cubicBezTo>
                <a:cubicBezTo>
                  <a:pt x="4244" y="15194"/>
                  <a:pt x="8387" y="15026"/>
                  <a:pt x="12520" y="14712"/>
                </a:cubicBezTo>
                <a:cubicBezTo>
                  <a:pt x="13685" y="14626"/>
                  <a:pt x="14981" y="14690"/>
                  <a:pt x="16145" y="14580"/>
                </a:cubicBezTo>
                <a:cubicBezTo>
                  <a:pt x="16147" y="14580"/>
                  <a:pt x="16149" y="14580"/>
                  <a:pt x="16151" y="14580"/>
                </a:cubicBezTo>
                <a:cubicBezTo>
                  <a:pt x="16180" y="14580"/>
                  <a:pt x="16191" y="14600"/>
                  <a:pt x="16195" y="14600"/>
                </a:cubicBezTo>
                <a:cubicBezTo>
                  <a:pt x="16197" y="14600"/>
                  <a:pt x="16196" y="14594"/>
                  <a:pt x="16195" y="14576"/>
                </a:cubicBezTo>
                <a:cubicBezTo>
                  <a:pt x="15972" y="10892"/>
                  <a:pt x="16277" y="6954"/>
                  <a:pt x="16109" y="3275"/>
                </a:cubicBezTo>
                <a:cubicBezTo>
                  <a:pt x="16036" y="1688"/>
                  <a:pt x="15781" y="155"/>
                  <a:pt x="15781" y="155"/>
                </a:cubicBezTo>
                <a:lnTo>
                  <a:pt x="15740" y="155"/>
                </a:lnTo>
                <a:cubicBezTo>
                  <a:pt x="15567" y="165"/>
                  <a:pt x="15390" y="174"/>
                  <a:pt x="15217" y="183"/>
                </a:cubicBezTo>
                <a:cubicBezTo>
                  <a:pt x="15053" y="174"/>
                  <a:pt x="14890" y="160"/>
                  <a:pt x="14726" y="151"/>
                </a:cubicBezTo>
                <a:cubicBezTo>
                  <a:pt x="14666" y="148"/>
                  <a:pt x="14580" y="129"/>
                  <a:pt x="14503" y="129"/>
                </a:cubicBezTo>
                <a:cubicBezTo>
                  <a:pt x="14458" y="129"/>
                  <a:pt x="14417" y="135"/>
                  <a:pt x="14385" y="155"/>
                </a:cubicBezTo>
                <a:cubicBezTo>
                  <a:pt x="14194" y="278"/>
                  <a:pt x="14289" y="556"/>
                  <a:pt x="14376" y="706"/>
                </a:cubicBezTo>
                <a:cubicBezTo>
                  <a:pt x="14426" y="783"/>
                  <a:pt x="14530" y="851"/>
                  <a:pt x="14558" y="933"/>
                </a:cubicBezTo>
                <a:cubicBezTo>
                  <a:pt x="14635" y="1160"/>
                  <a:pt x="14549" y="1383"/>
                  <a:pt x="14335" y="1461"/>
                </a:cubicBezTo>
                <a:cubicBezTo>
                  <a:pt x="14267" y="1486"/>
                  <a:pt x="14158" y="1513"/>
                  <a:pt x="14058" y="1513"/>
                </a:cubicBezTo>
                <a:cubicBezTo>
                  <a:pt x="13978" y="1513"/>
                  <a:pt x="13904" y="1495"/>
                  <a:pt x="13862" y="1447"/>
                </a:cubicBezTo>
                <a:cubicBezTo>
                  <a:pt x="13730" y="1297"/>
                  <a:pt x="13776" y="1010"/>
                  <a:pt x="13871" y="865"/>
                </a:cubicBezTo>
                <a:cubicBezTo>
                  <a:pt x="14007" y="642"/>
                  <a:pt x="14121" y="433"/>
                  <a:pt x="13980" y="187"/>
                </a:cubicBezTo>
                <a:cubicBezTo>
                  <a:pt x="13967" y="160"/>
                  <a:pt x="13939" y="146"/>
                  <a:pt x="13912" y="146"/>
                </a:cubicBezTo>
                <a:cubicBezTo>
                  <a:pt x="13348" y="151"/>
                  <a:pt x="12793" y="192"/>
                  <a:pt x="12234" y="269"/>
                </a:cubicBezTo>
                <a:cubicBezTo>
                  <a:pt x="12211" y="274"/>
                  <a:pt x="12184" y="301"/>
                  <a:pt x="12179" y="324"/>
                </a:cubicBezTo>
                <a:cubicBezTo>
                  <a:pt x="12152" y="501"/>
                  <a:pt x="12120" y="678"/>
                  <a:pt x="12093" y="856"/>
                </a:cubicBezTo>
                <a:cubicBezTo>
                  <a:pt x="12084" y="901"/>
                  <a:pt x="12111" y="951"/>
                  <a:pt x="12166" y="951"/>
                </a:cubicBezTo>
                <a:cubicBezTo>
                  <a:pt x="12525" y="1165"/>
                  <a:pt x="12502" y="1365"/>
                  <a:pt x="12102" y="1552"/>
                </a:cubicBezTo>
                <a:cubicBezTo>
                  <a:pt x="12054" y="1562"/>
                  <a:pt x="12005" y="1567"/>
                  <a:pt x="11957" y="1567"/>
                </a:cubicBezTo>
                <a:cubicBezTo>
                  <a:pt x="11851" y="1567"/>
                  <a:pt x="11746" y="1542"/>
                  <a:pt x="11643" y="1492"/>
                </a:cubicBezTo>
                <a:cubicBezTo>
                  <a:pt x="11002" y="1015"/>
                  <a:pt x="11715" y="983"/>
                  <a:pt x="11816" y="806"/>
                </a:cubicBezTo>
                <a:cubicBezTo>
                  <a:pt x="11906" y="642"/>
                  <a:pt x="11843" y="392"/>
                  <a:pt x="11806" y="219"/>
                </a:cubicBezTo>
                <a:cubicBezTo>
                  <a:pt x="11802" y="187"/>
                  <a:pt x="11766" y="160"/>
                  <a:pt x="11734" y="160"/>
                </a:cubicBezTo>
                <a:cubicBezTo>
                  <a:pt x="11220" y="178"/>
                  <a:pt x="10706" y="192"/>
                  <a:pt x="10192" y="210"/>
                </a:cubicBezTo>
                <a:cubicBezTo>
                  <a:pt x="10142" y="269"/>
                  <a:pt x="10115" y="333"/>
                  <a:pt x="10092" y="401"/>
                </a:cubicBezTo>
                <a:cubicBezTo>
                  <a:pt x="10083" y="451"/>
                  <a:pt x="10078" y="497"/>
                  <a:pt x="10074" y="547"/>
                </a:cubicBezTo>
                <a:cubicBezTo>
                  <a:pt x="10133" y="760"/>
                  <a:pt x="10328" y="997"/>
                  <a:pt x="10315" y="1197"/>
                </a:cubicBezTo>
                <a:cubicBezTo>
                  <a:pt x="10302" y="1387"/>
                  <a:pt x="10187" y="1466"/>
                  <a:pt x="10055" y="1466"/>
                </a:cubicBezTo>
                <a:cubicBezTo>
                  <a:pt x="10048" y="1466"/>
                  <a:pt x="10040" y="1466"/>
                  <a:pt x="10033" y="1465"/>
                </a:cubicBezTo>
                <a:cubicBezTo>
                  <a:pt x="10007" y="1471"/>
                  <a:pt x="9977" y="1474"/>
                  <a:pt x="9944" y="1474"/>
                </a:cubicBezTo>
                <a:cubicBezTo>
                  <a:pt x="9901" y="1474"/>
                  <a:pt x="9852" y="1469"/>
                  <a:pt x="9801" y="1456"/>
                </a:cubicBezTo>
                <a:cubicBezTo>
                  <a:pt x="9564" y="1411"/>
                  <a:pt x="9469" y="1261"/>
                  <a:pt x="9519" y="1001"/>
                </a:cubicBezTo>
                <a:cubicBezTo>
                  <a:pt x="9542" y="883"/>
                  <a:pt x="9619" y="774"/>
                  <a:pt x="9660" y="660"/>
                </a:cubicBezTo>
                <a:cubicBezTo>
                  <a:pt x="9719" y="492"/>
                  <a:pt x="9733" y="369"/>
                  <a:pt x="9655" y="205"/>
                </a:cubicBezTo>
                <a:cubicBezTo>
                  <a:pt x="9646" y="183"/>
                  <a:pt x="9614" y="169"/>
                  <a:pt x="9587" y="169"/>
                </a:cubicBezTo>
                <a:cubicBezTo>
                  <a:pt x="9151" y="183"/>
                  <a:pt x="8710" y="196"/>
                  <a:pt x="8268" y="210"/>
                </a:cubicBezTo>
                <a:cubicBezTo>
                  <a:pt x="8227" y="210"/>
                  <a:pt x="8187" y="246"/>
                  <a:pt x="8191" y="287"/>
                </a:cubicBezTo>
                <a:cubicBezTo>
                  <a:pt x="8214" y="601"/>
                  <a:pt x="8036" y="778"/>
                  <a:pt x="8305" y="1006"/>
                </a:cubicBezTo>
                <a:cubicBezTo>
                  <a:pt x="8387" y="1074"/>
                  <a:pt x="8573" y="1142"/>
                  <a:pt x="8591" y="1279"/>
                </a:cubicBezTo>
                <a:cubicBezTo>
                  <a:pt x="8635" y="1568"/>
                  <a:pt x="8299" y="1684"/>
                  <a:pt x="8067" y="1684"/>
                </a:cubicBezTo>
                <a:cubicBezTo>
                  <a:pt x="8058" y="1684"/>
                  <a:pt x="8050" y="1684"/>
                  <a:pt x="8041" y="1683"/>
                </a:cubicBezTo>
                <a:cubicBezTo>
                  <a:pt x="7923" y="1679"/>
                  <a:pt x="7673" y="1629"/>
                  <a:pt x="7568" y="1547"/>
                </a:cubicBezTo>
                <a:cubicBezTo>
                  <a:pt x="7282" y="1315"/>
                  <a:pt x="7523" y="1047"/>
                  <a:pt x="7636" y="847"/>
                </a:cubicBezTo>
                <a:cubicBezTo>
                  <a:pt x="7727" y="692"/>
                  <a:pt x="7909" y="292"/>
                  <a:pt x="7677" y="151"/>
                </a:cubicBezTo>
                <a:cubicBezTo>
                  <a:pt x="7634" y="126"/>
                  <a:pt x="7572" y="117"/>
                  <a:pt x="7503" y="117"/>
                </a:cubicBezTo>
                <a:cubicBezTo>
                  <a:pt x="7373" y="117"/>
                  <a:pt x="7219" y="146"/>
                  <a:pt x="7127" y="146"/>
                </a:cubicBezTo>
                <a:cubicBezTo>
                  <a:pt x="6818" y="146"/>
                  <a:pt x="6504" y="142"/>
                  <a:pt x="6190" y="128"/>
                </a:cubicBezTo>
                <a:cubicBezTo>
                  <a:pt x="6149" y="128"/>
                  <a:pt x="6117" y="165"/>
                  <a:pt x="6113" y="205"/>
                </a:cubicBezTo>
                <a:cubicBezTo>
                  <a:pt x="6104" y="406"/>
                  <a:pt x="6090" y="610"/>
                  <a:pt x="6081" y="810"/>
                </a:cubicBezTo>
                <a:cubicBezTo>
                  <a:pt x="6304" y="915"/>
                  <a:pt x="6527" y="1138"/>
                  <a:pt x="6336" y="1392"/>
                </a:cubicBezTo>
                <a:cubicBezTo>
                  <a:pt x="6242" y="1518"/>
                  <a:pt x="6090" y="1569"/>
                  <a:pt x="5936" y="1569"/>
                </a:cubicBezTo>
                <a:cubicBezTo>
                  <a:pt x="5912" y="1569"/>
                  <a:pt x="5887" y="1568"/>
                  <a:pt x="5863" y="1565"/>
                </a:cubicBezTo>
                <a:cubicBezTo>
                  <a:pt x="5848" y="1567"/>
                  <a:pt x="5834" y="1567"/>
                  <a:pt x="5820" y="1567"/>
                </a:cubicBezTo>
                <a:cubicBezTo>
                  <a:pt x="5701" y="1567"/>
                  <a:pt x="5579" y="1518"/>
                  <a:pt x="5490" y="1424"/>
                </a:cubicBezTo>
                <a:cubicBezTo>
                  <a:pt x="5431" y="1361"/>
                  <a:pt x="5381" y="1279"/>
                  <a:pt x="5376" y="1192"/>
                </a:cubicBezTo>
                <a:cubicBezTo>
                  <a:pt x="5372" y="1188"/>
                  <a:pt x="5367" y="1183"/>
                  <a:pt x="5362" y="1179"/>
                </a:cubicBezTo>
                <a:lnTo>
                  <a:pt x="5376" y="1160"/>
                </a:lnTo>
                <a:lnTo>
                  <a:pt x="5376" y="1156"/>
                </a:lnTo>
                <a:cubicBezTo>
                  <a:pt x="5381" y="1083"/>
                  <a:pt x="5412" y="1024"/>
                  <a:pt x="5463" y="979"/>
                </a:cubicBezTo>
                <a:cubicBezTo>
                  <a:pt x="5494" y="942"/>
                  <a:pt x="5535" y="910"/>
                  <a:pt x="5572" y="879"/>
                </a:cubicBezTo>
                <a:cubicBezTo>
                  <a:pt x="5576" y="874"/>
                  <a:pt x="5576" y="874"/>
                  <a:pt x="5581" y="869"/>
                </a:cubicBezTo>
                <a:cubicBezTo>
                  <a:pt x="5590" y="860"/>
                  <a:pt x="5599" y="856"/>
                  <a:pt x="5608" y="847"/>
                </a:cubicBezTo>
                <a:cubicBezTo>
                  <a:pt x="5644" y="815"/>
                  <a:pt x="5681" y="774"/>
                  <a:pt x="5704" y="724"/>
                </a:cubicBezTo>
                <a:cubicBezTo>
                  <a:pt x="5744" y="628"/>
                  <a:pt x="5754" y="519"/>
                  <a:pt x="5749" y="415"/>
                </a:cubicBezTo>
                <a:cubicBezTo>
                  <a:pt x="5735" y="351"/>
                  <a:pt x="5726" y="287"/>
                  <a:pt x="5722" y="219"/>
                </a:cubicBezTo>
                <a:cubicBezTo>
                  <a:pt x="5717" y="210"/>
                  <a:pt x="5717" y="205"/>
                  <a:pt x="5713" y="196"/>
                </a:cubicBezTo>
                <a:cubicBezTo>
                  <a:pt x="5704" y="133"/>
                  <a:pt x="5694" y="74"/>
                  <a:pt x="5690" y="14"/>
                </a:cubicBezTo>
                <a:cubicBezTo>
                  <a:pt x="5681" y="5"/>
                  <a:pt x="5667" y="1"/>
                  <a:pt x="5649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sp>
        <p:nvSpPr>
          <p:cNvPr id="41" name="Google Shape;2655;p71"/>
          <p:cNvSpPr/>
          <p:nvPr/>
        </p:nvSpPr>
        <p:spPr>
          <a:xfrm rot="19987568">
            <a:off x="-193639" y="227007"/>
            <a:ext cx="756440" cy="516807"/>
          </a:xfrm>
          <a:custGeom>
            <a:avLst/>
            <a:gdLst/>
            <a:ahLst/>
            <a:cxnLst/>
            <a:rect l="l" t="t" r="r" b="b"/>
            <a:pathLst>
              <a:path w="7491" h="4872" extrusionOk="0">
                <a:moveTo>
                  <a:pt x="6645" y="1"/>
                </a:moveTo>
                <a:lnTo>
                  <a:pt x="6576" y="28"/>
                </a:lnTo>
                <a:cubicBezTo>
                  <a:pt x="6576" y="28"/>
                  <a:pt x="5494" y="519"/>
                  <a:pt x="5426" y="537"/>
                </a:cubicBezTo>
                <a:cubicBezTo>
                  <a:pt x="5358" y="555"/>
                  <a:pt x="3352" y="1479"/>
                  <a:pt x="3352" y="1479"/>
                </a:cubicBezTo>
                <a:cubicBezTo>
                  <a:pt x="3352" y="1479"/>
                  <a:pt x="1765" y="2188"/>
                  <a:pt x="1137" y="2456"/>
                </a:cubicBezTo>
                <a:cubicBezTo>
                  <a:pt x="514" y="2725"/>
                  <a:pt x="14" y="2943"/>
                  <a:pt x="1" y="2957"/>
                </a:cubicBezTo>
                <a:lnTo>
                  <a:pt x="401" y="3125"/>
                </a:lnTo>
                <a:lnTo>
                  <a:pt x="337" y="3216"/>
                </a:lnTo>
                <a:lnTo>
                  <a:pt x="151" y="3475"/>
                </a:lnTo>
                <a:cubicBezTo>
                  <a:pt x="151" y="3475"/>
                  <a:pt x="273" y="3516"/>
                  <a:pt x="351" y="3521"/>
                </a:cubicBezTo>
                <a:cubicBezTo>
                  <a:pt x="433" y="3530"/>
                  <a:pt x="433" y="3630"/>
                  <a:pt x="437" y="3680"/>
                </a:cubicBezTo>
                <a:cubicBezTo>
                  <a:pt x="446" y="3734"/>
                  <a:pt x="364" y="3962"/>
                  <a:pt x="364" y="3962"/>
                </a:cubicBezTo>
                <a:cubicBezTo>
                  <a:pt x="364" y="3962"/>
                  <a:pt x="383" y="4034"/>
                  <a:pt x="410" y="4057"/>
                </a:cubicBezTo>
                <a:cubicBezTo>
                  <a:pt x="437" y="4075"/>
                  <a:pt x="669" y="4107"/>
                  <a:pt x="669" y="4107"/>
                </a:cubicBezTo>
                <a:lnTo>
                  <a:pt x="405" y="4471"/>
                </a:lnTo>
                <a:lnTo>
                  <a:pt x="537" y="4485"/>
                </a:lnTo>
                <a:lnTo>
                  <a:pt x="828" y="4535"/>
                </a:lnTo>
                <a:lnTo>
                  <a:pt x="633" y="4871"/>
                </a:lnTo>
                <a:cubicBezTo>
                  <a:pt x="633" y="4871"/>
                  <a:pt x="710" y="4871"/>
                  <a:pt x="783" y="4867"/>
                </a:cubicBezTo>
                <a:cubicBezTo>
                  <a:pt x="856" y="4857"/>
                  <a:pt x="1447" y="4630"/>
                  <a:pt x="1588" y="4566"/>
                </a:cubicBezTo>
                <a:cubicBezTo>
                  <a:pt x="1729" y="4507"/>
                  <a:pt x="2334" y="4307"/>
                  <a:pt x="2456" y="4244"/>
                </a:cubicBezTo>
                <a:cubicBezTo>
                  <a:pt x="2584" y="4184"/>
                  <a:pt x="3880" y="3593"/>
                  <a:pt x="4043" y="3502"/>
                </a:cubicBezTo>
                <a:cubicBezTo>
                  <a:pt x="4207" y="3407"/>
                  <a:pt x="5831" y="2606"/>
                  <a:pt x="6335" y="2356"/>
                </a:cubicBezTo>
                <a:cubicBezTo>
                  <a:pt x="6840" y="2111"/>
                  <a:pt x="7491" y="1706"/>
                  <a:pt x="7491" y="1706"/>
                </a:cubicBezTo>
                <a:cubicBezTo>
                  <a:pt x="7491" y="1706"/>
                  <a:pt x="7336" y="1665"/>
                  <a:pt x="7281" y="1642"/>
                </a:cubicBezTo>
                <a:cubicBezTo>
                  <a:pt x="7222" y="1620"/>
                  <a:pt x="7031" y="1474"/>
                  <a:pt x="7031" y="1474"/>
                </a:cubicBezTo>
                <a:lnTo>
                  <a:pt x="7199" y="1206"/>
                </a:lnTo>
                <a:lnTo>
                  <a:pt x="6777" y="1015"/>
                </a:lnTo>
                <a:lnTo>
                  <a:pt x="6899" y="656"/>
                </a:lnTo>
                <a:lnTo>
                  <a:pt x="6536" y="460"/>
                </a:lnTo>
                <a:lnTo>
                  <a:pt x="6645" y="1"/>
                </a:lnTo>
                <a:close/>
              </a:path>
            </a:pathLst>
          </a:custGeom>
          <a:solidFill>
            <a:srgbClr val="F3CC30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206405" y="875084"/>
            <a:ext cx="5117174" cy="42822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2100" b="1" kern="1200" dirty="0">
              <a:solidFill>
                <a:srgbClr val="00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6" name="Google Shape;2919;p95"/>
          <p:cNvSpPr/>
          <p:nvPr/>
        </p:nvSpPr>
        <p:spPr>
          <a:xfrm>
            <a:off x="2764978" y="2298149"/>
            <a:ext cx="1721356" cy="1230377"/>
          </a:xfrm>
          <a:custGeom>
            <a:avLst/>
            <a:gdLst/>
            <a:ahLst/>
            <a:cxnLst/>
            <a:rect l="l" t="t" r="r" b="b"/>
            <a:pathLst>
              <a:path w="68155" h="50589" extrusionOk="0">
                <a:moveTo>
                  <a:pt x="28226" y="569"/>
                </a:moveTo>
                <a:cubicBezTo>
                  <a:pt x="30520" y="569"/>
                  <a:pt x="32371" y="2183"/>
                  <a:pt x="32960" y="4290"/>
                </a:cubicBezTo>
                <a:lnTo>
                  <a:pt x="32960" y="4290"/>
                </a:lnTo>
                <a:cubicBezTo>
                  <a:pt x="32192" y="3569"/>
                  <a:pt x="31378" y="2871"/>
                  <a:pt x="30564" y="2220"/>
                </a:cubicBezTo>
                <a:cubicBezTo>
                  <a:pt x="29933" y="1730"/>
                  <a:pt x="29279" y="1146"/>
                  <a:pt x="28509" y="889"/>
                </a:cubicBezTo>
                <a:cubicBezTo>
                  <a:pt x="28184" y="771"/>
                  <a:pt x="27840" y="709"/>
                  <a:pt x="27489" y="709"/>
                </a:cubicBezTo>
                <a:cubicBezTo>
                  <a:pt x="27286" y="709"/>
                  <a:pt x="27080" y="730"/>
                  <a:pt x="26875" y="772"/>
                </a:cubicBezTo>
                <a:cubicBezTo>
                  <a:pt x="27108" y="702"/>
                  <a:pt x="27365" y="632"/>
                  <a:pt x="27598" y="609"/>
                </a:cubicBezTo>
                <a:cubicBezTo>
                  <a:pt x="27811" y="582"/>
                  <a:pt x="28020" y="569"/>
                  <a:pt x="28226" y="569"/>
                </a:cubicBezTo>
                <a:close/>
                <a:moveTo>
                  <a:pt x="16942" y="3199"/>
                </a:moveTo>
                <a:cubicBezTo>
                  <a:pt x="17219" y="3199"/>
                  <a:pt x="17496" y="3224"/>
                  <a:pt x="17769" y="3271"/>
                </a:cubicBezTo>
                <a:cubicBezTo>
                  <a:pt x="17668" y="3266"/>
                  <a:pt x="17568" y="3263"/>
                  <a:pt x="17467" y="3263"/>
                </a:cubicBezTo>
                <a:cubicBezTo>
                  <a:pt x="16098" y="3263"/>
                  <a:pt x="14746" y="3706"/>
                  <a:pt x="13636" y="4555"/>
                </a:cubicBezTo>
                <a:cubicBezTo>
                  <a:pt x="14197" y="3971"/>
                  <a:pt x="14920" y="3551"/>
                  <a:pt x="15714" y="3364"/>
                </a:cubicBezTo>
                <a:cubicBezTo>
                  <a:pt x="16118" y="3252"/>
                  <a:pt x="16531" y="3199"/>
                  <a:pt x="16942" y="3199"/>
                </a:cubicBezTo>
                <a:close/>
                <a:moveTo>
                  <a:pt x="17651" y="2468"/>
                </a:moveTo>
                <a:cubicBezTo>
                  <a:pt x="19309" y="2468"/>
                  <a:pt x="20933" y="3246"/>
                  <a:pt x="21972" y="4671"/>
                </a:cubicBezTo>
                <a:cubicBezTo>
                  <a:pt x="21364" y="4275"/>
                  <a:pt x="20734" y="3971"/>
                  <a:pt x="20057" y="3714"/>
                </a:cubicBezTo>
                <a:cubicBezTo>
                  <a:pt x="19083" y="3142"/>
                  <a:pt x="18027" y="2765"/>
                  <a:pt x="16916" y="2765"/>
                </a:cubicBezTo>
                <a:cubicBezTo>
                  <a:pt x="16350" y="2765"/>
                  <a:pt x="15769" y="2863"/>
                  <a:pt x="15177" y="3084"/>
                </a:cubicBezTo>
                <a:cubicBezTo>
                  <a:pt x="15962" y="2668"/>
                  <a:pt x="16811" y="2468"/>
                  <a:pt x="17651" y="2468"/>
                </a:cubicBezTo>
                <a:close/>
                <a:moveTo>
                  <a:pt x="22088" y="5232"/>
                </a:moveTo>
                <a:lnTo>
                  <a:pt x="22088" y="5232"/>
                </a:lnTo>
                <a:cubicBezTo>
                  <a:pt x="22205" y="5325"/>
                  <a:pt x="22322" y="5419"/>
                  <a:pt x="22438" y="5512"/>
                </a:cubicBezTo>
                <a:cubicBezTo>
                  <a:pt x="22438" y="5535"/>
                  <a:pt x="22462" y="5582"/>
                  <a:pt x="22485" y="5605"/>
                </a:cubicBezTo>
                <a:cubicBezTo>
                  <a:pt x="22345" y="5489"/>
                  <a:pt x="22205" y="5372"/>
                  <a:pt x="22088" y="5232"/>
                </a:cubicBezTo>
                <a:close/>
                <a:moveTo>
                  <a:pt x="31754" y="3668"/>
                </a:moveTo>
                <a:lnTo>
                  <a:pt x="31801" y="3714"/>
                </a:lnTo>
                <a:cubicBezTo>
                  <a:pt x="32105" y="3971"/>
                  <a:pt x="32595" y="4368"/>
                  <a:pt x="33085" y="4812"/>
                </a:cubicBezTo>
                <a:cubicBezTo>
                  <a:pt x="33155" y="5092"/>
                  <a:pt x="33179" y="5395"/>
                  <a:pt x="33179" y="5699"/>
                </a:cubicBezTo>
                <a:cubicBezTo>
                  <a:pt x="32805" y="4975"/>
                  <a:pt x="32315" y="4275"/>
                  <a:pt x="31754" y="3668"/>
                </a:cubicBezTo>
                <a:close/>
                <a:moveTo>
                  <a:pt x="27488" y="1106"/>
                </a:moveTo>
                <a:cubicBezTo>
                  <a:pt x="27785" y="1106"/>
                  <a:pt x="28095" y="1156"/>
                  <a:pt x="28416" y="1263"/>
                </a:cubicBezTo>
                <a:cubicBezTo>
                  <a:pt x="29326" y="1566"/>
                  <a:pt x="30190" y="2290"/>
                  <a:pt x="30961" y="2990"/>
                </a:cubicBezTo>
                <a:cubicBezTo>
                  <a:pt x="30797" y="2850"/>
                  <a:pt x="30610" y="2734"/>
                  <a:pt x="30424" y="2617"/>
                </a:cubicBezTo>
                <a:cubicBezTo>
                  <a:pt x="29748" y="2206"/>
                  <a:pt x="28980" y="1988"/>
                  <a:pt x="28207" y="1988"/>
                </a:cubicBezTo>
                <a:cubicBezTo>
                  <a:pt x="27751" y="1988"/>
                  <a:pt x="27293" y="2064"/>
                  <a:pt x="26851" y="2220"/>
                </a:cubicBezTo>
                <a:cubicBezTo>
                  <a:pt x="26081" y="2337"/>
                  <a:pt x="25380" y="2734"/>
                  <a:pt x="24843" y="3294"/>
                </a:cubicBezTo>
                <a:cubicBezTo>
                  <a:pt x="24260" y="4018"/>
                  <a:pt x="23863" y="4905"/>
                  <a:pt x="23746" y="5816"/>
                </a:cubicBezTo>
                <a:lnTo>
                  <a:pt x="23746" y="5839"/>
                </a:lnTo>
                <a:cubicBezTo>
                  <a:pt x="23653" y="5372"/>
                  <a:pt x="23653" y="4928"/>
                  <a:pt x="23746" y="4485"/>
                </a:cubicBezTo>
                <a:cubicBezTo>
                  <a:pt x="24443" y="2753"/>
                  <a:pt x="25767" y="1106"/>
                  <a:pt x="27488" y="1106"/>
                </a:cubicBezTo>
                <a:close/>
                <a:moveTo>
                  <a:pt x="33926" y="5699"/>
                </a:moveTo>
                <a:cubicBezTo>
                  <a:pt x="34066" y="5862"/>
                  <a:pt x="34183" y="6072"/>
                  <a:pt x="34276" y="6283"/>
                </a:cubicBezTo>
                <a:lnTo>
                  <a:pt x="34229" y="6376"/>
                </a:lnTo>
                <a:cubicBezTo>
                  <a:pt x="34206" y="6329"/>
                  <a:pt x="34136" y="6283"/>
                  <a:pt x="34089" y="6283"/>
                </a:cubicBezTo>
                <a:cubicBezTo>
                  <a:pt x="33949" y="6283"/>
                  <a:pt x="33786" y="6329"/>
                  <a:pt x="33669" y="6423"/>
                </a:cubicBezTo>
                <a:cubicBezTo>
                  <a:pt x="33669" y="6306"/>
                  <a:pt x="33669" y="6212"/>
                  <a:pt x="33692" y="6119"/>
                </a:cubicBezTo>
                <a:cubicBezTo>
                  <a:pt x="33762" y="5956"/>
                  <a:pt x="33832" y="5816"/>
                  <a:pt x="33926" y="5699"/>
                </a:cubicBezTo>
                <a:close/>
                <a:moveTo>
                  <a:pt x="17950" y="4210"/>
                </a:moveTo>
                <a:cubicBezTo>
                  <a:pt x="19521" y="4210"/>
                  <a:pt x="21026" y="4974"/>
                  <a:pt x="22322" y="6026"/>
                </a:cubicBezTo>
                <a:cubicBezTo>
                  <a:pt x="22438" y="6166"/>
                  <a:pt x="22579" y="6306"/>
                  <a:pt x="22719" y="6446"/>
                </a:cubicBezTo>
                <a:cubicBezTo>
                  <a:pt x="22742" y="6493"/>
                  <a:pt x="22765" y="6563"/>
                  <a:pt x="22765" y="6633"/>
                </a:cubicBezTo>
                <a:cubicBezTo>
                  <a:pt x="21584" y="5238"/>
                  <a:pt x="19753" y="4425"/>
                  <a:pt x="17943" y="4425"/>
                </a:cubicBezTo>
                <a:cubicBezTo>
                  <a:pt x="16782" y="4425"/>
                  <a:pt x="15630" y="4759"/>
                  <a:pt x="14664" y="5489"/>
                </a:cubicBezTo>
                <a:cubicBezTo>
                  <a:pt x="14623" y="5509"/>
                  <a:pt x="14582" y="5548"/>
                  <a:pt x="14556" y="5572"/>
                </a:cubicBezTo>
                <a:lnTo>
                  <a:pt x="14556" y="5572"/>
                </a:lnTo>
                <a:cubicBezTo>
                  <a:pt x="14811" y="5320"/>
                  <a:pt x="15111" y="5113"/>
                  <a:pt x="15411" y="4928"/>
                </a:cubicBezTo>
                <a:cubicBezTo>
                  <a:pt x="16261" y="4426"/>
                  <a:pt x="17115" y="4210"/>
                  <a:pt x="17950" y="4210"/>
                </a:cubicBezTo>
                <a:close/>
                <a:moveTo>
                  <a:pt x="41506" y="2271"/>
                </a:moveTo>
                <a:cubicBezTo>
                  <a:pt x="41930" y="2271"/>
                  <a:pt x="42354" y="2309"/>
                  <a:pt x="42775" y="2383"/>
                </a:cubicBezTo>
                <a:cubicBezTo>
                  <a:pt x="44222" y="2827"/>
                  <a:pt x="45460" y="3784"/>
                  <a:pt x="46230" y="5092"/>
                </a:cubicBezTo>
                <a:cubicBezTo>
                  <a:pt x="46534" y="5582"/>
                  <a:pt x="46721" y="6166"/>
                  <a:pt x="46791" y="6749"/>
                </a:cubicBezTo>
                <a:cubicBezTo>
                  <a:pt x="46137" y="5092"/>
                  <a:pt x="44783" y="3808"/>
                  <a:pt x="43102" y="3271"/>
                </a:cubicBezTo>
                <a:cubicBezTo>
                  <a:pt x="42403" y="3051"/>
                  <a:pt x="41710" y="2950"/>
                  <a:pt x="41032" y="2950"/>
                </a:cubicBezTo>
                <a:cubicBezTo>
                  <a:pt x="38897" y="2950"/>
                  <a:pt x="36903" y="3954"/>
                  <a:pt x="35327" y="5442"/>
                </a:cubicBezTo>
                <a:cubicBezTo>
                  <a:pt x="35420" y="5325"/>
                  <a:pt x="35513" y="5185"/>
                  <a:pt x="35630" y="5068"/>
                </a:cubicBezTo>
                <a:cubicBezTo>
                  <a:pt x="35864" y="4788"/>
                  <a:pt x="36120" y="4531"/>
                  <a:pt x="36424" y="4275"/>
                </a:cubicBezTo>
                <a:cubicBezTo>
                  <a:pt x="37335" y="3457"/>
                  <a:pt x="38432" y="2874"/>
                  <a:pt x="39599" y="2523"/>
                </a:cubicBezTo>
                <a:cubicBezTo>
                  <a:pt x="40230" y="2355"/>
                  <a:pt x="40869" y="2271"/>
                  <a:pt x="41506" y="2271"/>
                </a:cubicBezTo>
                <a:close/>
                <a:moveTo>
                  <a:pt x="41321" y="1614"/>
                </a:moveTo>
                <a:cubicBezTo>
                  <a:pt x="41611" y="1614"/>
                  <a:pt x="41902" y="1629"/>
                  <a:pt x="42191" y="1660"/>
                </a:cubicBezTo>
                <a:lnTo>
                  <a:pt x="42214" y="1660"/>
                </a:lnTo>
                <a:cubicBezTo>
                  <a:pt x="44176" y="1846"/>
                  <a:pt x="45997" y="2827"/>
                  <a:pt x="47211" y="4415"/>
                </a:cubicBezTo>
                <a:cubicBezTo>
                  <a:pt x="47935" y="5372"/>
                  <a:pt x="48261" y="6586"/>
                  <a:pt x="48145" y="7777"/>
                </a:cubicBezTo>
                <a:cubicBezTo>
                  <a:pt x="47981" y="5208"/>
                  <a:pt x="46254" y="2990"/>
                  <a:pt x="43779" y="2197"/>
                </a:cubicBezTo>
                <a:cubicBezTo>
                  <a:pt x="43522" y="2127"/>
                  <a:pt x="43288" y="2056"/>
                  <a:pt x="43032" y="2010"/>
                </a:cubicBezTo>
                <a:cubicBezTo>
                  <a:pt x="42798" y="1940"/>
                  <a:pt x="42565" y="1870"/>
                  <a:pt x="42354" y="1823"/>
                </a:cubicBezTo>
                <a:cubicBezTo>
                  <a:pt x="41932" y="1736"/>
                  <a:pt x="41515" y="1694"/>
                  <a:pt x="41105" y="1694"/>
                </a:cubicBezTo>
                <a:cubicBezTo>
                  <a:pt x="38775" y="1694"/>
                  <a:pt x="36686" y="3031"/>
                  <a:pt x="35257" y="4858"/>
                </a:cubicBezTo>
                <a:cubicBezTo>
                  <a:pt x="35140" y="4998"/>
                  <a:pt x="35023" y="5162"/>
                  <a:pt x="34906" y="5302"/>
                </a:cubicBezTo>
                <a:cubicBezTo>
                  <a:pt x="34860" y="5349"/>
                  <a:pt x="34673" y="5652"/>
                  <a:pt x="34486" y="5956"/>
                </a:cubicBezTo>
                <a:cubicBezTo>
                  <a:pt x="34369" y="5769"/>
                  <a:pt x="34229" y="5582"/>
                  <a:pt x="34089" y="5419"/>
                </a:cubicBezTo>
                <a:cubicBezTo>
                  <a:pt x="35636" y="3045"/>
                  <a:pt x="38471" y="1614"/>
                  <a:pt x="41321" y="1614"/>
                </a:cubicBezTo>
                <a:close/>
                <a:moveTo>
                  <a:pt x="45693" y="3691"/>
                </a:moveTo>
                <a:lnTo>
                  <a:pt x="45693" y="3691"/>
                </a:lnTo>
                <a:cubicBezTo>
                  <a:pt x="45857" y="3808"/>
                  <a:pt x="46020" y="3948"/>
                  <a:pt x="46183" y="4111"/>
                </a:cubicBezTo>
                <a:cubicBezTo>
                  <a:pt x="47561" y="5535"/>
                  <a:pt x="48075" y="7590"/>
                  <a:pt x="47514" y="9505"/>
                </a:cubicBezTo>
                <a:cubicBezTo>
                  <a:pt x="47328" y="9785"/>
                  <a:pt x="47094" y="10042"/>
                  <a:pt x="46814" y="10275"/>
                </a:cubicBezTo>
                <a:cubicBezTo>
                  <a:pt x="47047" y="9691"/>
                  <a:pt x="47164" y="9061"/>
                  <a:pt x="47141" y="8431"/>
                </a:cubicBezTo>
                <a:cubicBezTo>
                  <a:pt x="47398" y="7263"/>
                  <a:pt x="47211" y="6026"/>
                  <a:pt x="46650" y="4975"/>
                </a:cubicBezTo>
                <a:cubicBezTo>
                  <a:pt x="46394" y="4508"/>
                  <a:pt x="46090" y="4064"/>
                  <a:pt x="45693" y="3691"/>
                </a:cubicBezTo>
                <a:close/>
                <a:moveTo>
                  <a:pt x="17512" y="3649"/>
                </a:moveTo>
                <a:cubicBezTo>
                  <a:pt x="18326" y="3649"/>
                  <a:pt x="19138" y="3805"/>
                  <a:pt x="19917" y="4088"/>
                </a:cubicBezTo>
                <a:cubicBezTo>
                  <a:pt x="20080" y="4181"/>
                  <a:pt x="20244" y="4298"/>
                  <a:pt x="20407" y="4391"/>
                </a:cubicBezTo>
                <a:cubicBezTo>
                  <a:pt x="19608" y="4038"/>
                  <a:pt x="18771" y="3833"/>
                  <a:pt x="17927" y="3833"/>
                </a:cubicBezTo>
                <a:cubicBezTo>
                  <a:pt x="16872" y="3833"/>
                  <a:pt x="15805" y="4153"/>
                  <a:pt x="14780" y="4905"/>
                </a:cubicBezTo>
                <a:cubicBezTo>
                  <a:pt x="13496" y="5839"/>
                  <a:pt x="12679" y="7286"/>
                  <a:pt x="12586" y="8874"/>
                </a:cubicBezTo>
                <a:cubicBezTo>
                  <a:pt x="12469" y="9505"/>
                  <a:pt x="12446" y="10135"/>
                  <a:pt x="12516" y="10765"/>
                </a:cubicBezTo>
                <a:cubicBezTo>
                  <a:pt x="12422" y="10532"/>
                  <a:pt x="12352" y="10298"/>
                  <a:pt x="12282" y="10065"/>
                </a:cubicBezTo>
                <a:cubicBezTo>
                  <a:pt x="12072" y="8851"/>
                  <a:pt x="12165" y="7590"/>
                  <a:pt x="12516" y="6399"/>
                </a:cubicBezTo>
                <a:cubicBezTo>
                  <a:pt x="12936" y="5699"/>
                  <a:pt x="13496" y="5092"/>
                  <a:pt x="14173" y="4648"/>
                </a:cubicBezTo>
                <a:cubicBezTo>
                  <a:pt x="15235" y="3954"/>
                  <a:pt x="16375" y="3649"/>
                  <a:pt x="17512" y="3649"/>
                </a:cubicBezTo>
                <a:close/>
                <a:moveTo>
                  <a:pt x="54840" y="8692"/>
                </a:moveTo>
                <a:cubicBezTo>
                  <a:pt x="56566" y="8692"/>
                  <a:pt x="58296" y="8970"/>
                  <a:pt x="59959" y="9528"/>
                </a:cubicBezTo>
                <a:cubicBezTo>
                  <a:pt x="61220" y="9948"/>
                  <a:pt x="62434" y="10532"/>
                  <a:pt x="63554" y="11256"/>
                </a:cubicBezTo>
                <a:cubicBezTo>
                  <a:pt x="63274" y="11092"/>
                  <a:pt x="62947" y="10929"/>
                  <a:pt x="62621" y="10789"/>
                </a:cubicBezTo>
                <a:cubicBezTo>
                  <a:pt x="60239" y="9528"/>
                  <a:pt x="57274" y="9014"/>
                  <a:pt x="54822" y="8968"/>
                </a:cubicBezTo>
                <a:cubicBezTo>
                  <a:pt x="54749" y="8967"/>
                  <a:pt x="54676" y="8966"/>
                  <a:pt x="54602" y="8966"/>
                </a:cubicBezTo>
                <a:cubicBezTo>
                  <a:pt x="52621" y="8966"/>
                  <a:pt x="50643" y="9271"/>
                  <a:pt x="48752" y="9901"/>
                </a:cubicBezTo>
                <a:lnTo>
                  <a:pt x="48682" y="9925"/>
                </a:lnTo>
                <a:cubicBezTo>
                  <a:pt x="50643" y="9104"/>
                  <a:pt x="52739" y="8692"/>
                  <a:pt x="54840" y="8692"/>
                </a:cubicBezTo>
                <a:close/>
                <a:moveTo>
                  <a:pt x="13006" y="11489"/>
                </a:moveTo>
                <a:lnTo>
                  <a:pt x="13006" y="11489"/>
                </a:lnTo>
                <a:cubicBezTo>
                  <a:pt x="13146" y="11816"/>
                  <a:pt x="13309" y="12120"/>
                  <a:pt x="13496" y="12423"/>
                </a:cubicBezTo>
                <a:lnTo>
                  <a:pt x="13379" y="12376"/>
                </a:lnTo>
                <a:cubicBezTo>
                  <a:pt x="13333" y="12306"/>
                  <a:pt x="13286" y="12260"/>
                  <a:pt x="13263" y="12190"/>
                </a:cubicBezTo>
                <a:cubicBezTo>
                  <a:pt x="13146" y="11956"/>
                  <a:pt x="13076" y="11723"/>
                  <a:pt x="13006" y="11489"/>
                </a:cubicBezTo>
                <a:close/>
                <a:moveTo>
                  <a:pt x="10050" y="12287"/>
                </a:moveTo>
                <a:cubicBezTo>
                  <a:pt x="10272" y="12287"/>
                  <a:pt x="10494" y="12293"/>
                  <a:pt x="10718" y="12306"/>
                </a:cubicBezTo>
                <a:cubicBezTo>
                  <a:pt x="9550" y="12306"/>
                  <a:pt x="8360" y="12423"/>
                  <a:pt x="7216" y="12657"/>
                </a:cubicBezTo>
                <a:cubicBezTo>
                  <a:pt x="8145" y="12410"/>
                  <a:pt x="9090" y="12287"/>
                  <a:pt x="10050" y="12287"/>
                </a:cubicBezTo>
                <a:close/>
                <a:moveTo>
                  <a:pt x="61570" y="10765"/>
                </a:moveTo>
                <a:lnTo>
                  <a:pt x="61943" y="10882"/>
                </a:lnTo>
                <a:cubicBezTo>
                  <a:pt x="62457" y="11139"/>
                  <a:pt x="62971" y="11419"/>
                  <a:pt x="63461" y="11723"/>
                </a:cubicBezTo>
                <a:cubicBezTo>
                  <a:pt x="64021" y="12073"/>
                  <a:pt x="64535" y="12540"/>
                  <a:pt x="64955" y="13053"/>
                </a:cubicBezTo>
                <a:cubicBezTo>
                  <a:pt x="63951" y="12120"/>
                  <a:pt x="62807" y="11326"/>
                  <a:pt x="61570" y="10765"/>
                </a:cubicBezTo>
                <a:close/>
                <a:moveTo>
                  <a:pt x="65212" y="12820"/>
                </a:moveTo>
                <a:cubicBezTo>
                  <a:pt x="65376" y="12960"/>
                  <a:pt x="65516" y="13100"/>
                  <a:pt x="65679" y="13240"/>
                </a:cubicBezTo>
                <a:cubicBezTo>
                  <a:pt x="65983" y="13544"/>
                  <a:pt x="66240" y="13871"/>
                  <a:pt x="66473" y="14221"/>
                </a:cubicBezTo>
                <a:cubicBezTo>
                  <a:pt x="66660" y="14641"/>
                  <a:pt x="66777" y="15108"/>
                  <a:pt x="66823" y="15575"/>
                </a:cubicBezTo>
                <a:cubicBezTo>
                  <a:pt x="66683" y="15272"/>
                  <a:pt x="66496" y="14968"/>
                  <a:pt x="66310" y="14665"/>
                </a:cubicBezTo>
                <a:cubicBezTo>
                  <a:pt x="66053" y="13987"/>
                  <a:pt x="65679" y="13357"/>
                  <a:pt x="65212" y="12820"/>
                </a:cubicBezTo>
                <a:close/>
                <a:moveTo>
                  <a:pt x="66706" y="16439"/>
                </a:moveTo>
                <a:lnTo>
                  <a:pt x="66706" y="16439"/>
                </a:lnTo>
                <a:cubicBezTo>
                  <a:pt x="66730" y="16556"/>
                  <a:pt x="66777" y="16649"/>
                  <a:pt x="66800" y="16742"/>
                </a:cubicBezTo>
                <a:cubicBezTo>
                  <a:pt x="66800" y="16976"/>
                  <a:pt x="66777" y="17209"/>
                  <a:pt x="66753" y="17420"/>
                </a:cubicBezTo>
                <a:cubicBezTo>
                  <a:pt x="66753" y="17093"/>
                  <a:pt x="66730" y="16766"/>
                  <a:pt x="66706" y="16439"/>
                </a:cubicBezTo>
                <a:close/>
                <a:moveTo>
                  <a:pt x="67080" y="18634"/>
                </a:moveTo>
                <a:lnTo>
                  <a:pt x="67080" y="18634"/>
                </a:lnTo>
                <a:cubicBezTo>
                  <a:pt x="67057" y="18914"/>
                  <a:pt x="67010" y="19217"/>
                  <a:pt x="66940" y="19498"/>
                </a:cubicBezTo>
                <a:cubicBezTo>
                  <a:pt x="66987" y="19217"/>
                  <a:pt x="67033" y="18914"/>
                  <a:pt x="67080" y="18634"/>
                </a:cubicBezTo>
                <a:close/>
                <a:moveTo>
                  <a:pt x="9784" y="12657"/>
                </a:moveTo>
                <a:cubicBezTo>
                  <a:pt x="6212" y="13217"/>
                  <a:pt x="2826" y="15388"/>
                  <a:pt x="1635" y="18914"/>
                </a:cubicBezTo>
                <a:cubicBezTo>
                  <a:pt x="1332" y="19731"/>
                  <a:pt x="1238" y="20618"/>
                  <a:pt x="1332" y="21482"/>
                </a:cubicBezTo>
                <a:cubicBezTo>
                  <a:pt x="1098" y="20502"/>
                  <a:pt x="1052" y="19498"/>
                  <a:pt x="1262" y="18517"/>
                </a:cubicBezTo>
                <a:cubicBezTo>
                  <a:pt x="2102" y="16252"/>
                  <a:pt x="3760" y="14221"/>
                  <a:pt x="6071" y="13357"/>
                </a:cubicBezTo>
                <a:cubicBezTo>
                  <a:pt x="7262" y="12937"/>
                  <a:pt x="8523" y="12703"/>
                  <a:pt x="9784" y="12657"/>
                </a:cubicBezTo>
                <a:close/>
                <a:moveTo>
                  <a:pt x="67267" y="15832"/>
                </a:moveTo>
                <a:cubicBezTo>
                  <a:pt x="67897" y="17840"/>
                  <a:pt x="67664" y="20035"/>
                  <a:pt x="66613" y="21879"/>
                </a:cubicBezTo>
                <a:lnTo>
                  <a:pt x="66613" y="21856"/>
                </a:lnTo>
                <a:cubicBezTo>
                  <a:pt x="66356" y="22323"/>
                  <a:pt x="66053" y="22743"/>
                  <a:pt x="65726" y="23117"/>
                </a:cubicBezTo>
                <a:cubicBezTo>
                  <a:pt x="65959" y="22696"/>
                  <a:pt x="66146" y="22229"/>
                  <a:pt x="66333" y="21762"/>
                </a:cubicBezTo>
                <a:cubicBezTo>
                  <a:pt x="67197" y="20502"/>
                  <a:pt x="67734" y="19054"/>
                  <a:pt x="67430" y="17466"/>
                </a:cubicBezTo>
                <a:cubicBezTo>
                  <a:pt x="67384" y="17209"/>
                  <a:pt x="67337" y="16953"/>
                  <a:pt x="67243" y="16696"/>
                </a:cubicBezTo>
                <a:cubicBezTo>
                  <a:pt x="67243" y="16579"/>
                  <a:pt x="67243" y="16439"/>
                  <a:pt x="67267" y="16299"/>
                </a:cubicBezTo>
                <a:cubicBezTo>
                  <a:pt x="67290" y="16182"/>
                  <a:pt x="67267" y="15972"/>
                  <a:pt x="67267" y="15832"/>
                </a:cubicBezTo>
                <a:close/>
                <a:moveTo>
                  <a:pt x="11588" y="12896"/>
                </a:moveTo>
                <a:cubicBezTo>
                  <a:pt x="12159" y="12896"/>
                  <a:pt x="12728" y="12941"/>
                  <a:pt x="13286" y="13030"/>
                </a:cubicBezTo>
                <a:cubicBezTo>
                  <a:pt x="13356" y="13170"/>
                  <a:pt x="13449" y="13310"/>
                  <a:pt x="13543" y="13427"/>
                </a:cubicBezTo>
                <a:cubicBezTo>
                  <a:pt x="9200" y="13427"/>
                  <a:pt x="3480" y="14594"/>
                  <a:pt x="2453" y="19638"/>
                </a:cubicBezTo>
                <a:cubicBezTo>
                  <a:pt x="1986" y="22019"/>
                  <a:pt x="3083" y="24144"/>
                  <a:pt x="4834" y="25615"/>
                </a:cubicBezTo>
                <a:cubicBezTo>
                  <a:pt x="2429" y="24237"/>
                  <a:pt x="888" y="21762"/>
                  <a:pt x="2172" y="18634"/>
                </a:cubicBezTo>
                <a:cubicBezTo>
                  <a:pt x="3699" y="14948"/>
                  <a:pt x="7695" y="12896"/>
                  <a:pt x="11588" y="12896"/>
                </a:cubicBezTo>
                <a:close/>
                <a:moveTo>
                  <a:pt x="65189" y="23163"/>
                </a:moveTo>
                <a:cubicBezTo>
                  <a:pt x="64839" y="23700"/>
                  <a:pt x="64465" y="24191"/>
                  <a:pt x="63998" y="24634"/>
                </a:cubicBezTo>
                <a:lnTo>
                  <a:pt x="64021" y="24611"/>
                </a:lnTo>
                <a:lnTo>
                  <a:pt x="64021" y="24611"/>
                </a:lnTo>
                <a:cubicBezTo>
                  <a:pt x="63298" y="25101"/>
                  <a:pt x="62551" y="25475"/>
                  <a:pt x="61757" y="25755"/>
                </a:cubicBezTo>
                <a:cubicBezTo>
                  <a:pt x="62854" y="25171"/>
                  <a:pt x="63858" y="24447"/>
                  <a:pt x="64745" y="23584"/>
                </a:cubicBezTo>
                <a:cubicBezTo>
                  <a:pt x="64885" y="23443"/>
                  <a:pt x="65025" y="23303"/>
                  <a:pt x="65189" y="23163"/>
                </a:cubicBezTo>
                <a:close/>
                <a:moveTo>
                  <a:pt x="60122" y="25311"/>
                </a:moveTo>
                <a:cubicBezTo>
                  <a:pt x="60379" y="25358"/>
                  <a:pt x="60636" y="25381"/>
                  <a:pt x="60896" y="25381"/>
                </a:cubicBezTo>
                <a:cubicBezTo>
                  <a:pt x="61155" y="25381"/>
                  <a:pt x="61418" y="25358"/>
                  <a:pt x="61687" y="25311"/>
                </a:cubicBezTo>
                <a:lnTo>
                  <a:pt x="61687" y="25311"/>
                </a:lnTo>
                <a:cubicBezTo>
                  <a:pt x="61336" y="25498"/>
                  <a:pt x="60986" y="25662"/>
                  <a:pt x="60613" y="25825"/>
                </a:cubicBezTo>
                <a:cubicBezTo>
                  <a:pt x="60449" y="25638"/>
                  <a:pt x="60286" y="25475"/>
                  <a:pt x="60122" y="25311"/>
                </a:cubicBezTo>
                <a:close/>
                <a:moveTo>
                  <a:pt x="59118" y="26806"/>
                </a:moveTo>
                <a:lnTo>
                  <a:pt x="59328" y="26876"/>
                </a:lnTo>
                <a:cubicBezTo>
                  <a:pt x="59469" y="26992"/>
                  <a:pt x="59632" y="27109"/>
                  <a:pt x="59772" y="27226"/>
                </a:cubicBezTo>
                <a:cubicBezTo>
                  <a:pt x="59515" y="27086"/>
                  <a:pt x="59258" y="26946"/>
                  <a:pt x="58978" y="26852"/>
                </a:cubicBezTo>
                <a:lnTo>
                  <a:pt x="59118" y="26806"/>
                </a:lnTo>
                <a:close/>
                <a:moveTo>
                  <a:pt x="771" y="20315"/>
                </a:moveTo>
                <a:lnTo>
                  <a:pt x="771" y="20315"/>
                </a:lnTo>
                <a:cubicBezTo>
                  <a:pt x="1028" y="23747"/>
                  <a:pt x="3643" y="26572"/>
                  <a:pt x="7075" y="27062"/>
                </a:cubicBezTo>
                <a:cubicBezTo>
                  <a:pt x="6636" y="27221"/>
                  <a:pt x="6177" y="27296"/>
                  <a:pt x="5714" y="27296"/>
                </a:cubicBezTo>
                <a:cubicBezTo>
                  <a:pt x="4480" y="27296"/>
                  <a:pt x="3230" y="26768"/>
                  <a:pt x="2312" y="25918"/>
                </a:cubicBezTo>
                <a:cubicBezTo>
                  <a:pt x="771" y="24517"/>
                  <a:pt x="445" y="22323"/>
                  <a:pt x="771" y="20315"/>
                </a:cubicBezTo>
                <a:close/>
                <a:moveTo>
                  <a:pt x="60799" y="26689"/>
                </a:moveTo>
                <a:cubicBezTo>
                  <a:pt x="61056" y="27086"/>
                  <a:pt x="61243" y="27529"/>
                  <a:pt x="61406" y="27973"/>
                </a:cubicBezTo>
                <a:cubicBezTo>
                  <a:pt x="60986" y="27436"/>
                  <a:pt x="60449" y="27016"/>
                  <a:pt x="59865" y="26689"/>
                </a:cubicBezTo>
                <a:lnTo>
                  <a:pt x="59865" y="26689"/>
                </a:lnTo>
                <a:cubicBezTo>
                  <a:pt x="60017" y="26712"/>
                  <a:pt x="60169" y="26724"/>
                  <a:pt x="60324" y="26724"/>
                </a:cubicBezTo>
                <a:cubicBezTo>
                  <a:pt x="60478" y="26724"/>
                  <a:pt x="60636" y="26712"/>
                  <a:pt x="60799" y="26689"/>
                </a:cubicBezTo>
                <a:close/>
                <a:moveTo>
                  <a:pt x="46347" y="39087"/>
                </a:moveTo>
                <a:lnTo>
                  <a:pt x="46347" y="39087"/>
                </a:lnTo>
                <a:cubicBezTo>
                  <a:pt x="46510" y="39203"/>
                  <a:pt x="46674" y="39297"/>
                  <a:pt x="46837" y="39414"/>
                </a:cubicBezTo>
                <a:cubicBezTo>
                  <a:pt x="46837" y="39530"/>
                  <a:pt x="46861" y="39670"/>
                  <a:pt x="46861" y="39787"/>
                </a:cubicBezTo>
                <a:cubicBezTo>
                  <a:pt x="46721" y="39694"/>
                  <a:pt x="46604" y="39600"/>
                  <a:pt x="46464" y="39507"/>
                </a:cubicBezTo>
                <a:lnTo>
                  <a:pt x="46440" y="39507"/>
                </a:lnTo>
                <a:cubicBezTo>
                  <a:pt x="46417" y="39367"/>
                  <a:pt x="46394" y="39227"/>
                  <a:pt x="46347" y="39087"/>
                </a:cubicBezTo>
                <a:close/>
                <a:moveTo>
                  <a:pt x="46697" y="40184"/>
                </a:moveTo>
                <a:lnTo>
                  <a:pt x="46884" y="40324"/>
                </a:lnTo>
                <a:lnTo>
                  <a:pt x="46884" y="40488"/>
                </a:lnTo>
                <a:cubicBezTo>
                  <a:pt x="46814" y="40394"/>
                  <a:pt x="46744" y="40277"/>
                  <a:pt x="46674" y="40184"/>
                </a:cubicBezTo>
                <a:close/>
                <a:moveTo>
                  <a:pt x="62060" y="31732"/>
                </a:moveTo>
                <a:cubicBezTo>
                  <a:pt x="62247" y="33763"/>
                  <a:pt x="61640" y="35795"/>
                  <a:pt x="60332" y="37382"/>
                </a:cubicBezTo>
                <a:cubicBezTo>
                  <a:pt x="58932" y="39063"/>
                  <a:pt x="56947" y="40161"/>
                  <a:pt x="54776" y="40488"/>
                </a:cubicBezTo>
                <a:cubicBezTo>
                  <a:pt x="56597" y="39974"/>
                  <a:pt x="58254" y="38947"/>
                  <a:pt x="59492" y="37522"/>
                </a:cubicBezTo>
                <a:cubicBezTo>
                  <a:pt x="60893" y="35888"/>
                  <a:pt x="61780" y="33880"/>
                  <a:pt x="62060" y="31732"/>
                </a:cubicBezTo>
                <a:close/>
                <a:moveTo>
                  <a:pt x="18072" y="40091"/>
                </a:moveTo>
                <a:lnTo>
                  <a:pt x="18072" y="40091"/>
                </a:lnTo>
                <a:cubicBezTo>
                  <a:pt x="17582" y="40628"/>
                  <a:pt x="16998" y="41071"/>
                  <a:pt x="16391" y="41422"/>
                </a:cubicBezTo>
                <a:cubicBezTo>
                  <a:pt x="16648" y="41235"/>
                  <a:pt x="16882" y="41001"/>
                  <a:pt x="17115" y="40791"/>
                </a:cubicBezTo>
                <a:cubicBezTo>
                  <a:pt x="17442" y="40581"/>
                  <a:pt x="17769" y="40348"/>
                  <a:pt x="18072" y="40091"/>
                </a:cubicBezTo>
                <a:close/>
                <a:moveTo>
                  <a:pt x="5605" y="29911"/>
                </a:moveTo>
                <a:lnTo>
                  <a:pt x="5605" y="29911"/>
                </a:lnTo>
                <a:cubicBezTo>
                  <a:pt x="4040" y="33273"/>
                  <a:pt x="4274" y="37312"/>
                  <a:pt x="7005" y="40231"/>
                </a:cubicBezTo>
                <a:cubicBezTo>
                  <a:pt x="7589" y="40838"/>
                  <a:pt x="8243" y="41375"/>
                  <a:pt x="8990" y="41772"/>
                </a:cubicBezTo>
                <a:cubicBezTo>
                  <a:pt x="7846" y="41351"/>
                  <a:pt x="6819" y="40674"/>
                  <a:pt x="6001" y="39787"/>
                </a:cubicBezTo>
                <a:cubicBezTo>
                  <a:pt x="4367" y="38013"/>
                  <a:pt x="3643" y="35608"/>
                  <a:pt x="4040" y="33250"/>
                </a:cubicBezTo>
                <a:lnTo>
                  <a:pt x="4064" y="33250"/>
                </a:lnTo>
                <a:cubicBezTo>
                  <a:pt x="4344" y="32036"/>
                  <a:pt x="4857" y="30892"/>
                  <a:pt x="5605" y="29911"/>
                </a:cubicBezTo>
                <a:close/>
                <a:moveTo>
                  <a:pt x="61243" y="36822"/>
                </a:moveTo>
                <a:cubicBezTo>
                  <a:pt x="60916" y="37406"/>
                  <a:pt x="60496" y="37989"/>
                  <a:pt x="60052" y="38526"/>
                </a:cubicBezTo>
                <a:cubicBezTo>
                  <a:pt x="58153" y="40732"/>
                  <a:pt x="55454" y="41839"/>
                  <a:pt x="52721" y="41839"/>
                </a:cubicBezTo>
                <a:cubicBezTo>
                  <a:pt x="51490" y="41839"/>
                  <a:pt x="50253" y="41614"/>
                  <a:pt x="49079" y="41165"/>
                </a:cubicBezTo>
                <a:cubicBezTo>
                  <a:pt x="48448" y="40838"/>
                  <a:pt x="47841" y="40464"/>
                  <a:pt x="47258" y="40067"/>
                </a:cubicBezTo>
                <a:lnTo>
                  <a:pt x="47258" y="39647"/>
                </a:lnTo>
                <a:cubicBezTo>
                  <a:pt x="48285" y="40184"/>
                  <a:pt x="49406" y="40558"/>
                  <a:pt x="50573" y="40744"/>
                </a:cubicBezTo>
                <a:cubicBezTo>
                  <a:pt x="51400" y="40912"/>
                  <a:pt x="52237" y="40999"/>
                  <a:pt x="53066" y="40999"/>
                </a:cubicBezTo>
                <a:cubicBezTo>
                  <a:pt x="56052" y="40999"/>
                  <a:pt x="58937" y="39871"/>
                  <a:pt x="60893" y="37312"/>
                </a:cubicBezTo>
                <a:cubicBezTo>
                  <a:pt x="61033" y="37149"/>
                  <a:pt x="61150" y="36985"/>
                  <a:pt x="61243" y="36822"/>
                </a:cubicBezTo>
                <a:close/>
                <a:moveTo>
                  <a:pt x="46650" y="40978"/>
                </a:moveTo>
                <a:cubicBezTo>
                  <a:pt x="46697" y="41071"/>
                  <a:pt x="46744" y="41188"/>
                  <a:pt x="46791" y="41305"/>
                </a:cubicBezTo>
                <a:cubicBezTo>
                  <a:pt x="46767" y="41492"/>
                  <a:pt x="46744" y="41678"/>
                  <a:pt x="46697" y="41865"/>
                </a:cubicBezTo>
                <a:cubicBezTo>
                  <a:pt x="46697" y="41655"/>
                  <a:pt x="46697" y="41445"/>
                  <a:pt x="46650" y="41235"/>
                </a:cubicBezTo>
                <a:cubicBezTo>
                  <a:pt x="46650" y="41141"/>
                  <a:pt x="46650" y="41048"/>
                  <a:pt x="46650" y="40978"/>
                </a:cubicBezTo>
                <a:close/>
                <a:moveTo>
                  <a:pt x="8640" y="27389"/>
                </a:moveTo>
                <a:lnTo>
                  <a:pt x="8967" y="27459"/>
                </a:lnTo>
                <a:cubicBezTo>
                  <a:pt x="4694" y="29654"/>
                  <a:pt x="5348" y="36378"/>
                  <a:pt x="8243" y="39484"/>
                </a:cubicBezTo>
                <a:cubicBezTo>
                  <a:pt x="9623" y="40943"/>
                  <a:pt x="11537" y="41736"/>
                  <a:pt x="13520" y="41736"/>
                </a:cubicBezTo>
                <a:cubicBezTo>
                  <a:pt x="13884" y="41736"/>
                  <a:pt x="14251" y="41709"/>
                  <a:pt x="14617" y="41655"/>
                </a:cubicBezTo>
                <a:lnTo>
                  <a:pt x="14617" y="41655"/>
                </a:lnTo>
                <a:cubicBezTo>
                  <a:pt x="13636" y="42052"/>
                  <a:pt x="12586" y="42239"/>
                  <a:pt x="11535" y="42239"/>
                </a:cubicBezTo>
                <a:cubicBezTo>
                  <a:pt x="9807" y="41935"/>
                  <a:pt x="8243" y="41048"/>
                  <a:pt x="7075" y="39740"/>
                </a:cubicBezTo>
                <a:lnTo>
                  <a:pt x="7099" y="39740"/>
                </a:lnTo>
                <a:cubicBezTo>
                  <a:pt x="4250" y="36518"/>
                  <a:pt x="4507" y="31989"/>
                  <a:pt x="6772" y="28650"/>
                </a:cubicBezTo>
                <a:cubicBezTo>
                  <a:pt x="7332" y="28160"/>
                  <a:pt x="7963" y="27740"/>
                  <a:pt x="8640" y="27389"/>
                </a:cubicBezTo>
                <a:close/>
                <a:moveTo>
                  <a:pt x="62784" y="31312"/>
                </a:moveTo>
                <a:lnTo>
                  <a:pt x="62784" y="31312"/>
                </a:lnTo>
                <a:cubicBezTo>
                  <a:pt x="62854" y="31475"/>
                  <a:pt x="62901" y="31639"/>
                  <a:pt x="62971" y="31825"/>
                </a:cubicBezTo>
                <a:cubicBezTo>
                  <a:pt x="63765" y="34347"/>
                  <a:pt x="63064" y="36822"/>
                  <a:pt x="61266" y="38736"/>
                </a:cubicBezTo>
                <a:cubicBezTo>
                  <a:pt x="59388" y="40730"/>
                  <a:pt x="56519" y="42521"/>
                  <a:pt x="53721" y="42521"/>
                </a:cubicBezTo>
                <a:cubicBezTo>
                  <a:pt x="53668" y="42521"/>
                  <a:pt x="53615" y="42520"/>
                  <a:pt x="53561" y="42519"/>
                </a:cubicBezTo>
                <a:cubicBezTo>
                  <a:pt x="52628" y="42496"/>
                  <a:pt x="51717" y="42309"/>
                  <a:pt x="50853" y="41982"/>
                </a:cubicBezTo>
                <a:lnTo>
                  <a:pt x="50853" y="41982"/>
                </a:lnTo>
                <a:cubicBezTo>
                  <a:pt x="51494" y="42107"/>
                  <a:pt x="52138" y="42168"/>
                  <a:pt x="52777" y="42168"/>
                </a:cubicBezTo>
                <a:cubicBezTo>
                  <a:pt x="55836" y="42168"/>
                  <a:pt x="58774" y="40769"/>
                  <a:pt x="60706" y="38316"/>
                </a:cubicBezTo>
                <a:cubicBezTo>
                  <a:pt x="62224" y="36355"/>
                  <a:pt x="63134" y="33787"/>
                  <a:pt x="62784" y="31312"/>
                </a:cubicBezTo>
                <a:close/>
                <a:moveTo>
                  <a:pt x="5441" y="39740"/>
                </a:moveTo>
                <a:lnTo>
                  <a:pt x="5441" y="39740"/>
                </a:lnTo>
                <a:cubicBezTo>
                  <a:pt x="7426" y="41608"/>
                  <a:pt x="10017" y="42659"/>
                  <a:pt x="12749" y="42729"/>
                </a:cubicBezTo>
                <a:cubicBezTo>
                  <a:pt x="12335" y="42799"/>
                  <a:pt x="11920" y="42834"/>
                  <a:pt x="11508" y="42834"/>
                </a:cubicBezTo>
                <a:cubicBezTo>
                  <a:pt x="9454" y="42834"/>
                  <a:pt x="7468" y="41981"/>
                  <a:pt x="6048" y="40464"/>
                </a:cubicBezTo>
                <a:lnTo>
                  <a:pt x="6071" y="40464"/>
                </a:lnTo>
                <a:cubicBezTo>
                  <a:pt x="5838" y="40231"/>
                  <a:pt x="5628" y="39997"/>
                  <a:pt x="5441" y="39740"/>
                </a:cubicBezTo>
                <a:close/>
                <a:moveTo>
                  <a:pt x="32502" y="44083"/>
                </a:moveTo>
                <a:cubicBezTo>
                  <a:pt x="32525" y="44130"/>
                  <a:pt x="32525" y="44177"/>
                  <a:pt x="32548" y="44223"/>
                </a:cubicBezTo>
                <a:cubicBezTo>
                  <a:pt x="32548" y="44340"/>
                  <a:pt x="32548" y="44457"/>
                  <a:pt x="32525" y="44574"/>
                </a:cubicBezTo>
                <a:cubicBezTo>
                  <a:pt x="32478" y="44504"/>
                  <a:pt x="32431" y="44433"/>
                  <a:pt x="32385" y="44387"/>
                </a:cubicBezTo>
                <a:cubicBezTo>
                  <a:pt x="32431" y="44270"/>
                  <a:pt x="32455" y="44177"/>
                  <a:pt x="32502" y="44083"/>
                </a:cubicBezTo>
                <a:close/>
                <a:moveTo>
                  <a:pt x="32922" y="43079"/>
                </a:moveTo>
                <a:cubicBezTo>
                  <a:pt x="33249" y="44760"/>
                  <a:pt x="34183" y="46231"/>
                  <a:pt x="35537" y="47259"/>
                </a:cubicBezTo>
                <a:cubicBezTo>
                  <a:pt x="35070" y="47002"/>
                  <a:pt x="34626" y="46698"/>
                  <a:pt x="34206" y="46371"/>
                </a:cubicBezTo>
                <a:cubicBezTo>
                  <a:pt x="33926" y="46044"/>
                  <a:pt x="33669" y="45671"/>
                  <a:pt x="33459" y="45274"/>
                </a:cubicBezTo>
                <a:cubicBezTo>
                  <a:pt x="33249" y="44784"/>
                  <a:pt x="33062" y="44247"/>
                  <a:pt x="32968" y="43710"/>
                </a:cubicBezTo>
                <a:cubicBezTo>
                  <a:pt x="32945" y="43640"/>
                  <a:pt x="32875" y="43570"/>
                  <a:pt x="32782" y="43570"/>
                </a:cubicBezTo>
                <a:cubicBezTo>
                  <a:pt x="32782" y="43523"/>
                  <a:pt x="32758" y="43476"/>
                  <a:pt x="32758" y="43429"/>
                </a:cubicBezTo>
                <a:cubicBezTo>
                  <a:pt x="32828" y="43313"/>
                  <a:pt x="32875" y="43196"/>
                  <a:pt x="32922" y="43079"/>
                </a:cubicBezTo>
                <a:close/>
                <a:moveTo>
                  <a:pt x="19310" y="38573"/>
                </a:moveTo>
                <a:cubicBezTo>
                  <a:pt x="19894" y="42192"/>
                  <a:pt x="22065" y="46138"/>
                  <a:pt x="25637" y="47469"/>
                </a:cubicBezTo>
                <a:cubicBezTo>
                  <a:pt x="25777" y="47515"/>
                  <a:pt x="25941" y="47562"/>
                  <a:pt x="26081" y="47609"/>
                </a:cubicBezTo>
                <a:cubicBezTo>
                  <a:pt x="25497" y="47585"/>
                  <a:pt x="24937" y="47492"/>
                  <a:pt x="24376" y="47329"/>
                </a:cubicBezTo>
                <a:cubicBezTo>
                  <a:pt x="21224" y="46278"/>
                  <a:pt x="19450" y="43103"/>
                  <a:pt x="19053" y="39904"/>
                </a:cubicBezTo>
                <a:cubicBezTo>
                  <a:pt x="19076" y="39717"/>
                  <a:pt x="19100" y="39507"/>
                  <a:pt x="19146" y="39297"/>
                </a:cubicBezTo>
                <a:cubicBezTo>
                  <a:pt x="19170" y="39180"/>
                  <a:pt x="19100" y="39087"/>
                  <a:pt x="19006" y="39063"/>
                </a:cubicBezTo>
                <a:cubicBezTo>
                  <a:pt x="19100" y="38900"/>
                  <a:pt x="19216" y="38736"/>
                  <a:pt x="19310" y="38573"/>
                </a:cubicBezTo>
                <a:close/>
                <a:moveTo>
                  <a:pt x="27683" y="2531"/>
                </a:moveTo>
                <a:cubicBezTo>
                  <a:pt x="27989" y="2531"/>
                  <a:pt x="28296" y="2567"/>
                  <a:pt x="28602" y="2640"/>
                </a:cubicBezTo>
                <a:cubicBezTo>
                  <a:pt x="31124" y="3177"/>
                  <a:pt x="32525" y="5559"/>
                  <a:pt x="33669" y="7660"/>
                </a:cubicBezTo>
                <a:cubicBezTo>
                  <a:pt x="33669" y="7683"/>
                  <a:pt x="33692" y="7707"/>
                  <a:pt x="33739" y="7730"/>
                </a:cubicBezTo>
                <a:lnTo>
                  <a:pt x="33762" y="7823"/>
                </a:lnTo>
                <a:cubicBezTo>
                  <a:pt x="33799" y="7888"/>
                  <a:pt x="33859" y="7917"/>
                  <a:pt x="33919" y="7917"/>
                </a:cubicBezTo>
                <a:cubicBezTo>
                  <a:pt x="34012" y="7917"/>
                  <a:pt x="34108" y="7852"/>
                  <a:pt x="34136" y="7753"/>
                </a:cubicBezTo>
                <a:cubicBezTo>
                  <a:pt x="34229" y="7520"/>
                  <a:pt x="34323" y="7286"/>
                  <a:pt x="34439" y="7053"/>
                </a:cubicBezTo>
                <a:cubicBezTo>
                  <a:pt x="34439" y="7030"/>
                  <a:pt x="34463" y="7030"/>
                  <a:pt x="34486" y="7006"/>
                </a:cubicBezTo>
                <a:lnTo>
                  <a:pt x="34486" y="7006"/>
                </a:lnTo>
                <a:cubicBezTo>
                  <a:pt x="34463" y="7170"/>
                  <a:pt x="34416" y="7357"/>
                  <a:pt x="34323" y="7497"/>
                </a:cubicBezTo>
                <a:cubicBezTo>
                  <a:pt x="34275" y="7592"/>
                  <a:pt x="34357" y="7677"/>
                  <a:pt x="34437" y="7677"/>
                </a:cubicBezTo>
                <a:cubicBezTo>
                  <a:pt x="34474" y="7677"/>
                  <a:pt x="34510" y="7658"/>
                  <a:pt x="34533" y="7613"/>
                </a:cubicBezTo>
                <a:cubicBezTo>
                  <a:pt x="34720" y="7333"/>
                  <a:pt x="34790" y="7006"/>
                  <a:pt x="34743" y="6656"/>
                </a:cubicBezTo>
                <a:cubicBezTo>
                  <a:pt x="36332" y="4753"/>
                  <a:pt x="38564" y="3345"/>
                  <a:pt x="41050" y="3345"/>
                </a:cubicBezTo>
                <a:cubicBezTo>
                  <a:pt x="41523" y="3345"/>
                  <a:pt x="42006" y="3396"/>
                  <a:pt x="42494" y="3504"/>
                </a:cubicBezTo>
                <a:cubicBezTo>
                  <a:pt x="44829" y="4041"/>
                  <a:pt x="46627" y="6049"/>
                  <a:pt x="46767" y="8267"/>
                </a:cubicBezTo>
                <a:cubicBezTo>
                  <a:pt x="46580" y="9224"/>
                  <a:pt x="46300" y="10158"/>
                  <a:pt x="45903" y="11046"/>
                </a:cubicBezTo>
                <a:cubicBezTo>
                  <a:pt x="45857" y="11116"/>
                  <a:pt x="45880" y="11186"/>
                  <a:pt x="45950" y="11256"/>
                </a:cubicBezTo>
                <a:cubicBezTo>
                  <a:pt x="45985" y="11342"/>
                  <a:pt x="46071" y="11390"/>
                  <a:pt x="46160" y="11390"/>
                </a:cubicBezTo>
                <a:cubicBezTo>
                  <a:pt x="46192" y="11390"/>
                  <a:pt x="46223" y="11384"/>
                  <a:pt x="46254" y="11372"/>
                </a:cubicBezTo>
                <a:cubicBezTo>
                  <a:pt x="46580" y="11209"/>
                  <a:pt x="46931" y="11046"/>
                  <a:pt x="47281" y="10882"/>
                </a:cubicBezTo>
                <a:lnTo>
                  <a:pt x="47328" y="10882"/>
                </a:lnTo>
                <a:cubicBezTo>
                  <a:pt x="48261" y="10532"/>
                  <a:pt x="49195" y="10275"/>
                  <a:pt x="50176" y="10065"/>
                </a:cubicBezTo>
                <a:cubicBezTo>
                  <a:pt x="51621" y="9799"/>
                  <a:pt x="53098" y="9642"/>
                  <a:pt x="54562" y="9642"/>
                </a:cubicBezTo>
                <a:cubicBezTo>
                  <a:pt x="58230" y="9642"/>
                  <a:pt x="61811" y="10623"/>
                  <a:pt x="64582" y="13310"/>
                </a:cubicBezTo>
                <a:cubicBezTo>
                  <a:pt x="65142" y="13871"/>
                  <a:pt x="65656" y="14478"/>
                  <a:pt x="66076" y="15155"/>
                </a:cubicBezTo>
                <a:cubicBezTo>
                  <a:pt x="66496" y="16719"/>
                  <a:pt x="66496" y="18354"/>
                  <a:pt x="66076" y="19918"/>
                </a:cubicBezTo>
                <a:cubicBezTo>
                  <a:pt x="65503" y="22305"/>
                  <a:pt x="63586" y="25052"/>
                  <a:pt x="61054" y="25052"/>
                </a:cubicBezTo>
                <a:cubicBezTo>
                  <a:pt x="60491" y="25052"/>
                  <a:pt x="59898" y="24917"/>
                  <a:pt x="59282" y="24611"/>
                </a:cubicBezTo>
                <a:cubicBezTo>
                  <a:pt x="59254" y="24599"/>
                  <a:pt x="59228" y="24593"/>
                  <a:pt x="59203" y="24593"/>
                </a:cubicBezTo>
                <a:cubicBezTo>
                  <a:pt x="59035" y="24593"/>
                  <a:pt x="58933" y="24836"/>
                  <a:pt x="59095" y="24938"/>
                </a:cubicBezTo>
                <a:cubicBezTo>
                  <a:pt x="59539" y="25241"/>
                  <a:pt x="59936" y="25591"/>
                  <a:pt x="60286" y="25988"/>
                </a:cubicBezTo>
                <a:cubicBezTo>
                  <a:pt x="60052" y="26082"/>
                  <a:pt x="59795" y="26175"/>
                  <a:pt x="59539" y="26269"/>
                </a:cubicBezTo>
                <a:cubicBezTo>
                  <a:pt x="59142" y="26199"/>
                  <a:pt x="58745" y="26058"/>
                  <a:pt x="58395" y="25872"/>
                </a:cubicBezTo>
                <a:cubicBezTo>
                  <a:pt x="58366" y="25860"/>
                  <a:pt x="58338" y="25855"/>
                  <a:pt x="58311" y="25855"/>
                </a:cubicBezTo>
                <a:cubicBezTo>
                  <a:pt x="58116" y="25855"/>
                  <a:pt x="57979" y="26119"/>
                  <a:pt x="58184" y="26222"/>
                </a:cubicBezTo>
                <a:lnTo>
                  <a:pt x="58395" y="26339"/>
                </a:lnTo>
                <a:cubicBezTo>
                  <a:pt x="58511" y="26385"/>
                  <a:pt x="58628" y="26455"/>
                  <a:pt x="58721" y="26502"/>
                </a:cubicBezTo>
                <a:cubicBezTo>
                  <a:pt x="58558" y="26549"/>
                  <a:pt x="58395" y="26595"/>
                  <a:pt x="58231" y="26619"/>
                </a:cubicBezTo>
                <a:cubicBezTo>
                  <a:pt x="58021" y="26689"/>
                  <a:pt x="58021" y="26969"/>
                  <a:pt x="58231" y="27039"/>
                </a:cubicBezTo>
                <a:cubicBezTo>
                  <a:pt x="60006" y="27249"/>
                  <a:pt x="61453" y="28580"/>
                  <a:pt x="61827" y="30331"/>
                </a:cubicBezTo>
                <a:cubicBezTo>
                  <a:pt x="61803" y="32969"/>
                  <a:pt x="60823" y="35514"/>
                  <a:pt x="59095" y="37476"/>
                </a:cubicBezTo>
                <a:cubicBezTo>
                  <a:pt x="57272" y="39422"/>
                  <a:pt x="54748" y="40505"/>
                  <a:pt x="52138" y="40505"/>
                </a:cubicBezTo>
                <a:cubicBezTo>
                  <a:pt x="51773" y="40505"/>
                  <a:pt x="51406" y="40484"/>
                  <a:pt x="51040" y="40441"/>
                </a:cubicBezTo>
                <a:cubicBezTo>
                  <a:pt x="49662" y="40207"/>
                  <a:pt x="48332" y="39740"/>
                  <a:pt x="47117" y="39063"/>
                </a:cubicBezTo>
                <a:cubicBezTo>
                  <a:pt x="47082" y="39052"/>
                  <a:pt x="47053" y="39046"/>
                  <a:pt x="47027" y="39046"/>
                </a:cubicBezTo>
                <a:cubicBezTo>
                  <a:pt x="47001" y="39046"/>
                  <a:pt x="46977" y="39052"/>
                  <a:pt x="46954" y="39063"/>
                </a:cubicBezTo>
                <a:cubicBezTo>
                  <a:pt x="46674" y="38877"/>
                  <a:pt x="46394" y="38690"/>
                  <a:pt x="46137" y="38480"/>
                </a:cubicBezTo>
                <a:cubicBezTo>
                  <a:pt x="46099" y="38455"/>
                  <a:pt x="46053" y="38443"/>
                  <a:pt x="46008" y="38443"/>
                </a:cubicBezTo>
                <a:cubicBezTo>
                  <a:pt x="45883" y="38443"/>
                  <a:pt x="45759" y="38530"/>
                  <a:pt x="45810" y="38666"/>
                </a:cubicBezTo>
                <a:cubicBezTo>
                  <a:pt x="45857" y="38760"/>
                  <a:pt x="45880" y="38853"/>
                  <a:pt x="45927" y="38947"/>
                </a:cubicBezTo>
                <a:cubicBezTo>
                  <a:pt x="45857" y="38947"/>
                  <a:pt x="45810" y="38970"/>
                  <a:pt x="45763" y="38993"/>
                </a:cubicBezTo>
                <a:lnTo>
                  <a:pt x="45670" y="38947"/>
                </a:lnTo>
                <a:cubicBezTo>
                  <a:pt x="45636" y="38922"/>
                  <a:pt x="45602" y="38911"/>
                  <a:pt x="45570" y="38911"/>
                </a:cubicBezTo>
                <a:cubicBezTo>
                  <a:pt x="45420" y="38911"/>
                  <a:pt x="45302" y="39139"/>
                  <a:pt x="45436" y="39274"/>
                </a:cubicBezTo>
                <a:cubicBezTo>
                  <a:pt x="45600" y="39437"/>
                  <a:pt x="45763" y="39600"/>
                  <a:pt x="45903" y="39787"/>
                </a:cubicBezTo>
                <a:cubicBezTo>
                  <a:pt x="46113" y="40371"/>
                  <a:pt x="46230" y="40978"/>
                  <a:pt x="46254" y="41585"/>
                </a:cubicBezTo>
                <a:cubicBezTo>
                  <a:pt x="46207" y="42706"/>
                  <a:pt x="45880" y="43826"/>
                  <a:pt x="45366" y="44830"/>
                </a:cubicBezTo>
                <a:cubicBezTo>
                  <a:pt x="44222" y="46488"/>
                  <a:pt x="42448" y="47656"/>
                  <a:pt x="40463" y="48076"/>
                </a:cubicBezTo>
                <a:cubicBezTo>
                  <a:pt x="40031" y="48146"/>
                  <a:pt x="39593" y="48181"/>
                  <a:pt x="39156" y="48181"/>
                </a:cubicBezTo>
                <a:cubicBezTo>
                  <a:pt x="38718" y="48181"/>
                  <a:pt x="38280" y="48146"/>
                  <a:pt x="37848" y="48076"/>
                </a:cubicBezTo>
                <a:cubicBezTo>
                  <a:pt x="35350" y="47259"/>
                  <a:pt x="33295" y="44994"/>
                  <a:pt x="33202" y="42309"/>
                </a:cubicBezTo>
                <a:cubicBezTo>
                  <a:pt x="33202" y="42192"/>
                  <a:pt x="33109" y="42126"/>
                  <a:pt x="33013" y="42126"/>
                </a:cubicBezTo>
                <a:cubicBezTo>
                  <a:pt x="32937" y="42126"/>
                  <a:pt x="32860" y="42169"/>
                  <a:pt x="32828" y="42262"/>
                </a:cubicBezTo>
                <a:cubicBezTo>
                  <a:pt x="32735" y="42542"/>
                  <a:pt x="32642" y="42822"/>
                  <a:pt x="32525" y="43103"/>
                </a:cubicBezTo>
                <a:cubicBezTo>
                  <a:pt x="32431" y="43103"/>
                  <a:pt x="32338" y="43149"/>
                  <a:pt x="32315" y="43243"/>
                </a:cubicBezTo>
                <a:cubicBezTo>
                  <a:pt x="32268" y="43476"/>
                  <a:pt x="32198" y="43710"/>
                  <a:pt x="32105" y="43943"/>
                </a:cubicBezTo>
                <a:cubicBezTo>
                  <a:pt x="31778" y="43383"/>
                  <a:pt x="31521" y="42752"/>
                  <a:pt x="31334" y="42122"/>
                </a:cubicBezTo>
                <a:cubicBezTo>
                  <a:pt x="31325" y="42057"/>
                  <a:pt x="31279" y="42029"/>
                  <a:pt x="31229" y="42029"/>
                </a:cubicBezTo>
                <a:cubicBezTo>
                  <a:pt x="31155" y="42029"/>
                  <a:pt x="31072" y="42094"/>
                  <a:pt x="31101" y="42192"/>
                </a:cubicBezTo>
                <a:cubicBezTo>
                  <a:pt x="31287" y="42916"/>
                  <a:pt x="31568" y="43640"/>
                  <a:pt x="31941" y="44317"/>
                </a:cubicBezTo>
                <a:cubicBezTo>
                  <a:pt x="31731" y="44714"/>
                  <a:pt x="31474" y="45087"/>
                  <a:pt x="31194" y="45461"/>
                </a:cubicBezTo>
                <a:cubicBezTo>
                  <a:pt x="30984" y="45694"/>
                  <a:pt x="30774" y="45904"/>
                  <a:pt x="30517" y="46115"/>
                </a:cubicBezTo>
                <a:cubicBezTo>
                  <a:pt x="31101" y="44970"/>
                  <a:pt x="31287" y="43640"/>
                  <a:pt x="31031" y="42355"/>
                </a:cubicBezTo>
                <a:cubicBezTo>
                  <a:pt x="31013" y="42266"/>
                  <a:pt x="30947" y="42228"/>
                  <a:pt x="30876" y="42228"/>
                </a:cubicBezTo>
                <a:cubicBezTo>
                  <a:pt x="30760" y="42228"/>
                  <a:pt x="30628" y="42328"/>
                  <a:pt x="30657" y="42472"/>
                </a:cubicBezTo>
                <a:cubicBezTo>
                  <a:pt x="30961" y="43873"/>
                  <a:pt x="30680" y="45344"/>
                  <a:pt x="29910" y="46558"/>
                </a:cubicBezTo>
                <a:cubicBezTo>
                  <a:pt x="29350" y="46908"/>
                  <a:pt x="28719" y="47165"/>
                  <a:pt x="28089" y="47352"/>
                </a:cubicBezTo>
                <a:cubicBezTo>
                  <a:pt x="27883" y="47377"/>
                  <a:pt x="27677" y="47389"/>
                  <a:pt x="27472" y="47389"/>
                </a:cubicBezTo>
                <a:cubicBezTo>
                  <a:pt x="26701" y="47389"/>
                  <a:pt x="25946" y="47217"/>
                  <a:pt x="25264" y="46885"/>
                </a:cubicBezTo>
                <a:cubicBezTo>
                  <a:pt x="21972" y="45321"/>
                  <a:pt x="19987" y="41445"/>
                  <a:pt x="19590" y="37966"/>
                </a:cubicBezTo>
                <a:cubicBezTo>
                  <a:pt x="19575" y="37874"/>
                  <a:pt x="19470" y="37793"/>
                  <a:pt x="19373" y="37793"/>
                </a:cubicBezTo>
                <a:cubicBezTo>
                  <a:pt x="19321" y="37793"/>
                  <a:pt x="19272" y="37816"/>
                  <a:pt x="19240" y="37873"/>
                </a:cubicBezTo>
                <a:cubicBezTo>
                  <a:pt x="19170" y="38059"/>
                  <a:pt x="19076" y="38223"/>
                  <a:pt x="18983" y="38386"/>
                </a:cubicBezTo>
                <a:lnTo>
                  <a:pt x="18983" y="38176"/>
                </a:lnTo>
                <a:cubicBezTo>
                  <a:pt x="18983" y="38083"/>
                  <a:pt x="18913" y="38013"/>
                  <a:pt x="18843" y="37989"/>
                </a:cubicBezTo>
                <a:cubicBezTo>
                  <a:pt x="18960" y="37709"/>
                  <a:pt x="19030" y="37406"/>
                  <a:pt x="19100" y="37102"/>
                </a:cubicBezTo>
                <a:cubicBezTo>
                  <a:pt x="19128" y="36975"/>
                  <a:pt x="19028" y="36890"/>
                  <a:pt x="18923" y="36890"/>
                </a:cubicBezTo>
                <a:cubicBezTo>
                  <a:pt x="18856" y="36890"/>
                  <a:pt x="18786" y="36926"/>
                  <a:pt x="18749" y="37009"/>
                </a:cubicBezTo>
                <a:cubicBezTo>
                  <a:pt x="18633" y="37312"/>
                  <a:pt x="18539" y="37639"/>
                  <a:pt x="18469" y="37943"/>
                </a:cubicBezTo>
                <a:cubicBezTo>
                  <a:pt x="18306" y="38386"/>
                  <a:pt x="18096" y="38783"/>
                  <a:pt x="17862" y="39180"/>
                </a:cubicBezTo>
                <a:cubicBezTo>
                  <a:pt x="17349" y="39834"/>
                  <a:pt x="16742" y="40394"/>
                  <a:pt x="16041" y="40861"/>
                </a:cubicBezTo>
                <a:cubicBezTo>
                  <a:pt x="15214" y="41191"/>
                  <a:pt x="14344" y="41352"/>
                  <a:pt x="13479" y="41352"/>
                </a:cubicBezTo>
                <a:cubicBezTo>
                  <a:pt x="11707" y="41352"/>
                  <a:pt x="9957" y="40677"/>
                  <a:pt x="8640" y="39390"/>
                </a:cubicBezTo>
                <a:cubicBezTo>
                  <a:pt x="7099" y="37779"/>
                  <a:pt x="6235" y="35631"/>
                  <a:pt x="6258" y="33413"/>
                </a:cubicBezTo>
                <a:cubicBezTo>
                  <a:pt x="6258" y="31032"/>
                  <a:pt x="7332" y="28393"/>
                  <a:pt x="9714" y="27506"/>
                </a:cubicBezTo>
                <a:cubicBezTo>
                  <a:pt x="9901" y="27459"/>
                  <a:pt x="9854" y="27156"/>
                  <a:pt x="9644" y="27156"/>
                </a:cubicBezTo>
                <a:cubicBezTo>
                  <a:pt x="9527" y="27156"/>
                  <a:pt x="9387" y="27132"/>
                  <a:pt x="9247" y="27109"/>
                </a:cubicBezTo>
                <a:lnTo>
                  <a:pt x="9434" y="27039"/>
                </a:lnTo>
                <a:cubicBezTo>
                  <a:pt x="9646" y="26975"/>
                  <a:pt x="9588" y="26680"/>
                  <a:pt x="9400" y="26680"/>
                </a:cubicBezTo>
                <a:cubicBezTo>
                  <a:pt x="9381" y="26680"/>
                  <a:pt x="9361" y="26683"/>
                  <a:pt x="9340" y="26689"/>
                </a:cubicBezTo>
                <a:lnTo>
                  <a:pt x="8920" y="26736"/>
                </a:lnTo>
                <a:cubicBezTo>
                  <a:pt x="8757" y="26736"/>
                  <a:pt x="8593" y="26736"/>
                  <a:pt x="8453" y="26712"/>
                </a:cubicBezTo>
                <a:cubicBezTo>
                  <a:pt x="8543" y="26586"/>
                  <a:pt x="8411" y="26433"/>
                  <a:pt x="8271" y="26433"/>
                </a:cubicBezTo>
                <a:cubicBezTo>
                  <a:pt x="8230" y="26433"/>
                  <a:pt x="8187" y="26446"/>
                  <a:pt x="8149" y="26479"/>
                </a:cubicBezTo>
                <a:cubicBezTo>
                  <a:pt x="8079" y="26525"/>
                  <a:pt x="7986" y="26595"/>
                  <a:pt x="7916" y="26642"/>
                </a:cubicBezTo>
                <a:cubicBezTo>
                  <a:pt x="7542" y="26595"/>
                  <a:pt x="7169" y="26502"/>
                  <a:pt x="6819" y="26409"/>
                </a:cubicBezTo>
                <a:cubicBezTo>
                  <a:pt x="4087" y="25124"/>
                  <a:pt x="2009" y="22323"/>
                  <a:pt x="2966" y="19217"/>
                </a:cubicBezTo>
                <a:cubicBezTo>
                  <a:pt x="4332" y="14711"/>
                  <a:pt x="9535" y="13799"/>
                  <a:pt x="13624" y="13799"/>
                </a:cubicBezTo>
                <a:cubicBezTo>
                  <a:pt x="13730" y="13799"/>
                  <a:pt x="13835" y="13799"/>
                  <a:pt x="13940" y="13801"/>
                </a:cubicBezTo>
                <a:cubicBezTo>
                  <a:pt x="14103" y="13801"/>
                  <a:pt x="14173" y="13614"/>
                  <a:pt x="14057" y="13497"/>
                </a:cubicBezTo>
                <a:lnTo>
                  <a:pt x="14010" y="13427"/>
                </a:lnTo>
                <a:cubicBezTo>
                  <a:pt x="14057" y="13380"/>
                  <a:pt x="14057" y="13310"/>
                  <a:pt x="14010" y="13264"/>
                </a:cubicBezTo>
                <a:lnTo>
                  <a:pt x="13870" y="13077"/>
                </a:lnTo>
                <a:cubicBezTo>
                  <a:pt x="13893" y="13053"/>
                  <a:pt x="13916" y="13030"/>
                  <a:pt x="13940" y="12983"/>
                </a:cubicBezTo>
                <a:lnTo>
                  <a:pt x="14080" y="13170"/>
                </a:lnTo>
                <a:cubicBezTo>
                  <a:pt x="14117" y="13207"/>
                  <a:pt x="14158" y="13223"/>
                  <a:pt x="14199" y="13223"/>
                </a:cubicBezTo>
                <a:cubicBezTo>
                  <a:pt x="14338" y="13223"/>
                  <a:pt x="14463" y="13040"/>
                  <a:pt x="14337" y="12913"/>
                </a:cubicBezTo>
                <a:lnTo>
                  <a:pt x="14267" y="12820"/>
                </a:lnTo>
                <a:cubicBezTo>
                  <a:pt x="14337" y="12750"/>
                  <a:pt x="14313" y="12633"/>
                  <a:pt x="14243" y="12610"/>
                </a:cubicBezTo>
                <a:lnTo>
                  <a:pt x="14057" y="12563"/>
                </a:lnTo>
                <a:cubicBezTo>
                  <a:pt x="13263" y="11536"/>
                  <a:pt x="12866" y="10228"/>
                  <a:pt x="12959" y="8921"/>
                </a:cubicBezTo>
                <a:cubicBezTo>
                  <a:pt x="13193" y="7683"/>
                  <a:pt x="13893" y="6563"/>
                  <a:pt x="14897" y="5792"/>
                </a:cubicBezTo>
                <a:cubicBezTo>
                  <a:pt x="15820" y="5106"/>
                  <a:pt x="16909" y="4795"/>
                  <a:pt x="18008" y="4795"/>
                </a:cubicBezTo>
                <a:cubicBezTo>
                  <a:pt x="19939" y="4795"/>
                  <a:pt x="21900" y="5756"/>
                  <a:pt x="23046" y="7333"/>
                </a:cubicBezTo>
                <a:cubicBezTo>
                  <a:pt x="23066" y="7367"/>
                  <a:pt x="23097" y="7382"/>
                  <a:pt x="23128" y="7382"/>
                </a:cubicBezTo>
                <a:cubicBezTo>
                  <a:pt x="23203" y="7382"/>
                  <a:pt x="23282" y="7299"/>
                  <a:pt x="23232" y="7216"/>
                </a:cubicBezTo>
                <a:cubicBezTo>
                  <a:pt x="23162" y="7100"/>
                  <a:pt x="23116" y="7030"/>
                  <a:pt x="23046" y="6960"/>
                </a:cubicBezTo>
                <a:cubicBezTo>
                  <a:pt x="23092" y="6936"/>
                  <a:pt x="23116" y="6913"/>
                  <a:pt x="23139" y="6890"/>
                </a:cubicBezTo>
                <a:cubicBezTo>
                  <a:pt x="23419" y="7170"/>
                  <a:pt x="23676" y="7473"/>
                  <a:pt x="23909" y="7730"/>
                </a:cubicBezTo>
                <a:cubicBezTo>
                  <a:pt x="23950" y="7778"/>
                  <a:pt x="23999" y="7798"/>
                  <a:pt x="24048" y="7798"/>
                </a:cubicBezTo>
                <a:cubicBezTo>
                  <a:pt x="24166" y="7798"/>
                  <a:pt x="24283" y="7682"/>
                  <a:pt x="24283" y="7567"/>
                </a:cubicBezTo>
                <a:cubicBezTo>
                  <a:pt x="24300" y="7569"/>
                  <a:pt x="24316" y="7570"/>
                  <a:pt x="24332" y="7570"/>
                </a:cubicBezTo>
                <a:cubicBezTo>
                  <a:pt x="24674" y="7570"/>
                  <a:pt x="24853" y="7113"/>
                  <a:pt x="24563" y="6890"/>
                </a:cubicBezTo>
                <a:cubicBezTo>
                  <a:pt x="24525" y="6851"/>
                  <a:pt x="24486" y="6834"/>
                  <a:pt x="24447" y="6834"/>
                </a:cubicBezTo>
                <a:cubicBezTo>
                  <a:pt x="24416" y="6834"/>
                  <a:pt x="24385" y="6845"/>
                  <a:pt x="24353" y="6866"/>
                </a:cubicBezTo>
                <a:lnTo>
                  <a:pt x="24283" y="6890"/>
                </a:lnTo>
                <a:cubicBezTo>
                  <a:pt x="24306" y="6633"/>
                  <a:pt x="24330" y="6399"/>
                  <a:pt x="24376" y="6166"/>
                </a:cubicBezTo>
                <a:cubicBezTo>
                  <a:pt x="24446" y="5886"/>
                  <a:pt x="24540" y="5629"/>
                  <a:pt x="24610" y="5372"/>
                </a:cubicBezTo>
                <a:cubicBezTo>
                  <a:pt x="24797" y="4882"/>
                  <a:pt x="25030" y="4438"/>
                  <a:pt x="25310" y="3994"/>
                </a:cubicBezTo>
                <a:cubicBezTo>
                  <a:pt x="25754" y="3341"/>
                  <a:pt x="26384" y="2827"/>
                  <a:pt x="27131" y="2570"/>
                </a:cubicBezTo>
                <a:cubicBezTo>
                  <a:pt x="27315" y="2544"/>
                  <a:pt x="27499" y="2531"/>
                  <a:pt x="27683" y="2531"/>
                </a:cubicBezTo>
                <a:close/>
                <a:moveTo>
                  <a:pt x="19006" y="41655"/>
                </a:moveTo>
                <a:cubicBezTo>
                  <a:pt x="19777" y="44457"/>
                  <a:pt x="21621" y="46955"/>
                  <a:pt x="24493" y="47772"/>
                </a:cubicBezTo>
                <a:cubicBezTo>
                  <a:pt x="25095" y="47936"/>
                  <a:pt x="25712" y="48018"/>
                  <a:pt x="26331" y="48018"/>
                </a:cubicBezTo>
                <a:cubicBezTo>
                  <a:pt x="27031" y="48018"/>
                  <a:pt x="27733" y="47913"/>
                  <a:pt x="28416" y="47702"/>
                </a:cubicBezTo>
                <a:cubicBezTo>
                  <a:pt x="28696" y="47632"/>
                  <a:pt x="28953" y="47539"/>
                  <a:pt x="29209" y="47422"/>
                </a:cubicBezTo>
                <a:lnTo>
                  <a:pt x="29209" y="47422"/>
                </a:lnTo>
                <a:cubicBezTo>
                  <a:pt x="29023" y="47632"/>
                  <a:pt x="28789" y="47796"/>
                  <a:pt x="28579" y="47959"/>
                </a:cubicBezTo>
                <a:cubicBezTo>
                  <a:pt x="27667" y="48571"/>
                  <a:pt x="26609" y="48882"/>
                  <a:pt x="25550" y="48882"/>
                </a:cubicBezTo>
                <a:cubicBezTo>
                  <a:pt x="24629" y="48882"/>
                  <a:pt x="23707" y="48647"/>
                  <a:pt x="22882" y="48169"/>
                </a:cubicBezTo>
                <a:cubicBezTo>
                  <a:pt x="21201" y="47189"/>
                  <a:pt x="20150" y="45321"/>
                  <a:pt x="19450" y="43546"/>
                </a:cubicBezTo>
                <a:cubicBezTo>
                  <a:pt x="19310" y="43219"/>
                  <a:pt x="19193" y="42869"/>
                  <a:pt x="19076" y="42519"/>
                </a:cubicBezTo>
                <a:cubicBezTo>
                  <a:pt x="19053" y="42215"/>
                  <a:pt x="19006" y="41959"/>
                  <a:pt x="19006" y="41655"/>
                </a:cubicBezTo>
                <a:close/>
                <a:moveTo>
                  <a:pt x="45273" y="45694"/>
                </a:moveTo>
                <a:lnTo>
                  <a:pt x="45273" y="45694"/>
                </a:lnTo>
                <a:cubicBezTo>
                  <a:pt x="44456" y="47165"/>
                  <a:pt x="43148" y="48263"/>
                  <a:pt x="41561" y="48800"/>
                </a:cubicBezTo>
                <a:cubicBezTo>
                  <a:pt x="40963" y="48983"/>
                  <a:pt x="40351" y="49070"/>
                  <a:pt x="39742" y="49070"/>
                </a:cubicBezTo>
                <a:cubicBezTo>
                  <a:pt x="38258" y="49070"/>
                  <a:pt x="36792" y="48556"/>
                  <a:pt x="35583" y="47679"/>
                </a:cubicBezTo>
                <a:lnTo>
                  <a:pt x="35583" y="47679"/>
                </a:lnTo>
                <a:cubicBezTo>
                  <a:pt x="36261" y="48006"/>
                  <a:pt x="36961" y="48239"/>
                  <a:pt x="37685" y="48379"/>
                </a:cubicBezTo>
                <a:cubicBezTo>
                  <a:pt x="38375" y="48631"/>
                  <a:pt x="39095" y="48755"/>
                  <a:pt x="39815" y="48755"/>
                </a:cubicBezTo>
                <a:cubicBezTo>
                  <a:pt x="40362" y="48755"/>
                  <a:pt x="40910" y="48684"/>
                  <a:pt x="41444" y="48543"/>
                </a:cubicBezTo>
                <a:cubicBezTo>
                  <a:pt x="43032" y="48076"/>
                  <a:pt x="44386" y="47072"/>
                  <a:pt x="45273" y="45694"/>
                </a:cubicBezTo>
                <a:close/>
                <a:moveTo>
                  <a:pt x="32245" y="44714"/>
                </a:moveTo>
                <a:cubicBezTo>
                  <a:pt x="32315" y="44807"/>
                  <a:pt x="32385" y="44924"/>
                  <a:pt x="32455" y="45017"/>
                </a:cubicBezTo>
                <a:cubicBezTo>
                  <a:pt x="31847" y="47812"/>
                  <a:pt x="29195" y="49631"/>
                  <a:pt x="26391" y="49631"/>
                </a:cubicBezTo>
                <a:cubicBezTo>
                  <a:pt x="25751" y="49631"/>
                  <a:pt x="25103" y="49536"/>
                  <a:pt x="24470" y="49337"/>
                </a:cubicBezTo>
                <a:lnTo>
                  <a:pt x="24493" y="49337"/>
                </a:lnTo>
                <a:cubicBezTo>
                  <a:pt x="23629" y="49080"/>
                  <a:pt x="22835" y="48659"/>
                  <a:pt x="22158" y="48122"/>
                </a:cubicBezTo>
                <a:lnTo>
                  <a:pt x="22158" y="48122"/>
                </a:lnTo>
                <a:cubicBezTo>
                  <a:pt x="22555" y="48426"/>
                  <a:pt x="23022" y="48706"/>
                  <a:pt x="23513" y="48893"/>
                </a:cubicBezTo>
                <a:cubicBezTo>
                  <a:pt x="24168" y="49149"/>
                  <a:pt x="24849" y="49272"/>
                  <a:pt x="25523" y="49272"/>
                </a:cubicBezTo>
                <a:cubicBezTo>
                  <a:pt x="27250" y="49272"/>
                  <a:pt x="28928" y="48463"/>
                  <a:pt x="30003" y="47002"/>
                </a:cubicBezTo>
                <a:cubicBezTo>
                  <a:pt x="30937" y="46465"/>
                  <a:pt x="31708" y="45671"/>
                  <a:pt x="32245" y="44714"/>
                </a:cubicBezTo>
                <a:close/>
                <a:moveTo>
                  <a:pt x="47047" y="42052"/>
                </a:moveTo>
                <a:cubicBezTo>
                  <a:pt x="47328" y="43149"/>
                  <a:pt x="47328" y="44293"/>
                  <a:pt x="47047" y="45367"/>
                </a:cubicBezTo>
                <a:cubicBezTo>
                  <a:pt x="46510" y="47515"/>
                  <a:pt x="44783" y="49150"/>
                  <a:pt x="42705" y="49827"/>
                </a:cubicBezTo>
                <a:cubicBezTo>
                  <a:pt x="41955" y="50069"/>
                  <a:pt x="41210" y="50182"/>
                  <a:pt x="40485" y="50182"/>
                </a:cubicBezTo>
                <a:cubicBezTo>
                  <a:pt x="38477" y="50182"/>
                  <a:pt x="36616" y="49313"/>
                  <a:pt x="35210" y="47889"/>
                </a:cubicBezTo>
                <a:lnTo>
                  <a:pt x="35210" y="47889"/>
                </a:lnTo>
                <a:cubicBezTo>
                  <a:pt x="36520" y="48875"/>
                  <a:pt x="38120" y="49481"/>
                  <a:pt x="39749" y="49481"/>
                </a:cubicBezTo>
                <a:cubicBezTo>
                  <a:pt x="40472" y="49481"/>
                  <a:pt x="41200" y="49362"/>
                  <a:pt x="41911" y="49103"/>
                </a:cubicBezTo>
                <a:cubicBezTo>
                  <a:pt x="44339" y="48239"/>
                  <a:pt x="46020" y="46021"/>
                  <a:pt x="46534" y="43570"/>
                </a:cubicBezTo>
                <a:cubicBezTo>
                  <a:pt x="46744" y="43079"/>
                  <a:pt x="46931" y="42566"/>
                  <a:pt x="47047" y="42052"/>
                </a:cubicBezTo>
                <a:close/>
                <a:moveTo>
                  <a:pt x="28295" y="0"/>
                </a:moveTo>
                <a:cubicBezTo>
                  <a:pt x="27452" y="0"/>
                  <a:pt x="26653" y="233"/>
                  <a:pt x="25917" y="679"/>
                </a:cubicBezTo>
                <a:cubicBezTo>
                  <a:pt x="24330" y="1473"/>
                  <a:pt x="23279" y="3084"/>
                  <a:pt x="23186" y="4858"/>
                </a:cubicBezTo>
                <a:cubicBezTo>
                  <a:pt x="23116" y="5068"/>
                  <a:pt x="23046" y="5255"/>
                  <a:pt x="22999" y="5442"/>
                </a:cubicBezTo>
                <a:lnTo>
                  <a:pt x="22742" y="5232"/>
                </a:lnTo>
                <a:cubicBezTo>
                  <a:pt x="21834" y="3245"/>
                  <a:pt x="19784" y="2086"/>
                  <a:pt x="17658" y="2086"/>
                </a:cubicBezTo>
                <a:cubicBezTo>
                  <a:pt x="16612" y="2086"/>
                  <a:pt x="15548" y="2366"/>
                  <a:pt x="14594" y="2967"/>
                </a:cubicBezTo>
                <a:cubicBezTo>
                  <a:pt x="13239" y="3808"/>
                  <a:pt x="12259" y="5138"/>
                  <a:pt x="11885" y="6703"/>
                </a:cubicBezTo>
                <a:cubicBezTo>
                  <a:pt x="11138" y="8337"/>
                  <a:pt x="11278" y="10228"/>
                  <a:pt x="12259" y="11746"/>
                </a:cubicBezTo>
                <a:cubicBezTo>
                  <a:pt x="12259" y="11769"/>
                  <a:pt x="12282" y="11793"/>
                  <a:pt x="12282" y="11839"/>
                </a:cubicBezTo>
                <a:cubicBezTo>
                  <a:pt x="12305" y="11886"/>
                  <a:pt x="12352" y="11933"/>
                  <a:pt x="12399" y="11956"/>
                </a:cubicBezTo>
                <a:cubicBezTo>
                  <a:pt x="12469" y="12050"/>
                  <a:pt x="12539" y="12120"/>
                  <a:pt x="12609" y="12213"/>
                </a:cubicBezTo>
                <a:cubicBezTo>
                  <a:pt x="11726" y="12040"/>
                  <a:pt x="10823" y="11944"/>
                  <a:pt x="9924" y="11944"/>
                </a:cubicBezTo>
                <a:cubicBezTo>
                  <a:pt x="8399" y="11944"/>
                  <a:pt x="6883" y="12220"/>
                  <a:pt x="5488" y="12867"/>
                </a:cubicBezTo>
                <a:cubicBezTo>
                  <a:pt x="3223" y="13917"/>
                  <a:pt x="1379" y="15879"/>
                  <a:pt x="888" y="18377"/>
                </a:cubicBezTo>
                <a:cubicBezTo>
                  <a:pt x="631" y="19054"/>
                  <a:pt x="445" y="19778"/>
                  <a:pt x="351" y="20478"/>
                </a:cubicBezTo>
                <a:cubicBezTo>
                  <a:pt x="1" y="22813"/>
                  <a:pt x="655" y="25288"/>
                  <a:pt x="2639" y="26689"/>
                </a:cubicBezTo>
                <a:cubicBezTo>
                  <a:pt x="3529" y="27329"/>
                  <a:pt x="4575" y="27656"/>
                  <a:pt x="5638" y="27656"/>
                </a:cubicBezTo>
                <a:cubicBezTo>
                  <a:pt x="6165" y="27656"/>
                  <a:pt x="6697" y="27575"/>
                  <a:pt x="7216" y="27413"/>
                </a:cubicBezTo>
                <a:lnTo>
                  <a:pt x="7216" y="27413"/>
                </a:lnTo>
                <a:cubicBezTo>
                  <a:pt x="7052" y="27599"/>
                  <a:pt x="6912" y="27786"/>
                  <a:pt x="6749" y="27973"/>
                </a:cubicBezTo>
                <a:cubicBezTo>
                  <a:pt x="4997" y="29351"/>
                  <a:pt x="3830" y="31358"/>
                  <a:pt x="3527" y="33577"/>
                </a:cubicBezTo>
                <a:cubicBezTo>
                  <a:pt x="3270" y="34931"/>
                  <a:pt x="3386" y="36308"/>
                  <a:pt x="3853" y="37616"/>
                </a:cubicBezTo>
                <a:cubicBezTo>
                  <a:pt x="5055" y="40911"/>
                  <a:pt x="8173" y="43184"/>
                  <a:pt x="11514" y="43184"/>
                </a:cubicBezTo>
                <a:cubicBezTo>
                  <a:pt x="12458" y="43184"/>
                  <a:pt x="13419" y="43003"/>
                  <a:pt x="14360" y="42612"/>
                </a:cubicBezTo>
                <a:lnTo>
                  <a:pt x="14500" y="42542"/>
                </a:lnTo>
                <a:cubicBezTo>
                  <a:pt x="15971" y="42239"/>
                  <a:pt x="17302" y="41468"/>
                  <a:pt x="18306" y="40394"/>
                </a:cubicBezTo>
                <a:cubicBezTo>
                  <a:pt x="18353" y="41071"/>
                  <a:pt x="18469" y="41725"/>
                  <a:pt x="18656" y="42402"/>
                </a:cubicBezTo>
                <a:cubicBezTo>
                  <a:pt x="19076" y="45764"/>
                  <a:pt x="21084" y="48846"/>
                  <a:pt x="24610" y="49804"/>
                </a:cubicBezTo>
                <a:cubicBezTo>
                  <a:pt x="25193" y="49961"/>
                  <a:pt x="25785" y="50036"/>
                  <a:pt x="26370" y="50036"/>
                </a:cubicBezTo>
                <a:cubicBezTo>
                  <a:pt x="29253" y="50036"/>
                  <a:pt x="31978" y="48213"/>
                  <a:pt x="32735" y="45437"/>
                </a:cubicBezTo>
                <a:cubicBezTo>
                  <a:pt x="32945" y="45671"/>
                  <a:pt x="33179" y="45904"/>
                  <a:pt x="33412" y="46138"/>
                </a:cubicBezTo>
                <a:cubicBezTo>
                  <a:pt x="34819" y="48791"/>
                  <a:pt x="37529" y="50588"/>
                  <a:pt x="40486" y="50588"/>
                </a:cubicBezTo>
                <a:cubicBezTo>
                  <a:pt x="41407" y="50588"/>
                  <a:pt x="42351" y="50414"/>
                  <a:pt x="43288" y="50037"/>
                </a:cubicBezTo>
                <a:cubicBezTo>
                  <a:pt x="46837" y="48613"/>
                  <a:pt x="48495" y="44527"/>
                  <a:pt x="47187" y="41188"/>
                </a:cubicBezTo>
                <a:cubicBezTo>
                  <a:pt x="47211" y="40978"/>
                  <a:pt x="47234" y="40791"/>
                  <a:pt x="47234" y="40581"/>
                </a:cubicBezTo>
                <a:cubicBezTo>
                  <a:pt x="47398" y="40674"/>
                  <a:pt x="47561" y="40768"/>
                  <a:pt x="47724" y="40861"/>
                </a:cubicBezTo>
                <a:cubicBezTo>
                  <a:pt x="49125" y="41748"/>
                  <a:pt x="50620" y="42519"/>
                  <a:pt x="52254" y="42799"/>
                </a:cubicBezTo>
                <a:cubicBezTo>
                  <a:pt x="52708" y="42886"/>
                  <a:pt x="53158" y="42927"/>
                  <a:pt x="53602" y="42927"/>
                </a:cubicBezTo>
                <a:cubicBezTo>
                  <a:pt x="55529" y="42927"/>
                  <a:pt x="57350" y="42158"/>
                  <a:pt x="59002" y="41095"/>
                </a:cubicBezTo>
                <a:cubicBezTo>
                  <a:pt x="60893" y="39857"/>
                  <a:pt x="62691" y="38199"/>
                  <a:pt x="63391" y="35981"/>
                </a:cubicBezTo>
                <a:cubicBezTo>
                  <a:pt x="63905" y="34207"/>
                  <a:pt x="63741" y="32292"/>
                  <a:pt x="62924" y="30635"/>
                </a:cubicBezTo>
                <a:cubicBezTo>
                  <a:pt x="62737" y="30261"/>
                  <a:pt x="62527" y="29911"/>
                  <a:pt x="62294" y="29561"/>
                </a:cubicBezTo>
                <a:cubicBezTo>
                  <a:pt x="62200" y="29327"/>
                  <a:pt x="62107" y="29117"/>
                  <a:pt x="62013" y="28907"/>
                </a:cubicBezTo>
                <a:cubicBezTo>
                  <a:pt x="61873" y="28113"/>
                  <a:pt x="61593" y="27343"/>
                  <a:pt x="61173" y="26642"/>
                </a:cubicBezTo>
                <a:cubicBezTo>
                  <a:pt x="62527" y="26362"/>
                  <a:pt x="63741" y="25662"/>
                  <a:pt x="64652" y="24658"/>
                </a:cubicBezTo>
                <a:cubicBezTo>
                  <a:pt x="64699" y="24587"/>
                  <a:pt x="64745" y="24517"/>
                  <a:pt x="64792" y="24447"/>
                </a:cubicBezTo>
                <a:cubicBezTo>
                  <a:pt x="66823" y="22836"/>
                  <a:pt x="68154" y="20478"/>
                  <a:pt x="68014" y="17630"/>
                </a:cubicBezTo>
                <a:cubicBezTo>
                  <a:pt x="67967" y="16276"/>
                  <a:pt x="67500" y="14968"/>
                  <a:pt x="66706" y="13894"/>
                </a:cubicBezTo>
                <a:cubicBezTo>
                  <a:pt x="65866" y="12283"/>
                  <a:pt x="64232" y="11116"/>
                  <a:pt x="62574" y="10205"/>
                </a:cubicBezTo>
                <a:cubicBezTo>
                  <a:pt x="60232" y="8942"/>
                  <a:pt x="57597" y="8267"/>
                  <a:pt x="54912" y="8267"/>
                </a:cubicBezTo>
                <a:cubicBezTo>
                  <a:pt x="54867" y="8267"/>
                  <a:pt x="54821" y="8267"/>
                  <a:pt x="54776" y="8267"/>
                </a:cubicBezTo>
                <a:cubicBezTo>
                  <a:pt x="54725" y="8267"/>
                  <a:pt x="54675" y="8266"/>
                  <a:pt x="54625" y="8266"/>
                </a:cubicBezTo>
                <a:cubicBezTo>
                  <a:pt x="52272" y="8266"/>
                  <a:pt x="49967" y="8802"/>
                  <a:pt x="47841" y="9808"/>
                </a:cubicBezTo>
                <a:cubicBezTo>
                  <a:pt x="47865" y="9761"/>
                  <a:pt x="47888" y="9715"/>
                  <a:pt x="47911" y="9645"/>
                </a:cubicBezTo>
                <a:cubicBezTo>
                  <a:pt x="48682" y="8384"/>
                  <a:pt x="48822" y="6796"/>
                  <a:pt x="48238" y="5419"/>
                </a:cubicBezTo>
                <a:cubicBezTo>
                  <a:pt x="47444" y="3411"/>
                  <a:pt x="45483" y="1986"/>
                  <a:pt x="43428" y="1449"/>
                </a:cubicBezTo>
                <a:cubicBezTo>
                  <a:pt x="42732" y="1266"/>
                  <a:pt x="42016" y="1178"/>
                  <a:pt x="41301" y="1178"/>
                </a:cubicBezTo>
                <a:cubicBezTo>
                  <a:pt x="38371" y="1178"/>
                  <a:pt x="35442" y="2652"/>
                  <a:pt x="33809" y="5092"/>
                </a:cubicBezTo>
                <a:lnTo>
                  <a:pt x="33622" y="4905"/>
                </a:lnTo>
                <a:cubicBezTo>
                  <a:pt x="33179" y="2337"/>
                  <a:pt x="31124" y="49"/>
                  <a:pt x="28416" y="2"/>
                </a:cubicBezTo>
                <a:cubicBezTo>
                  <a:pt x="28375" y="1"/>
                  <a:pt x="28335" y="0"/>
                  <a:pt x="28295" y="0"/>
                </a:cubicBezTo>
                <a:close/>
              </a:path>
            </a:pathLst>
          </a:custGeom>
          <a:solidFill>
            <a:srgbClr val="040404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endParaRPr sz="1050">
              <a:ea typeface="+mn-ea"/>
            </a:endParaRPr>
          </a:p>
        </p:txBody>
      </p:sp>
      <p:pic>
        <p:nvPicPr>
          <p:cNvPr id="17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8981" y="974080"/>
            <a:ext cx="487279" cy="482831"/>
          </a:xfrm>
          <a:prstGeom prst="rect">
            <a:avLst/>
          </a:prstGeom>
        </p:spPr>
      </p:pic>
      <p:pic>
        <p:nvPicPr>
          <p:cNvPr id="18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91772" y="3067070"/>
            <a:ext cx="407182" cy="400704"/>
          </a:xfrm>
          <a:prstGeom prst="rect">
            <a:avLst/>
          </a:prstGeom>
        </p:spPr>
      </p:pic>
      <p:pic>
        <p:nvPicPr>
          <p:cNvPr id="19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20278" y="3229145"/>
            <a:ext cx="311303" cy="30635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808232" y="2532892"/>
            <a:ext cx="160166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buClrTx/>
              <a:defRPr/>
            </a:pPr>
            <a:r>
              <a:rPr lang="en-US" sz="2400" b="1" kern="1200" dirty="0">
                <a:solidFill>
                  <a:srgbClr val="FF0000"/>
                </a:solidFill>
                <a:latin typeface="Bradley Hand ITC" panose="03070402050302030203" pitchFamily="66" charset="0"/>
                <a:ea typeface="+mn-ea"/>
                <a:cs typeface="+mn-cs"/>
              </a:rPr>
              <a:t>What we can do?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t="3303" r="32711" b="17377"/>
          <a:stretch/>
        </p:blipFill>
        <p:spPr>
          <a:xfrm rot="373522">
            <a:off x="7502725" y="1617337"/>
            <a:ext cx="1175522" cy="144709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6" r="32642"/>
          <a:stretch/>
        </p:blipFill>
        <p:spPr>
          <a:xfrm rot="21360511">
            <a:off x="6293960" y="1162968"/>
            <a:ext cx="1185689" cy="12068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5" name="Google Shape;2927;p95"/>
          <p:cNvSpPr/>
          <p:nvPr/>
        </p:nvSpPr>
        <p:spPr>
          <a:xfrm>
            <a:off x="1226976" y="956156"/>
            <a:ext cx="1686620" cy="1453478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6" name="Google Shape;2927;p95"/>
          <p:cNvSpPr/>
          <p:nvPr/>
        </p:nvSpPr>
        <p:spPr>
          <a:xfrm>
            <a:off x="1226818" y="3520191"/>
            <a:ext cx="2319086" cy="1551287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7" name="Google Shape;2927;p95"/>
          <p:cNvSpPr/>
          <p:nvPr/>
        </p:nvSpPr>
        <p:spPr>
          <a:xfrm rot="5400000">
            <a:off x="4116960" y="1262157"/>
            <a:ext cx="2319086" cy="1551287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sp>
        <p:nvSpPr>
          <p:cNvPr id="28" name="Google Shape;2927;p95"/>
          <p:cNvSpPr/>
          <p:nvPr/>
        </p:nvSpPr>
        <p:spPr>
          <a:xfrm>
            <a:off x="4494827" y="3618000"/>
            <a:ext cx="1686620" cy="1453478"/>
          </a:xfrm>
          <a:custGeom>
            <a:avLst/>
            <a:gdLst/>
            <a:ahLst/>
            <a:cxnLst/>
            <a:rect l="l" t="t" r="r" b="b"/>
            <a:pathLst>
              <a:path w="24346" h="23150" extrusionOk="0">
                <a:moveTo>
                  <a:pt x="8147" y="1866"/>
                </a:moveTo>
                <a:lnTo>
                  <a:pt x="8147" y="1866"/>
                </a:lnTo>
                <a:cubicBezTo>
                  <a:pt x="7390" y="2136"/>
                  <a:pt x="6685" y="2498"/>
                  <a:pt x="6032" y="2954"/>
                </a:cubicBezTo>
                <a:cubicBezTo>
                  <a:pt x="6105" y="2830"/>
                  <a:pt x="6178" y="2716"/>
                  <a:pt x="6260" y="2602"/>
                </a:cubicBezTo>
                <a:cubicBezTo>
                  <a:pt x="6851" y="2281"/>
                  <a:pt x="7483" y="2032"/>
                  <a:pt x="8147" y="1866"/>
                </a:cubicBezTo>
                <a:close/>
                <a:moveTo>
                  <a:pt x="12293" y="197"/>
                </a:moveTo>
                <a:cubicBezTo>
                  <a:pt x="14379" y="197"/>
                  <a:pt x="16676" y="458"/>
                  <a:pt x="18469" y="1493"/>
                </a:cubicBezTo>
                <a:cubicBezTo>
                  <a:pt x="19288" y="1980"/>
                  <a:pt x="19972" y="2664"/>
                  <a:pt x="20469" y="3473"/>
                </a:cubicBezTo>
                <a:cubicBezTo>
                  <a:pt x="18993" y="2225"/>
                  <a:pt x="17075" y="1583"/>
                  <a:pt x="15149" y="1583"/>
                </a:cubicBezTo>
                <a:cubicBezTo>
                  <a:pt x="15074" y="1583"/>
                  <a:pt x="14999" y="1584"/>
                  <a:pt x="14925" y="1586"/>
                </a:cubicBezTo>
                <a:lnTo>
                  <a:pt x="14904" y="1586"/>
                </a:lnTo>
                <a:cubicBezTo>
                  <a:pt x="14158" y="1441"/>
                  <a:pt x="13401" y="1348"/>
                  <a:pt x="12645" y="1306"/>
                </a:cubicBezTo>
                <a:cubicBezTo>
                  <a:pt x="12238" y="1249"/>
                  <a:pt x="11827" y="1220"/>
                  <a:pt x="11416" y="1220"/>
                </a:cubicBezTo>
                <a:cubicBezTo>
                  <a:pt x="10936" y="1220"/>
                  <a:pt x="10455" y="1259"/>
                  <a:pt x="9981" y="1338"/>
                </a:cubicBezTo>
                <a:cubicBezTo>
                  <a:pt x="9763" y="1369"/>
                  <a:pt x="9546" y="1420"/>
                  <a:pt x="9339" y="1483"/>
                </a:cubicBezTo>
                <a:cubicBezTo>
                  <a:pt x="8344" y="1566"/>
                  <a:pt x="7380" y="1835"/>
                  <a:pt x="6488" y="2270"/>
                </a:cubicBezTo>
                <a:cubicBezTo>
                  <a:pt x="6862" y="1742"/>
                  <a:pt x="7338" y="1296"/>
                  <a:pt x="7888" y="954"/>
                </a:cubicBezTo>
                <a:cubicBezTo>
                  <a:pt x="8965" y="301"/>
                  <a:pt x="10313" y="239"/>
                  <a:pt x="11546" y="208"/>
                </a:cubicBezTo>
                <a:cubicBezTo>
                  <a:pt x="11791" y="201"/>
                  <a:pt x="12041" y="197"/>
                  <a:pt x="12293" y="197"/>
                </a:cubicBezTo>
                <a:close/>
                <a:moveTo>
                  <a:pt x="15940" y="1825"/>
                </a:moveTo>
                <a:cubicBezTo>
                  <a:pt x="17640" y="1939"/>
                  <a:pt x="19247" y="2623"/>
                  <a:pt x="20511" y="3763"/>
                </a:cubicBezTo>
                <a:cubicBezTo>
                  <a:pt x="20615" y="3846"/>
                  <a:pt x="20708" y="3939"/>
                  <a:pt x="20791" y="4032"/>
                </a:cubicBezTo>
                <a:cubicBezTo>
                  <a:pt x="20822" y="4084"/>
                  <a:pt x="20853" y="4146"/>
                  <a:pt x="20884" y="4208"/>
                </a:cubicBezTo>
                <a:cubicBezTo>
                  <a:pt x="19754" y="3255"/>
                  <a:pt x="18438" y="2550"/>
                  <a:pt x="17029" y="2125"/>
                </a:cubicBezTo>
                <a:cubicBezTo>
                  <a:pt x="16676" y="2011"/>
                  <a:pt x="16303" y="1918"/>
                  <a:pt x="15940" y="1825"/>
                </a:cubicBezTo>
                <a:close/>
                <a:moveTo>
                  <a:pt x="14977" y="1804"/>
                </a:moveTo>
                <a:cubicBezTo>
                  <a:pt x="15474" y="1908"/>
                  <a:pt x="15961" y="2022"/>
                  <a:pt x="16448" y="2156"/>
                </a:cubicBezTo>
                <a:cubicBezTo>
                  <a:pt x="18179" y="2633"/>
                  <a:pt x="19796" y="3421"/>
                  <a:pt x="21091" y="4644"/>
                </a:cubicBezTo>
                <a:cubicBezTo>
                  <a:pt x="21340" y="5234"/>
                  <a:pt x="21547" y="5846"/>
                  <a:pt x="21703" y="6478"/>
                </a:cubicBezTo>
                <a:cubicBezTo>
                  <a:pt x="21703" y="6488"/>
                  <a:pt x="21703" y="6509"/>
                  <a:pt x="21713" y="6530"/>
                </a:cubicBezTo>
                <a:cubicBezTo>
                  <a:pt x="21185" y="5525"/>
                  <a:pt x="20573" y="4550"/>
                  <a:pt x="19682" y="3835"/>
                </a:cubicBezTo>
                <a:cubicBezTo>
                  <a:pt x="18863" y="3172"/>
                  <a:pt x="17868" y="2747"/>
                  <a:pt x="16873" y="2405"/>
                </a:cubicBezTo>
                <a:cubicBezTo>
                  <a:pt x="16262" y="2198"/>
                  <a:pt x="15629" y="1990"/>
                  <a:pt x="14977" y="1804"/>
                </a:cubicBezTo>
                <a:close/>
                <a:moveTo>
                  <a:pt x="5898" y="2809"/>
                </a:moveTo>
                <a:cubicBezTo>
                  <a:pt x="5877" y="2851"/>
                  <a:pt x="5846" y="2892"/>
                  <a:pt x="5825" y="2934"/>
                </a:cubicBezTo>
                <a:cubicBezTo>
                  <a:pt x="5763" y="3037"/>
                  <a:pt x="5701" y="3131"/>
                  <a:pt x="5649" y="3234"/>
                </a:cubicBezTo>
                <a:cubicBezTo>
                  <a:pt x="5120" y="3628"/>
                  <a:pt x="4623" y="4074"/>
                  <a:pt x="4177" y="4561"/>
                </a:cubicBezTo>
                <a:cubicBezTo>
                  <a:pt x="3493" y="5297"/>
                  <a:pt x="2882" y="6095"/>
                  <a:pt x="2353" y="6955"/>
                </a:cubicBezTo>
                <a:cubicBezTo>
                  <a:pt x="2789" y="5898"/>
                  <a:pt x="3421" y="4944"/>
                  <a:pt x="4229" y="4125"/>
                </a:cubicBezTo>
                <a:cubicBezTo>
                  <a:pt x="4727" y="3618"/>
                  <a:pt x="5286" y="3172"/>
                  <a:pt x="5898" y="2809"/>
                </a:cubicBezTo>
                <a:close/>
                <a:moveTo>
                  <a:pt x="21444" y="4996"/>
                </a:moveTo>
                <a:cubicBezTo>
                  <a:pt x="21568" y="5131"/>
                  <a:pt x="21692" y="5266"/>
                  <a:pt x="21817" y="5411"/>
                </a:cubicBezTo>
                <a:cubicBezTo>
                  <a:pt x="22356" y="6447"/>
                  <a:pt x="22687" y="7577"/>
                  <a:pt x="22770" y="8748"/>
                </a:cubicBezTo>
                <a:cubicBezTo>
                  <a:pt x="22563" y="8240"/>
                  <a:pt x="22325" y="7732"/>
                  <a:pt x="22076" y="7235"/>
                </a:cubicBezTo>
                <a:cubicBezTo>
                  <a:pt x="22003" y="6893"/>
                  <a:pt x="21920" y="6561"/>
                  <a:pt x="21838" y="6229"/>
                </a:cubicBezTo>
                <a:cubicBezTo>
                  <a:pt x="21724" y="5815"/>
                  <a:pt x="21599" y="5400"/>
                  <a:pt x="21444" y="4996"/>
                </a:cubicBezTo>
                <a:close/>
                <a:moveTo>
                  <a:pt x="22221" y="7971"/>
                </a:moveTo>
                <a:lnTo>
                  <a:pt x="22221" y="7971"/>
                </a:lnTo>
                <a:cubicBezTo>
                  <a:pt x="22449" y="8427"/>
                  <a:pt x="22646" y="8903"/>
                  <a:pt x="22812" y="9390"/>
                </a:cubicBezTo>
                <a:cubicBezTo>
                  <a:pt x="22832" y="10323"/>
                  <a:pt x="22770" y="11256"/>
                  <a:pt x="22615" y="12178"/>
                </a:cubicBezTo>
                <a:lnTo>
                  <a:pt x="22615" y="12168"/>
                </a:lnTo>
                <a:cubicBezTo>
                  <a:pt x="22615" y="10758"/>
                  <a:pt x="22490" y="9349"/>
                  <a:pt x="22221" y="7971"/>
                </a:cubicBezTo>
                <a:close/>
                <a:moveTo>
                  <a:pt x="22957" y="9857"/>
                </a:moveTo>
                <a:cubicBezTo>
                  <a:pt x="23257" y="10924"/>
                  <a:pt x="23351" y="12023"/>
                  <a:pt x="23040" y="13194"/>
                </a:cubicBezTo>
                <a:cubicBezTo>
                  <a:pt x="22874" y="13816"/>
                  <a:pt x="22646" y="14427"/>
                  <a:pt x="22345" y="14997"/>
                </a:cubicBezTo>
                <a:cubicBezTo>
                  <a:pt x="22428" y="14562"/>
                  <a:pt x="22501" y="14116"/>
                  <a:pt x="22542" y="13671"/>
                </a:cubicBezTo>
                <a:cubicBezTo>
                  <a:pt x="22553" y="13557"/>
                  <a:pt x="22563" y="13432"/>
                  <a:pt x="22573" y="13318"/>
                </a:cubicBezTo>
                <a:cubicBezTo>
                  <a:pt x="22822" y="12178"/>
                  <a:pt x="22946" y="11018"/>
                  <a:pt x="22957" y="9857"/>
                </a:cubicBezTo>
                <a:close/>
                <a:moveTo>
                  <a:pt x="22231" y="14583"/>
                </a:moveTo>
                <a:lnTo>
                  <a:pt x="22231" y="14583"/>
                </a:lnTo>
                <a:cubicBezTo>
                  <a:pt x="22180" y="14914"/>
                  <a:pt x="22107" y="15246"/>
                  <a:pt x="22024" y="15567"/>
                </a:cubicBezTo>
                <a:cubicBezTo>
                  <a:pt x="21900" y="15775"/>
                  <a:pt x="21775" y="15972"/>
                  <a:pt x="21641" y="16168"/>
                </a:cubicBezTo>
                <a:cubicBezTo>
                  <a:pt x="21869" y="15650"/>
                  <a:pt x="22066" y="15122"/>
                  <a:pt x="22231" y="14583"/>
                </a:cubicBezTo>
                <a:close/>
                <a:moveTo>
                  <a:pt x="21838" y="16220"/>
                </a:moveTo>
                <a:cubicBezTo>
                  <a:pt x="21454" y="17402"/>
                  <a:pt x="20811" y="18490"/>
                  <a:pt x="19951" y="19392"/>
                </a:cubicBezTo>
                <a:cubicBezTo>
                  <a:pt x="19319" y="20013"/>
                  <a:pt x="18594" y="20542"/>
                  <a:pt x="17796" y="20936"/>
                </a:cubicBezTo>
                <a:cubicBezTo>
                  <a:pt x="18003" y="20791"/>
                  <a:pt x="18220" y="20635"/>
                  <a:pt x="18428" y="20470"/>
                </a:cubicBezTo>
                <a:cubicBezTo>
                  <a:pt x="19557" y="19537"/>
                  <a:pt x="20501" y="18386"/>
                  <a:pt x="21185" y="17091"/>
                </a:cubicBezTo>
                <a:cubicBezTo>
                  <a:pt x="21413" y="16811"/>
                  <a:pt x="21630" y="16521"/>
                  <a:pt x="21838" y="16220"/>
                </a:cubicBezTo>
                <a:close/>
                <a:moveTo>
                  <a:pt x="22356" y="6126"/>
                </a:moveTo>
                <a:cubicBezTo>
                  <a:pt x="23485" y="7815"/>
                  <a:pt x="24107" y="9795"/>
                  <a:pt x="24159" y="11826"/>
                </a:cubicBezTo>
                <a:cubicBezTo>
                  <a:pt x="24221" y="14065"/>
                  <a:pt x="23724" y="16604"/>
                  <a:pt x="22408" y="18449"/>
                </a:cubicBezTo>
                <a:cubicBezTo>
                  <a:pt x="21055" y="20338"/>
                  <a:pt x="18757" y="21168"/>
                  <a:pt x="16578" y="21656"/>
                </a:cubicBezTo>
                <a:lnTo>
                  <a:pt x="16578" y="21656"/>
                </a:lnTo>
                <a:cubicBezTo>
                  <a:pt x="17847" y="21179"/>
                  <a:pt x="19043" y="20528"/>
                  <a:pt x="19993" y="19589"/>
                </a:cubicBezTo>
                <a:cubicBezTo>
                  <a:pt x="21081" y="18511"/>
                  <a:pt x="21786" y="17122"/>
                  <a:pt x="22180" y="15661"/>
                </a:cubicBezTo>
                <a:cubicBezTo>
                  <a:pt x="22646" y="14904"/>
                  <a:pt x="22988" y="14096"/>
                  <a:pt x="23216" y="13246"/>
                </a:cubicBezTo>
                <a:cubicBezTo>
                  <a:pt x="23589" y="11816"/>
                  <a:pt x="23392" y="10489"/>
                  <a:pt x="22946" y="9204"/>
                </a:cubicBezTo>
                <a:cubicBezTo>
                  <a:pt x="22926" y="8157"/>
                  <a:pt x="22718" y="7110"/>
                  <a:pt x="22356" y="6126"/>
                </a:cubicBezTo>
                <a:close/>
                <a:moveTo>
                  <a:pt x="20449" y="17951"/>
                </a:moveTo>
                <a:cubicBezTo>
                  <a:pt x="19889" y="18801"/>
                  <a:pt x="19215" y="19568"/>
                  <a:pt x="18438" y="20221"/>
                </a:cubicBezTo>
                <a:cubicBezTo>
                  <a:pt x="17837" y="20729"/>
                  <a:pt x="17174" y="21154"/>
                  <a:pt x="16469" y="21506"/>
                </a:cubicBezTo>
                <a:cubicBezTo>
                  <a:pt x="16023" y="21672"/>
                  <a:pt x="15578" y="21806"/>
                  <a:pt x="15122" y="21920"/>
                </a:cubicBezTo>
                <a:lnTo>
                  <a:pt x="15132" y="21920"/>
                </a:lnTo>
                <a:cubicBezTo>
                  <a:pt x="14925" y="21952"/>
                  <a:pt x="14717" y="21972"/>
                  <a:pt x="14510" y="21993"/>
                </a:cubicBezTo>
                <a:cubicBezTo>
                  <a:pt x="16417" y="21433"/>
                  <a:pt x="18117" y="20231"/>
                  <a:pt x="19537" y="18873"/>
                </a:cubicBezTo>
                <a:cubicBezTo>
                  <a:pt x="19848" y="18583"/>
                  <a:pt x="20148" y="18272"/>
                  <a:pt x="20449" y="17951"/>
                </a:cubicBezTo>
                <a:close/>
                <a:moveTo>
                  <a:pt x="7846" y="2177"/>
                </a:moveTo>
                <a:lnTo>
                  <a:pt x="7846" y="2177"/>
                </a:lnTo>
                <a:cubicBezTo>
                  <a:pt x="6623" y="2954"/>
                  <a:pt x="5659" y="4105"/>
                  <a:pt x="4903" y="5348"/>
                </a:cubicBezTo>
                <a:cubicBezTo>
                  <a:pt x="3732" y="7245"/>
                  <a:pt x="3099" y="9421"/>
                  <a:pt x="3068" y="11660"/>
                </a:cubicBezTo>
                <a:cubicBezTo>
                  <a:pt x="3017" y="15785"/>
                  <a:pt x="5442" y="19837"/>
                  <a:pt x="9297" y="21464"/>
                </a:cubicBezTo>
                <a:cubicBezTo>
                  <a:pt x="9919" y="21724"/>
                  <a:pt x="10572" y="21920"/>
                  <a:pt x="11246" y="22045"/>
                </a:cubicBezTo>
                <a:cubicBezTo>
                  <a:pt x="10002" y="21848"/>
                  <a:pt x="8800" y="21340"/>
                  <a:pt x="7660" y="20666"/>
                </a:cubicBezTo>
                <a:cubicBezTo>
                  <a:pt x="5929" y="19630"/>
                  <a:pt x="4229" y="18314"/>
                  <a:pt x="3162" y="16562"/>
                </a:cubicBezTo>
                <a:cubicBezTo>
                  <a:pt x="1887" y="14458"/>
                  <a:pt x="2167" y="12209"/>
                  <a:pt x="2861" y="9950"/>
                </a:cubicBezTo>
                <a:cubicBezTo>
                  <a:pt x="3566" y="7691"/>
                  <a:pt x="4519" y="5525"/>
                  <a:pt x="5711" y="3483"/>
                </a:cubicBezTo>
                <a:lnTo>
                  <a:pt x="5794" y="3359"/>
                </a:lnTo>
                <a:cubicBezTo>
                  <a:pt x="6426" y="2871"/>
                  <a:pt x="7121" y="2478"/>
                  <a:pt x="7846" y="2177"/>
                </a:cubicBezTo>
                <a:close/>
                <a:moveTo>
                  <a:pt x="11757" y="1459"/>
                </a:moveTo>
                <a:cubicBezTo>
                  <a:pt x="12001" y="1459"/>
                  <a:pt x="12246" y="1467"/>
                  <a:pt x="12489" y="1483"/>
                </a:cubicBezTo>
                <a:cubicBezTo>
                  <a:pt x="12904" y="1534"/>
                  <a:pt x="13308" y="1607"/>
                  <a:pt x="13712" y="1700"/>
                </a:cubicBezTo>
                <a:cubicBezTo>
                  <a:pt x="11847" y="1970"/>
                  <a:pt x="10085" y="2768"/>
                  <a:pt x="8520" y="3815"/>
                </a:cubicBezTo>
                <a:cubicBezTo>
                  <a:pt x="8476" y="3841"/>
                  <a:pt x="8506" y="3904"/>
                  <a:pt x="8542" y="3904"/>
                </a:cubicBezTo>
                <a:cubicBezTo>
                  <a:pt x="8548" y="3904"/>
                  <a:pt x="8555" y="3902"/>
                  <a:pt x="8561" y="3897"/>
                </a:cubicBezTo>
                <a:cubicBezTo>
                  <a:pt x="10261" y="2809"/>
                  <a:pt x="12282" y="2022"/>
                  <a:pt x="14303" y="1835"/>
                </a:cubicBezTo>
                <a:cubicBezTo>
                  <a:pt x="15028" y="2022"/>
                  <a:pt x="15743" y="2239"/>
                  <a:pt x="16428" y="2467"/>
                </a:cubicBezTo>
                <a:cubicBezTo>
                  <a:pt x="17433" y="2789"/>
                  <a:pt x="18448" y="3172"/>
                  <a:pt x="19319" y="3804"/>
                </a:cubicBezTo>
                <a:cubicBezTo>
                  <a:pt x="20283" y="4499"/>
                  <a:pt x="20936" y="5483"/>
                  <a:pt x="21485" y="6520"/>
                </a:cubicBezTo>
                <a:cubicBezTo>
                  <a:pt x="21620" y="6768"/>
                  <a:pt x="21755" y="7017"/>
                  <a:pt x="21889" y="7276"/>
                </a:cubicBezTo>
                <a:cubicBezTo>
                  <a:pt x="22314" y="9214"/>
                  <a:pt x="22490" y="11204"/>
                  <a:pt x="22387" y="13184"/>
                </a:cubicBezTo>
                <a:cubicBezTo>
                  <a:pt x="22387" y="13225"/>
                  <a:pt x="22387" y="13267"/>
                  <a:pt x="22387" y="13308"/>
                </a:cubicBezTo>
                <a:cubicBezTo>
                  <a:pt x="22211" y="14044"/>
                  <a:pt x="21983" y="14769"/>
                  <a:pt x="21713" y="15484"/>
                </a:cubicBezTo>
                <a:cubicBezTo>
                  <a:pt x="21506" y="16013"/>
                  <a:pt x="21267" y="16521"/>
                  <a:pt x="20998" y="17029"/>
                </a:cubicBezTo>
                <a:cubicBezTo>
                  <a:pt x="20552" y="17578"/>
                  <a:pt x="20065" y="18107"/>
                  <a:pt x="19557" y="18594"/>
                </a:cubicBezTo>
                <a:cubicBezTo>
                  <a:pt x="18024" y="20096"/>
                  <a:pt x="16179" y="21413"/>
                  <a:pt x="14075" y="21931"/>
                </a:cubicBezTo>
                <a:cubicBezTo>
                  <a:pt x="13878" y="21983"/>
                  <a:pt x="13681" y="22024"/>
                  <a:pt x="13484" y="22055"/>
                </a:cubicBezTo>
                <a:cubicBezTo>
                  <a:pt x="13402" y="22057"/>
                  <a:pt x="13320" y="22058"/>
                  <a:pt x="13237" y="22058"/>
                </a:cubicBezTo>
                <a:cubicBezTo>
                  <a:pt x="12004" y="22058"/>
                  <a:pt x="10775" y="21840"/>
                  <a:pt x="9618" y="21402"/>
                </a:cubicBezTo>
                <a:cubicBezTo>
                  <a:pt x="7774" y="20666"/>
                  <a:pt x="6198" y="19402"/>
                  <a:pt x="5079" y="17754"/>
                </a:cubicBezTo>
                <a:cubicBezTo>
                  <a:pt x="2654" y="14230"/>
                  <a:pt x="2737" y="9577"/>
                  <a:pt x="4789" y="5887"/>
                </a:cubicBezTo>
                <a:cubicBezTo>
                  <a:pt x="5753" y="4157"/>
                  <a:pt x="7162" y="2457"/>
                  <a:pt x="9059" y="1762"/>
                </a:cubicBezTo>
                <a:cubicBezTo>
                  <a:pt x="9256" y="1721"/>
                  <a:pt x="9453" y="1680"/>
                  <a:pt x="9660" y="1638"/>
                </a:cubicBezTo>
                <a:cubicBezTo>
                  <a:pt x="10352" y="1523"/>
                  <a:pt x="11055" y="1459"/>
                  <a:pt x="11757" y="1459"/>
                </a:cubicBezTo>
                <a:close/>
                <a:moveTo>
                  <a:pt x="5379" y="3669"/>
                </a:moveTo>
                <a:lnTo>
                  <a:pt x="5379" y="3669"/>
                </a:lnTo>
                <a:cubicBezTo>
                  <a:pt x="4260" y="5649"/>
                  <a:pt x="3359" y="7732"/>
                  <a:pt x="2695" y="9909"/>
                </a:cubicBezTo>
                <a:cubicBezTo>
                  <a:pt x="2011" y="12137"/>
                  <a:pt x="1711" y="14375"/>
                  <a:pt x="2923" y="16490"/>
                </a:cubicBezTo>
                <a:cubicBezTo>
                  <a:pt x="3980" y="18345"/>
                  <a:pt x="5763" y="19734"/>
                  <a:pt x="7577" y="20812"/>
                </a:cubicBezTo>
                <a:cubicBezTo>
                  <a:pt x="9068" y="21698"/>
                  <a:pt x="10692" y="22311"/>
                  <a:pt x="12392" y="22311"/>
                </a:cubicBezTo>
                <a:cubicBezTo>
                  <a:pt x="12759" y="22311"/>
                  <a:pt x="13131" y="22282"/>
                  <a:pt x="13505" y="22221"/>
                </a:cubicBezTo>
                <a:lnTo>
                  <a:pt x="13878" y="22211"/>
                </a:lnTo>
                <a:lnTo>
                  <a:pt x="13764" y="22231"/>
                </a:lnTo>
                <a:cubicBezTo>
                  <a:pt x="12707" y="22437"/>
                  <a:pt x="11477" y="22629"/>
                  <a:pt x="10263" y="22629"/>
                </a:cubicBezTo>
                <a:cubicBezTo>
                  <a:pt x="8906" y="22629"/>
                  <a:pt x="7570" y="22389"/>
                  <a:pt x="6520" y="21661"/>
                </a:cubicBezTo>
                <a:cubicBezTo>
                  <a:pt x="4778" y="20459"/>
                  <a:pt x="3514" y="18303"/>
                  <a:pt x="2685" y="16407"/>
                </a:cubicBezTo>
                <a:cubicBezTo>
                  <a:pt x="1545" y="13785"/>
                  <a:pt x="1182" y="10707"/>
                  <a:pt x="1980" y="7981"/>
                </a:cubicBezTo>
                <a:cubicBezTo>
                  <a:pt x="2571" y="6841"/>
                  <a:pt x="3307" y="5794"/>
                  <a:pt x="4167" y="4841"/>
                </a:cubicBezTo>
                <a:cubicBezTo>
                  <a:pt x="4550" y="4426"/>
                  <a:pt x="4955" y="4032"/>
                  <a:pt x="5379" y="3669"/>
                </a:cubicBezTo>
                <a:close/>
                <a:moveTo>
                  <a:pt x="1607" y="8831"/>
                </a:moveTo>
                <a:cubicBezTo>
                  <a:pt x="1545" y="9100"/>
                  <a:pt x="1493" y="9380"/>
                  <a:pt x="1462" y="9660"/>
                </a:cubicBezTo>
                <a:cubicBezTo>
                  <a:pt x="1161" y="11961"/>
                  <a:pt x="1586" y="14282"/>
                  <a:pt x="2498" y="16396"/>
                </a:cubicBezTo>
                <a:cubicBezTo>
                  <a:pt x="3338" y="18355"/>
                  <a:pt x="4633" y="20594"/>
                  <a:pt x="6437" y="21817"/>
                </a:cubicBezTo>
                <a:cubicBezTo>
                  <a:pt x="7523" y="22560"/>
                  <a:pt x="8869" y="22799"/>
                  <a:pt x="10231" y="22799"/>
                </a:cubicBezTo>
                <a:cubicBezTo>
                  <a:pt x="11337" y="22799"/>
                  <a:pt x="12454" y="22642"/>
                  <a:pt x="13453" y="22470"/>
                </a:cubicBezTo>
                <a:cubicBezTo>
                  <a:pt x="13919" y="22387"/>
                  <a:pt x="14396" y="22294"/>
                  <a:pt x="14873" y="22180"/>
                </a:cubicBezTo>
                <a:lnTo>
                  <a:pt x="14873" y="22180"/>
                </a:lnTo>
                <a:cubicBezTo>
                  <a:pt x="14033" y="22459"/>
                  <a:pt x="13173" y="22677"/>
                  <a:pt x="12292" y="22822"/>
                </a:cubicBezTo>
                <a:cubicBezTo>
                  <a:pt x="11696" y="22924"/>
                  <a:pt x="11103" y="22977"/>
                  <a:pt x="10518" y="22977"/>
                </a:cubicBezTo>
                <a:cubicBezTo>
                  <a:pt x="8958" y="22977"/>
                  <a:pt x="7450" y="22599"/>
                  <a:pt x="6064" y="21755"/>
                </a:cubicBezTo>
                <a:cubicBezTo>
                  <a:pt x="4374" y="20698"/>
                  <a:pt x="3006" y="19205"/>
                  <a:pt x="2115" y="17422"/>
                </a:cubicBezTo>
                <a:cubicBezTo>
                  <a:pt x="1058" y="15350"/>
                  <a:pt x="581" y="12893"/>
                  <a:pt x="1058" y="10582"/>
                </a:cubicBezTo>
                <a:cubicBezTo>
                  <a:pt x="1182" y="9981"/>
                  <a:pt x="1369" y="9390"/>
                  <a:pt x="1607" y="8831"/>
                </a:cubicBezTo>
                <a:close/>
                <a:moveTo>
                  <a:pt x="12327" y="1"/>
                </a:moveTo>
                <a:cubicBezTo>
                  <a:pt x="11981" y="1"/>
                  <a:pt x="11640" y="8"/>
                  <a:pt x="11308" y="21"/>
                </a:cubicBezTo>
                <a:cubicBezTo>
                  <a:pt x="10188" y="63"/>
                  <a:pt x="8997" y="156"/>
                  <a:pt x="7981" y="674"/>
                </a:cubicBezTo>
                <a:cubicBezTo>
                  <a:pt x="7204" y="1078"/>
                  <a:pt x="6613" y="1752"/>
                  <a:pt x="6126" y="2467"/>
                </a:cubicBezTo>
                <a:cubicBezTo>
                  <a:pt x="4115" y="3587"/>
                  <a:pt x="2612" y="5535"/>
                  <a:pt x="1876" y="7774"/>
                </a:cubicBezTo>
                <a:cubicBezTo>
                  <a:pt x="1420" y="8644"/>
                  <a:pt x="1078" y="9577"/>
                  <a:pt x="882" y="10530"/>
                </a:cubicBezTo>
                <a:cubicBezTo>
                  <a:pt x="1" y="14821"/>
                  <a:pt x="2208" y="19557"/>
                  <a:pt x="5898" y="21848"/>
                </a:cubicBezTo>
                <a:cubicBezTo>
                  <a:pt x="7312" y="22729"/>
                  <a:pt x="8865" y="23150"/>
                  <a:pt x="10479" y="23150"/>
                </a:cubicBezTo>
                <a:cubicBezTo>
                  <a:pt x="10934" y="23150"/>
                  <a:pt x="11394" y="23116"/>
                  <a:pt x="11857" y="23050"/>
                </a:cubicBezTo>
                <a:cubicBezTo>
                  <a:pt x="13225" y="22874"/>
                  <a:pt x="14562" y="22522"/>
                  <a:pt x="15837" y="21993"/>
                </a:cubicBezTo>
                <a:cubicBezTo>
                  <a:pt x="15961" y="21972"/>
                  <a:pt x="16085" y="21952"/>
                  <a:pt x="16200" y="21931"/>
                </a:cubicBezTo>
                <a:cubicBezTo>
                  <a:pt x="18428" y="21475"/>
                  <a:pt x="20905" y="20677"/>
                  <a:pt x="22356" y="18822"/>
                </a:cubicBezTo>
                <a:cubicBezTo>
                  <a:pt x="23786" y="17008"/>
                  <a:pt x="24346" y="14448"/>
                  <a:pt x="24346" y="12178"/>
                </a:cubicBezTo>
                <a:cubicBezTo>
                  <a:pt x="24346" y="9909"/>
                  <a:pt x="23703" y="7639"/>
                  <a:pt x="22366" y="5804"/>
                </a:cubicBezTo>
                <a:cubicBezTo>
                  <a:pt x="22231" y="5628"/>
                  <a:pt x="22107" y="5462"/>
                  <a:pt x="21972" y="5297"/>
                </a:cubicBezTo>
                <a:cubicBezTo>
                  <a:pt x="21703" y="4799"/>
                  <a:pt x="21371" y="4343"/>
                  <a:pt x="20977" y="3939"/>
                </a:cubicBezTo>
                <a:cubicBezTo>
                  <a:pt x="20418" y="2871"/>
                  <a:pt x="19651" y="1939"/>
                  <a:pt x="18573" y="1317"/>
                </a:cubicBezTo>
                <a:cubicBezTo>
                  <a:pt x="16756" y="284"/>
                  <a:pt x="14442" y="1"/>
                  <a:pt x="1232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buClrTx/>
              <a:defRPr/>
            </a:pPr>
            <a:endParaRPr sz="1350" kern="1200">
              <a:ea typeface="+mn-ea"/>
              <a:cs typeface="+mn-cs"/>
            </a:endParaRPr>
          </a:p>
        </p:txBody>
      </p:sp>
      <p:pic>
        <p:nvPicPr>
          <p:cNvPr id="29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81511" y="4324694"/>
            <a:ext cx="735923" cy="729206"/>
          </a:xfrm>
          <a:prstGeom prst="rect">
            <a:avLst/>
          </a:prstGeom>
        </p:spPr>
      </p:pic>
      <p:sp>
        <p:nvSpPr>
          <p:cNvPr id="30" name="Freeform 29"/>
          <p:cNvSpPr/>
          <p:nvPr/>
        </p:nvSpPr>
        <p:spPr>
          <a:xfrm>
            <a:off x="2615699" y="2056591"/>
            <a:ext cx="378995" cy="541421"/>
          </a:xfrm>
          <a:custGeom>
            <a:avLst/>
            <a:gdLst>
              <a:gd name="connsiteX0" fmla="*/ 0 w 505326"/>
              <a:gd name="connsiteY0" fmla="*/ 0 h 721894"/>
              <a:gd name="connsiteX1" fmla="*/ 60158 w 505326"/>
              <a:gd name="connsiteY1" fmla="*/ 60158 h 721894"/>
              <a:gd name="connsiteX2" fmla="*/ 84221 w 505326"/>
              <a:gd name="connsiteY2" fmla="*/ 96252 h 721894"/>
              <a:gd name="connsiteX3" fmla="*/ 156410 w 505326"/>
              <a:gd name="connsiteY3" fmla="*/ 156410 h 721894"/>
              <a:gd name="connsiteX4" fmla="*/ 216568 w 505326"/>
              <a:gd name="connsiteY4" fmla="*/ 240631 h 721894"/>
              <a:gd name="connsiteX5" fmla="*/ 276726 w 505326"/>
              <a:gd name="connsiteY5" fmla="*/ 324852 h 721894"/>
              <a:gd name="connsiteX6" fmla="*/ 312821 w 505326"/>
              <a:gd name="connsiteY6" fmla="*/ 385010 h 721894"/>
              <a:gd name="connsiteX7" fmla="*/ 372979 w 505326"/>
              <a:gd name="connsiteY7" fmla="*/ 469231 h 721894"/>
              <a:gd name="connsiteX8" fmla="*/ 409073 w 505326"/>
              <a:gd name="connsiteY8" fmla="*/ 541421 h 721894"/>
              <a:gd name="connsiteX9" fmla="*/ 421105 w 505326"/>
              <a:gd name="connsiteY9" fmla="*/ 589547 h 721894"/>
              <a:gd name="connsiteX10" fmla="*/ 469231 w 505326"/>
              <a:gd name="connsiteY10" fmla="*/ 637673 h 721894"/>
              <a:gd name="connsiteX11" fmla="*/ 505326 w 505326"/>
              <a:gd name="connsiteY11" fmla="*/ 721894 h 721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05326" h="721894">
                <a:moveTo>
                  <a:pt x="0" y="0"/>
                </a:moveTo>
                <a:cubicBezTo>
                  <a:pt x="20053" y="20053"/>
                  <a:pt x="41484" y="38816"/>
                  <a:pt x="60158" y="60158"/>
                </a:cubicBezTo>
                <a:cubicBezTo>
                  <a:pt x="69680" y="71040"/>
                  <a:pt x="74964" y="85144"/>
                  <a:pt x="84221" y="96252"/>
                </a:cubicBezTo>
                <a:cubicBezTo>
                  <a:pt x="113171" y="130992"/>
                  <a:pt x="120919" y="132749"/>
                  <a:pt x="156410" y="156410"/>
                </a:cubicBezTo>
                <a:cubicBezTo>
                  <a:pt x="178072" y="221393"/>
                  <a:pt x="155082" y="170361"/>
                  <a:pt x="216568" y="240631"/>
                </a:cubicBezTo>
                <a:cubicBezTo>
                  <a:pt x="232008" y="258277"/>
                  <a:pt x="262690" y="302394"/>
                  <a:pt x="276726" y="324852"/>
                </a:cubicBezTo>
                <a:cubicBezTo>
                  <a:pt x="289120" y="344683"/>
                  <a:pt x="299849" y="365552"/>
                  <a:pt x="312821" y="385010"/>
                </a:cubicBezTo>
                <a:cubicBezTo>
                  <a:pt x="333662" y="416271"/>
                  <a:pt x="355048" y="436955"/>
                  <a:pt x="372979" y="469231"/>
                </a:cubicBezTo>
                <a:cubicBezTo>
                  <a:pt x="386044" y="492749"/>
                  <a:pt x="399081" y="516442"/>
                  <a:pt x="409073" y="541421"/>
                </a:cubicBezTo>
                <a:cubicBezTo>
                  <a:pt x="415214" y="556774"/>
                  <a:pt x="412341" y="575525"/>
                  <a:pt x="421105" y="589547"/>
                </a:cubicBezTo>
                <a:cubicBezTo>
                  <a:pt x="433129" y="608785"/>
                  <a:pt x="453189" y="621631"/>
                  <a:pt x="469231" y="637673"/>
                </a:cubicBezTo>
                <a:cubicBezTo>
                  <a:pt x="495089" y="715243"/>
                  <a:pt x="475359" y="691927"/>
                  <a:pt x="505326" y="721894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2096931" y="2856818"/>
            <a:ext cx="929440" cy="821207"/>
          </a:xfrm>
          <a:custGeom>
            <a:avLst/>
            <a:gdLst>
              <a:gd name="connsiteX0" fmla="*/ 0 w 1239253"/>
              <a:gd name="connsiteY0" fmla="*/ 1094942 h 1094942"/>
              <a:gd name="connsiteX1" fmla="*/ 96253 w 1239253"/>
              <a:gd name="connsiteY1" fmla="*/ 914469 h 1094942"/>
              <a:gd name="connsiteX2" fmla="*/ 252663 w 1239253"/>
              <a:gd name="connsiteY2" fmla="*/ 721963 h 1094942"/>
              <a:gd name="connsiteX3" fmla="*/ 324853 w 1239253"/>
              <a:gd name="connsiteY3" fmla="*/ 649774 h 1094942"/>
              <a:gd name="connsiteX4" fmla="*/ 421105 w 1239253"/>
              <a:gd name="connsiteY4" fmla="*/ 601648 h 1094942"/>
              <a:gd name="connsiteX5" fmla="*/ 445168 w 1239253"/>
              <a:gd name="connsiteY5" fmla="*/ 577584 h 1094942"/>
              <a:gd name="connsiteX6" fmla="*/ 601579 w 1239253"/>
              <a:gd name="connsiteY6" fmla="*/ 457269 h 1094942"/>
              <a:gd name="connsiteX7" fmla="*/ 625642 w 1239253"/>
              <a:gd name="connsiteY7" fmla="*/ 433205 h 1094942"/>
              <a:gd name="connsiteX8" fmla="*/ 673768 w 1239253"/>
              <a:gd name="connsiteY8" fmla="*/ 397111 h 1094942"/>
              <a:gd name="connsiteX9" fmla="*/ 697832 w 1239253"/>
              <a:gd name="connsiteY9" fmla="*/ 361016 h 1094942"/>
              <a:gd name="connsiteX10" fmla="*/ 770021 w 1239253"/>
              <a:gd name="connsiteY10" fmla="*/ 324921 h 1094942"/>
              <a:gd name="connsiteX11" fmla="*/ 818147 w 1239253"/>
              <a:gd name="connsiteY11" fmla="*/ 288826 h 1094942"/>
              <a:gd name="connsiteX12" fmla="*/ 890337 w 1239253"/>
              <a:gd name="connsiteY12" fmla="*/ 240700 h 1094942"/>
              <a:gd name="connsiteX13" fmla="*/ 950495 w 1239253"/>
              <a:gd name="connsiteY13" fmla="*/ 192574 h 1094942"/>
              <a:gd name="connsiteX14" fmla="*/ 998621 w 1239253"/>
              <a:gd name="connsiteY14" fmla="*/ 168511 h 1094942"/>
              <a:gd name="connsiteX15" fmla="*/ 1034716 w 1239253"/>
              <a:gd name="connsiteY15" fmla="*/ 132416 h 1094942"/>
              <a:gd name="connsiteX16" fmla="*/ 1106905 w 1239253"/>
              <a:gd name="connsiteY16" fmla="*/ 108353 h 1094942"/>
              <a:gd name="connsiteX17" fmla="*/ 1130968 w 1239253"/>
              <a:gd name="connsiteY17" fmla="*/ 72258 h 1094942"/>
              <a:gd name="connsiteX18" fmla="*/ 1167063 w 1239253"/>
              <a:gd name="connsiteY18" fmla="*/ 60226 h 1094942"/>
              <a:gd name="connsiteX19" fmla="*/ 1203158 w 1239253"/>
              <a:gd name="connsiteY19" fmla="*/ 36163 h 1094942"/>
              <a:gd name="connsiteX20" fmla="*/ 1239253 w 1239253"/>
              <a:gd name="connsiteY20" fmla="*/ 69 h 1094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39253" h="1094942">
                <a:moveTo>
                  <a:pt x="0" y="1094942"/>
                </a:moveTo>
                <a:cubicBezTo>
                  <a:pt x="32811" y="1029321"/>
                  <a:pt x="56805" y="973642"/>
                  <a:pt x="96253" y="914469"/>
                </a:cubicBezTo>
                <a:cubicBezTo>
                  <a:pt x="128671" y="865841"/>
                  <a:pt x="248419" y="726738"/>
                  <a:pt x="252663" y="721963"/>
                </a:cubicBezTo>
                <a:cubicBezTo>
                  <a:pt x="275272" y="696528"/>
                  <a:pt x="297161" y="669554"/>
                  <a:pt x="324853" y="649774"/>
                </a:cubicBezTo>
                <a:cubicBezTo>
                  <a:pt x="354042" y="628924"/>
                  <a:pt x="389021" y="617690"/>
                  <a:pt x="421105" y="601648"/>
                </a:cubicBezTo>
                <a:cubicBezTo>
                  <a:pt x="429126" y="593627"/>
                  <a:pt x="436310" y="584670"/>
                  <a:pt x="445168" y="577584"/>
                </a:cubicBezTo>
                <a:cubicBezTo>
                  <a:pt x="496532" y="536493"/>
                  <a:pt x="555068" y="503782"/>
                  <a:pt x="601579" y="457269"/>
                </a:cubicBezTo>
                <a:cubicBezTo>
                  <a:pt x="609600" y="449248"/>
                  <a:pt x="616928" y="440467"/>
                  <a:pt x="625642" y="433205"/>
                </a:cubicBezTo>
                <a:cubicBezTo>
                  <a:pt x="641047" y="420368"/>
                  <a:pt x="659589" y="411290"/>
                  <a:pt x="673768" y="397111"/>
                </a:cubicBezTo>
                <a:cubicBezTo>
                  <a:pt x="683993" y="386886"/>
                  <a:pt x="686264" y="369692"/>
                  <a:pt x="697832" y="361016"/>
                </a:cubicBezTo>
                <a:cubicBezTo>
                  <a:pt x="719355" y="344874"/>
                  <a:pt x="746952" y="338763"/>
                  <a:pt x="770021" y="324921"/>
                </a:cubicBezTo>
                <a:cubicBezTo>
                  <a:pt x="787216" y="314604"/>
                  <a:pt x="801719" y="300325"/>
                  <a:pt x="818147" y="288826"/>
                </a:cubicBezTo>
                <a:cubicBezTo>
                  <a:pt x="841840" y="272241"/>
                  <a:pt x="867754" y="258766"/>
                  <a:pt x="890337" y="240700"/>
                </a:cubicBezTo>
                <a:cubicBezTo>
                  <a:pt x="910390" y="224658"/>
                  <a:pt x="929128" y="206819"/>
                  <a:pt x="950495" y="192574"/>
                </a:cubicBezTo>
                <a:cubicBezTo>
                  <a:pt x="965418" y="182625"/>
                  <a:pt x="984026" y="178936"/>
                  <a:pt x="998621" y="168511"/>
                </a:cubicBezTo>
                <a:cubicBezTo>
                  <a:pt x="1012467" y="158621"/>
                  <a:pt x="1019842" y="140679"/>
                  <a:pt x="1034716" y="132416"/>
                </a:cubicBezTo>
                <a:cubicBezTo>
                  <a:pt x="1056889" y="120098"/>
                  <a:pt x="1082842" y="116374"/>
                  <a:pt x="1106905" y="108353"/>
                </a:cubicBezTo>
                <a:cubicBezTo>
                  <a:pt x="1114926" y="96321"/>
                  <a:pt x="1119677" y="81291"/>
                  <a:pt x="1130968" y="72258"/>
                </a:cubicBezTo>
                <a:cubicBezTo>
                  <a:pt x="1140871" y="64335"/>
                  <a:pt x="1155719" y="65898"/>
                  <a:pt x="1167063" y="60226"/>
                </a:cubicBezTo>
                <a:cubicBezTo>
                  <a:pt x="1179997" y="53759"/>
                  <a:pt x="1191126" y="44184"/>
                  <a:pt x="1203158" y="36163"/>
                </a:cubicBezTo>
                <a:cubicBezTo>
                  <a:pt x="1229446" y="-3268"/>
                  <a:pt x="1212761" y="69"/>
                  <a:pt x="1239253" y="69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4160080" y="1748020"/>
            <a:ext cx="333877" cy="776037"/>
          </a:xfrm>
          <a:custGeom>
            <a:avLst/>
            <a:gdLst>
              <a:gd name="connsiteX0" fmla="*/ 0 w 445169"/>
              <a:gd name="connsiteY0" fmla="*/ 1034716 h 1034716"/>
              <a:gd name="connsiteX1" fmla="*/ 24063 w 445169"/>
              <a:gd name="connsiteY1" fmla="*/ 745958 h 1034716"/>
              <a:gd name="connsiteX2" fmla="*/ 48127 w 445169"/>
              <a:gd name="connsiteY2" fmla="*/ 697832 h 1034716"/>
              <a:gd name="connsiteX3" fmla="*/ 72190 w 445169"/>
              <a:gd name="connsiteY3" fmla="*/ 613611 h 1034716"/>
              <a:gd name="connsiteX4" fmla="*/ 84221 w 445169"/>
              <a:gd name="connsiteY4" fmla="*/ 565485 h 1034716"/>
              <a:gd name="connsiteX5" fmla="*/ 108284 w 445169"/>
              <a:gd name="connsiteY5" fmla="*/ 517358 h 1034716"/>
              <a:gd name="connsiteX6" fmla="*/ 132348 w 445169"/>
              <a:gd name="connsiteY6" fmla="*/ 433137 h 1034716"/>
              <a:gd name="connsiteX7" fmla="*/ 168442 w 445169"/>
              <a:gd name="connsiteY7" fmla="*/ 385011 h 1034716"/>
              <a:gd name="connsiteX8" fmla="*/ 216569 w 445169"/>
              <a:gd name="connsiteY8" fmla="*/ 312821 h 1034716"/>
              <a:gd name="connsiteX9" fmla="*/ 300790 w 445169"/>
              <a:gd name="connsiteY9" fmla="*/ 204537 h 1034716"/>
              <a:gd name="connsiteX10" fmla="*/ 348916 w 445169"/>
              <a:gd name="connsiteY10" fmla="*/ 132348 h 1034716"/>
              <a:gd name="connsiteX11" fmla="*/ 372979 w 445169"/>
              <a:gd name="connsiteY11" fmla="*/ 96253 h 1034716"/>
              <a:gd name="connsiteX12" fmla="*/ 409074 w 445169"/>
              <a:gd name="connsiteY12" fmla="*/ 72190 h 1034716"/>
              <a:gd name="connsiteX13" fmla="*/ 421105 w 445169"/>
              <a:gd name="connsiteY13" fmla="*/ 24064 h 1034716"/>
              <a:gd name="connsiteX14" fmla="*/ 445169 w 445169"/>
              <a:gd name="connsiteY14" fmla="*/ 0 h 103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45169" h="1034716">
                <a:moveTo>
                  <a:pt x="0" y="1034716"/>
                </a:moveTo>
                <a:cubicBezTo>
                  <a:pt x="637" y="1023892"/>
                  <a:pt x="7797" y="805600"/>
                  <a:pt x="24063" y="745958"/>
                </a:cubicBezTo>
                <a:cubicBezTo>
                  <a:pt x="28782" y="728654"/>
                  <a:pt x="41998" y="714688"/>
                  <a:pt x="48127" y="697832"/>
                </a:cubicBezTo>
                <a:cubicBezTo>
                  <a:pt x="58105" y="670393"/>
                  <a:pt x="64508" y="641779"/>
                  <a:pt x="72190" y="613611"/>
                </a:cubicBezTo>
                <a:cubicBezTo>
                  <a:pt x="76541" y="597658"/>
                  <a:pt x="78415" y="580968"/>
                  <a:pt x="84221" y="565485"/>
                </a:cubicBezTo>
                <a:cubicBezTo>
                  <a:pt x="90519" y="548691"/>
                  <a:pt x="102155" y="534214"/>
                  <a:pt x="108284" y="517358"/>
                </a:cubicBezTo>
                <a:cubicBezTo>
                  <a:pt x="118262" y="489919"/>
                  <a:pt x="120266" y="459717"/>
                  <a:pt x="132348" y="433137"/>
                </a:cubicBezTo>
                <a:cubicBezTo>
                  <a:pt x="140646" y="414882"/>
                  <a:pt x="156943" y="401439"/>
                  <a:pt x="168442" y="385011"/>
                </a:cubicBezTo>
                <a:cubicBezTo>
                  <a:pt x="185027" y="361318"/>
                  <a:pt x="216569" y="312821"/>
                  <a:pt x="216569" y="312821"/>
                </a:cubicBezTo>
                <a:cubicBezTo>
                  <a:pt x="249442" y="214199"/>
                  <a:pt x="192581" y="366850"/>
                  <a:pt x="300790" y="204537"/>
                </a:cubicBezTo>
                <a:lnTo>
                  <a:pt x="348916" y="132348"/>
                </a:lnTo>
                <a:cubicBezTo>
                  <a:pt x="356937" y="120316"/>
                  <a:pt x="360947" y="104274"/>
                  <a:pt x="372979" y="96253"/>
                </a:cubicBezTo>
                <a:lnTo>
                  <a:pt x="409074" y="72190"/>
                </a:lnTo>
                <a:cubicBezTo>
                  <a:pt x="413084" y="56148"/>
                  <a:pt x="413710" y="38854"/>
                  <a:pt x="421105" y="24064"/>
                </a:cubicBezTo>
                <a:cubicBezTo>
                  <a:pt x="426178" y="13918"/>
                  <a:pt x="445169" y="0"/>
                  <a:pt x="445169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4184406" y="3308311"/>
            <a:ext cx="572332" cy="593911"/>
          </a:xfrm>
          <a:custGeom>
            <a:avLst/>
            <a:gdLst>
              <a:gd name="connsiteX0" fmla="*/ 0 w 637674"/>
              <a:gd name="connsiteY0" fmla="*/ 0 h 673769"/>
              <a:gd name="connsiteX1" fmla="*/ 48126 w 637674"/>
              <a:gd name="connsiteY1" fmla="*/ 84222 h 673769"/>
              <a:gd name="connsiteX2" fmla="*/ 96253 w 637674"/>
              <a:gd name="connsiteY2" fmla="*/ 144379 h 673769"/>
              <a:gd name="connsiteX3" fmla="*/ 132347 w 637674"/>
              <a:gd name="connsiteY3" fmla="*/ 156411 h 673769"/>
              <a:gd name="connsiteX4" fmla="*/ 168442 w 637674"/>
              <a:gd name="connsiteY4" fmla="*/ 180474 h 673769"/>
              <a:gd name="connsiteX5" fmla="*/ 228600 w 637674"/>
              <a:gd name="connsiteY5" fmla="*/ 252664 h 673769"/>
              <a:gd name="connsiteX6" fmla="*/ 264695 w 637674"/>
              <a:gd name="connsiteY6" fmla="*/ 276727 h 673769"/>
              <a:gd name="connsiteX7" fmla="*/ 348916 w 637674"/>
              <a:gd name="connsiteY7" fmla="*/ 360948 h 673769"/>
              <a:gd name="connsiteX8" fmla="*/ 421105 w 637674"/>
              <a:gd name="connsiteY8" fmla="*/ 409074 h 673769"/>
              <a:gd name="connsiteX9" fmla="*/ 457200 w 637674"/>
              <a:gd name="connsiteY9" fmla="*/ 457200 h 673769"/>
              <a:gd name="connsiteX10" fmla="*/ 517358 w 637674"/>
              <a:gd name="connsiteY10" fmla="*/ 517358 h 673769"/>
              <a:gd name="connsiteX11" fmla="*/ 541421 w 637674"/>
              <a:gd name="connsiteY11" fmla="*/ 553453 h 673769"/>
              <a:gd name="connsiteX12" fmla="*/ 553453 w 637674"/>
              <a:gd name="connsiteY12" fmla="*/ 589548 h 673769"/>
              <a:gd name="connsiteX13" fmla="*/ 613611 w 637674"/>
              <a:gd name="connsiteY13" fmla="*/ 649706 h 673769"/>
              <a:gd name="connsiteX14" fmla="*/ 637674 w 637674"/>
              <a:gd name="connsiteY14" fmla="*/ 673769 h 67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37674" h="673769">
                <a:moveTo>
                  <a:pt x="0" y="0"/>
                </a:moveTo>
                <a:cubicBezTo>
                  <a:pt x="43252" y="108130"/>
                  <a:pt x="926" y="25221"/>
                  <a:pt x="48126" y="84222"/>
                </a:cubicBezTo>
                <a:cubicBezTo>
                  <a:pt x="63261" y="103140"/>
                  <a:pt x="73905" y="130970"/>
                  <a:pt x="96253" y="144379"/>
                </a:cubicBezTo>
                <a:cubicBezTo>
                  <a:pt x="107128" y="150904"/>
                  <a:pt x="121004" y="150739"/>
                  <a:pt x="132347" y="156411"/>
                </a:cubicBezTo>
                <a:cubicBezTo>
                  <a:pt x="145281" y="162878"/>
                  <a:pt x="156410" y="172453"/>
                  <a:pt x="168442" y="180474"/>
                </a:cubicBezTo>
                <a:cubicBezTo>
                  <a:pt x="192102" y="215965"/>
                  <a:pt x="193860" y="223714"/>
                  <a:pt x="228600" y="252664"/>
                </a:cubicBezTo>
                <a:cubicBezTo>
                  <a:pt x="239709" y="261921"/>
                  <a:pt x="253947" y="267054"/>
                  <a:pt x="264695" y="276727"/>
                </a:cubicBezTo>
                <a:cubicBezTo>
                  <a:pt x="294205" y="303286"/>
                  <a:pt x="315882" y="338925"/>
                  <a:pt x="348916" y="360948"/>
                </a:cubicBezTo>
                <a:cubicBezTo>
                  <a:pt x="372979" y="376990"/>
                  <a:pt x="403753" y="385938"/>
                  <a:pt x="421105" y="409074"/>
                </a:cubicBezTo>
                <a:cubicBezTo>
                  <a:pt x="433137" y="425116"/>
                  <a:pt x="443878" y="442213"/>
                  <a:pt x="457200" y="457200"/>
                </a:cubicBezTo>
                <a:cubicBezTo>
                  <a:pt x="476041" y="478396"/>
                  <a:pt x="501628" y="493762"/>
                  <a:pt x="517358" y="517358"/>
                </a:cubicBezTo>
                <a:cubicBezTo>
                  <a:pt x="525379" y="529390"/>
                  <a:pt x="534954" y="540519"/>
                  <a:pt x="541421" y="553453"/>
                </a:cubicBezTo>
                <a:cubicBezTo>
                  <a:pt x="547093" y="564797"/>
                  <a:pt x="545843" y="579402"/>
                  <a:pt x="553453" y="589548"/>
                </a:cubicBezTo>
                <a:cubicBezTo>
                  <a:pt x="570468" y="612235"/>
                  <a:pt x="593558" y="629653"/>
                  <a:pt x="613611" y="649706"/>
                </a:cubicBezTo>
                <a:lnTo>
                  <a:pt x="637674" y="673769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5" name="Google Shape;2837;p71"/>
          <p:cNvSpPr/>
          <p:nvPr/>
        </p:nvSpPr>
        <p:spPr>
          <a:xfrm>
            <a:off x="2297635" y="22557"/>
            <a:ext cx="4807868" cy="839336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r>
              <a:rPr lang="en-US" sz="4500" b="1" kern="1200" dirty="0">
                <a:latin typeface="Myriad Pro" panose="020B0503030403020204" pitchFamily="34" charset="0"/>
                <a:ea typeface="+mn-ea"/>
                <a:cs typeface="+mn-cs"/>
              </a:rPr>
              <a:t>   </a:t>
            </a:r>
            <a:r>
              <a:rPr lang="en-US" sz="4500" b="1" kern="1200" dirty="0" smtClean="0">
                <a:latin typeface="Myriad Pro" panose="020B0503030403020204" pitchFamily="34" charset="0"/>
                <a:ea typeface="+mn-ea"/>
                <a:cs typeface="+mn-cs"/>
              </a:rPr>
              <a:t>PRODUCTION</a:t>
            </a:r>
            <a:endParaRPr lang="en-US" sz="4500" b="1" kern="1200" dirty="0">
              <a:ea typeface="+mn-ea"/>
              <a:cs typeface="+mn-cs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177" t="4678" r="31699" b="26847"/>
          <a:stretch/>
        </p:blipFill>
        <p:spPr>
          <a:xfrm rot="20866705">
            <a:off x="6375117" y="2623426"/>
            <a:ext cx="1059765" cy="11299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9" r="17623"/>
          <a:stretch/>
        </p:blipFill>
        <p:spPr>
          <a:xfrm>
            <a:off x="7534346" y="3290285"/>
            <a:ext cx="1148669" cy="10763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图片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9143" y="3126010"/>
            <a:ext cx="487279" cy="482831"/>
          </a:xfrm>
          <a:prstGeom prst="rect">
            <a:avLst/>
          </a:prstGeom>
        </p:spPr>
      </p:pic>
      <p:pic>
        <p:nvPicPr>
          <p:cNvPr id="38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761672">
            <a:off x="3044230" y="1572964"/>
            <a:ext cx="407182" cy="400704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12876" y="3439078"/>
            <a:ext cx="1892627" cy="189262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66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2" y="2511945"/>
            <a:ext cx="9157083" cy="2631557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99" y="1936806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31624" y="30350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91085" y="-171887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5404" y="679378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25571" y="1969732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119231" y="876334"/>
            <a:ext cx="2892458" cy="76174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5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9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395794" y="2472619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8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625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</a:rPr>
              <a:t>Animals song</a:t>
            </a:r>
            <a:endParaRPr kumimoji="0" lang="en-US" sz="2625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23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07405" y="258328"/>
            <a:ext cx="2382236" cy="15759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3157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010DFBB-F0D6-874B-A5F3-0170F8BBD978}"/>
              </a:ext>
            </a:extLst>
          </p:cNvPr>
          <p:cNvSpPr>
            <a:spLocks noGrp="1"/>
          </p:cNvSpPr>
          <p:nvPr>
            <p:ph type="ctrTitle" idx="4"/>
          </p:nvPr>
        </p:nvSpPr>
        <p:spPr>
          <a:xfrm>
            <a:off x="699850" y="392029"/>
            <a:ext cx="7388700" cy="636300"/>
          </a:xfrm>
        </p:spPr>
        <p:txBody>
          <a:bodyPr/>
          <a:lstStyle/>
          <a:p>
            <a:r>
              <a:rPr lang="en-US" sz="5000" dirty="0">
                <a:solidFill>
                  <a:srgbClr val="0070C0"/>
                </a:solidFill>
              </a:rPr>
              <a:t>Shopping list game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A3FBFC-B902-0D43-B1D2-911FDFD2C72D}"/>
              </a:ext>
            </a:extLst>
          </p:cNvPr>
          <p:cNvSpPr/>
          <p:nvPr/>
        </p:nvSpPr>
        <p:spPr>
          <a:xfrm>
            <a:off x="0" y="1460500"/>
            <a:ext cx="9144000" cy="368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Trolley Clipart Cartoon - Green Shopping Cart Vector - (600x568) Png  Clipart Download">
            <a:extLst>
              <a:ext uri="{FF2B5EF4-FFF2-40B4-BE49-F238E27FC236}">
                <a16:creationId xmlns:a16="http://schemas.microsoft.com/office/drawing/2014/main" id="{59DB705D-067B-1844-ABAE-CF84D4928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2514600"/>
            <a:ext cx="2468786" cy="233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Trolley Clipart Cartoon - Green Shopping Cart Vector - (600x568) Png  Clipart Download">
            <a:extLst>
              <a:ext uri="{FF2B5EF4-FFF2-40B4-BE49-F238E27FC236}">
                <a16:creationId xmlns:a16="http://schemas.microsoft.com/office/drawing/2014/main" id="{DB57B270-41ED-CC4D-A076-7E419EEA05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642100" y="2514600"/>
            <a:ext cx="2468788" cy="23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itle 2">
            <a:extLst>
              <a:ext uri="{FF2B5EF4-FFF2-40B4-BE49-F238E27FC236}">
                <a16:creationId xmlns:a16="http://schemas.microsoft.com/office/drawing/2014/main" id="{4CAD5BFC-08CA-324D-A8DC-51C93BCE41E7}"/>
              </a:ext>
            </a:extLst>
          </p:cNvPr>
          <p:cNvSpPr txBox="1">
            <a:spLocks/>
          </p:cNvSpPr>
          <p:nvPr/>
        </p:nvSpPr>
        <p:spPr>
          <a:xfrm>
            <a:off x="1233250" y="2494900"/>
            <a:ext cx="107815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r>
              <a:rPr lang="en-US" sz="5000" dirty="0">
                <a:solidFill>
                  <a:schemeClr val="accent1">
                    <a:lumMod val="50000"/>
                  </a:schemeClr>
                </a:solidFill>
              </a:rPr>
              <a:t>/a:/</a:t>
            </a: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C55571D-8E68-F347-A499-83A488A6A4BD}"/>
              </a:ext>
            </a:extLst>
          </p:cNvPr>
          <p:cNvSpPr txBox="1">
            <a:spLocks/>
          </p:cNvSpPr>
          <p:nvPr/>
        </p:nvSpPr>
        <p:spPr>
          <a:xfrm>
            <a:off x="7010400" y="2507600"/>
            <a:ext cx="1078150" cy="63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1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Coming Soon"/>
              <a:buNone/>
              <a:defRPr sz="2700" b="0" i="0" u="none" strike="noStrike" cap="none"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r>
              <a:rPr lang="en-US" sz="5000" dirty="0">
                <a:solidFill>
                  <a:schemeClr val="accent1">
                    <a:lumMod val="50000"/>
                  </a:schemeClr>
                </a:solidFill>
              </a:rPr>
              <a:t>/e/</a:t>
            </a:r>
          </a:p>
        </p:txBody>
      </p:sp>
      <p:pic>
        <p:nvPicPr>
          <p:cNvPr id="18" name="Đồng hồ đếm ngược 4 phút - 4 minutes timer" descr="Đồng hồ đếm ngược 4 phút - 4 minutes timer">
            <a:hlinkClick r:id="" action="ppaction://media"/>
            <a:extLst>
              <a:ext uri="{FF2B5EF4-FFF2-40B4-BE49-F238E27FC236}">
                <a16:creationId xmlns:a16="http://schemas.microsoft.com/office/drawing/2014/main" id="{48FE8365-ED86-D24E-A8B7-491AB5F7D0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55428" y="2280300"/>
            <a:ext cx="3377830" cy="233680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635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1635"/>
                            </p:stCondLst>
                            <p:childTnLst>
                              <p:par>
                                <p:cTn id="8" presetID="3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1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8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837;p71"/>
          <p:cNvSpPr/>
          <p:nvPr/>
        </p:nvSpPr>
        <p:spPr>
          <a:xfrm>
            <a:off x="1910415" y="312112"/>
            <a:ext cx="4807868" cy="839336"/>
          </a:xfrm>
          <a:custGeom>
            <a:avLst/>
            <a:gdLst/>
            <a:ahLst/>
            <a:cxnLst/>
            <a:rect l="l" t="t" r="r" b="b"/>
            <a:pathLst>
              <a:path w="13143" h="3572" extrusionOk="0">
                <a:moveTo>
                  <a:pt x="5553" y="1"/>
                </a:moveTo>
                <a:cubicBezTo>
                  <a:pt x="5066" y="1"/>
                  <a:pt x="346" y="73"/>
                  <a:pt x="346" y="73"/>
                </a:cubicBezTo>
                <a:lnTo>
                  <a:pt x="778" y="401"/>
                </a:lnTo>
                <a:lnTo>
                  <a:pt x="700" y="528"/>
                </a:lnTo>
                <a:lnTo>
                  <a:pt x="96" y="887"/>
                </a:lnTo>
                <a:cubicBezTo>
                  <a:pt x="96" y="887"/>
                  <a:pt x="669" y="1583"/>
                  <a:pt x="605" y="1620"/>
                </a:cubicBezTo>
                <a:cubicBezTo>
                  <a:pt x="541" y="1651"/>
                  <a:pt x="0" y="2152"/>
                  <a:pt x="0" y="2152"/>
                </a:cubicBezTo>
                <a:lnTo>
                  <a:pt x="632" y="2566"/>
                </a:lnTo>
                <a:lnTo>
                  <a:pt x="209" y="2834"/>
                </a:lnTo>
                <a:lnTo>
                  <a:pt x="519" y="3120"/>
                </a:lnTo>
                <a:lnTo>
                  <a:pt x="259" y="3571"/>
                </a:lnTo>
                <a:cubicBezTo>
                  <a:pt x="259" y="3571"/>
                  <a:pt x="727" y="3517"/>
                  <a:pt x="962" y="3517"/>
                </a:cubicBezTo>
                <a:cubicBezTo>
                  <a:pt x="993" y="3517"/>
                  <a:pt x="1020" y="3518"/>
                  <a:pt x="1041" y="3521"/>
                </a:cubicBezTo>
                <a:cubicBezTo>
                  <a:pt x="1075" y="3525"/>
                  <a:pt x="1173" y="3526"/>
                  <a:pt x="1315" y="3526"/>
                </a:cubicBezTo>
                <a:cubicBezTo>
                  <a:pt x="1764" y="3526"/>
                  <a:pt x="2646" y="3510"/>
                  <a:pt x="3222" y="3510"/>
                </a:cubicBezTo>
                <a:cubicBezTo>
                  <a:pt x="3458" y="3510"/>
                  <a:pt x="3642" y="3513"/>
                  <a:pt x="3725" y="3521"/>
                </a:cubicBezTo>
                <a:cubicBezTo>
                  <a:pt x="4070" y="3552"/>
                  <a:pt x="8309" y="3543"/>
                  <a:pt x="9445" y="3561"/>
                </a:cubicBezTo>
                <a:cubicBezTo>
                  <a:pt x="9826" y="3569"/>
                  <a:pt x="10358" y="3572"/>
                  <a:pt x="10898" y="3572"/>
                </a:cubicBezTo>
                <a:cubicBezTo>
                  <a:pt x="11979" y="3572"/>
                  <a:pt x="13093" y="3561"/>
                  <a:pt x="13093" y="3561"/>
                </a:cubicBezTo>
                <a:lnTo>
                  <a:pt x="12920" y="3266"/>
                </a:lnTo>
                <a:cubicBezTo>
                  <a:pt x="12920" y="3266"/>
                  <a:pt x="12674" y="2761"/>
                  <a:pt x="12702" y="2688"/>
                </a:cubicBezTo>
                <a:cubicBezTo>
                  <a:pt x="12729" y="2616"/>
                  <a:pt x="13143" y="2411"/>
                  <a:pt x="13143" y="2411"/>
                </a:cubicBezTo>
                <a:cubicBezTo>
                  <a:pt x="13143" y="2411"/>
                  <a:pt x="12847" y="2206"/>
                  <a:pt x="12738" y="2093"/>
                </a:cubicBezTo>
                <a:cubicBezTo>
                  <a:pt x="12633" y="1979"/>
                  <a:pt x="12552" y="1692"/>
                  <a:pt x="12552" y="1692"/>
                </a:cubicBezTo>
                <a:lnTo>
                  <a:pt x="13024" y="1506"/>
                </a:lnTo>
                <a:cubicBezTo>
                  <a:pt x="13024" y="1506"/>
                  <a:pt x="12911" y="1338"/>
                  <a:pt x="12797" y="1229"/>
                </a:cubicBezTo>
                <a:cubicBezTo>
                  <a:pt x="12683" y="1115"/>
                  <a:pt x="12692" y="824"/>
                  <a:pt x="12729" y="628"/>
                </a:cubicBezTo>
                <a:cubicBezTo>
                  <a:pt x="12770" y="433"/>
                  <a:pt x="13024" y="96"/>
                  <a:pt x="13024" y="96"/>
                </a:cubicBezTo>
                <a:lnTo>
                  <a:pt x="13024" y="96"/>
                </a:lnTo>
                <a:lnTo>
                  <a:pt x="12883" y="123"/>
                </a:lnTo>
                <a:lnTo>
                  <a:pt x="11506" y="73"/>
                </a:lnTo>
                <a:cubicBezTo>
                  <a:pt x="11506" y="73"/>
                  <a:pt x="9573" y="55"/>
                  <a:pt x="9027" y="37"/>
                </a:cubicBezTo>
                <a:cubicBezTo>
                  <a:pt x="8481" y="19"/>
                  <a:pt x="6039" y="1"/>
                  <a:pt x="5553" y="1"/>
                </a:cubicBezTo>
                <a:close/>
              </a:path>
            </a:pathLst>
          </a:custGeom>
          <a:solidFill>
            <a:srgbClr val="E9BDBD"/>
          </a:solidFill>
          <a:ln>
            <a:noFill/>
          </a:ln>
        </p:spPr>
        <p:txBody>
          <a:bodyPr spcFirstLastPara="1" wrap="square" lIns="68569" tIns="68569" rIns="68569" bIns="68569" anchor="ctr" anchorCtr="0">
            <a:noAutofit/>
          </a:bodyPr>
          <a:lstStyle/>
          <a:p>
            <a:pPr defTabSz="685800">
              <a:defRPr/>
            </a:pPr>
            <a:r>
              <a:rPr lang="en-US" sz="4500" dirty="0">
                <a:ea typeface="+mn-ea"/>
              </a:rPr>
              <a:t>   </a:t>
            </a:r>
            <a:r>
              <a:rPr lang="en-US" sz="4500" b="1" kern="1200" dirty="0">
                <a:latin typeface="Myriad Pro" panose="020B0503030403020204" pitchFamily="34" charset="0"/>
                <a:ea typeface="+mn-ea"/>
                <a:cs typeface="+mn-cs"/>
              </a:rPr>
              <a:t>5 ASSESSMENT</a:t>
            </a:r>
            <a:endParaRPr lang="en-US" sz="4500" b="1" kern="1200" dirty="0">
              <a:ea typeface="+mn-ea"/>
              <a:cs typeface="+mn-cs"/>
            </a:endParaRPr>
          </a:p>
        </p:txBody>
      </p:sp>
      <p:pic>
        <p:nvPicPr>
          <p:cNvPr id="1026" name="Picture 2" descr="kissclipart-students-assessment-clipart-educational-assessment-708304d04914d360  - Kinabalu International Scho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222" y="1711754"/>
            <a:ext cx="2516697" cy="192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est Clip Art Free Clipart Images Transparent Png - Assessment Clipart, Png  Download - kind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1966">
            <a:off x="6419376" y="2023103"/>
            <a:ext cx="1710511" cy="1895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iagnostic Assessments | Kids at Heart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910" l="156" r="932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95187">
            <a:off x="869036" y="1872362"/>
            <a:ext cx="1759315" cy="176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31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2" name="Google Shape;1982;p50"/>
          <p:cNvSpPr/>
          <p:nvPr/>
        </p:nvSpPr>
        <p:spPr>
          <a:xfrm>
            <a:off x="-122250" y="-134400"/>
            <a:ext cx="9388500" cy="5412300"/>
          </a:xfrm>
          <a:prstGeom prst="frame">
            <a:avLst>
              <a:gd name="adj1" fmla="val 7770"/>
            </a:avLst>
          </a:prstGeom>
          <a:solidFill>
            <a:schemeClr val="lt1"/>
          </a:solidFill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3" name="Google Shape;1983;p50"/>
          <p:cNvSpPr txBox="1">
            <a:spLocks noGrp="1"/>
          </p:cNvSpPr>
          <p:nvPr>
            <p:ph type="body" idx="1"/>
          </p:nvPr>
        </p:nvSpPr>
        <p:spPr>
          <a:xfrm>
            <a:off x="2763900" y="2269200"/>
            <a:ext cx="36162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 dirty="0">
                <a:latin typeface="Comic Sans MS" panose="030F0702030302020204" pitchFamily="66" charset="0"/>
              </a:rPr>
              <a:t>Listen and number</a:t>
            </a:r>
            <a:endParaRPr sz="6000" b="1" dirty="0">
              <a:latin typeface="Comic Sans MS" panose="030F0702030302020204" pitchFamily="66" charset="0"/>
            </a:endParaRPr>
          </a:p>
        </p:txBody>
      </p:sp>
      <p:grpSp>
        <p:nvGrpSpPr>
          <p:cNvPr id="1984" name="Google Shape;1984;p50"/>
          <p:cNvGrpSpPr/>
          <p:nvPr/>
        </p:nvGrpSpPr>
        <p:grpSpPr>
          <a:xfrm>
            <a:off x="381945" y="-2"/>
            <a:ext cx="533250" cy="690951"/>
            <a:chOff x="387920" y="-2"/>
            <a:chExt cx="533250" cy="690951"/>
          </a:xfrm>
        </p:grpSpPr>
        <p:sp>
          <p:nvSpPr>
            <p:cNvPr id="1985" name="Google Shape;1985;p50"/>
            <p:cNvSpPr/>
            <p:nvPr/>
          </p:nvSpPr>
          <p:spPr>
            <a:xfrm rot="-791680" flipH="1">
              <a:off x="426864" y="43194"/>
              <a:ext cx="423617" cy="390221"/>
            </a:xfrm>
            <a:custGeom>
              <a:avLst/>
              <a:gdLst/>
              <a:ahLst/>
              <a:cxnLst/>
              <a:rect l="l" t="t" r="r" b="b"/>
              <a:pathLst>
                <a:path w="4021" h="3704" extrusionOk="0">
                  <a:moveTo>
                    <a:pt x="1955" y="1"/>
                  </a:moveTo>
                  <a:cubicBezTo>
                    <a:pt x="1814" y="1"/>
                    <a:pt x="1674" y="22"/>
                    <a:pt x="1551" y="81"/>
                  </a:cubicBezTo>
                  <a:cubicBezTo>
                    <a:pt x="1319" y="194"/>
                    <a:pt x="1183" y="435"/>
                    <a:pt x="1251" y="690"/>
                  </a:cubicBezTo>
                  <a:cubicBezTo>
                    <a:pt x="1251" y="722"/>
                    <a:pt x="1255" y="749"/>
                    <a:pt x="1260" y="776"/>
                  </a:cubicBezTo>
                  <a:cubicBezTo>
                    <a:pt x="1264" y="999"/>
                    <a:pt x="1415" y="1245"/>
                    <a:pt x="1606" y="1349"/>
                  </a:cubicBezTo>
                  <a:cubicBezTo>
                    <a:pt x="1615" y="1522"/>
                    <a:pt x="1624" y="1695"/>
                    <a:pt x="1628" y="1868"/>
                  </a:cubicBezTo>
                  <a:cubicBezTo>
                    <a:pt x="1628" y="1881"/>
                    <a:pt x="1633" y="1895"/>
                    <a:pt x="1633" y="1904"/>
                  </a:cubicBezTo>
                  <a:cubicBezTo>
                    <a:pt x="1642" y="2022"/>
                    <a:pt x="1646" y="2141"/>
                    <a:pt x="1651" y="2259"/>
                  </a:cubicBezTo>
                  <a:cubicBezTo>
                    <a:pt x="1555" y="2239"/>
                    <a:pt x="1459" y="2231"/>
                    <a:pt x="1363" y="2231"/>
                  </a:cubicBezTo>
                  <a:cubicBezTo>
                    <a:pt x="1218" y="2231"/>
                    <a:pt x="1073" y="2250"/>
                    <a:pt x="928" y="2277"/>
                  </a:cubicBezTo>
                  <a:lnTo>
                    <a:pt x="814" y="2277"/>
                  </a:lnTo>
                  <a:cubicBezTo>
                    <a:pt x="801" y="2277"/>
                    <a:pt x="782" y="2282"/>
                    <a:pt x="769" y="2286"/>
                  </a:cubicBezTo>
                  <a:cubicBezTo>
                    <a:pt x="600" y="2286"/>
                    <a:pt x="437" y="2336"/>
                    <a:pt x="296" y="2445"/>
                  </a:cubicBezTo>
                  <a:cubicBezTo>
                    <a:pt x="123" y="2577"/>
                    <a:pt x="0" y="2782"/>
                    <a:pt x="128" y="2982"/>
                  </a:cubicBezTo>
                  <a:cubicBezTo>
                    <a:pt x="155" y="3159"/>
                    <a:pt x="350" y="3273"/>
                    <a:pt x="496" y="3359"/>
                  </a:cubicBezTo>
                  <a:cubicBezTo>
                    <a:pt x="710" y="3487"/>
                    <a:pt x="932" y="3523"/>
                    <a:pt x="1178" y="3523"/>
                  </a:cubicBezTo>
                  <a:lnTo>
                    <a:pt x="1192" y="3523"/>
                  </a:lnTo>
                  <a:cubicBezTo>
                    <a:pt x="1460" y="3628"/>
                    <a:pt x="1765" y="3650"/>
                    <a:pt x="2051" y="3669"/>
                  </a:cubicBezTo>
                  <a:cubicBezTo>
                    <a:pt x="2276" y="3682"/>
                    <a:pt x="2519" y="3703"/>
                    <a:pt x="2762" y="3703"/>
                  </a:cubicBezTo>
                  <a:cubicBezTo>
                    <a:pt x="3089" y="3703"/>
                    <a:pt x="3416" y="3665"/>
                    <a:pt x="3693" y="3519"/>
                  </a:cubicBezTo>
                  <a:cubicBezTo>
                    <a:pt x="3720" y="3505"/>
                    <a:pt x="3743" y="3487"/>
                    <a:pt x="3752" y="3469"/>
                  </a:cubicBezTo>
                  <a:cubicBezTo>
                    <a:pt x="3916" y="3387"/>
                    <a:pt x="4020" y="3246"/>
                    <a:pt x="3979" y="3018"/>
                  </a:cubicBezTo>
                  <a:cubicBezTo>
                    <a:pt x="3966" y="2955"/>
                    <a:pt x="3920" y="2918"/>
                    <a:pt x="3866" y="2909"/>
                  </a:cubicBezTo>
                  <a:cubicBezTo>
                    <a:pt x="3816" y="2855"/>
                    <a:pt x="3757" y="2814"/>
                    <a:pt x="3688" y="2782"/>
                  </a:cubicBezTo>
                  <a:cubicBezTo>
                    <a:pt x="3547" y="2623"/>
                    <a:pt x="3361" y="2514"/>
                    <a:pt x="3138" y="2477"/>
                  </a:cubicBezTo>
                  <a:cubicBezTo>
                    <a:pt x="3128" y="2475"/>
                    <a:pt x="3118" y="2473"/>
                    <a:pt x="3108" y="2473"/>
                  </a:cubicBezTo>
                  <a:cubicBezTo>
                    <a:pt x="3082" y="2473"/>
                    <a:pt x="3056" y="2481"/>
                    <a:pt x="3033" y="2491"/>
                  </a:cubicBezTo>
                  <a:cubicBezTo>
                    <a:pt x="3020" y="2482"/>
                    <a:pt x="3006" y="2473"/>
                    <a:pt x="2988" y="2464"/>
                  </a:cubicBezTo>
                  <a:cubicBezTo>
                    <a:pt x="2943" y="2450"/>
                    <a:pt x="2897" y="2436"/>
                    <a:pt x="2852" y="2423"/>
                  </a:cubicBezTo>
                  <a:cubicBezTo>
                    <a:pt x="2774" y="2395"/>
                    <a:pt x="2701" y="2377"/>
                    <a:pt x="2620" y="2363"/>
                  </a:cubicBezTo>
                  <a:cubicBezTo>
                    <a:pt x="2592" y="2359"/>
                    <a:pt x="2561" y="2350"/>
                    <a:pt x="2533" y="2341"/>
                  </a:cubicBezTo>
                  <a:cubicBezTo>
                    <a:pt x="2579" y="2031"/>
                    <a:pt x="2606" y="1722"/>
                    <a:pt x="2615" y="1413"/>
                  </a:cubicBezTo>
                  <a:lnTo>
                    <a:pt x="2620" y="1413"/>
                  </a:lnTo>
                  <a:cubicBezTo>
                    <a:pt x="2632" y="1414"/>
                    <a:pt x="2644" y="1415"/>
                    <a:pt x="2656" y="1415"/>
                  </a:cubicBezTo>
                  <a:cubicBezTo>
                    <a:pt x="2832" y="1415"/>
                    <a:pt x="2951" y="1293"/>
                    <a:pt x="3015" y="1140"/>
                  </a:cubicBezTo>
                  <a:cubicBezTo>
                    <a:pt x="3043" y="1122"/>
                    <a:pt x="3061" y="1090"/>
                    <a:pt x="3079" y="1054"/>
                  </a:cubicBezTo>
                  <a:cubicBezTo>
                    <a:pt x="3111" y="976"/>
                    <a:pt x="3124" y="867"/>
                    <a:pt x="3115" y="754"/>
                  </a:cubicBezTo>
                  <a:cubicBezTo>
                    <a:pt x="3120" y="644"/>
                    <a:pt x="3088" y="535"/>
                    <a:pt x="3029" y="449"/>
                  </a:cubicBezTo>
                  <a:cubicBezTo>
                    <a:pt x="3029" y="440"/>
                    <a:pt x="3029" y="435"/>
                    <a:pt x="3024" y="426"/>
                  </a:cubicBezTo>
                  <a:cubicBezTo>
                    <a:pt x="2943" y="190"/>
                    <a:pt x="2624" y="108"/>
                    <a:pt x="2410" y="58"/>
                  </a:cubicBezTo>
                  <a:cubicBezTo>
                    <a:pt x="2270" y="27"/>
                    <a:pt x="2111" y="1"/>
                    <a:pt x="19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1986;p50"/>
            <p:cNvSpPr/>
            <p:nvPr/>
          </p:nvSpPr>
          <p:spPr>
            <a:xfrm rot="-791680" flipH="1">
              <a:off x="457022" y="300677"/>
              <a:ext cx="406972" cy="101243"/>
            </a:xfrm>
            <a:custGeom>
              <a:avLst/>
              <a:gdLst/>
              <a:ahLst/>
              <a:cxnLst/>
              <a:rect l="l" t="t" r="r" b="b"/>
              <a:pathLst>
                <a:path w="3863" h="961" extrusionOk="0">
                  <a:moveTo>
                    <a:pt x="113" y="0"/>
                  </a:moveTo>
                  <a:cubicBezTo>
                    <a:pt x="57" y="0"/>
                    <a:pt x="1" y="57"/>
                    <a:pt x="42" y="114"/>
                  </a:cubicBezTo>
                  <a:cubicBezTo>
                    <a:pt x="410" y="669"/>
                    <a:pt x="1051" y="905"/>
                    <a:pt x="1693" y="946"/>
                  </a:cubicBezTo>
                  <a:cubicBezTo>
                    <a:pt x="1826" y="955"/>
                    <a:pt x="1965" y="960"/>
                    <a:pt x="2105" y="960"/>
                  </a:cubicBezTo>
                  <a:cubicBezTo>
                    <a:pt x="2687" y="960"/>
                    <a:pt x="3306" y="871"/>
                    <a:pt x="3789" y="578"/>
                  </a:cubicBezTo>
                  <a:cubicBezTo>
                    <a:pt x="3863" y="532"/>
                    <a:pt x="3815" y="426"/>
                    <a:pt x="3745" y="426"/>
                  </a:cubicBezTo>
                  <a:cubicBezTo>
                    <a:pt x="3733" y="426"/>
                    <a:pt x="3720" y="430"/>
                    <a:pt x="3707" y="437"/>
                  </a:cubicBezTo>
                  <a:cubicBezTo>
                    <a:pt x="3230" y="730"/>
                    <a:pt x="2629" y="800"/>
                    <a:pt x="2067" y="800"/>
                  </a:cubicBezTo>
                  <a:cubicBezTo>
                    <a:pt x="1991" y="800"/>
                    <a:pt x="1917" y="798"/>
                    <a:pt x="1843" y="796"/>
                  </a:cubicBezTo>
                  <a:cubicBezTo>
                    <a:pt x="1211" y="778"/>
                    <a:pt x="547" y="587"/>
                    <a:pt x="178" y="37"/>
                  </a:cubicBezTo>
                  <a:cubicBezTo>
                    <a:pt x="162" y="11"/>
                    <a:pt x="137" y="0"/>
                    <a:pt x="1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1987;p50"/>
            <p:cNvSpPr/>
            <p:nvPr/>
          </p:nvSpPr>
          <p:spPr>
            <a:xfrm rot="-791680" flipH="1">
              <a:off x="683685" y="426630"/>
              <a:ext cx="63527" cy="197112"/>
            </a:xfrm>
            <a:custGeom>
              <a:avLst/>
              <a:gdLst/>
              <a:ahLst/>
              <a:cxnLst/>
              <a:rect l="l" t="t" r="r" b="b"/>
              <a:pathLst>
                <a:path w="603" h="1871" extrusionOk="0">
                  <a:moveTo>
                    <a:pt x="480" y="1"/>
                  </a:moveTo>
                  <a:cubicBezTo>
                    <a:pt x="457" y="1"/>
                    <a:pt x="433" y="9"/>
                    <a:pt x="417" y="26"/>
                  </a:cubicBezTo>
                  <a:cubicBezTo>
                    <a:pt x="395" y="21"/>
                    <a:pt x="372" y="19"/>
                    <a:pt x="349" y="19"/>
                  </a:cubicBezTo>
                  <a:cubicBezTo>
                    <a:pt x="309" y="19"/>
                    <a:pt x="269" y="24"/>
                    <a:pt x="235" y="30"/>
                  </a:cubicBezTo>
                  <a:cubicBezTo>
                    <a:pt x="207" y="35"/>
                    <a:pt x="189" y="57"/>
                    <a:pt x="180" y="85"/>
                  </a:cubicBezTo>
                  <a:cubicBezTo>
                    <a:pt x="162" y="103"/>
                    <a:pt x="153" y="130"/>
                    <a:pt x="157" y="162"/>
                  </a:cubicBezTo>
                  <a:cubicBezTo>
                    <a:pt x="166" y="212"/>
                    <a:pt x="166" y="267"/>
                    <a:pt x="166" y="317"/>
                  </a:cubicBezTo>
                  <a:cubicBezTo>
                    <a:pt x="130" y="321"/>
                    <a:pt x="94" y="348"/>
                    <a:pt x="89" y="394"/>
                  </a:cubicBezTo>
                  <a:cubicBezTo>
                    <a:pt x="75" y="576"/>
                    <a:pt x="71" y="753"/>
                    <a:pt x="85" y="935"/>
                  </a:cubicBezTo>
                  <a:cubicBezTo>
                    <a:pt x="80" y="940"/>
                    <a:pt x="80" y="944"/>
                    <a:pt x="80" y="953"/>
                  </a:cubicBezTo>
                  <a:cubicBezTo>
                    <a:pt x="75" y="1058"/>
                    <a:pt x="66" y="1162"/>
                    <a:pt x="62" y="1267"/>
                  </a:cubicBezTo>
                  <a:cubicBezTo>
                    <a:pt x="30" y="1440"/>
                    <a:pt x="7" y="1617"/>
                    <a:pt x="3" y="1790"/>
                  </a:cubicBezTo>
                  <a:cubicBezTo>
                    <a:pt x="0" y="1841"/>
                    <a:pt x="45" y="1871"/>
                    <a:pt x="87" y="1871"/>
                  </a:cubicBezTo>
                  <a:cubicBezTo>
                    <a:pt x="120" y="1871"/>
                    <a:pt x="151" y="1853"/>
                    <a:pt x="157" y="1813"/>
                  </a:cubicBezTo>
                  <a:cubicBezTo>
                    <a:pt x="185" y="1672"/>
                    <a:pt x="216" y="1535"/>
                    <a:pt x="253" y="1399"/>
                  </a:cubicBezTo>
                  <a:cubicBezTo>
                    <a:pt x="271" y="1385"/>
                    <a:pt x="280" y="1367"/>
                    <a:pt x="285" y="1344"/>
                  </a:cubicBezTo>
                  <a:cubicBezTo>
                    <a:pt x="285" y="1322"/>
                    <a:pt x="289" y="1299"/>
                    <a:pt x="289" y="1276"/>
                  </a:cubicBezTo>
                  <a:cubicBezTo>
                    <a:pt x="312" y="1203"/>
                    <a:pt x="339" y="1131"/>
                    <a:pt x="362" y="1062"/>
                  </a:cubicBezTo>
                  <a:cubicBezTo>
                    <a:pt x="367" y="1053"/>
                    <a:pt x="367" y="1044"/>
                    <a:pt x="371" y="1035"/>
                  </a:cubicBezTo>
                  <a:cubicBezTo>
                    <a:pt x="403" y="1026"/>
                    <a:pt x="439" y="999"/>
                    <a:pt x="444" y="958"/>
                  </a:cubicBezTo>
                  <a:cubicBezTo>
                    <a:pt x="462" y="762"/>
                    <a:pt x="489" y="567"/>
                    <a:pt x="530" y="371"/>
                  </a:cubicBezTo>
                  <a:cubicBezTo>
                    <a:pt x="571" y="298"/>
                    <a:pt x="603" y="217"/>
                    <a:pt x="580" y="144"/>
                  </a:cubicBezTo>
                  <a:cubicBezTo>
                    <a:pt x="580" y="117"/>
                    <a:pt x="571" y="98"/>
                    <a:pt x="553" y="85"/>
                  </a:cubicBezTo>
                  <a:cubicBezTo>
                    <a:pt x="553" y="80"/>
                    <a:pt x="558" y="80"/>
                    <a:pt x="558" y="76"/>
                  </a:cubicBezTo>
                  <a:cubicBezTo>
                    <a:pt x="560" y="26"/>
                    <a:pt x="521" y="1"/>
                    <a:pt x="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1988;p50"/>
            <p:cNvSpPr/>
            <p:nvPr/>
          </p:nvSpPr>
          <p:spPr>
            <a:xfrm rot="-791680" flipH="1">
              <a:off x="471790" y="46240"/>
              <a:ext cx="228823" cy="122524"/>
            </a:xfrm>
            <a:custGeom>
              <a:avLst/>
              <a:gdLst/>
              <a:ahLst/>
              <a:cxnLst/>
              <a:rect l="l" t="t" r="r" b="b"/>
              <a:pathLst>
                <a:path w="2172" h="1163" extrusionOk="0">
                  <a:moveTo>
                    <a:pt x="1019" y="123"/>
                  </a:moveTo>
                  <a:cubicBezTo>
                    <a:pt x="1135" y="123"/>
                    <a:pt x="1250" y="134"/>
                    <a:pt x="1362" y="160"/>
                  </a:cubicBezTo>
                  <a:cubicBezTo>
                    <a:pt x="1535" y="201"/>
                    <a:pt x="1703" y="278"/>
                    <a:pt x="1826" y="410"/>
                  </a:cubicBezTo>
                  <a:cubicBezTo>
                    <a:pt x="2003" y="606"/>
                    <a:pt x="1989" y="865"/>
                    <a:pt x="1712" y="960"/>
                  </a:cubicBezTo>
                  <a:cubicBezTo>
                    <a:pt x="1552" y="1015"/>
                    <a:pt x="1381" y="1041"/>
                    <a:pt x="1210" y="1041"/>
                  </a:cubicBezTo>
                  <a:cubicBezTo>
                    <a:pt x="1055" y="1041"/>
                    <a:pt x="900" y="1020"/>
                    <a:pt x="752" y="978"/>
                  </a:cubicBezTo>
                  <a:cubicBezTo>
                    <a:pt x="602" y="937"/>
                    <a:pt x="420" y="874"/>
                    <a:pt x="302" y="765"/>
                  </a:cubicBezTo>
                  <a:cubicBezTo>
                    <a:pt x="120" y="601"/>
                    <a:pt x="184" y="283"/>
                    <a:pt x="429" y="228"/>
                  </a:cubicBezTo>
                  <a:cubicBezTo>
                    <a:pt x="448" y="224"/>
                    <a:pt x="461" y="213"/>
                    <a:pt x="468" y="201"/>
                  </a:cubicBezTo>
                  <a:lnTo>
                    <a:pt x="468" y="201"/>
                  </a:lnTo>
                  <a:cubicBezTo>
                    <a:pt x="647" y="152"/>
                    <a:pt x="834" y="123"/>
                    <a:pt x="1019" y="123"/>
                  </a:cubicBezTo>
                  <a:close/>
                  <a:moveTo>
                    <a:pt x="1028" y="1"/>
                  </a:moveTo>
                  <a:cubicBezTo>
                    <a:pt x="797" y="1"/>
                    <a:pt x="564" y="44"/>
                    <a:pt x="357" y="105"/>
                  </a:cubicBezTo>
                  <a:cubicBezTo>
                    <a:pt x="339" y="111"/>
                    <a:pt x="328" y="122"/>
                    <a:pt x="321" y="135"/>
                  </a:cubicBezTo>
                  <a:lnTo>
                    <a:pt x="321" y="135"/>
                  </a:lnTo>
                  <a:cubicBezTo>
                    <a:pt x="24" y="266"/>
                    <a:pt x="1" y="698"/>
                    <a:pt x="270" y="892"/>
                  </a:cubicBezTo>
                  <a:cubicBezTo>
                    <a:pt x="524" y="1077"/>
                    <a:pt x="857" y="1162"/>
                    <a:pt x="1184" y="1162"/>
                  </a:cubicBezTo>
                  <a:cubicBezTo>
                    <a:pt x="1379" y="1162"/>
                    <a:pt x="1572" y="1132"/>
                    <a:pt x="1744" y="1074"/>
                  </a:cubicBezTo>
                  <a:cubicBezTo>
                    <a:pt x="2171" y="933"/>
                    <a:pt x="2135" y="487"/>
                    <a:pt x="1807" y="237"/>
                  </a:cubicBezTo>
                  <a:cubicBezTo>
                    <a:pt x="1588" y="65"/>
                    <a:pt x="1310" y="1"/>
                    <a:pt x="1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1989;p50"/>
            <p:cNvSpPr/>
            <p:nvPr/>
          </p:nvSpPr>
          <p:spPr>
            <a:xfrm rot="-791680" flipH="1">
              <a:off x="485259" y="50351"/>
              <a:ext cx="217129" cy="158554"/>
            </a:xfrm>
            <a:custGeom>
              <a:avLst/>
              <a:gdLst/>
              <a:ahLst/>
              <a:cxnLst/>
              <a:rect l="l" t="t" r="r" b="b"/>
              <a:pathLst>
                <a:path w="2061" h="1505" extrusionOk="0">
                  <a:moveTo>
                    <a:pt x="509" y="0"/>
                  </a:moveTo>
                  <a:cubicBezTo>
                    <a:pt x="507" y="0"/>
                    <a:pt x="504" y="0"/>
                    <a:pt x="501" y="1"/>
                  </a:cubicBezTo>
                  <a:cubicBezTo>
                    <a:pt x="178" y="28"/>
                    <a:pt x="14" y="337"/>
                    <a:pt x="5" y="637"/>
                  </a:cubicBezTo>
                  <a:cubicBezTo>
                    <a:pt x="1" y="801"/>
                    <a:pt x="28" y="992"/>
                    <a:pt x="105" y="1133"/>
                  </a:cubicBezTo>
                  <a:cubicBezTo>
                    <a:pt x="183" y="1274"/>
                    <a:pt x="319" y="1342"/>
                    <a:pt x="465" y="1397"/>
                  </a:cubicBezTo>
                  <a:cubicBezTo>
                    <a:pt x="660" y="1469"/>
                    <a:pt x="900" y="1505"/>
                    <a:pt x="1135" y="1505"/>
                  </a:cubicBezTo>
                  <a:cubicBezTo>
                    <a:pt x="1316" y="1505"/>
                    <a:pt x="1493" y="1484"/>
                    <a:pt x="1647" y="1442"/>
                  </a:cubicBezTo>
                  <a:cubicBezTo>
                    <a:pt x="2043" y="1329"/>
                    <a:pt x="2061" y="915"/>
                    <a:pt x="2034" y="569"/>
                  </a:cubicBezTo>
                  <a:cubicBezTo>
                    <a:pt x="2031" y="531"/>
                    <a:pt x="2001" y="511"/>
                    <a:pt x="1971" y="511"/>
                  </a:cubicBezTo>
                  <a:cubicBezTo>
                    <a:pt x="1942" y="511"/>
                    <a:pt x="1913" y="531"/>
                    <a:pt x="1915" y="569"/>
                  </a:cubicBezTo>
                  <a:cubicBezTo>
                    <a:pt x="1938" y="887"/>
                    <a:pt x="1938" y="1256"/>
                    <a:pt x="1556" y="1338"/>
                  </a:cubicBezTo>
                  <a:cubicBezTo>
                    <a:pt x="1429" y="1364"/>
                    <a:pt x="1289" y="1375"/>
                    <a:pt x="1150" y="1375"/>
                  </a:cubicBezTo>
                  <a:cubicBezTo>
                    <a:pt x="1025" y="1375"/>
                    <a:pt x="901" y="1366"/>
                    <a:pt x="788" y="1351"/>
                  </a:cubicBezTo>
                  <a:cubicBezTo>
                    <a:pt x="483" y="1306"/>
                    <a:pt x="215" y="1206"/>
                    <a:pt x="146" y="883"/>
                  </a:cubicBezTo>
                  <a:cubicBezTo>
                    <a:pt x="92" y="601"/>
                    <a:pt x="142" y="155"/>
                    <a:pt x="501" y="119"/>
                  </a:cubicBezTo>
                  <a:cubicBezTo>
                    <a:pt x="576" y="115"/>
                    <a:pt x="578" y="0"/>
                    <a:pt x="5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50"/>
            <p:cNvSpPr/>
            <p:nvPr/>
          </p:nvSpPr>
          <p:spPr>
            <a:xfrm rot="-791680" flipH="1">
              <a:off x="573956" y="184062"/>
              <a:ext cx="114622" cy="164875"/>
            </a:xfrm>
            <a:custGeom>
              <a:avLst/>
              <a:gdLst/>
              <a:ahLst/>
              <a:cxnLst/>
              <a:rect l="l" t="t" r="r" b="b"/>
              <a:pathLst>
                <a:path w="1088" h="1565" extrusionOk="0">
                  <a:moveTo>
                    <a:pt x="80" y="0"/>
                  </a:moveTo>
                  <a:cubicBezTo>
                    <a:pt x="49" y="0"/>
                    <a:pt x="19" y="19"/>
                    <a:pt x="19" y="58"/>
                  </a:cubicBezTo>
                  <a:cubicBezTo>
                    <a:pt x="19" y="263"/>
                    <a:pt x="19" y="467"/>
                    <a:pt x="19" y="672"/>
                  </a:cubicBezTo>
                  <a:cubicBezTo>
                    <a:pt x="19" y="849"/>
                    <a:pt x="0" y="1040"/>
                    <a:pt x="28" y="1218"/>
                  </a:cubicBezTo>
                  <a:cubicBezTo>
                    <a:pt x="60" y="1427"/>
                    <a:pt x="201" y="1554"/>
                    <a:pt x="410" y="1563"/>
                  </a:cubicBezTo>
                  <a:cubicBezTo>
                    <a:pt x="426" y="1564"/>
                    <a:pt x="442" y="1564"/>
                    <a:pt x="458" y="1564"/>
                  </a:cubicBezTo>
                  <a:cubicBezTo>
                    <a:pt x="685" y="1564"/>
                    <a:pt x="890" y="1501"/>
                    <a:pt x="933" y="1259"/>
                  </a:cubicBezTo>
                  <a:cubicBezTo>
                    <a:pt x="996" y="877"/>
                    <a:pt x="1033" y="486"/>
                    <a:pt x="1083" y="104"/>
                  </a:cubicBezTo>
                  <a:cubicBezTo>
                    <a:pt x="1087" y="65"/>
                    <a:pt x="1060" y="46"/>
                    <a:pt x="1030" y="46"/>
                  </a:cubicBezTo>
                  <a:cubicBezTo>
                    <a:pt x="1000" y="46"/>
                    <a:pt x="967" y="65"/>
                    <a:pt x="960" y="104"/>
                  </a:cubicBezTo>
                  <a:cubicBezTo>
                    <a:pt x="928" y="354"/>
                    <a:pt x="896" y="608"/>
                    <a:pt x="864" y="863"/>
                  </a:cubicBezTo>
                  <a:cubicBezTo>
                    <a:pt x="846" y="981"/>
                    <a:pt x="842" y="1113"/>
                    <a:pt x="814" y="1227"/>
                  </a:cubicBezTo>
                  <a:cubicBezTo>
                    <a:pt x="769" y="1409"/>
                    <a:pt x="614" y="1441"/>
                    <a:pt x="446" y="1441"/>
                  </a:cubicBezTo>
                  <a:cubicBezTo>
                    <a:pt x="87" y="1441"/>
                    <a:pt x="137" y="1077"/>
                    <a:pt x="137" y="827"/>
                  </a:cubicBezTo>
                  <a:cubicBezTo>
                    <a:pt x="137" y="572"/>
                    <a:pt x="141" y="313"/>
                    <a:pt x="141" y="58"/>
                  </a:cubicBezTo>
                  <a:cubicBezTo>
                    <a:pt x="141" y="19"/>
                    <a:pt x="111" y="0"/>
                    <a:pt x="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1991;p50"/>
            <p:cNvSpPr/>
            <p:nvPr/>
          </p:nvSpPr>
          <p:spPr>
            <a:xfrm rot="-791680" flipH="1">
              <a:off x="433292" y="266306"/>
              <a:ext cx="474397" cy="172987"/>
            </a:xfrm>
            <a:custGeom>
              <a:avLst/>
              <a:gdLst/>
              <a:ahLst/>
              <a:cxnLst/>
              <a:rect l="l" t="t" r="r" b="b"/>
              <a:pathLst>
                <a:path w="4503" h="1642" extrusionOk="0">
                  <a:moveTo>
                    <a:pt x="1687" y="0"/>
                  </a:moveTo>
                  <a:cubicBezTo>
                    <a:pt x="1458" y="0"/>
                    <a:pt x="1229" y="5"/>
                    <a:pt x="1001" y="37"/>
                  </a:cubicBezTo>
                  <a:cubicBezTo>
                    <a:pt x="751" y="74"/>
                    <a:pt x="483" y="128"/>
                    <a:pt x="337" y="360"/>
                  </a:cubicBezTo>
                  <a:cubicBezTo>
                    <a:pt x="1" y="906"/>
                    <a:pt x="756" y="1261"/>
                    <a:pt x="1151" y="1392"/>
                  </a:cubicBezTo>
                  <a:cubicBezTo>
                    <a:pt x="1638" y="1552"/>
                    <a:pt x="2154" y="1641"/>
                    <a:pt x="2668" y="1641"/>
                  </a:cubicBezTo>
                  <a:cubicBezTo>
                    <a:pt x="2841" y="1641"/>
                    <a:pt x="3013" y="1631"/>
                    <a:pt x="3184" y="1611"/>
                  </a:cubicBezTo>
                  <a:cubicBezTo>
                    <a:pt x="3516" y="1574"/>
                    <a:pt x="4462" y="1470"/>
                    <a:pt x="4362" y="938"/>
                  </a:cubicBezTo>
                  <a:cubicBezTo>
                    <a:pt x="4312" y="656"/>
                    <a:pt x="3971" y="497"/>
                    <a:pt x="3743" y="387"/>
                  </a:cubicBezTo>
                  <a:cubicBezTo>
                    <a:pt x="3443" y="246"/>
                    <a:pt x="3129" y="142"/>
                    <a:pt x="2807" y="69"/>
                  </a:cubicBezTo>
                  <a:cubicBezTo>
                    <a:pt x="2801" y="68"/>
                    <a:pt x="2796" y="67"/>
                    <a:pt x="2791" y="67"/>
                  </a:cubicBezTo>
                  <a:cubicBezTo>
                    <a:pt x="2730" y="67"/>
                    <a:pt x="2707" y="166"/>
                    <a:pt x="2775" y="183"/>
                  </a:cubicBezTo>
                  <a:cubicBezTo>
                    <a:pt x="3070" y="251"/>
                    <a:pt x="4503" y="633"/>
                    <a:pt x="4216" y="1120"/>
                  </a:cubicBezTo>
                  <a:cubicBezTo>
                    <a:pt x="4066" y="1374"/>
                    <a:pt x="3598" y="1429"/>
                    <a:pt x="3339" y="1470"/>
                  </a:cubicBezTo>
                  <a:cubicBezTo>
                    <a:pt x="3120" y="1506"/>
                    <a:pt x="2898" y="1522"/>
                    <a:pt x="2674" y="1522"/>
                  </a:cubicBezTo>
                  <a:cubicBezTo>
                    <a:pt x="2563" y="1522"/>
                    <a:pt x="2450" y="1518"/>
                    <a:pt x="2338" y="1511"/>
                  </a:cubicBezTo>
                  <a:cubicBezTo>
                    <a:pt x="2015" y="1488"/>
                    <a:pt x="1697" y="1429"/>
                    <a:pt x="1383" y="1338"/>
                  </a:cubicBezTo>
                  <a:cubicBezTo>
                    <a:pt x="1074" y="1251"/>
                    <a:pt x="637" y="1142"/>
                    <a:pt x="455" y="847"/>
                  </a:cubicBezTo>
                  <a:cubicBezTo>
                    <a:pt x="210" y="437"/>
                    <a:pt x="628" y="219"/>
                    <a:pt x="965" y="165"/>
                  </a:cubicBezTo>
                  <a:cubicBezTo>
                    <a:pt x="1210" y="124"/>
                    <a:pt x="1461" y="118"/>
                    <a:pt x="1711" y="118"/>
                  </a:cubicBezTo>
                  <a:cubicBezTo>
                    <a:pt x="1794" y="118"/>
                    <a:pt x="1878" y="119"/>
                    <a:pt x="1961" y="119"/>
                  </a:cubicBezTo>
                  <a:cubicBezTo>
                    <a:pt x="1962" y="119"/>
                    <a:pt x="1964" y="119"/>
                    <a:pt x="1965" y="119"/>
                  </a:cubicBezTo>
                  <a:cubicBezTo>
                    <a:pt x="2038" y="119"/>
                    <a:pt x="2037" y="1"/>
                    <a:pt x="1961" y="1"/>
                  </a:cubicBezTo>
                  <a:cubicBezTo>
                    <a:pt x="1870" y="1"/>
                    <a:pt x="1778" y="0"/>
                    <a:pt x="1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1992;p50"/>
            <p:cNvSpPr/>
            <p:nvPr/>
          </p:nvSpPr>
          <p:spPr>
            <a:xfrm rot="-791680" flipH="1">
              <a:off x="678963" y="421581"/>
              <a:ext cx="82701" cy="244099"/>
            </a:xfrm>
            <a:custGeom>
              <a:avLst/>
              <a:gdLst/>
              <a:ahLst/>
              <a:cxnLst/>
              <a:rect l="l" t="t" r="r" b="b"/>
              <a:pathLst>
                <a:path w="785" h="2317" extrusionOk="0">
                  <a:moveTo>
                    <a:pt x="269" y="0"/>
                  </a:moveTo>
                  <a:cubicBezTo>
                    <a:pt x="240" y="0"/>
                    <a:pt x="208" y="20"/>
                    <a:pt x="203" y="58"/>
                  </a:cubicBezTo>
                  <a:cubicBezTo>
                    <a:pt x="108" y="785"/>
                    <a:pt x="45" y="1512"/>
                    <a:pt x="4" y="2244"/>
                  </a:cubicBezTo>
                  <a:lnTo>
                    <a:pt x="4" y="2244"/>
                  </a:lnTo>
                  <a:cubicBezTo>
                    <a:pt x="4" y="2244"/>
                    <a:pt x="4" y="2245"/>
                    <a:pt x="3" y="2246"/>
                  </a:cubicBezTo>
                  <a:cubicBezTo>
                    <a:pt x="3" y="2246"/>
                    <a:pt x="4" y="2246"/>
                    <a:pt x="4" y="2246"/>
                  </a:cubicBezTo>
                  <a:lnTo>
                    <a:pt x="4" y="2246"/>
                  </a:lnTo>
                  <a:cubicBezTo>
                    <a:pt x="4" y="2250"/>
                    <a:pt x="3" y="2255"/>
                    <a:pt x="3" y="2260"/>
                  </a:cubicBezTo>
                  <a:cubicBezTo>
                    <a:pt x="1" y="2299"/>
                    <a:pt x="27" y="2317"/>
                    <a:pt x="55" y="2317"/>
                  </a:cubicBezTo>
                  <a:cubicBezTo>
                    <a:pt x="80" y="2317"/>
                    <a:pt x="106" y="2303"/>
                    <a:pt x="117" y="2278"/>
                  </a:cubicBezTo>
                  <a:cubicBezTo>
                    <a:pt x="408" y="1568"/>
                    <a:pt x="631" y="836"/>
                    <a:pt x="776" y="86"/>
                  </a:cubicBezTo>
                  <a:cubicBezTo>
                    <a:pt x="785" y="42"/>
                    <a:pt x="746" y="13"/>
                    <a:pt x="711" y="13"/>
                  </a:cubicBezTo>
                  <a:cubicBezTo>
                    <a:pt x="687" y="13"/>
                    <a:pt x="665" y="25"/>
                    <a:pt x="658" y="54"/>
                  </a:cubicBezTo>
                  <a:cubicBezTo>
                    <a:pt x="537" y="677"/>
                    <a:pt x="366" y="1288"/>
                    <a:pt x="145" y="1884"/>
                  </a:cubicBezTo>
                  <a:lnTo>
                    <a:pt x="145" y="1884"/>
                  </a:lnTo>
                  <a:cubicBezTo>
                    <a:pt x="186" y="1274"/>
                    <a:pt x="246" y="666"/>
                    <a:pt x="322" y="58"/>
                  </a:cubicBezTo>
                  <a:cubicBezTo>
                    <a:pt x="326" y="20"/>
                    <a:pt x="299" y="0"/>
                    <a:pt x="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50"/>
            <p:cNvSpPr/>
            <p:nvPr/>
          </p:nvSpPr>
          <p:spPr>
            <a:xfrm rot="-769654">
              <a:off x="656429" y="579856"/>
              <a:ext cx="217834" cy="88010"/>
            </a:xfrm>
            <a:custGeom>
              <a:avLst/>
              <a:gdLst/>
              <a:ahLst/>
              <a:cxnLst/>
              <a:rect l="l" t="t" r="r" b="b"/>
              <a:pathLst>
                <a:path w="1094" h="442" extrusionOk="0">
                  <a:moveTo>
                    <a:pt x="931" y="1"/>
                  </a:moveTo>
                  <a:cubicBezTo>
                    <a:pt x="905" y="1"/>
                    <a:pt x="878" y="11"/>
                    <a:pt x="854" y="35"/>
                  </a:cubicBezTo>
                  <a:cubicBezTo>
                    <a:pt x="767" y="122"/>
                    <a:pt x="667" y="203"/>
                    <a:pt x="540" y="222"/>
                  </a:cubicBezTo>
                  <a:cubicBezTo>
                    <a:pt x="522" y="225"/>
                    <a:pt x="504" y="227"/>
                    <a:pt x="487" y="227"/>
                  </a:cubicBezTo>
                  <a:cubicBezTo>
                    <a:pt x="387" y="227"/>
                    <a:pt x="302" y="175"/>
                    <a:pt x="217" y="117"/>
                  </a:cubicBezTo>
                  <a:cubicBezTo>
                    <a:pt x="198" y="105"/>
                    <a:pt x="178" y="99"/>
                    <a:pt x="160" y="99"/>
                  </a:cubicBezTo>
                  <a:cubicBezTo>
                    <a:pt x="64" y="99"/>
                    <a:pt x="0" y="248"/>
                    <a:pt x="103" y="313"/>
                  </a:cubicBezTo>
                  <a:cubicBezTo>
                    <a:pt x="236" y="400"/>
                    <a:pt x="367" y="442"/>
                    <a:pt x="495" y="442"/>
                  </a:cubicBezTo>
                  <a:cubicBezTo>
                    <a:pt x="679" y="442"/>
                    <a:pt x="855" y="355"/>
                    <a:pt x="1013" y="194"/>
                  </a:cubicBezTo>
                  <a:cubicBezTo>
                    <a:pt x="1094" y="114"/>
                    <a:pt x="1018" y="1"/>
                    <a:pt x="9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994" name="Google Shape;1994;p50"/>
          <p:cNvGrpSpPr/>
          <p:nvPr/>
        </p:nvGrpSpPr>
        <p:grpSpPr>
          <a:xfrm>
            <a:off x="7913945" y="-81527"/>
            <a:ext cx="533250" cy="680906"/>
            <a:chOff x="7913945" y="-81527"/>
            <a:chExt cx="533250" cy="680906"/>
          </a:xfrm>
        </p:grpSpPr>
        <p:sp>
          <p:nvSpPr>
            <p:cNvPr id="1995" name="Google Shape;1995;p50"/>
            <p:cNvSpPr/>
            <p:nvPr/>
          </p:nvSpPr>
          <p:spPr>
            <a:xfrm rot="791680">
              <a:off x="7984633" y="-38331"/>
              <a:ext cx="423617" cy="390221"/>
            </a:xfrm>
            <a:custGeom>
              <a:avLst/>
              <a:gdLst/>
              <a:ahLst/>
              <a:cxnLst/>
              <a:rect l="l" t="t" r="r" b="b"/>
              <a:pathLst>
                <a:path w="4021" h="3704" extrusionOk="0">
                  <a:moveTo>
                    <a:pt x="1955" y="1"/>
                  </a:moveTo>
                  <a:cubicBezTo>
                    <a:pt x="1814" y="1"/>
                    <a:pt x="1674" y="22"/>
                    <a:pt x="1551" y="81"/>
                  </a:cubicBezTo>
                  <a:cubicBezTo>
                    <a:pt x="1319" y="194"/>
                    <a:pt x="1183" y="435"/>
                    <a:pt x="1251" y="690"/>
                  </a:cubicBezTo>
                  <a:cubicBezTo>
                    <a:pt x="1251" y="722"/>
                    <a:pt x="1255" y="749"/>
                    <a:pt x="1260" y="776"/>
                  </a:cubicBezTo>
                  <a:cubicBezTo>
                    <a:pt x="1264" y="999"/>
                    <a:pt x="1415" y="1245"/>
                    <a:pt x="1606" y="1349"/>
                  </a:cubicBezTo>
                  <a:cubicBezTo>
                    <a:pt x="1615" y="1522"/>
                    <a:pt x="1624" y="1695"/>
                    <a:pt x="1628" y="1868"/>
                  </a:cubicBezTo>
                  <a:cubicBezTo>
                    <a:pt x="1628" y="1881"/>
                    <a:pt x="1633" y="1895"/>
                    <a:pt x="1633" y="1904"/>
                  </a:cubicBezTo>
                  <a:cubicBezTo>
                    <a:pt x="1642" y="2022"/>
                    <a:pt x="1646" y="2141"/>
                    <a:pt x="1651" y="2259"/>
                  </a:cubicBezTo>
                  <a:cubicBezTo>
                    <a:pt x="1555" y="2239"/>
                    <a:pt x="1459" y="2231"/>
                    <a:pt x="1363" y="2231"/>
                  </a:cubicBezTo>
                  <a:cubicBezTo>
                    <a:pt x="1218" y="2231"/>
                    <a:pt x="1073" y="2250"/>
                    <a:pt x="928" y="2277"/>
                  </a:cubicBezTo>
                  <a:lnTo>
                    <a:pt x="814" y="2277"/>
                  </a:lnTo>
                  <a:cubicBezTo>
                    <a:pt x="801" y="2277"/>
                    <a:pt x="782" y="2282"/>
                    <a:pt x="769" y="2286"/>
                  </a:cubicBezTo>
                  <a:cubicBezTo>
                    <a:pt x="600" y="2286"/>
                    <a:pt x="437" y="2336"/>
                    <a:pt x="296" y="2445"/>
                  </a:cubicBezTo>
                  <a:cubicBezTo>
                    <a:pt x="123" y="2577"/>
                    <a:pt x="0" y="2782"/>
                    <a:pt x="128" y="2982"/>
                  </a:cubicBezTo>
                  <a:cubicBezTo>
                    <a:pt x="155" y="3159"/>
                    <a:pt x="350" y="3273"/>
                    <a:pt x="496" y="3359"/>
                  </a:cubicBezTo>
                  <a:cubicBezTo>
                    <a:pt x="710" y="3487"/>
                    <a:pt x="932" y="3523"/>
                    <a:pt x="1178" y="3523"/>
                  </a:cubicBezTo>
                  <a:lnTo>
                    <a:pt x="1192" y="3523"/>
                  </a:lnTo>
                  <a:cubicBezTo>
                    <a:pt x="1460" y="3628"/>
                    <a:pt x="1765" y="3650"/>
                    <a:pt x="2051" y="3669"/>
                  </a:cubicBezTo>
                  <a:cubicBezTo>
                    <a:pt x="2276" y="3682"/>
                    <a:pt x="2519" y="3703"/>
                    <a:pt x="2762" y="3703"/>
                  </a:cubicBezTo>
                  <a:cubicBezTo>
                    <a:pt x="3089" y="3703"/>
                    <a:pt x="3416" y="3665"/>
                    <a:pt x="3693" y="3519"/>
                  </a:cubicBezTo>
                  <a:cubicBezTo>
                    <a:pt x="3720" y="3505"/>
                    <a:pt x="3743" y="3487"/>
                    <a:pt x="3752" y="3469"/>
                  </a:cubicBezTo>
                  <a:cubicBezTo>
                    <a:pt x="3916" y="3387"/>
                    <a:pt x="4020" y="3246"/>
                    <a:pt x="3979" y="3018"/>
                  </a:cubicBezTo>
                  <a:cubicBezTo>
                    <a:pt x="3966" y="2955"/>
                    <a:pt x="3920" y="2918"/>
                    <a:pt x="3866" y="2909"/>
                  </a:cubicBezTo>
                  <a:cubicBezTo>
                    <a:pt x="3816" y="2855"/>
                    <a:pt x="3757" y="2814"/>
                    <a:pt x="3688" y="2782"/>
                  </a:cubicBezTo>
                  <a:cubicBezTo>
                    <a:pt x="3547" y="2623"/>
                    <a:pt x="3361" y="2514"/>
                    <a:pt x="3138" y="2477"/>
                  </a:cubicBezTo>
                  <a:cubicBezTo>
                    <a:pt x="3128" y="2475"/>
                    <a:pt x="3118" y="2473"/>
                    <a:pt x="3108" y="2473"/>
                  </a:cubicBezTo>
                  <a:cubicBezTo>
                    <a:pt x="3082" y="2473"/>
                    <a:pt x="3056" y="2481"/>
                    <a:pt x="3033" y="2491"/>
                  </a:cubicBezTo>
                  <a:cubicBezTo>
                    <a:pt x="3020" y="2482"/>
                    <a:pt x="3006" y="2473"/>
                    <a:pt x="2988" y="2464"/>
                  </a:cubicBezTo>
                  <a:cubicBezTo>
                    <a:pt x="2943" y="2450"/>
                    <a:pt x="2897" y="2436"/>
                    <a:pt x="2852" y="2423"/>
                  </a:cubicBezTo>
                  <a:cubicBezTo>
                    <a:pt x="2774" y="2395"/>
                    <a:pt x="2701" y="2377"/>
                    <a:pt x="2620" y="2363"/>
                  </a:cubicBezTo>
                  <a:cubicBezTo>
                    <a:pt x="2592" y="2359"/>
                    <a:pt x="2561" y="2350"/>
                    <a:pt x="2533" y="2341"/>
                  </a:cubicBezTo>
                  <a:cubicBezTo>
                    <a:pt x="2579" y="2031"/>
                    <a:pt x="2606" y="1722"/>
                    <a:pt x="2615" y="1413"/>
                  </a:cubicBezTo>
                  <a:lnTo>
                    <a:pt x="2620" y="1413"/>
                  </a:lnTo>
                  <a:cubicBezTo>
                    <a:pt x="2632" y="1414"/>
                    <a:pt x="2644" y="1415"/>
                    <a:pt x="2656" y="1415"/>
                  </a:cubicBezTo>
                  <a:cubicBezTo>
                    <a:pt x="2832" y="1415"/>
                    <a:pt x="2951" y="1293"/>
                    <a:pt x="3015" y="1140"/>
                  </a:cubicBezTo>
                  <a:cubicBezTo>
                    <a:pt x="3043" y="1122"/>
                    <a:pt x="3061" y="1090"/>
                    <a:pt x="3079" y="1054"/>
                  </a:cubicBezTo>
                  <a:cubicBezTo>
                    <a:pt x="3111" y="976"/>
                    <a:pt x="3124" y="867"/>
                    <a:pt x="3115" y="754"/>
                  </a:cubicBezTo>
                  <a:cubicBezTo>
                    <a:pt x="3120" y="644"/>
                    <a:pt x="3088" y="535"/>
                    <a:pt x="3029" y="449"/>
                  </a:cubicBezTo>
                  <a:cubicBezTo>
                    <a:pt x="3029" y="440"/>
                    <a:pt x="3029" y="435"/>
                    <a:pt x="3024" y="426"/>
                  </a:cubicBezTo>
                  <a:cubicBezTo>
                    <a:pt x="2943" y="190"/>
                    <a:pt x="2624" y="108"/>
                    <a:pt x="2410" y="58"/>
                  </a:cubicBezTo>
                  <a:cubicBezTo>
                    <a:pt x="2270" y="27"/>
                    <a:pt x="2111" y="1"/>
                    <a:pt x="195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1996;p50"/>
            <p:cNvSpPr/>
            <p:nvPr/>
          </p:nvSpPr>
          <p:spPr>
            <a:xfrm rot="791680">
              <a:off x="7971121" y="219152"/>
              <a:ext cx="406972" cy="101243"/>
            </a:xfrm>
            <a:custGeom>
              <a:avLst/>
              <a:gdLst/>
              <a:ahLst/>
              <a:cxnLst/>
              <a:rect l="l" t="t" r="r" b="b"/>
              <a:pathLst>
                <a:path w="3863" h="961" extrusionOk="0">
                  <a:moveTo>
                    <a:pt x="113" y="0"/>
                  </a:moveTo>
                  <a:cubicBezTo>
                    <a:pt x="57" y="0"/>
                    <a:pt x="1" y="57"/>
                    <a:pt x="42" y="114"/>
                  </a:cubicBezTo>
                  <a:cubicBezTo>
                    <a:pt x="410" y="669"/>
                    <a:pt x="1051" y="905"/>
                    <a:pt x="1693" y="946"/>
                  </a:cubicBezTo>
                  <a:cubicBezTo>
                    <a:pt x="1826" y="955"/>
                    <a:pt x="1965" y="960"/>
                    <a:pt x="2105" y="960"/>
                  </a:cubicBezTo>
                  <a:cubicBezTo>
                    <a:pt x="2687" y="960"/>
                    <a:pt x="3306" y="871"/>
                    <a:pt x="3789" y="578"/>
                  </a:cubicBezTo>
                  <a:cubicBezTo>
                    <a:pt x="3863" y="532"/>
                    <a:pt x="3815" y="426"/>
                    <a:pt x="3745" y="426"/>
                  </a:cubicBezTo>
                  <a:cubicBezTo>
                    <a:pt x="3733" y="426"/>
                    <a:pt x="3720" y="430"/>
                    <a:pt x="3707" y="437"/>
                  </a:cubicBezTo>
                  <a:cubicBezTo>
                    <a:pt x="3230" y="730"/>
                    <a:pt x="2629" y="800"/>
                    <a:pt x="2067" y="800"/>
                  </a:cubicBezTo>
                  <a:cubicBezTo>
                    <a:pt x="1991" y="800"/>
                    <a:pt x="1917" y="798"/>
                    <a:pt x="1843" y="796"/>
                  </a:cubicBezTo>
                  <a:cubicBezTo>
                    <a:pt x="1211" y="778"/>
                    <a:pt x="547" y="587"/>
                    <a:pt x="178" y="37"/>
                  </a:cubicBezTo>
                  <a:cubicBezTo>
                    <a:pt x="162" y="11"/>
                    <a:pt x="137" y="0"/>
                    <a:pt x="11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1997;p50"/>
            <p:cNvSpPr/>
            <p:nvPr/>
          </p:nvSpPr>
          <p:spPr>
            <a:xfrm rot="791680">
              <a:off x="8087903" y="345105"/>
              <a:ext cx="63527" cy="197112"/>
            </a:xfrm>
            <a:custGeom>
              <a:avLst/>
              <a:gdLst/>
              <a:ahLst/>
              <a:cxnLst/>
              <a:rect l="l" t="t" r="r" b="b"/>
              <a:pathLst>
                <a:path w="603" h="1871" extrusionOk="0">
                  <a:moveTo>
                    <a:pt x="480" y="1"/>
                  </a:moveTo>
                  <a:cubicBezTo>
                    <a:pt x="457" y="1"/>
                    <a:pt x="433" y="9"/>
                    <a:pt x="417" y="26"/>
                  </a:cubicBezTo>
                  <a:cubicBezTo>
                    <a:pt x="395" y="21"/>
                    <a:pt x="372" y="19"/>
                    <a:pt x="349" y="19"/>
                  </a:cubicBezTo>
                  <a:cubicBezTo>
                    <a:pt x="309" y="19"/>
                    <a:pt x="269" y="24"/>
                    <a:pt x="235" y="30"/>
                  </a:cubicBezTo>
                  <a:cubicBezTo>
                    <a:pt x="207" y="35"/>
                    <a:pt x="189" y="57"/>
                    <a:pt x="180" y="85"/>
                  </a:cubicBezTo>
                  <a:cubicBezTo>
                    <a:pt x="162" y="103"/>
                    <a:pt x="153" y="130"/>
                    <a:pt x="157" y="162"/>
                  </a:cubicBezTo>
                  <a:cubicBezTo>
                    <a:pt x="166" y="212"/>
                    <a:pt x="166" y="267"/>
                    <a:pt x="166" y="317"/>
                  </a:cubicBezTo>
                  <a:cubicBezTo>
                    <a:pt x="130" y="321"/>
                    <a:pt x="94" y="348"/>
                    <a:pt x="89" y="394"/>
                  </a:cubicBezTo>
                  <a:cubicBezTo>
                    <a:pt x="75" y="576"/>
                    <a:pt x="71" y="753"/>
                    <a:pt x="85" y="935"/>
                  </a:cubicBezTo>
                  <a:cubicBezTo>
                    <a:pt x="80" y="940"/>
                    <a:pt x="80" y="944"/>
                    <a:pt x="80" y="953"/>
                  </a:cubicBezTo>
                  <a:cubicBezTo>
                    <a:pt x="75" y="1058"/>
                    <a:pt x="66" y="1162"/>
                    <a:pt x="62" y="1267"/>
                  </a:cubicBezTo>
                  <a:cubicBezTo>
                    <a:pt x="30" y="1440"/>
                    <a:pt x="7" y="1617"/>
                    <a:pt x="3" y="1790"/>
                  </a:cubicBezTo>
                  <a:cubicBezTo>
                    <a:pt x="0" y="1841"/>
                    <a:pt x="45" y="1871"/>
                    <a:pt x="87" y="1871"/>
                  </a:cubicBezTo>
                  <a:cubicBezTo>
                    <a:pt x="120" y="1871"/>
                    <a:pt x="151" y="1853"/>
                    <a:pt x="157" y="1813"/>
                  </a:cubicBezTo>
                  <a:cubicBezTo>
                    <a:pt x="185" y="1672"/>
                    <a:pt x="216" y="1535"/>
                    <a:pt x="253" y="1399"/>
                  </a:cubicBezTo>
                  <a:cubicBezTo>
                    <a:pt x="271" y="1385"/>
                    <a:pt x="280" y="1367"/>
                    <a:pt x="285" y="1344"/>
                  </a:cubicBezTo>
                  <a:cubicBezTo>
                    <a:pt x="285" y="1322"/>
                    <a:pt x="289" y="1299"/>
                    <a:pt x="289" y="1276"/>
                  </a:cubicBezTo>
                  <a:cubicBezTo>
                    <a:pt x="312" y="1203"/>
                    <a:pt x="339" y="1131"/>
                    <a:pt x="362" y="1062"/>
                  </a:cubicBezTo>
                  <a:cubicBezTo>
                    <a:pt x="367" y="1053"/>
                    <a:pt x="367" y="1044"/>
                    <a:pt x="371" y="1035"/>
                  </a:cubicBezTo>
                  <a:cubicBezTo>
                    <a:pt x="403" y="1026"/>
                    <a:pt x="439" y="999"/>
                    <a:pt x="444" y="958"/>
                  </a:cubicBezTo>
                  <a:cubicBezTo>
                    <a:pt x="462" y="762"/>
                    <a:pt x="489" y="567"/>
                    <a:pt x="530" y="371"/>
                  </a:cubicBezTo>
                  <a:cubicBezTo>
                    <a:pt x="571" y="298"/>
                    <a:pt x="603" y="217"/>
                    <a:pt x="580" y="144"/>
                  </a:cubicBezTo>
                  <a:cubicBezTo>
                    <a:pt x="580" y="117"/>
                    <a:pt x="571" y="98"/>
                    <a:pt x="553" y="85"/>
                  </a:cubicBezTo>
                  <a:cubicBezTo>
                    <a:pt x="553" y="80"/>
                    <a:pt x="558" y="80"/>
                    <a:pt x="558" y="76"/>
                  </a:cubicBezTo>
                  <a:cubicBezTo>
                    <a:pt x="560" y="26"/>
                    <a:pt x="521" y="1"/>
                    <a:pt x="4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50"/>
            <p:cNvSpPr/>
            <p:nvPr/>
          </p:nvSpPr>
          <p:spPr>
            <a:xfrm rot="791680">
              <a:off x="8146536" y="102537"/>
              <a:ext cx="114622" cy="164875"/>
            </a:xfrm>
            <a:custGeom>
              <a:avLst/>
              <a:gdLst/>
              <a:ahLst/>
              <a:cxnLst/>
              <a:rect l="l" t="t" r="r" b="b"/>
              <a:pathLst>
                <a:path w="1088" h="1565" extrusionOk="0">
                  <a:moveTo>
                    <a:pt x="80" y="0"/>
                  </a:moveTo>
                  <a:cubicBezTo>
                    <a:pt x="49" y="0"/>
                    <a:pt x="19" y="19"/>
                    <a:pt x="19" y="58"/>
                  </a:cubicBezTo>
                  <a:cubicBezTo>
                    <a:pt x="19" y="263"/>
                    <a:pt x="19" y="467"/>
                    <a:pt x="19" y="672"/>
                  </a:cubicBezTo>
                  <a:cubicBezTo>
                    <a:pt x="19" y="849"/>
                    <a:pt x="0" y="1040"/>
                    <a:pt x="28" y="1218"/>
                  </a:cubicBezTo>
                  <a:cubicBezTo>
                    <a:pt x="60" y="1427"/>
                    <a:pt x="201" y="1554"/>
                    <a:pt x="410" y="1563"/>
                  </a:cubicBezTo>
                  <a:cubicBezTo>
                    <a:pt x="426" y="1564"/>
                    <a:pt x="442" y="1564"/>
                    <a:pt x="458" y="1564"/>
                  </a:cubicBezTo>
                  <a:cubicBezTo>
                    <a:pt x="685" y="1564"/>
                    <a:pt x="890" y="1501"/>
                    <a:pt x="933" y="1259"/>
                  </a:cubicBezTo>
                  <a:cubicBezTo>
                    <a:pt x="996" y="877"/>
                    <a:pt x="1033" y="486"/>
                    <a:pt x="1083" y="104"/>
                  </a:cubicBezTo>
                  <a:cubicBezTo>
                    <a:pt x="1087" y="65"/>
                    <a:pt x="1060" y="46"/>
                    <a:pt x="1030" y="46"/>
                  </a:cubicBezTo>
                  <a:cubicBezTo>
                    <a:pt x="1000" y="46"/>
                    <a:pt x="967" y="65"/>
                    <a:pt x="960" y="104"/>
                  </a:cubicBezTo>
                  <a:cubicBezTo>
                    <a:pt x="928" y="354"/>
                    <a:pt x="896" y="608"/>
                    <a:pt x="864" y="863"/>
                  </a:cubicBezTo>
                  <a:cubicBezTo>
                    <a:pt x="846" y="981"/>
                    <a:pt x="842" y="1113"/>
                    <a:pt x="814" y="1227"/>
                  </a:cubicBezTo>
                  <a:cubicBezTo>
                    <a:pt x="769" y="1409"/>
                    <a:pt x="614" y="1441"/>
                    <a:pt x="446" y="1441"/>
                  </a:cubicBezTo>
                  <a:cubicBezTo>
                    <a:pt x="87" y="1441"/>
                    <a:pt x="137" y="1077"/>
                    <a:pt x="137" y="827"/>
                  </a:cubicBezTo>
                  <a:cubicBezTo>
                    <a:pt x="137" y="572"/>
                    <a:pt x="141" y="313"/>
                    <a:pt x="141" y="58"/>
                  </a:cubicBezTo>
                  <a:cubicBezTo>
                    <a:pt x="141" y="19"/>
                    <a:pt x="111" y="0"/>
                    <a:pt x="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1999;p50"/>
            <p:cNvSpPr/>
            <p:nvPr/>
          </p:nvSpPr>
          <p:spPr>
            <a:xfrm rot="791680">
              <a:off x="7927426" y="184781"/>
              <a:ext cx="474397" cy="172987"/>
            </a:xfrm>
            <a:custGeom>
              <a:avLst/>
              <a:gdLst/>
              <a:ahLst/>
              <a:cxnLst/>
              <a:rect l="l" t="t" r="r" b="b"/>
              <a:pathLst>
                <a:path w="4503" h="1642" extrusionOk="0">
                  <a:moveTo>
                    <a:pt x="1687" y="0"/>
                  </a:moveTo>
                  <a:cubicBezTo>
                    <a:pt x="1458" y="0"/>
                    <a:pt x="1229" y="5"/>
                    <a:pt x="1001" y="37"/>
                  </a:cubicBezTo>
                  <a:cubicBezTo>
                    <a:pt x="751" y="74"/>
                    <a:pt x="483" y="128"/>
                    <a:pt x="337" y="360"/>
                  </a:cubicBezTo>
                  <a:cubicBezTo>
                    <a:pt x="1" y="906"/>
                    <a:pt x="756" y="1261"/>
                    <a:pt x="1151" y="1392"/>
                  </a:cubicBezTo>
                  <a:cubicBezTo>
                    <a:pt x="1638" y="1552"/>
                    <a:pt x="2154" y="1641"/>
                    <a:pt x="2668" y="1641"/>
                  </a:cubicBezTo>
                  <a:cubicBezTo>
                    <a:pt x="2841" y="1641"/>
                    <a:pt x="3013" y="1631"/>
                    <a:pt x="3184" y="1611"/>
                  </a:cubicBezTo>
                  <a:cubicBezTo>
                    <a:pt x="3516" y="1574"/>
                    <a:pt x="4462" y="1470"/>
                    <a:pt x="4362" y="938"/>
                  </a:cubicBezTo>
                  <a:cubicBezTo>
                    <a:pt x="4312" y="656"/>
                    <a:pt x="3971" y="497"/>
                    <a:pt x="3743" y="387"/>
                  </a:cubicBezTo>
                  <a:cubicBezTo>
                    <a:pt x="3443" y="246"/>
                    <a:pt x="3129" y="142"/>
                    <a:pt x="2807" y="69"/>
                  </a:cubicBezTo>
                  <a:cubicBezTo>
                    <a:pt x="2801" y="68"/>
                    <a:pt x="2796" y="67"/>
                    <a:pt x="2791" y="67"/>
                  </a:cubicBezTo>
                  <a:cubicBezTo>
                    <a:pt x="2730" y="67"/>
                    <a:pt x="2707" y="166"/>
                    <a:pt x="2775" y="183"/>
                  </a:cubicBezTo>
                  <a:cubicBezTo>
                    <a:pt x="3070" y="251"/>
                    <a:pt x="4503" y="633"/>
                    <a:pt x="4216" y="1120"/>
                  </a:cubicBezTo>
                  <a:cubicBezTo>
                    <a:pt x="4066" y="1374"/>
                    <a:pt x="3598" y="1429"/>
                    <a:pt x="3339" y="1470"/>
                  </a:cubicBezTo>
                  <a:cubicBezTo>
                    <a:pt x="3120" y="1506"/>
                    <a:pt x="2898" y="1522"/>
                    <a:pt x="2674" y="1522"/>
                  </a:cubicBezTo>
                  <a:cubicBezTo>
                    <a:pt x="2563" y="1522"/>
                    <a:pt x="2450" y="1518"/>
                    <a:pt x="2338" y="1511"/>
                  </a:cubicBezTo>
                  <a:cubicBezTo>
                    <a:pt x="2015" y="1488"/>
                    <a:pt x="1697" y="1429"/>
                    <a:pt x="1383" y="1338"/>
                  </a:cubicBezTo>
                  <a:cubicBezTo>
                    <a:pt x="1074" y="1251"/>
                    <a:pt x="637" y="1142"/>
                    <a:pt x="455" y="847"/>
                  </a:cubicBezTo>
                  <a:cubicBezTo>
                    <a:pt x="210" y="437"/>
                    <a:pt x="628" y="219"/>
                    <a:pt x="965" y="165"/>
                  </a:cubicBezTo>
                  <a:cubicBezTo>
                    <a:pt x="1210" y="124"/>
                    <a:pt x="1461" y="118"/>
                    <a:pt x="1711" y="118"/>
                  </a:cubicBezTo>
                  <a:cubicBezTo>
                    <a:pt x="1794" y="118"/>
                    <a:pt x="1878" y="119"/>
                    <a:pt x="1961" y="119"/>
                  </a:cubicBezTo>
                  <a:cubicBezTo>
                    <a:pt x="1962" y="119"/>
                    <a:pt x="1964" y="119"/>
                    <a:pt x="1965" y="119"/>
                  </a:cubicBezTo>
                  <a:cubicBezTo>
                    <a:pt x="2038" y="119"/>
                    <a:pt x="2037" y="1"/>
                    <a:pt x="1961" y="1"/>
                  </a:cubicBezTo>
                  <a:cubicBezTo>
                    <a:pt x="1870" y="1"/>
                    <a:pt x="1778" y="0"/>
                    <a:pt x="168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000;p50"/>
            <p:cNvSpPr/>
            <p:nvPr/>
          </p:nvSpPr>
          <p:spPr>
            <a:xfrm rot="791680">
              <a:off x="8073451" y="340056"/>
              <a:ext cx="82701" cy="244099"/>
            </a:xfrm>
            <a:custGeom>
              <a:avLst/>
              <a:gdLst/>
              <a:ahLst/>
              <a:cxnLst/>
              <a:rect l="l" t="t" r="r" b="b"/>
              <a:pathLst>
                <a:path w="785" h="2317" extrusionOk="0">
                  <a:moveTo>
                    <a:pt x="269" y="0"/>
                  </a:moveTo>
                  <a:cubicBezTo>
                    <a:pt x="240" y="0"/>
                    <a:pt x="208" y="20"/>
                    <a:pt x="203" y="58"/>
                  </a:cubicBezTo>
                  <a:cubicBezTo>
                    <a:pt x="108" y="785"/>
                    <a:pt x="45" y="1512"/>
                    <a:pt x="4" y="2244"/>
                  </a:cubicBezTo>
                  <a:lnTo>
                    <a:pt x="4" y="2244"/>
                  </a:lnTo>
                  <a:cubicBezTo>
                    <a:pt x="4" y="2244"/>
                    <a:pt x="4" y="2245"/>
                    <a:pt x="3" y="2246"/>
                  </a:cubicBezTo>
                  <a:cubicBezTo>
                    <a:pt x="3" y="2246"/>
                    <a:pt x="4" y="2246"/>
                    <a:pt x="4" y="2246"/>
                  </a:cubicBezTo>
                  <a:lnTo>
                    <a:pt x="4" y="2246"/>
                  </a:lnTo>
                  <a:cubicBezTo>
                    <a:pt x="4" y="2250"/>
                    <a:pt x="3" y="2255"/>
                    <a:pt x="3" y="2260"/>
                  </a:cubicBezTo>
                  <a:cubicBezTo>
                    <a:pt x="1" y="2299"/>
                    <a:pt x="27" y="2317"/>
                    <a:pt x="55" y="2317"/>
                  </a:cubicBezTo>
                  <a:cubicBezTo>
                    <a:pt x="80" y="2317"/>
                    <a:pt x="106" y="2303"/>
                    <a:pt x="117" y="2278"/>
                  </a:cubicBezTo>
                  <a:cubicBezTo>
                    <a:pt x="408" y="1568"/>
                    <a:pt x="631" y="836"/>
                    <a:pt x="776" y="86"/>
                  </a:cubicBezTo>
                  <a:cubicBezTo>
                    <a:pt x="785" y="42"/>
                    <a:pt x="746" y="13"/>
                    <a:pt x="711" y="13"/>
                  </a:cubicBezTo>
                  <a:cubicBezTo>
                    <a:pt x="687" y="13"/>
                    <a:pt x="665" y="25"/>
                    <a:pt x="658" y="54"/>
                  </a:cubicBezTo>
                  <a:cubicBezTo>
                    <a:pt x="537" y="677"/>
                    <a:pt x="366" y="1288"/>
                    <a:pt x="145" y="1884"/>
                  </a:cubicBezTo>
                  <a:lnTo>
                    <a:pt x="145" y="1884"/>
                  </a:lnTo>
                  <a:cubicBezTo>
                    <a:pt x="186" y="1274"/>
                    <a:pt x="246" y="666"/>
                    <a:pt x="322" y="58"/>
                  </a:cubicBezTo>
                  <a:cubicBezTo>
                    <a:pt x="326" y="20"/>
                    <a:pt x="299" y="0"/>
                    <a:pt x="2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50"/>
            <p:cNvSpPr/>
            <p:nvPr/>
          </p:nvSpPr>
          <p:spPr>
            <a:xfrm rot="791680">
              <a:off x="8134502" y="-35285"/>
              <a:ext cx="228823" cy="122524"/>
            </a:xfrm>
            <a:custGeom>
              <a:avLst/>
              <a:gdLst/>
              <a:ahLst/>
              <a:cxnLst/>
              <a:rect l="l" t="t" r="r" b="b"/>
              <a:pathLst>
                <a:path w="2172" h="1163" extrusionOk="0">
                  <a:moveTo>
                    <a:pt x="1019" y="123"/>
                  </a:moveTo>
                  <a:cubicBezTo>
                    <a:pt x="1135" y="123"/>
                    <a:pt x="1250" y="134"/>
                    <a:pt x="1362" y="160"/>
                  </a:cubicBezTo>
                  <a:cubicBezTo>
                    <a:pt x="1535" y="201"/>
                    <a:pt x="1703" y="278"/>
                    <a:pt x="1826" y="410"/>
                  </a:cubicBezTo>
                  <a:cubicBezTo>
                    <a:pt x="2003" y="606"/>
                    <a:pt x="1989" y="865"/>
                    <a:pt x="1712" y="960"/>
                  </a:cubicBezTo>
                  <a:cubicBezTo>
                    <a:pt x="1552" y="1015"/>
                    <a:pt x="1381" y="1041"/>
                    <a:pt x="1210" y="1041"/>
                  </a:cubicBezTo>
                  <a:cubicBezTo>
                    <a:pt x="1055" y="1041"/>
                    <a:pt x="900" y="1020"/>
                    <a:pt x="752" y="978"/>
                  </a:cubicBezTo>
                  <a:cubicBezTo>
                    <a:pt x="602" y="937"/>
                    <a:pt x="420" y="874"/>
                    <a:pt x="302" y="765"/>
                  </a:cubicBezTo>
                  <a:cubicBezTo>
                    <a:pt x="120" y="601"/>
                    <a:pt x="184" y="283"/>
                    <a:pt x="429" y="228"/>
                  </a:cubicBezTo>
                  <a:cubicBezTo>
                    <a:pt x="448" y="224"/>
                    <a:pt x="461" y="213"/>
                    <a:pt x="468" y="201"/>
                  </a:cubicBezTo>
                  <a:lnTo>
                    <a:pt x="468" y="201"/>
                  </a:lnTo>
                  <a:cubicBezTo>
                    <a:pt x="647" y="152"/>
                    <a:pt x="834" y="123"/>
                    <a:pt x="1019" y="123"/>
                  </a:cubicBezTo>
                  <a:close/>
                  <a:moveTo>
                    <a:pt x="1028" y="1"/>
                  </a:moveTo>
                  <a:cubicBezTo>
                    <a:pt x="797" y="1"/>
                    <a:pt x="564" y="44"/>
                    <a:pt x="357" y="105"/>
                  </a:cubicBezTo>
                  <a:cubicBezTo>
                    <a:pt x="339" y="111"/>
                    <a:pt x="328" y="122"/>
                    <a:pt x="321" y="135"/>
                  </a:cubicBezTo>
                  <a:lnTo>
                    <a:pt x="321" y="135"/>
                  </a:lnTo>
                  <a:cubicBezTo>
                    <a:pt x="24" y="266"/>
                    <a:pt x="1" y="698"/>
                    <a:pt x="270" y="892"/>
                  </a:cubicBezTo>
                  <a:cubicBezTo>
                    <a:pt x="524" y="1077"/>
                    <a:pt x="857" y="1162"/>
                    <a:pt x="1184" y="1162"/>
                  </a:cubicBezTo>
                  <a:cubicBezTo>
                    <a:pt x="1379" y="1162"/>
                    <a:pt x="1572" y="1132"/>
                    <a:pt x="1744" y="1074"/>
                  </a:cubicBezTo>
                  <a:cubicBezTo>
                    <a:pt x="2171" y="933"/>
                    <a:pt x="2135" y="487"/>
                    <a:pt x="1807" y="237"/>
                  </a:cubicBezTo>
                  <a:cubicBezTo>
                    <a:pt x="1588" y="65"/>
                    <a:pt x="1310" y="1"/>
                    <a:pt x="102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002;p50"/>
            <p:cNvSpPr/>
            <p:nvPr/>
          </p:nvSpPr>
          <p:spPr>
            <a:xfrm rot="791680">
              <a:off x="8132727" y="-31174"/>
              <a:ext cx="217129" cy="158554"/>
            </a:xfrm>
            <a:custGeom>
              <a:avLst/>
              <a:gdLst/>
              <a:ahLst/>
              <a:cxnLst/>
              <a:rect l="l" t="t" r="r" b="b"/>
              <a:pathLst>
                <a:path w="2061" h="1505" extrusionOk="0">
                  <a:moveTo>
                    <a:pt x="509" y="0"/>
                  </a:moveTo>
                  <a:cubicBezTo>
                    <a:pt x="507" y="0"/>
                    <a:pt x="504" y="0"/>
                    <a:pt x="501" y="1"/>
                  </a:cubicBezTo>
                  <a:cubicBezTo>
                    <a:pt x="178" y="28"/>
                    <a:pt x="14" y="337"/>
                    <a:pt x="5" y="637"/>
                  </a:cubicBezTo>
                  <a:cubicBezTo>
                    <a:pt x="1" y="801"/>
                    <a:pt x="28" y="992"/>
                    <a:pt x="105" y="1133"/>
                  </a:cubicBezTo>
                  <a:cubicBezTo>
                    <a:pt x="183" y="1274"/>
                    <a:pt x="319" y="1342"/>
                    <a:pt x="465" y="1397"/>
                  </a:cubicBezTo>
                  <a:cubicBezTo>
                    <a:pt x="660" y="1469"/>
                    <a:pt x="900" y="1505"/>
                    <a:pt x="1135" y="1505"/>
                  </a:cubicBezTo>
                  <a:cubicBezTo>
                    <a:pt x="1316" y="1505"/>
                    <a:pt x="1493" y="1484"/>
                    <a:pt x="1647" y="1442"/>
                  </a:cubicBezTo>
                  <a:cubicBezTo>
                    <a:pt x="2043" y="1329"/>
                    <a:pt x="2061" y="915"/>
                    <a:pt x="2034" y="569"/>
                  </a:cubicBezTo>
                  <a:cubicBezTo>
                    <a:pt x="2031" y="531"/>
                    <a:pt x="2001" y="511"/>
                    <a:pt x="1971" y="511"/>
                  </a:cubicBezTo>
                  <a:cubicBezTo>
                    <a:pt x="1942" y="511"/>
                    <a:pt x="1913" y="531"/>
                    <a:pt x="1915" y="569"/>
                  </a:cubicBezTo>
                  <a:cubicBezTo>
                    <a:pt x="1938" y="887"/>
                    <a:pt x="1938" y="1256"/>
                    <a:pt x="1556" y="1338"/>
                  </a:cubicBezTo>
                  <a:cubicBezTo>
                    <a:pt x="1429" y="1364"/>
                    <a:pt x="1289" y="1375"/>
                    <a:pt x="1150" y="1375"/>
                  </a:cubicBezTo>
                  <a:cubicBezTo>
                    <a:pt x="1025" y="1375"/>
                    <a:pt x="901" y="1366"/>
                    <a:pt x="788" y="1351"/>
                  </a:cubicBezTo>
                  <a:cubicBezTo>
                    <a:pt x="483" y="1306"/>
                    <a:pt x="215" y="1206"/>
                    <a:pt x="146" y="883"/>
                  </a:cubicBezTo>
                  <a:cubicBezTo>
                    <a:pt x="92" y="601"/>
                    <a:pt x="142" y="155"/>
                    <a:pt x="501" y="119"/>
                  </a:cubicBezTo>
                  <a:cubicBezTo>
                    <a:pt x="576" y="115"/>
                    <a:pt x="578" y="0"/>
                    <a:pt x="50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003;p50"/>
            <p:cNvSpPr/>
            <p:nvPr/>
          </p:nvSpPr>
          <p:spPr>
            <a:xfrm>
              <a:off x="7966236" y="511369"/>
              <a:ext cx="217835" cy="88010"/>
            </a:xfrm>
            <a:custGeom>
              <a:avLst/>
              <a:gdLst/>
              <a:ahLst/>
              <a:cxnLst/>
              <a:rect l="l" t="t" r="r" b="b"/>
              <a:pathLst>
                <a:path w="1094" h="442" extrusionOk="0">
                  <a:moveTo>
                    <a:pt x="931" y="1"/>
                  </a:moveTo>
                  <a:cubicBezTo>
                    <a:pt x="905" y="1"/>
                    <a:pt x="878" y="11"/>
                    <a:pt x="854" y="35"/>
                  </a:cubicBezTo>
                  <a:cubicBezTo>
                    <a:pt x="767" y="122"/>
                    <a:pt x="667" y="203"/>
                    <a:pt x="540" y="222"/>
                  </a:cubicBezTo>
                  <a:cubicBezTo>
                    <a:pt x="522" y="225"/>
                    <a:pt x="504" y="227"/>
                    <a:pt x="487" y="227"/>
                  </a:cubicBezTo>
                  <a:cubicBezTo>
                    <a:pt x="387" y="227"/>
                    <a:pt x="302" y="175"/>
                    <a:pt x="217" y="117"/>
                  </a:cubicBezTo>
                  <a:cubicBezTo>
                    <a:pt x="198" y="105"/>
                    <a:pt x="178" y="99"/>
                    <a:pt x="160" y="99"/>
                  </a:cubicBezTo>
                  <a:cubicBezTo>
                    <a:pt x="64" y="99"/>
                    <a:pt x="0" y="248"/>
                    <a:pt x="103" y="313"/>
                  </a:cubicBezTo>
                  <a:cubicBezTo>
                    <a:pt x="236" y="400"/>
                    <a:pt x="367" y="442"/>
                    <a:pt x="495" y="442"/>
                  </a:cubicBezTo>
                  <a:cubicBezTo>
                    <a:pt x="679" y="442"/>
                    <a:pt x="855" y="355"/>
                    <a:pt x="1013" y="194"/>
                  </a:cubicBezTo>
                  <a:cubicBezTo>
                    <a:pt x="1094" y="114"/>
                    <a:pt x="1018" y="1"/>
                    <a:pt x="9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04" name="Google Shape;2004;p50"/>
          <p:cNvGrpSpPr/>
          <p:nvPr/>
        </p:nvGrpSpPr>
        <p:grpSpPr>
          <a:xfrm rot="-10796165">
            <a:off x="-999055" y="4264616"/>
            <a:ext cx="1842350" cy="479566"/>
            <a:chOff x="7492775" y="1865413"/>
            <a:chExt cx="2055046" cy="534931"/>
          </a:xfrm>
        </p:grpSpPr>
        <p:sp>
          <p:nvSpPr>
            <p:cNvPr id="2005" name="Google Shape;2005;p50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006;p50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007;p50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50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009;p50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10" name="Google Shape;2010;p50"/>
          <p:cNvGrpSpPr/>
          <p:nvPr/>
        </p:nvGrpSpPr>
        <p:grpSpPr>
          <a:xfrm rot="-10796165">
            <a:off x="-978205" y="3731066"/>
            <a:ext cx="1842350" cy="479566"/>
            <a:chOff x="7492775" y="1865413"/>
            <a:chExt cx="2055046" cy="534931"/>
          </a:xfrm>
        </p:grpSpPr>
        <p:sp>
          <p:nvSpPr>
            <p:cNvPr id="2011" name="Google Shape;2011;p50"/>
            <p:cNvSpPr/>
            <p:nvPr/>
          </p:nvSpPr>
          <p:spPr>
            <a:xfrm>
              <a:off x="7498728" y="1868329"/>
              <a:ext cx="2033663" cy="521203"/>
            </a:xfrm>
            <a:custGeom>
              <a:avLst/>
              <a:gdLst/>
              <a:ahLst/>
              <a:cxnLst/>
              <a:rect l="l" t="t" r="r" b="b"/>
              <a:pathLst>
                <a:path w="16739" h="4290" extrusionOk="0">
                  <a:moveTo>
                    <a:pt x="16719" y="0"/>
                  </a:moveTo>
                  <a:cubicBezTo>
                    <a:pt x="16719" y="0"/>
                    <a:pt x="14257" y="215"/>
                    <a:pt x="13954" y="284"/>
                  </a:cubicBezTo>
                  <a:cubicBezTo>
                    <a:pt x="13906" y="294"/>
                    <a:pt x="13731" y="299"/>
                    <a:pt x="13469" y="299"/>
                  </a:cubicBezTo>
                  <a:cubicBezTo>
                    <a:pt x="12041" y="299"/>
                    <a:pt x="8020" y="165"/>
                    <a:pt x="7740" y="157"/>
                  </a:cubicBezTo>
                  <a:lnTo>
                    <a:pt x="392" y="157"/>
                  </a:lnTo>
                  <a:cubicBezTo>
                    <a:pt x="206" y="460"/>
                    <a:pt x="1" y="4290"/>
                    <a:pt x="1" y="4290"/>
                  </a:cubicBezTo>
                  <a:lnTo>
                    <a:pt x="147" y="4212"/>
                  </a:lnTo>
                  <a:lnTo>
                    <a:pt x="4447" y="4163"/>
                  </a:lnTo>
                  <a:cubicBezTo>
                    <a:pt x="4447" y="4163"/>
                    <a:pt x="8381" y="4198"/>
                    <a:pt x="11152" y="4198"/>
                  </a:cubicBezTo>
                  <a:cubicBezTo>
                    <a:pt x="12537" y="4198"/>
                    <a:pt x="13632" y="4189"/>
                    <a:pt x="13798" y="4163"/>
                  </a:cubicBezTo>
                  <a:cubicBezTo>
                    <a:pt x="13914" y="4147"/>
                    <a:pt x="14072" y="4141"/>
                    <a:pt x="14247" y="4141"/>
                  </a:cubicBezTo>
                  <a:cubicBezTo>
                    <a:pt x="14836" y="4141"/>
                    <a:pt x="15631" y="4213"/>
                    <a:pt x="15781" y="4251"/>
                  </a:cubicBezTo>
                  <a:cubicBezTo>
                    <a:pt x="15846" y="4267"/>
                    <a:pt x="15975" y="4272"/>
                    <a:pt x="16116" y="4272"/>
                  </a:cubicBezTo>
                  <a:cubicBezTo>
                    <a:pt x="16400" y="4272"/>
                    <a:pt x="16739" y="4251"/>
                    <a:pt x="16739" y="4251"/>
                  </a:cubicBezTo>
                  <a:lnTo>
                    <a:pt x="15781" y="3459"/>
                  </a:lnTo>
                  <a:lnTo>
                    <a:pt x="14042" y="1798"/>
                  </a:lnTo>
                  <a:cubicBezTo>
                    <a:pt x="14042" y="1798"/>
                    <a:pt x="15361" y="1036"/>
                    <a:pt x="15517" y="997"/>
                  </a:cubicBezTo>
                  <a:cubicBezTo>
                    <a:pt x="15664" y="968"/>
                    <a:pt x="16719" y="0"/>
                    <a:pt x="167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012;p50"/>
            <p:cNvSpPr/>
            <p:nvPr/>
          </p:nvSpPr>
          <p:spPr>
            <a:xfrm>
              <a:off x="7492775" y="1865413"/>
              <a:ext cx="2055046" cy="534931"/>
            </a:xfrm>
            <a:custGeom>
              <a:avLst/>
              <a:gdLst/>
              <a:ahLst/>
              <a:cxnLst/>
              <a:rect l="l" t="t" r="r" b="b"/>
              <a:pathLst>
                <a:path w="16915" h="4403" extrusionOk="0">
                  <a:moveTo>
                    <a:pt x="392" y="181"/>
                  </a:moveTo>
                  <a:cubicBezTo>
                    <a:pt x="1457" y="239"/>
                    <a:pt x="2522" y="239"/>
                    <a:pt x="3577" y="249"/>
                  </a:cubicBezTo>
                  <a:cubicBezTo>
                    <a:pt x="4652" y="259"/>
                    <a:pt x="5737" y="269"/>
                    <a:pt x="6811" y="278"/>
                  </a:cubicBezTo>
                  <a:cubicBezTo>
                    <a:pt x="8589" y="295"/>
                    <a:pt x="10360" y="332"/>
                    <a:pt x="12136" y="332"/>
                  </a:cubicBezTo>
                  <a:cubicBezTo>
                    <a:pt x="12478" y="332"/>
                    <a:pt x="12820" y="330"/>
                    <a:pt x="13163" y="327"/>
                  </a:cubicBezTo>
                  <a:cubicBezTo>
                    <a:pt x="14277" y="317"/>
                    <a:pt x="15400" y="269"/>
                    <a:pt x="16514" y="181"/>
                  </a:cubicBezTo>
                  <a:lnTo>
                    <a:pt x="16514" y="181"/>
                  </a:lnTo>
                  <a:cubicBezTo>
                    <a:pt x="15752" y="806"/>
                    <a:pt x="14922" y="1363"/>
                    <a:pt x="14052" y="1822"/>
                  </a:cubicBezTo>
                  <a:cubicBezTo>
                    <a:pt x="14013" y="1851"/>
                    <a:pt x="14003" y="1910"/>
                    <a:pt x="14042" y="1939"/>
                  </a:cubicBezTo>
                  <a:cubicBezTo>
                    <a:pt x="14902" y="2702"/>
                    <a:pt x="15772" y="3464"/>
                    <a:pt x="16632" y="4236"/>
                  </a:cubicBezTo>
                  <a:cubicBezTo>
                    <a:pt x="16529" y="4247"/>
                    <a:pt x="16427" y="4253"/>
                    <a:pt x="16324" y="4253"/>
                  </a:cubicBezTo>
                  <a:cubicBezTo>
                    <a:pt x="15919" y="4253"/>
                    <a:pt x="15515" y="4173"/>
                    <a:pt x="15117" y="4118"/>
                  </a:cubicBezTo>
                  <a:cubicBezTo>
                    <a:pt x="14822" y="4079"/>
                    <a:pt x="14530" y="4063"/>
                    <a:pt x="14238" y="4063"/>
                  </a:cubicBezTo>
                  <a:cubicBezTo>
                    <a:pt x="14017" y="4063"/>
                    <a:pt x="13796" y="4072"/>
                    <a:pt x="13573" y="4089"/>
                  </a:cubicBezTo>
                  <a:cubicBezTo>
                    <a:pt x="12498" y="4157"/>
                    <a:pt x="11423" y="4226"/>
                    <a:pt x="10339" y="4236"/>
                  </a:cubicBezTo>
                  <a:cubicBezTo>
                    <a:pt x="10159" y="4237"/>
                    <a:pt x="9978" y="4238"/>
                    <a:pt x="9798" y="4238"/>
                  </a:cubicBezTo>
                  <a:cubicBezTo>
                    <a:pt x="7798" y="4238"/>
                    <a:pt x="5791" y="4146"/>
                    <a:pt x="3792" y="4128"/>
                  </a:cubicBezTo>
                  <a:cubicBezTo>
                    <a:pt x="3645" y="4127"/>
                    <a:pt x="3498" y="4126"/>
                    <a:pt x="3351" y="4126"/>
                  </a:cubicBezTo>
                  <a:cubicBezTo>
                    <a:pt x="2286" y="4126"/>
                    <a:pt x="1222" y="4158"/>
                    <a:pt x="157" y="4236"/>
                  </a:cubicBezTo>
                  <a:cubicBezTo>
                    <a:pt x="157" y="2877"/>
                    <a:pt x="245" y="1529"/>
                    <a:pt x="392" y="181"/>
                  </a:cubicBezTo>
                  <a:close/>
                  <a:moveTo>
                    <a:pt x="601" y="0"/>
                  </a:moveTo>
                  <a:cubicBezTo>
                    <a:pt x="528" y="0"/>
                    <a:pt x="456" y="6"/>
                    <a:pt x="392" y="24"/>
                  </a:cubicBezTo>
                  <a:cubicBezTo>
                    <a:pt x="380" y="9"/>
                    <a:pt x="360" y="1"/>
                    <a:pt x="340" y="1"/>
                  </a:cubicBezTo>
                  <a:cubicBezTo>
                    <a:pt x="306" y="1"/>
                    <a:pt x="271" y="21"/>
                    <a:pt x="265" y="63"/>
                  </a:cubicBezTo>
                  <a:cubicBezTo>
                    <a:pt x="99" y="1480"/>
                    <a:pt x="11" y="2897"/>
                    <a:pt x="1" y="4314"/>
                  </a:cubicBezTo>
                  <a:cubicBezTo>
                    <a:pt x="1" y="4353"/>
                    <a:pt x="40" y="4392"/>
                    <a:pt x="79" y="4392"/>
                  </a:cubicBezTo>
                  <a:cubicBezTo>
                    <a:pt x="1155" y="4311"/>
                    <a:pt x="2233" y="4283"/>
                    <a:pt x="3312" y="4283"/>
                  </a:cubicBezTo>
                  <a:cubicBezTo>
                    <a:pt x="4438" y="4283"/>
                    <a:pt x="5566" y="4313"/>
                    <a:pt x="6694" y="4343"/>
                  </a:cubicBezTo>
                  <a:cubicBezTo>
                    <a:pt x="7641" y="4368"/>
                    <a:pt x="8585" y="4386"/>
                    <a:pt x="9529" y="4386"/>
                  </a:cubicBezTo>
                  <a:cubicBezTo>
                    <a:pt x="10787" y="4386"/>
                    <a:pt x="12043" y="4354"/>
                    <a:pt x="13300" y="4265"/>
                  </a:cubicBezTo>
                  <a:cubicBezTo>
                    <a:pt x="13619" y="4240"/>
                    <a:pt x="13936" y="4222"/>
                    <a:pt x="14253" y="4222"/>
                  </a:cubicBezTo>
                  <a:cubicBezTo>
                    <a:pt x="14547" y="4222"/>
                    <a:pt x="14840" y="4237"/>
                    <a:pt x="15137" y="4275"/>
                  </a:cubicBezTo>
                  <a:cubicBezTo>
                    <a:pt x="15531" y="4329"/>
                    <a:pt x="15921" y="4403"/>
                    <a:pt x="16312" y="4403"/>
                  </a:cubicBezTo>
                  <a:cubicBezTo>
                    <a:pt x="16483" y="4403"/>
                    <a:pt x="16655" y="4389"/>
                    <a:pt x="16827" y="4353"/>
                  </a:cubicBezTo>
                  <a:cubicBezTo>
                    <a:pt x="16886" y="4353"/>
                    <a:pt x="16915" y="4265"/>
                    <a:pt x="16866" y="4226"/>
                  </a:cubicBezTo>
                  <a:cubicBezTo>
                    <a:pt x="15987" y="3454"/>
                    <a:pt x="15097" y="2672"/>
                    <a:pt x="14218" y="1900"/>
                  </a:cubicBezTo>
                  <a:cubicBezTo>
                    <a:pt x="15127" y="1402"/>
                    <a:pt x="15987" y="816"/>
                    <a:pt x="16778" y="142"/>
                  </a:cubicBezTo>
                  <a:cubicBezTo>
                    <a:pt x="16824" y="104"/>
                    <a:pt x="16792" y="24"/>
                    <a:pt x="16738" y="24"/>
                  </a:cubicBezTo>
                  <a:cubicBezTo>
                    <a:pt x="16735" y="24"/>
                    <a:pt x="16732" y="24"/>
                    <a:pt x="16729" y="24"/>
                  </a:cubicBezTo>
                  <a:cubicBezTo>
                    <a:pt x="15250" y="133"/>
                    <a:pt x="13765" y="166"/>
                    <a:pt x="12279" y="166"/>
                  </a:cubicBezTo>
                  <a:cubicBezTo>
                    <a:pt x="11636" y="166"/>
                    <a:pt x="10992" y="160"/>
                    <a:pt x="10349" y="151"/>
                  </a:cubicBezTo>
                  <a:cubicBezTo>
                    <a:pt x="8218" y="132"/>
                    <a:pt x="6088" y="112"/>
                    <a:pt x="3948" y="93"/>
                  </a:cubicBezTo>
                  <a:cubicBezTo>
                    <a:pt x="3186" y="93"/>
                    <a:pt x="2414" y="73"/>
                    <a:pt x="1642" y="73"/>
                  </a:cubicBezTo>
                  <a:cubicBezTo>
                    <a:pt x="1427" y="44"/>
                    <a:pt x="1193" y="34"/>
                    <a:pt x="968" y="24"/>
                  </a:cubicBezTo>
                  <a:cubicBezTo>
                    <a:pt x="857" y="18"/>
                    <a:pt x="726" y="0"/>
                    <a:pt x="6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013;p50"/>
            <p:cNvSpPr/>
            <p:nvPr/>
          </p:nvSpPr>
          <p:spPr>
            <a:xfrm>
              <a:off x="9179692" y="1968074"/>
              <a:ext cx="42887" cy="33289"/>
            </a:xfrm>
            <a:custGeom>
              <a:avLst/>
              <a:gdLst/>
              <a:ahLst/>
              <a:cxnLst/>
              <a:rect l="l" t="t" r="r" b="b"/>
              <a:pathLst>
                <a:path w="353" h="274" extrusionOk="0">
                  <a:moveTo>
                    <a:pt x="177" y="0"/>
                  </a:moveTo>
                  <a:cubicBezTo>
                    <a:pt x="1" y="0"/>
                    <a:pt x="1" y="274"/>
                    <a:pt x="177" y="274"/>
                  </a:cubicBezTo>
                  <a:cubicBezTo>
                    <a:pt x="353" y="274"/>
                    <a:pt x="353" y="0"/>
                    <a:pt x="177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50"/>
            <p:cNvSpPr/>
            <p:nvPr/>
          </p:nvSpPr>
          <p:spPr>
            <a:xfrm>
              <a:off x="9165477" y="2222114"/>
              <a:ext cx="44102" cy="33289"/>
            </a:xfrm>
            <a:custGeom>
              <a:avLst/>
              <a:gdLst/>
              <a:ahLst/>
              <a:cxnLst/>
              <a:rect l="l" t="t" r="r" b="b"/>
              <a:pathLst>
                <a:path w="363" h="274" extrusionOk="0">
                  <a:moveTo>
                    <a:pt x="186" y="0"/>
                  </a:moveTo>
                  <a:cubicBezTo>
                    <a:pt x="1" y="0"/>
                    <a:pt x="1" y="274"/>
                    <a:pt x="186" y="274"/>
                  </a:cubicBezTo>
                  <a:cubicBezTo>
                    <a:pt x="352" y="274"/>
                    <a:pt x="362" y="0"/>
                    <a:pt x="18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015;p50"/>
            <p:cNvSpPr/>
            <p:nvPr/>
          </p:nvSpPr>
          <p:spPr>
            <a:xfrm>
              <a:off x="9334108" y="2309952"/>
              <a:ext cx="42765" cy="33289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76" y="0"/>
                  </a:moveTo>
                  <a:cubicBezTo>
                    <a:pt x="0" y="0"/>
                    <a:pt x="0" y="274"/>
                    <a:pt x="176" y="274"/>
                  </a:cubicBezTo>
                  <a:cubicBezTo>
                    <a:pt x="352" y="274"/>
                    <a:pt x="352" y="0"/>
                    <a:pt x="176" y="0"/>
                  </a:cubicBezTo>
                  <a:close/>
                </a:path>
              </a:pathLst>
            </a:custGeom>
            <a:solidFill>
              <a:srgbClr val="FFE9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6" name="Google Shape;2016;p50">
            <a:hlinkClick r:id="" action="ppaction://hlinkshowjump?jump=nextslide"/>
          </p:cNvPr>
          <p:cNvSpPr/>
          <p:nvPr/>
        </p:nvSpPr>
        <p:spPr>
          <a:xfrm>
            <a:off x="477525" y="38568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7" name="Google Shape;2017;p50">
            <a:hlinkClick r:id="" action="ppaction://hlinkshowjump?jump=previousslide"/>
          </p:cNvPr>
          <p:cNvSpPr/>
          <p:nvPr/>
        </p:nvSpPr>
        <p:spPr>
          <a:xfrm flipH="1">
            <a:off x="443399" y="43902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2E055E5-7041-4973-9CF6-090219875A2E}"/>
              </a:ext>
            </a:extLst>
          </p:cNvPr>
          <p:cNvSpPr/>
          <p:nvPr/>
        </p:nvSpPr>
        <p:spPr>
          <a:xfrm>
            <a:off x="2309446" y="1453659"/>
            <a:ext cx="2262554" cy="69166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ED3A02A-8A6C-4E57-8657-3FABFD595225}"/>
              </a:ext>
            </a:extLst>
          </p:cNvPr>
          <p:cNvSpPr/>
          <p:nvPr/>
        </p:nvSpPr>
        <p:spPr>
          <a:xfrm>
            <a:off x="2121877" y="1453659"/>
            <a:ext cx="656492" cy="69166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6E0612C5-8B2B-4D67-A00C-160704C3B1B8}"/>
              </a:ext>
            </a:extLst>
          </p:cNvPr>
          <p:cNvSpPr/>
          <p:nvPr/>
        </p:nvSpPr>
        <p:spPr>
          <a:xfrm>
            <a:off x="5698667" y="3269027"/>
            <a:ext cx="2262554" cy="69166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758A55B-BD0F-43E6-9E01-3101ED290DFC}"/>
              </a:ext>
            </a:extLst>
          </p:cNvPr>
          <p:cNvSpPr/>
          <p:nvPr/>
        </p:nvSpPr>
        <p:spPr>
          <a:xfrm>
            <a:off x="5698667" y="1924859"/>
            <a:ext cx="2262554" cy="69166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mic Sans MS" panose="030F0702030302020204" pitchFamily="66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C18E79F3-D94A-4554-BAE1-AA2D7D2A668E}"/>
              </a:ext>
            </a:extLst>
          </p:cNvPr>
          <p:cNvSpPr/>
          <p:nvPr/>
        </p:nvSpPr>
        <p:spPr>
          <a:xfrm>
            <a:off x="2362200" y="2671393"/>
            <a:ext cx="2262554" cy="69166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84BAF810-9EA0-44B4-AA35-F156B205C90A}"/>
              </a:ext>
            </a:extLst>
          </p:cNvPr>
          <p:cNvSpPr/>
          <p:nvPr/>
        </p:nvSpPr>
        <p:spPr>
          <a:xfrm>
            <a:off x="2409092" y="3889128"/>
            <a:ext cx="2262554" cy="691661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646B2B6-E385-4659-93E0-9EDDFF2A02E3}"/>
              </a:ext>
            </a:extLst>
          </p:cNvPr>
          <p:cNvSpPr/>
          <p:nvPr/>
        </p:nvSpPr>
        <p:spPr>
          <a:xfrm>
            <a:off x="5410673" y="1929658"/>
            <a:ext cx="656492" cy="69166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0EDA83EA-3BF1-4D07-BD76-7138AB801883}"/>
              </a:ext>
            </a:extLst>
          </p:cNvPr>
          <p:cNvSpPr/>
          <p:nvPr/>
        </p:nvSpPr>
        <p:spPr>
          <a:xfrm>
            <a:off x="2121877" y="3889128"/>
            <a:ext cx="656492" cy="69166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FBE623C-714C-4A91-8FF1-67B64D4D7C29}"/>
              </a:ext>
            </a:extLst>
          </p:cNvPr>
          <p:cNvSpPr/>
          <p:nvPr/>
        </p:nvSpPr>
        <p:spPr>
          <a:xfrm>
            <a:off x="2121877" y="2671393"/>
            <a:ext cx="656492" cy="69166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BB26B040-3935-4B92-802D-16DFAF47DD8E}"/>
              </a:ext>
            </a:extLst>
          </p:cNvPr>
          <p:cNvSpPr/>
          <p:nvPr/>
        </p:nvSpPr>
        <p:spPr>
          <a:xfrm>
            <a:off x="5518780" y="3275948"/>
            <a:ext cx="656492" cy="69166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CB18712-6C4F-4B3F-AA10-879A4E096325}"/>
              </a:ext>
            </a:extLst>
          </p:cNvPr>
          <p:cNvSpPr/>
          <p:nvPr/>
        </p:nvSpPr>
        <p:spPr>
          <a:xfrm>
            <a:off x="2901412" y="1504530"/>
            <a:ext cx="127791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accent3"/>
                </a:solidFill>
                <a:latin typeface="Comic Sans MS" panose="030F0702030302020204" pitchFamily="66" charset="0"/>
              </a:rPr>
              <a:t>s</a:t>
            </a:r>
            <a:r>
              <a:rPr lang="en-US" sz="3200" b="1" cap="none" spc="0" dirty="0">
                <a:ln/>
                <a:solidFill>
                  <a:schemeClr val="accent3"/>
                </a:solidFill>
                <a:effectLst/>
                <a:latin typeface="Comic Sans MS" panose="030F0702030302020204" pitchFamily="66" charset="0"/>
              </a:rPr>
              <a:t>hark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9C4A39BF-5DFC-46C6-B496-D535363A8953}"/>
              </a:ext>
            </a:extLst>
          </p:cNvPr>
          <p:cNvSpPr/>
          <p:nvPr/>
        </p:nvSpPr>
        <p:spPr>
          <a:xfrm>
            <a:off x="6093401" y="3322469"/>
            <a:ext cx="186782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accent3"/>
                </a:solidFill>
                <a:latin typeface="Comic Sans MS" panose="030F0702030302020204" pitchFamily="66" charset="0"/>
              </a:rPr>
              <a:t>elephant</a:t>
            </a:r>
            <a:endParaRPr lang="en-US" sz="3200" b="1" cap="none" spc="0" dirty="0">
              <a:ln/>
              <a:solidFill>
                <a:schemeClr val="accent3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CF36BB4-BF33-437A-9ED6-3ECC1D5A40C0}"/>
              </a:ext>
            </a:extLst>
          </p:cNvPr>
          <p:cNvSpPr/>
          <p:nvPr/>
        </p:nvSpPr>
        <p:spPr>
          <a:xfrm>
            <a:off x="6199057" y="1978301"/>
            <a:ext cx="135806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accent3"/>
                </a:solidFill>
                <a:latin typeface="Comic Sans MS" panose="030F0702030302020204" pitchFamily="66" charset="0"/>
              </a:rPr>
              <a:t>lesson</a:t>
            </a:r>
            <a:endParaRPr lang="en-US" sz="3200" b="1" cap="none" spc="0" dirty="0">
              <a:ln/>
              <a:solidFill>
                <a:schemeClr val="accent3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8CD7408-4AD8-4642-B598-8DFBF389FCBD}"/>
              </a:ext>
            </a:extLst>
          </p:cNvPr>
          <p:cNvSpPr/>
          <p:nvPr/>
        </p:nvSpPr>
        <p:spPr>
          <a:xfrm>
            <a:off x="2850291" y="3930488"/>
            <a:ext cx="155042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accent3"/>
                </a:solidFill>
                <a:latin typeface="Comic Sans MS" panose="030F0702030302020204" pitchFamily="66" charset="0"/>
              </a:rPr>
              <a:t>garden</a:t>
            </a:r>
            <a:endParaRPr lang="en-US" sz="3200" b="1" cap="none" spc="0" dirty="0">
              <a:ln/>
              <a:solidFill>
                <a:schemeClr val="accent3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4FD464A-262F-4B68-8489-B200673CB913}"/>
              </a:ext>
            </a:extLst>
          </p:cNvPr>
          <p:cNvSpPr/>
          <p:nvPr/>
        </p:nvSpPr>
        <p:spPr>
          <a:xfrm>
            <a:off x="2752126" y="2724835"/>
            <a:ext cx="18293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chemeClr val="accent3"/>
                </a:solidFill>
                <a:latin typeface="Comic Sans MS" panose="030F0702030302020204" pitchFamily="66" charset="0"/>
              </a:rPr>
              <a:t>grandma</a:t>
            </a:r>
            <a:endParaRPr lang="en-US" sz="3200" b="1" cap="none" spc="0" dirty="0">
              <a:ln/>
              <a:solidFill>
                <a:schemeClr val="accent3"/>
              </a:solidFill>
              <a:effectLst/>
              <a:latin typeface="Comic Sans MS" panose="030F0702030302020204" pitchFamily="66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B085853-C009-402D-868D-3B0D07BD639A}"/>
              </a:ext>
            </a:extLst>
          </p:cNvPr>
          <p:cNvSpPr/>
          <p:nvPr/>
        </p:nvSpPr>
        <p:spPr>
          <a:xfrm>
            <a:off x="1516157" y="572064"/>
            <a:ext cx="38491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/>
                <a:solidFill>
                  <a:srgbClr val="FF0000"/>
                </a:solidFill>
                <a:latin typeface="Comic Sans MS" panose="030F0702030302020204" pitchFamily="66" charset="0"/>
              </a:rPr>
              <a:t>Listen and number</a:t>
            </a:r>
            <a:endParaRPr lang="en-US" sz="3200" b="1" cap="none" spc="0" dirty="0">
              <a:ln/>
              <a:solidFill>
                <a:srgbClr val="FF0000"/>
              </a:solidFill>
              <a:effectLst/>
              <a:latin typeface="Comic Sans MS" panose="030F0702030302020204" pitchFamily="66" charset="0"/>
            </a:endParaRPr>
          </a:p>
        </p:txBody>
      </p:sp>
      <p:pic>
        <p:nvPicPr>
          <p:cNvPr id="14" name="Period 39 - U3 - L3 - Option I">
            <a:hlinkClick r:id="" action="ppaction://media"/>
            <a:extLst>
              <a:ext uri="{FF2B5EF4-FFF2-40B4-BE49-F238E27FC236}">
                <a16:creationId xmlns:a16="http://schemas.microsoft.com/office/drawing/2014/main" id="{B2665D64-D997-456C-AF40-3321963A83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655070" y="503269"/>
            <a:ext cx="609600" cy="6096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BFD1B5C-DDEE-4CD2-A3DB-BEE120A8B2CB}"/>
              </a:ext>
            </a:extLst>
          </p:cNvPr>
          <p:cNvSpPr/>
          <p:nvPr/>
        </p:nvSpPr>
        <p:spPr>
          <a:xfrm>
            <a:off x="2196976" y="2716723"/>
            <a:ext cx="46679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B30C2E-7EFC-4CE6-84F0-4E337094BEA9}"/>
              </a:ext>
            </a:extLst>
          </p:cNvPr>
          <p:cNvSpPr/>
          <p:nvPr/>
        </p:nvSpPr>
        <p:spPr>
          <a:xfrm>
            <a:off x="2216726" y="3922099"/>
            <a:ext cx="46679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2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9FAAF76-CAD1-4E3B-B5E7-5C5DA275E8B3}"/>
              </a:ext>
            </a:extLst>
          </p:cNvPr>
          <p:cNvSpPr/>
          <p:nvPr/>
        </p:nvSpPr>
        <p:spPr>
          <a:xfrm>
            <a:off x="5610156" y="3293030"/>
            <a:ext cx="46679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A8C77A6B-62C9-4954-A818-601495792150}"/>
              </a:ext>
            </a:extLst>
          </p:cNvPr>
          <p:cNvSpPr/>
          <p:nvPr/>
        </p:nvSpPr>
        <p:spPr>
          <a:xfrm>
            <a:off x="2196260" y="1467096"/>
            <a:ext cx="46679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4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1DA24EC-17DA-49C7-BDD2-41F77C32661D}"/>
              </a:ext>
            </a:extLst>
          </p:cNvPr>
          <p:cNvSpPr/>
          <p:nvPr/>
        </p:nvSpPr>
        <p:spPr>
          <a:xfrm>
            <a:off x="5480484" y="1943001"/>
            <a:ext cx="46679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600" b="1" cap="none" spc="0" dirty="0">
                <a:ln/>
                <a:solidFill>
                  <a:srgbClr val="FF0000"/>
                </a:solidFill>
                <a:effectLst/>
                <a:latin typeface="Comic Sans MS" panose="030F0702030302020204" pitchFamily="66" charset="0"/>
              </a:rPr>
              <a:t>5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2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15" grpId="0"/>
      <p:bldP spid="37" grpId="0"/>
      <p:bldP spid="38" grpId="0"/>
      <p:bldP spid="39" grpId="0"/>
      <p:bldP spid="4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Good bye.</a:t>
            </a:r>
          </a:p>
          <a:p>
            <a:pPr algn="ctr" defTabSz="814434">
              <a:spcBef>
                <a:spcPct val="50000"/>
              </a:spcBef>
              <a:buClrTx/>
              <a:defRPr/>
            </a:pPr>
            <a:r>
              <a:rPr lang="en-US" altLang="zh-CN" sz="5250" b="1" kern="1200" dirty="0"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ea typeface="黑体" panose="02010609060101010101" pitchFamily="2" charset="-122"/>
              </a:rPr>
              <a:t>See you again!</a:t>
            </a:r>
            <a:endParaRPr lang="zh-CN" altLang="en-US" sz="5250" b="1" kern="1200" dirty="0"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ea typeface="黑体" panose="02010609060101010101" pitchFamily="2" charset="-122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627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" name="Google Shape;1843;p40"/>
          <p:cNvSpPr txBox="1">
            <a:spLocks noGrp="1"/>
          </p:cNvSpPr>
          <p:nvPr>
            <p:ph type="title"/>
          </p:nvPr>
        </p:nvSpPr>
        <p:spPr>
          <a:xfrm>
            <a:off x="702900" y="2150850"/>
            <a:ext cx="773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900" dirty="0"/>
              <a:t>A</a:t>
            </a:r>
            <a:r>
              <a:rPr lang="en" sz="7900" dirty="0" err="1"/>
              <a:t>nimals</a:t>
            </a:r>
            <a:r>
              <a:rPr lang="en" sz="7900" dirty="0"/>
              <a:t/>
            </a:r>
            <a:br>
              <a:rPr lang="en" sz="7900" dirty="0"/>
            </a:br>
            <a:r>
              <a:rPr lang="en" sz="7900" dirty="0"/>
              <a:t>song</a:t>
            </a:r>
            <a:endParaRPr sz="7900" dirty="0"/>
          </a:p>
        </p:txBody>
      </p:sp>
      <p:sp>
        <p:nvSpPr>
          <p:cNvPr id="1845" name="Google Shape;1845;p40">
            <a:hlinkClick r:id="" action="ppaction://hlinkshowjump?jump=nextslide"/>
          </p:cNvPr>
          <p:cNvSpPr/>
          <p:nvPr/>
        </p:nvSpPr>
        <p:spPr>
          <a:xfrm>
            <a:off x="477525" y="38568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6" name="Google Shape;1846;p40">
            <a:hlinkClick r:id="" action="ppaction://hlinkshowjump?jump=previousslide"/>
          </p:cNvPr>
          <p:cNvSpPr/>
          <p:nvPr/>
        </p:nvSpPr>
        <p:spPr>
          <a:xfrm flipH="1">
            <a:off x="443399" y="4390250"/>
            <a:ext cx="120000" cy="228000"/>
          </a:xfrm>
          <a:prstGeom prst="chevron">
            <a:avLst>
              <a:gd name="adj" fmla="val 66833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Just Dance Kids The Monkey Dance" descr="Just Dance Kids The Monkey Dance">
            <a:hlinkClick r:id="" action="ppaction://media"/>
            <a:extLst>
              <a:ext uri="{FF2B5EF4-FFF2-40B4-BE49-F238E27FC236}">
                <a16:creationId xmlns:a16="http://schemas.microsoft.com/office/drawing/2014/main" id="{16EA7B62-78B3-5A45-9C40-3DB47AB740E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175" y="19050"/>
            <a:ext cx="9144000" cy="5143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92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62945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356" y="1938519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56185" y="2991413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21181" y="-165458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204220" y="724003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154617" y="1971623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buClrTx/>
                  <a:defRPr/>
                </a:pPr>
                <a:endParaRPr lang="zh-CN" altLang="en-US" sz="1350" kern="1200"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2921041" y="961795"/>
            <a:ext cx="3340979" cy="727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buClrTx/>
              <a:defRPr/>
            </a:pPr>
            <a:r>
              <a:rPr lang="en-AU" sz="4125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Comic Sans MS" panose="030F0702030302020204" pitchFamily="66" charset="0"/>
                <a:ea typeface="微软雅黑"/>
                <a:cs typeface="+mn-cs"/>
              </a:rPr>
              <a:t>Presentation</a:t>
            </a:r>
            <a:endParaRPr lang="zh-CN" altLang="en-US" sz="4125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2162287" y="2493298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Task 7: Listen and </a:t>
            </a:r>
            <a:r>
              <a:rPr lang="en-US" sz="3000" b="1" kern="120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FF0000"/>
                </a:solidFill>
                <a:latin typeface="Comic Sans MS" panose="030F0702030302020204" pitchFamily="66" charset="0"/>
                <a:ea typeface="微软雅黑"/>
                <a:cs typeface="+mn-cs"/>
              </a:rPr>
              <a:t>repeat</a:t>
            </a:r>
            <a:endParaRPr lang="en-US" sz="3000" b="1" kern="1200" dirty="0">
              <a:ln w="22225">
                <a:solidFill>
                  <a:srgbClr val="C0504D"/>
                </a:solidFill>
                <a:prstDash val="solid"/>
              </a:ln>
              <a:solidFill>
                <a:srgbClr val="FF0000"/>
              </a:solidFill>
              <a:latin typeface="Comic Sans MS" panose="030F0702030302020204" pitchFamily="66" charset="0"/>
              <a:ea typeface="微软雅黑"/>
              <a:cs typeface="+mn-cs"/>
            </a:endParaRPr>
          </a:p>
        </p:txBody>
      </p:sp>
      <p:pic>
        <p:nvPicPr>
          <p:cNvPr id="37" name="Picture 6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86257" y="96151"/>
            <a:ext cx="786512" cy="445631"/>
          </a:xfrm>
          <a:prstGeom prst="rect">
            <a:avLst/>
          </a:prstGeom>
        </p:spPr>
      </p:pic>
      <p:pic>
        <p:nvPicPr>
          <p:cNvPr id="36" name="图片 34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601432">
            <a:off x="5521341" y="198526"/>
            <a:ext cx="2923495" cy="174650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98229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as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Google Shape;1864;p42"/>
          <p:cNvSpPr txBox="1">
            <a:spLocks noGrp="1"/>
          </p:cNvSpPr>
          <p:nvPr>
            <p:ph type="subTitle" idx="1"/>
          </p:nvPr>
        </p:nvSpPr>
        <p:spPr>
          <a:xfrm>
            <a:off x="4950511" y="932052"/>
            <a:ext cx="2407720" cy="21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5000" dirty="0">
                <a:solidFill>
                  <a:schemeClr val="accent3">
                    <a:lumMod val="50000"/>
                  </a:schemeClr>
                </a:solidFill>
                <a:latin typeface="Comic Sans MS" panose="030F0702030302020204" pitchFamily="66" charset="0"/>
              </a:rPr>
              <a:t>Listen and repeat</a:t>
            </a:r>
            <a:endParaRPr sz="5000" dirty="0">
              <a:solidFill>
                <a:schemeClr val="accent3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Picture 6" descr="Say Icon #1566 - Free Icons Library">
            <a:extLst>
              <a:ext uri="{FF2B5EF4-FFF2-40B4-BE49-F238E27FC236}">
                <a16:creationId xmlns:a16="http://schemas.microsoft.com/office/drawing/2014/main" id="{5D969364-90C7-6142-BE5C-4819FBF8A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618" y="3514714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29,362 Listening Icon Stock Photos, Pictures &amp; Royalty-Free Images - iStock">
            <a:extLst>
              <a:ext uri="{FF2B5EF4-FFF2-40B4-BE49-F238E27FC236}">
                <a16:creationId xmlns:a16="http://schemas.microsoft.com/office/drawing/2014/main" id="{13BCC7C5-4B8A-694E-AE0F-07AA4BA37B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231" y="1315618"/>
            <a:ext cx="696734" cy="696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BCAB48-8AE8-E94C-B68E-3B9F06C40552}"/>
              </a:ext>
            </a:extLst>
          </p:cNvPr>
          <p:cNvSpPr/>
          <p:nvPr/>
        </p:nvSpPr>
        <p:spPr>
          <a:xfrm>
            <a:off x="107576" y="0"/>
            <a:ext cx="925158" cy="51435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Vegetable Garden Cartoon Images – Browse 55,233 Stock Photos, Vectors, and  Video | Adobe Stock">
            <a:extLst>
              <a:ext uri="{FF2B5EF4-FFF2-40B4-BE49-F238E27FC236}">
                <a16:creationId xmlns:a16="http://schemas.microsoft.com/office/drawing/2014/main" id="{D9B40D1A-F0BF-BB4C-A361-9D709DC06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3" y="161364"/>
            <a:ext cx="3364457" cy="379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9D025C-A08D-6B43-A9C3-6BF6C0D5FEC7}"/>
              </a:ext>
            </a:extLst>
          </p:cNvPr>
          <p:cNvSpPr txBox="1"/>
          <p:nvPr/>
        </p:nvSpPr>
        <p:spPr>
          <a:xfrm>
            <a:off x="3706009" y="705970"/>
            <a:ext cx="2452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  <a:cs typeface="Aharoni" panose="02010803020104030203" pitchFamily="2" charset="-79"/>
              </a:rPr>
              <a:t>g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a</a:t>
            </a:r>
            <a:r>
              <a:rPr lang="en-US" sz="4000" dirty="0">
                <a:latin typeface="Comic Sans MS" panose="030F0702030302020204" pitchFamily="66" charset="0"/>
                <a:cs typeface="Aharoni" panose="02010803020104030203" pitchFamily="2" charset="-79"/>
              </a:rPr>
              <a:t>rden</a:t>
            </a:r>
          </a:p>
        </p:txBody>
      </p:sp>
      <p:sp>
        <p:nvSpPr>
          <p:cNvPr id="5" name="Up Arrow 4">
            <a:extLst>
              <a:ext uri="{FF2B5EF4-FFF2-40B4-BE49-F238E27FC236}">
                <a16:creationId xmlns:a16="http://schemas.microsoft.com/office/drawing/2014/main" id="{7B40C691-A431-3948-B97C-A6E4862E520E}"/>
              </a:ext>
            </a:extLst>
          </p:cNvPr>
          <p:cNvSpPr/>
          <p:nvPr/>
        </p:nvSpPr>
        <p:spPr>
          <a:xfrm rot="10800000">
            <a:off x="4355052" y="1325681"/>
            <a:ext cx="344245" cy="236668"/>
          </a:xfrm>
          <a:prstGeom prst="up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AD2E89-17D9-6D4C-83E2-4FEFC4C724A2}"/>
              </a:ext>
            </a:extLst>
          </p:cNvPr>
          <p:cNvSpPr txBox="1"/>
          <p:nvPr/>
        </p:nvSpPr>
        <p:spPr>
          <a:xfrm>
            <a:off x="4121969" y="1444015"/>
            <a:ext cx="810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a</a:t>
            </a:r>
            <a:endParaRPr lang="en-US" sz="4000" dirty="0"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8" name="a" descr="a">
            <a:hlinkClick r:id="" action="ppaction://media"/>
            <a:extLst>
              <a:ext uri="{FF2B5EF4-FFF2-40B4-BE49-F238E27FC236}">
                <a16:creationId xmlns:a16="http://schemas.microsoft.com/office/drawing/2014/main" id="{F310F749-05AF-6247-B08B-3FA0A704CB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729777" y="1880470"/>
            <a:ext cx="4281133" cy="3210850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  <p:pic>
        <p:nvPicPr>
          <p:cNvPr id="2" name="3.12.mp3" descr="3.12.mp3">
            <a:hlinkClick r:id="" action="ppaction://media"/>
            <a:extLst>
              <a:ext uri="{FF2B5EF4-FFF2-40B4-BE49-F238E27FC236}">
                <a16:creationId xmlns:a16="http://schemas.microsoft.com/office/drawing/2014/main" id="{69E8473C-CE01-E206-1B44-E9334C129FC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7576" y="-78623"/>
            <a:ext cx="736000" cy="7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94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7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/>
      <p:bldP spid="5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BCAB48-8AE8-E94C-B68E-3B9F06C40552}"/>
              </a:ext>
            </a:extLst>
          </p:cNvPr>
          <p:cNvSpPr/>
          <p:nvPr/>
        </p:nvSpPr>
        <p:spPr>
          <a:xfrm>
            <a:off x="107576" y="0"/>
            <a:ext cx="925158" cy="51435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Vegetable Garden Cartoon Images – Browse 55,233 Stock Photos, Vectors, and  Video | Adobe Stock">
            <a:extLst>
              <a:ext uri="{FF2B5EF4-FFF2-40B4-BE49-F238E27FC236}">
                <a16:creationId xmlns:a16="http://schemas.microsoft.com/office/drawing/2014/main" id="{D9B40D1A-F0BF-BB4C-A361-9D709DC06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76" y="129091"/>
            <a:ext cx="4117489" cy="4640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C9D025C-A08D-6B43-A9C3-6BF6C0D5FEC7}"/>
              </a:ext>
            </a:extLst>
          </p:cNvPr>
          <p:cNvSpPr txBox="1"/>
          <p:nvPr/>
        </p:nvSpPr>
        <p:spPr>
          <a:xfrm>
            <a:off x="4420451" y="82654"/>
            <a:ext cx="2452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  <a:cs typeface="Aharoni" panose="02010803020104030203" pitchFamily="2" charset="-79"/>
              </a:rPr>
              <a:t>g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a</a:t>
            </a:r>
            <a:r>
              <a:rPr lang="en-US" sz="4000" dirty="0">
                <a:latin typeface="Comic Sans MS" panose="030F0702030302020204" pitchFamily="66" charset="0"/>
                <a:cs typeface="Aharoni" panose="02010803020104030203" pitchFamily="2" charset="-79"/>
              </a:rPr>
              <a:t>rden</a:t>
            </a:r>
          </a:p>
        </p:txBody>
      </p:sp>
      <p:sp>
        <p:nvSpPr>
          <p:cNvPr id="5" name="Up Arrow 4">
            <a:extLst>
              <a:ext uri="{FF2B5EF4-FFF2-40B4-BE49-F238E27FC236}">
                <a16:creationId xmlns:a16="http://schemas.microsoft.com/office/drawing/2014/main" id="{7B40C691-A431-3948-B97C-A6E4862E520E}"/>
              </a:ext>
            </a:extLst>
          </p:cNvPr>
          <p:cNvSpPr/>
          <p:nvPr/>
        </p:nvSpPr>
        <p:spPr>
          <a:xfrm rot="10800000">
            <a:off x="5069494" y="702365"/>
            <a:ext cx="344245" cy="236668"/>
          </a:xfrm>
          <a:prstGeom prst="up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AD2E89-17D9-6D4C-83E2-4FEFC4C724A2}"/>
              </a:ext>
            </a:extLst>
          </p:cNvPr>
          <p:cNvSpPr txBox="1"/>
          <p:nvPr/>
        </p:nvSpPr>
        <p:spPr>
          <a:xfrm>
            <a:off x="4836413" y="790540"/>
            <a:ext cx="810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a</a:t>
            </a:r>
            <a:endParaRPr lang="en-US" sz="4000" dirty="0"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2050" name="Picture 2" descr="Grandma | Cartoon grandma, Cartoon clip art, Cool cartoons">
            <a:extLst>
              <a:ext uri="{FF2B5EF4-FFF2-40B4-BE49-F238E27FC236}">
                <a16:creationId xmlns:a16="http://schemas.microsoft.com/office/drawing/2014/main" id="{12CCC24D-813F-2E45-ACE2-C7D2743FF1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225" y="2035310"/>
            <a:ext cx="2063840" cy="2733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ight Arrow 1">
            <a:extLst>
              <a:ext uri="{FF2B5EF4-FFF2-40B4-BE49-F238E27FC236}">
                <a16:creationId xmlns:a16="http://schemas.microsoft.com/office/drawing/2014/main" id="{0E2721C9-2430-854A-AB06-26253516CCD8}"/>
              </a:ext>
            </a:extLst>
          </p:cNvPr>
          <p:cNvSpPr/>
          <p:nvPr/>
        </p:nvSpPr>
        <p:spPr>
          <a:xfrm>
            <a:off x="4420451" y="1830531"/>
            <a:ext cx="526093" cy="37578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F502E1-EF23-6C44-A52D-2B24CE14FB84}"/>
              </a:ext>
            </a:extLst>
          </p:cNvPr>
          <p:cNvSpPr txBox="1"/>
          <p:nvPr/>
        </p:nvSpPr>
        <p:spPr>
          <a:xfrm>
            <a:off x="4225065" y="2685108"/>
            <a:ext cx="42215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Comic Sans MS" panose="030F0702030302020204" pitchFamily="66" charset="0"/>
                <a:cs typeface="Aharoni" panose="02010803020104030203" pitchFamily="2" charset="-79"/>
              </a:rPr>
              <a:t>My grandm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a</a:t>
            </a:r>
            <a:r>
              <a:rPr lang="en-US" sz="4000" dirty="0">
                <a:latin typeface="Comic Sans MS" panose="030F0702030302020204" pitchFamily="66" charset="0"/>
                <a:cs typeface="Aharoni" panose="02010803020104030203" pitchFamily="2" charset="-79"/>
              </a:rPr>
              <a:t> is in the g</a:t>
            </a:r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a</a:t>
            </a:r>
            <a:r>
              <a:rPr lang="en-US" sz="4000" dirty="0">
                <a:latin typeface="Comic Sans MS" panose="030F0702030302020204" pitchFamily="66" charset="0"/>
                <a:cs typeface="Aharoni" panose="02010803020104030203" pitchFamily="2" charset="-79"/>
              </a:rPr>
              <a:t>rden.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  <p:pic>
        <p:nvPicPr>
          <p:cNvPr id="8" name="3.12-2.mp3" descr="3.12-2.mp3">
            <a:hlinkClick r:id="" action="ppaction://media"/>
            <a:extLst>
              <a:ext uri="{FF2B5EF4-FFF2-40B4-BE49-F238E27FC236}">
                <a16:creationId xmlns:a16="http://schemas.microsoft.com/office/drawing/2014/main" id="{A01CF94C-A25C-95C7-233E-49538AD847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22830" y="376543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37688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1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7BCAB48-8AE8-E94C-B68E-3B9F06C40552}"/>
              </a:ext>
            </a:extLst>
          </p:cNvPr>
          <p:cNvSpPr/>
          <p:nvPr/>
        </p:nvSpPr>
        <p:spPr>
          <a:xfrm>
            <a:off x="107576" y="0"/>
            <a:ext cx="925158" cy="5143500"/>
          </a:xfrm>
          <a:prstGeom prst="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9D025C-A08D-6B43-A9C3-6BF6C0D5FEC7}"/>
              </a:ext>
            </a:extLst>
          </p:cNvPr>
          <p:cNvSpPr txBox="1"/>
          <p:nvPr/>
        </p:nvSpPr>
        <p:spPr>
          <a:xfrm>
            <a:off x="4664419" y="595500"/>
            <a:ext cx="2452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e</a:t>
            </a:r>
            <a:r>
              <a:rPr lang="en-US" sz="4000" dirty="0">
                <a:latin typeface="Comic Sans MS" panose="030F0702030302020204" pitchFamily="66" charset="0"/>
                <a:cs typeface="Aharoni" panose="02010803020104030203" pitchFamily="2" charset="-79"/>
              </a:rPr>
              <a:t>lephant</a:t>
            </a:r>
          </a:p>
        </p:txBody>
      </p:sp>
      <p:sp>
        <p:nvSpPr>
          <p:cNvPr id="5" name="Up Arrow 4">
            <a:extLst>
              <a:ext uri="{FF2B5EF4-FFF2-40B4-BE49-F238E27FC236}">
                <a16:creationId xmlns:a16="http://schemas.microsoft.com/office/drawing/2014/main" id="{7B40C691-A431-3948-B97C-A6E4862E520E}"/>
              </a:ext>
            </a:extLst>
          </p:cNvPr>
          <p:cNvSpPr/>
          <p:nvPr/>
        </p:nvSpPr>
        <p:spPr>
          <a:xfrm rot="10800000">
            <a:off x="4805081" y="1230086"/>
            <a:ext cx="344245" cy="236668"/>
          </a:xfrm>
          <a:prstGeom prst="upArrow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AD2E89-17D9-6D4C-83E2-4FEFC4C724A2}"/>
              </a:ext>
            </a:extLst>
          </p:cNvPr>
          <p:cNvSpPr txBox="1"/>
          <p:nvPr/>
        </p:nvSpPr>
        <p:spPr>
          <a:xfrm>
            <a:off x="4572000" y="1393453"/>
            <a:ext cx="8104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FF0000"/>
                </a:solidFill>
                <a:latin typeface="Comic Sans MS" panose="030F0702030302020204" pitchFamily="66" charset="0"/>
                <a:cs typeface="Aharoni" panose="02010803020104030203" pitchFamily="2" charset="-79"/>
              </a:rPr>
              <a:t>e</a:t>
            </a:r>
            <a:endParaRPr lang="en-US" sz="4000" dirty="0"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pic>
        <p:nvPicPr>
          <p:cNvPr id="3074" name="Picture 2" descr="Elephant Cartoon Cute - Free image on Pixabay">
            <a:extLst>
              <a:ext uri="{FF2B5EF4-FFF2-40B4-BE49-F238E27FC236}">
                <a16:creationId xmlns:a16="http://schemas.microsoft.com/office/drawing/2014/main" id="{DA4B9EE5-DE57-B345-A357-137A2B15C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03386"/>
            <a:ext cx="3382303" cy="2536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e" descr="e">
            <a:hlinkClick r:id="" action="ppaction://media"/>
            <a:extLst>
              <a:ext uri="{FF2B5EF4-FFF2-40B4-BE49-F238E27FC236}">
                <a16:creationId xmlns:a16="http://schemas.microsoft.com/office/drawing/2014/main" id="{C7CA3823-1CD3-9447-A74B-C731B3AEB4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149326" y="2150617"/>
            <a:ext cx="3817592" cy="2863194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538AFC4-560F-7B4A-A932-ACBEEA7888E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5630" y="39349"/>
            <a:ext cx="1042914" cy="500057"/>
          </a:xfrm>
          <a:prstGeom prst="rect">
            <a:avLst/>
          </a:prstGeom>
        </p:spPr>
      </p:pic>
      <p:pic>
        <p:nvPicPr>
          <p:cNvPr id="8" name="3.12-3.mp3" descr="3.12-3.mp3">
            <a:hlinkClick r:id="" action="ppaction://media"/>
            <a:extLst>
              <a:ext uri="{FF2B5EF4-FFF2-40B4-BE49-F238E27FC236}">
                <a16:creationId xmlns:a16="http://schemas.microsoft.com/office/drawing/2014/main" id="{49D06D1C-A0A2-379B-3EC9-A6C0B7CA3D1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63755" y="-2993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3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7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5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4" grpId="0"/>
      <p:bldP spid="5" grpId="0" animBg="1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39.Unit 3 Lesson 3 Period 3"/>
  <p:tag name="ISPRING_LMS_API_VERSION" val="SCORM 2004 (2nd edition)"/>
  <p:tag name="ISPRING_ULTRA_SCORM_COURSE_ID" val="E1809F2A-2796-4E01-8E80-C3A725AA6355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39.Unit 3 Lesson 3 Period 3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3f0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N39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3f0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Dd/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A3f0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Dd/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A3f0dVe8ZnLmYAAABoAAAAHAAAAHVuaXZlcnNhbC9sb2NhbF9zZXR0aW5ncy54bWyzsa/IzVEoSy0qzszPs1Uy1DNQUkjNS85PycxLt1UKDXHTtVBSKC5JzEtJzMnPS7VVystXUrC347LJyU9OzAlOLSkBKixWKMhJrEwtCknNBTJKUv0Sc4EqQzxd/RRcXTxDlPTtuABQSwMEFAACAAgAN39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Dd/R1WhbY9iTAAAAGsAAAAbAAAAdW5pdmVyc2FsL3VuaXZlcnNhbC5wbmcueG1ss7GvyM1RKEstKs7Mz7NVMtQzULK34+WyKShKLctMLVeoAIoBBSFASaHSVsnECMEtz0wpyQCpMDBBCGakZqZnlNgqWRhZwAX1gWYCAFBLAQIAABQAAgAIAIxeVlE2YVgCRwMAAOEJAAAUAAAAAAAAAAEAAAAAAAAAAAB1bml2ZXJzYWwvcGxheWVyLnhtbFBLAQIAABQAAgAIADd/R1WcXjIIFAYAADcXAAAdAAAAAAAAAAEAAAAAAHkDAAB1bml2ZXJzYWwvY29tbW9uX21lc3NhZ2VzLmxuZ1BLAQIAABQAAgAIADd/R1UVHmAbowAAAH8BAAAuAAAAAAAAAAEAAAAAAMgJAAB1bml2ZXJzYWwvcGxheWJhY2tfYW5kX25hdmlnYXRpb25fc2V0dGluZ3MueG1sUEsBAgAAFAACAAgAN39HVaenV+h8BAAAbxcAACcAAAAAAAAAAQAAAAAAtwoAAHVuaXZlcnNhbC9mbGFzaF9wdWJsaXNoaW5nX3NldHRpbmdzLnhtbFBLAQIAABQAAgAIADd/R1XlX+THbQMAAKEMAAAhAAAAAAAAAAEAAAAAAHgPAAB1bml2ZXJzYWwvZmxhc2hfc2tpbl9zZXR0aW5ncy54bWxQSwECAAAUAAIACAA3f0dVF9vd2HcEAAD5FgAAJgAAAAAAAAABAAAAAAAkEwAAdW5pdmVyc2FsL2h0bWxfcHVibGlzaGluZ19zZXR0aW5ncy54bWxQSwECAAAUAAIACAA3f0dVJR/xB6oBAABoBgAAHwAAAAAAAAABAAAAAADfFwAAdW5pdmVyc2FsL2h0bWxfc2tpbl9zZXR0aW5ncy5qc1BLAQIAABQAAgAIADd/R1V7xmcuZgAAAGgAAAAcAAAAAAAAAAEAAAAAAMYZAAB1bml2ZXJzYWwvbG9jYWxfc2V0dGluZ3MueG1sUEsBAgAAFAACAAgAN39HVRbuq+5BBgAAWxwAABcAAAAAAAAAAAAAAAAAZhoAAHVuaXZlcnNhbC91bml2ZXJzYWwucG5nUEsBAgAAFAACAAgAN39H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\\\\192.168.1.121\\phan mem\\BAI GIANG WW3\\Bài giảng điện tử (Myschool)\\TIEN&quot;],[&quot;Ժ\uFFFD\uFFFD{8618C171-E296-41C0-9B4D-C4837764CC66}&quot;,&quot;D:\\ww3_Myschool\\UNIT 3&quot;]]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F13988-425B-49ED-9EBE-CAEFDEA727A4}:30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34D43E-FF6E-4E39-AC6D-BBB2A993D782}:31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B73BA23-0E77-4D3F-BE0A-8C0D7B3B5B66}:3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Elementary Digital Choice Boards by Slidesgo">
  <a:themeElements>
    <a:clrScheme name="Simple Light">
      <a:dk1>
        <a:srgbClr val="4C4C4D"/>
      </a:dk1>
      <a:lt1>
        <a:srgbClr val="F2F2F2"/>
      </a:lt1>
      <a:dk2>
        <a:srgbClr val="F3DBDB"/>
      </a:dk2>
      <a:lt2>
        <a:srgbClr val="E9BDBD"/>
      </a:lt2>
      <a:accent1>
        <a:srgbClr val="DE98A9"/>
      </a:accent1>
      <a:accent2>
        <a:srgbClr val="DAECF0"/>
      </a:accent2>
      <a:accent3>
        <a:srgbClr val="49B0BB"/>
      </a:accent3>
      <a:accent4>
        <a:srgbClr val="D8D2E7"/>
      </a:accent4>
      <a:accent5>
        <a:srgbClr val="9D90BF"/>
      </a:accent5>
      <a:accent6>
        <a:srgbClr val="F3CC30"/>
      </a:accent6>
      <a:hlink>
        <a:srgbClr val="4C4C4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Fun Games Classroom Kit by Slidesgo">
  <a:themeElements>
    <a:clrScheme name="Simple Light">
      <a:dk1>
        <a:srgbClr val="000000"/>
      </a:dk1>
      <a:lt1>
        <a:srgbClr val="FFFFFF"/>
      </a:lt1>
      <a:dk2>
        <a:srgbClr val="6D60BD"/>
      </a:dk2>
      <a:lt2>
        <a:srgbClr val="4B4095"/>
      </a:lt2>
      <a:accent1>
        <a:srgbClr val="ACA9F1"/>
      </a:accent1>
      <a:accent2>
        <a:srgbClr val="9393E5"/>
      </a:accent2>
      <a:accent3>
        <a:srgbClr val="FFD43F"/>
      </a:accent3>
      <a:accent4>
        <a:srgbClr val="FCA12D"/>
      </a:accent4>
      <a:accent5>
        <a:srgbClr val="F44336"/>
      </a:accent5>
      <a:accent6>
        <a:srgbClr val="674EA7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338</Words>
  <Application>Microsoft Office PowerPoint</Application>
  <PresentationFormat>On-screen Show (16:9)</PresentationFormat>
  <Paragraphs>96</Paragraphs>
  <Slides>24</Slides>
  <Notes>24</Notes>
  <HiddenSlides>0</HiddenSlides>
  <MMClips>17</MMClips>
  <ScaleCrop>false</ScaleCrop>
  <HeadingPairs>
    <vt:vector size="6" baseType="variant">
      <vt:variant>
        <vt:lpstr>Fonts Used</vt:lpstr>
      </vt:variant>
      <vt:variant>
        <vt:i4>27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24</vt:i4>
      </vt:variant>
    </vt:vector>
  </HeadingPairs>
  <TitlesOfParts>
    <vt:vector size="59" baseType="lpstr">
      <vt:lpstr>Bradley Hand ITC</vt:lpstr>
      <vt:lpstr>Nunito</vt:lpstr>
      <vt:lpstr>Signika</vt:lpstr>
      <vt:lpstr>Comic Sans MS</vt:lpstr>
      <vt:lpstr>微软雅黑</vt:lpstr>
      <vt:lpstr>Calibri</vt:lpstr>
      <vt:lpstr>Montserrat</vt:lpstr>
      <vt:lpstr>Chau Philomene One</vt:lpstr>
      <vt:lpstr>Open Sans</vt:lpstr>
      <vt:lpstr>Life Savers ExtraBold</vt:lpstr>
      <vt:lpstr>Montserrat Medium</vt:lpstr>
      <vt:lpstr>Times New Roman</vt:lpstr>
      <vt:lpstr>Life Savers</vt:lpstr>
      <vt:lpstr>Didact Gothic</vt:lpstr>
      <vt:lpstr>PT Sans</vt:lpstr>
      <vt:lpstr>Arial</vt:lpstr>
      <vt:lpstr>Bebas Neue</vt:lpstr>
      <vt:lpstr>宋体</vt:lpstr>
      <vt:lpstr>Quicksand</vt:lpstr>
      <vt:lpstr>Aharoni</vt:lpstr>
      <vt:lpstr>Montserrat ExtraBold</vt:lpstr>
      <vt:lpstr>Coming Soon</vt:lpstr>
      <vt:lpstr>Montserrat Light</vt:lpstr>
      <vt:lpstr>黑体</vt:lpstr>
      <vt:lpstr>Roboto</vt:lpstr>
      <vt:lpstr>Myriad Pro</vt:lpstr>
      <vt:lpstr>Quicksand SemiBold</vt:lpstr>
      <vt:lpstr>Elementary Digital Choice Boards by Slidesgo</vt:lpstr>
      <vt:lpstr>3_Fun Games Classroom Kit by Slidesgo</vt:lpstr>
      <vt:lpstr>4_Fun Games Classroom Kit by Slidesgo</vt:lpstr>
      <vt:lpstr>2_Science Subject for Elementary - 3rd Grade: Physical, Life, and Earth by Slidesgo</vt:lpstr>
      <vt:lpstr>6_第一PPT，www.1ppt.com</vt:lpstr>
      <vt:lpstr>1_第一PPT，www.1ppt.com</vt:lpstr>
      <vt:lpstr>7_第一PPT，www.1ppt.com</vt:lpstr>
      <vt:lpstr>P.E. Subject for Middle School - 6th Grade: Sports &amp; Games by Slidesgo</vt:lpstr>
      <vt:lpstr>PowerPoint Presentation</vt:lpstr>
      <vt:lpstr>PowerPoint Presentation</vt:lpstr>
      <vt:lpstr>Animals song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Listen and chant</vt:lpstr>
      <vt:lpstr>PowerPoint Presentation</vt:lpstr>
      <vt:lpstr>PowerPoint Presentation</vt:lpstr>
      <vt:lpstr>Look, read and match </vt:lpstr>
      <vt:lpstr>A Picture Always Reinforces the Concept </vt:lpstr>
      <vt:lpstr>Say it</vt:lpstr>
      <vt:lpstr>PowerPoint Presentation</vt:lpstr>
      <vt:lpstr>PowerPoint Presentation</vt:lpstr>
      <vt:lpstr>Shopping list game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39.Unit 3 Lesson 3 Period 3</dc:title>
  <dc:creator>Christiaan Rheeder;Chiem Thủy</dc:creator>
  <cp:lastModifiedBy>Admin</cp:lastModifiedBy>
  <cp:revision>16</cp:revision>
  <dcterms:modified xsi:type="dcterms:W3CDTF">2023-05-26T08:58:57Z</dcterms:modified>
</cp:coreProperties>
</file>