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3.xml" ContentType="application/vnd.openxmlformats-officedocument.presentationml.tags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  <p:sldMasterId id="2147483695" r:id="rId2"/>
    <p:sldMasterId id="2147483703" r:id="rId3"/>
  </p:sldMasterIdLst>
  <p:notesMasterIdLst>
    <p:notesMasterId r:id="rId25"/>
  </p:notesMasterIdLst>
  <p:sldIdLst>
    <p:sldId id="325" r:id="rId4"/>
    <p:sldId id="259" r:id="rId5"/>
    <p:sldId id="311" r:id="rId6"/>
    <p:sldId id="312" r:id="rId7"/>
    <p:sldId id="313" r:id="rId8"/>
    <p:sldId id="314" r:id="rId9"/>
    <p:sldId id="315" r:id="rId10"/>
    <p:sldId id="316" r:id="rId11"/>
    <p:sldId id="317" r:id="rId12"/>
    <p:sldId id="318" r:id="rId13"/>
    <p:sldId id="319" r:id="rId14"/>
    <p:sldId id="320" r:id="rId15"/>
    <p:sldId id="321" r:id="rId16"/>
    <p:sldId id="322" r:id="rId17"/>
    <p:sldId id="323" r:id="rId18"/>
    <p:sldId id="258" r:id="rId19"/>
    <p:sldId id="310" r:id="rId20"/>
    <p:sldId id="261" r:id="rId21"/>
    <p:sldId id="266" r:id="rId22"/>
    <p:sldId id="268" r:id="rId23"/>
    <p:sldId id="326" r:id="rId24"/>
  </p:sldIdLst>
  <p:sldSz cx="9144000" cy="5143500" type="screen16x9"/>
  <p:notesSz cx="6858000" cy="9144000"/>
  <p:embeddedFontLst>
    <p:embeddedFont>
      <p:font typeface="Comic Sans MS" panose="030F0702030302020204" pitchFamily="66" charset="0"/>
      <p:regular r:id="rId26"/>
      <p:bold r:id="rId27"/>
      <p:italic r:id="rId28"/>
      <p:boldItalic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Roboto" panose="020B0604020202020204" charset="0"/>
      <p:regular r:id="rId34"/>
      <p:bold r:id="rId35"/>
      <p:italic r:id="rId36"/>
      <p:boldItalic r:id="rId37"/>
    </p:embeddedFont>
    <p:embeddedFont>
      <p:font typeface="Nunito" panose="020B0604020202020204" charset="0"/>
      <p:regular r:id="rId38"/>
      <p:bold r:id="rId39"/>
      <p:italic r:id="rId40"/>
      <p:boldItalic r:id="rId41"/>
    </p:embeddedFont>
    <p:embeddedFont>
      <p:font typeface="Quicksand" charset="0"/>
      <p:regular r:id="rId42"/>
      <p:bold r:id="rId43"/>
    </p:embeddedFont>
    <p:embeddedFont>
      <p:font typeface="Arial Black" panose="020B0A04020102020204" pitchFamily="34" charset="0"/>
      <p:bold r:id="rId44"/>
    </p:embeddedFont>
    <p:embeddedFont>
      <p:font typeface="宋体" panose="02010600030101010101" pitchFamily="2" charset="-122"/>
      <p:regular r:id="rId45"/>
    </p:embeddedFont>
    <p:embeddedFont>
      <p:font typeface="Bebas Neue" panose="020B0604020202020204" charset="0"/>
      <p:regular r:id="rId46"/>
    </p:embeddedFont>
    <p:embeddedFont>
      <p:font typeface="Fredoka One" panose="020B0604020202020204" charset="0"/>
      <p:regular r:id="rId47"/>
    </p:embeddedFont>
    <p:embeddedFont>
      <p:font typeface="Verdana" panose="020B0604030504040204" pitchFamily="34" charset="0"/>
      <p:regular r:id="rId48"/>
      <p:bold r:id="rId49"/>
      <p:italic r:id="rId50"/>
      <p:boldItalic r:id="rId51"/>
    </p:embeddedFont>
    <p:embeddedFont>
      <p:font typeface="Caveat Brush" panose="020B0604020202020204" charset="0"/>
      <p:regular r:id="rId52"/>
    </p:embeddedFont>
  </p:embeddedFontLst>
  <p:custDataLst>
    <p:tags r:id="rId53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454">
          <p15:clr>
            <a:srgbClr val="9AA0A6"/>
          </p15:clr>
        </p15:guide>
        <p15:guide id="2" orient="horz" pos="576">
          <p15:clr>
            <a:srgbClr val="9AA0A6"/>
          </p15:clr>
        </p15:guide>
        <p15:guide id="3" orient="horz" pos="2843">
          <p15:clr>
            <a:srgbClr val="9AA0A6"/>
          </p15:clr>
        </p15:guide>
        <p15:guide id="4" pos="5306">
          <p15:clr>
            <a:srgbClr val="9AA0A6"/>
          </p15:clr>
        </p15:guide>
        <p15:guide id="5" pos="2880">
          <p15:clr>
            <a:srgbClr val="9AA0A6"/>
          </p15:clr>
        </p15:guide>
        <p15:guide id="6" orient="horz" pos="1794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C5CBED7-C70E-4379-808B-C459A7D53D78}">
  <a:tblStyle styleId="{AC5CBED7-C70E-4379-808B-C459A7D53D7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86217"/>
  </p:normalViewPr>
  <p:slideViewPr>
    <p:cSldViewPr snapToGrid="0">
      <p:cViewPr varScale="1">
        <p:scale>
          <a:sx n="95" d="100"/>
          <a:sy n="95" d="100"/>
        </p:scale>
        <p:origin x="298" y="62"/>
      </p:cViewPr>
      <p:guideLst>
        <p:guide pos="454"/>
        <p:guide orient="horz" pos="576"/>
        <p:guide orient="horz" pos="2843"/>
        <p:guide pos="5306"/>
        <p:guide pos="2880"/>
        <p:guide orient="horz" pos="179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8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font" Target="fonts/font22.fntdata"/><Relationship Id="rId50" Type="http://schemas.openxmlformats.org/officeDocument/2006/relationships/font" Target="fonts/font25.fntdata"/><Relationship Id="rId55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font" Target="fonts/font2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4.fntdata"/><Relationship Id="rId41" Type="http://schemas.openxmlformats.org/officeDocument/2006/relationships/font" Target="fonts/font16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3" Type="http://schemas.openxmlformats.org/officeDocument/2006/relationships/tags" Target="tags/tag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font" Target="fonts/font24.fntdata"/><Relationship Id="rId57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52" Type="http://schemas.openxmlformats.org/officeDocument/2006/relationships/font" Target="fonts/font27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font" Target="fonts/font23.fntdata"/><Relationship Id="rId56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font" Target="fonts/font26.fntdata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298463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1257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3220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7507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4283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9492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7597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7017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ca915c152c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ca915c152c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Gv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Ôn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tập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lại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endParaRPr lang="en-US" baseline="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aseline="0" dirty="0" smtClean="0"/>
              <a:t>This -&gt; These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aseline="0" dirty="0" smtClean="0"/>
              <a:t>That -&gt; Those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bd6c00e73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bd6c00e73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ca19421708_0_3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ca19421708_0_3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88807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8014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906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ô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mở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endParaRPr lang="en-US" dirty="0"/>
          </a:p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team red </a:t>
            </a:r>
            <a:r>
              <a:rPr lang="en-US" dirty="0" err="1"/>
              <a:t>hoặc</a:t>
            </a:r>
            <a:r>
              <a:rPr lang="en-US" dirty="0"/>
              <a:t> team blue </a:t>
            </a:r>
            <a:r>
              <a:rPr lang="en-US" dirty="0" err="1"/>
              <a:t>để</a:t>
            </a:r>
            <a:r>
              <a:rPr lang="en-US" dirty="0"/>
              <a:t> di </a:t>
            </a:r>
            <a:r>
              <a:rPr lang="en-US" dirty="0" err="1"/>
              <a:t>chuyển</a:t>
            </a:r>
            <a:r>
              <a:rPr lang="en-US" dirty="0"/>
              <a:t> </a:t>
            </a:r>
            <a:r>
              <a:rPr lang="en-US" dirty="0" err="1"/>
              <a:t>xe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đích</a:t>
            </a:r>
            <a:endParaRPr lang="en-US" dirty="0"/>
          </a:p>
          <a:p>
            <a:r>
              <a:rPr lang="en-US" dirty="0"/>
              <a:t>THIẾT</a:t>
            </a:r>
            <a:r>
              <a:rPr lang="en-US" baseline="0" dirty="0"/>
              <a:t> KẾ HOẠT ĐỘNG TƯƠNG TÁC TỪ SLIDE 7-&gt;16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8179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err="1" smtClean="0"/>
              <a:t>Bấm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Key </a:t>
            </a:r>
            <a:r>
              <a:rPr lang="en-US" baseline="0" dirty="0" err="1" smtClean="0"/>
              <a:t>sẽ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4896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9064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1539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519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819400" y="1610425"/>
            <a:ext cx="4776600" cy="19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2411375" y="804425"/>
            <a:ext cx="15927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1929425" y="3589375"/>
            <a:ext cx="2556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  <p:pic>
        <p:nvPicPr>
          <p:cNvPr id="15" name="Google Shape;15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1075" y="-1300524"/>
            <a:ext cx="6846223" cy="11628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>
            <a:spLocks noGrp="1"/>
          </p:cNvSpPr>
          <p:nvPr>
            <p:ph type="title"/>
          </p:nvPr>
        </p:nvSpPr>
        <p:spPr>
          <a:xfrm>
            <a:off x="2391900" y="3571975"/>
            <a:ext cx="43602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subTitle" idx="1"/>
          </p:nvPr>
        </p:nvSpPr>
        <p:spPr>
          <a:xfrm>
            <a:off x="1956450" y="2212250"/>
            <a:ext cx="5231100" cy="127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8"/>
          <p:cNvSpPr txBox="1">
            <a:spLocks noGrp="1"/>
          </p:cNvSpPr>
          <p:nvPr>
            <p:ph type="title"/>
          </p:nvPr>
        </p:nvSpPr>
        <p:spPr>
          <a:xfrm>
            <a:off x="4462325" y="1610425"/>
            <a:ext cx="3739200" cy="19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8"/>
          <p:cNvSpPr txBox="1">
            <a:spLocks noGrp="1"/>
          </p:cNvSpPr>
          <p:nvPr>
            <p:ph type="title" idx="2" hasCustomPrompt="1"/>
          </p:nvPr>
        </p:nvSpPr>
        <p:spPr>
          <a:xfrm>
            <a:off x="5535575" y="804425"/>
            <a:ext cx="15927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14" name="Google Shape;114;p28"/>
          <p:cNvSpPr txBox="1">
            <a:spLocks noGrp="1"/>
          </p:cNvSpPr>
          <p:nvPr>
            <p:ph type="subTitle" idx="1"/>
          </p:nvPr>
        </p:nvSpPr>
        <p:spPr>
          <a:xfrm>
            <a:off x="5053625" y="3589375"/>
            <a:ext cx="2556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32D3F8E-99B2-FF4E-BCA7-EBE7EC15CE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0749459-EFA0-4B44-8F7D-573BA3F08C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EBE8FCF-DCFE-F94F-AAB7-3397F16285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2841C7-8BEB-4A4B-8659-2DF11CE609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4545225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0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5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784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1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7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638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8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75601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7" y="4343703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7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6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2" y="2390688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3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2934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60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6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262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7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6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2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8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5/27/2023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0520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997099" y="651475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719999" y="1657400"/>
            <a:ext cx="7704000" cy="2011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8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2663603" y="3502824"/>
            <a:ext cx="4114525" cy="456967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489278" y="4039784"/>
            <a:ext cx="1336727" cy="630937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7255776" y="4013065"/>
            <a:ext cx="1368724" cy="684373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0486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720001" y="1749271"/>
            <a:ext cx="7704001" cy="1371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3840429" y="545872"/>
            <a:ext cx="1463147" cy="1463157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2514675" y="2920677"/>
            <a:ext cx="4114655" cy="4572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09572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281382" y="2571796"/>
            <a:ext cx="2926344" cy="45696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4936232" y="2546371"/>
            <a:ext cx="2926344" cy="456967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281450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4936325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5225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365617" y="1657255"/>
            <a:ext cx="8412684" cy="18290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3903587" y="3913389"/>
            <a:ext cx="1336727" cy="69012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6523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718159" y="1513542"/>
            <a:ext cx="7707582" cy="1897487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057458" y="3174959"/>
            <a:ext cx="5029068" cy="731514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7314774" y="3972559"/>
            <a:ext cx="1336727" cy="630937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639253" y="560816"/>
            <a:ext cx="1097285" cy="548651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103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457200" y="1604463"/>
            <a:ext cx="8229600" cy="1691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057474" y="2934023"/>
            <a:ext cx="5029068" cy="71351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47639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102952" y="1481219"/>
            <a:ext cx="2011872" cy="1382608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5029165" y="3035820"/>
            <a:ext cx="2011872" cy="1382608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4126638" y="166687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091150" y="3221473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2160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1801762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490428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1858947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7413337" y="3853064"/>
            <a:ext cx="1336727" cy="69012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146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479113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7188553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2527554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402101" y="3895509"/>
            <a:ext cx="1336727" cy="69012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409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7200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1522634" y="1222936"/>
            <a:ext cx="731555" cy="731555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7200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34038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4206289" y="1223089"/>
            <a:ext cx="731545" cy="731545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34038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60876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6890089" y="1223089"/>
            <a:ext cx="731545" cy="731545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60876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7200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1522489" y="3010014"/>
            <a:ext cx="731545" cy="731545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7200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34038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4206289" y="3010014"/>
            <a:ext cx="731545" cy="731545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34038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60876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6890089" y="3010014"/>
            <a:ext cx="731545" cy="731545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60876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218309" y="446488"/>
            <a:ext cx="470747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505633" y="368901"/>
            <a:ext cx="1336727" cy="554737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1730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1460950" y="1198000"/>
            <a:ext cx="6199200" cy="19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11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ubTitle" idx="1"/>
          </p:nvPr>
        </p:nvSpPr>
        <p:spPr>
          <a:xfrm>
            <a:off x="2147050" y="3073725"/>
            <a:ext cx="48729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2290057" y="3379514"/>
            <a:ext cx="4563992" cy="53168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457200" y="1435387"/>
            <a:ext cx="8229600" cy="21945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0566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011650" y="4237800"/>
            <a:ext cx="5120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1965951" y="446744"/>
            <a:ext cx="521209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6528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720000" y="1998275"/>
            <a:ext cx="26325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707330" y="463361"/>
            <a:ext cx="38458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357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5957575" y="2000175"/>
            <a:ext cx="24663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4569131" y="429530"/>
            <a:ext cx="38419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9452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6252700" y="1654825"/>
            <a:ext cx="2171400" cy="233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722314" y="426688"/>
            <a:ext cx="4501972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4532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719940" y="3314863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7200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3403656" y="3314950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34038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6087646" y="3314838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60876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0254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1666465" y="1659327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4008300" y="1663123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5141073" y="2552369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1661093" y="2556165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1666471" y="3445407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4008454" y="3449356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82755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809458" y="2573306"/>
            <a:ext cx="1646052" cy="46207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718084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4726241" y="2573307"/>
            <a:ext cx="1646052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4634867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2767849" y="2573307"/>
            <a:ext cx="1646052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2676475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6686554" y="2574803"/>
            <a:ext cx="1646052" cy="45728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6595180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835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152036" y="1951721"/>
            <a:ext cx="2962340" cy="46219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988228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5002114" y="1951728"/>
            <a:ext cx="2961740" cy="45738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4838355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152141" y="3487824"/>
            <a:ext cx="2962340" cy="45739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988213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5001898" y="3489320"/>
            <a:ext cx="2961740" cy="45739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4838378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70726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4560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720060" y="2024722"/>
            <a:ext cx="2286048" cy="457272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720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3429060" y="2024722"/>
            <a:ext cx="2286048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3429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720060" y="3682774"/>
            <a:ext cx="2286048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720000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3429060" y="3682774"/>
            <a:ext cx="2286048" cy="457272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3428998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6138056" y="2024722"/>
            <a:ext cx="2286048" cy="45727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6137995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6138056" y="3682774"/>
            <a:ext cx="2286048" cy="45727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6137995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1920198" y="446536"/>
            <a:ext cx="5303604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5544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194580" y="540000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194516" y="1368532"/>
            <a:ext cx="4755126" cy="27424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194580" y="20204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194516" y="2848786"/>
            <a:ext cx="4755126" cy="27424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194580" y="35009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194516" y="4329069"/>
            <a:ext cx="4755126" cy="27424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9473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948600" y="1797332"/>
            <a:ext cx="2194500" cy="12801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131524" y="2925091"/>
            <a:ext cx="1828777" cy="10057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3474750" y="1797313"/>
            <a:ext cx="2194500" cy="1280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365761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6000900" y="1797313"/>
            <a:ext cx="2194500" cy="12801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618376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6074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2376688" y="540000"/>
            <a:ext cx="4389000" cy="1645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445515" y="2077066"/>
            <a:ext cx="6400868" cy="73151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211200" y="3779850"/>
            <a:ext cx="4721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7580849" y="4295709"/>
            <a:ext cx="1336727" cy="630937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192003" y="265679"/>
            <a:ext cx="1097285" cy="548651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6268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65613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5/27/2023</a:t>
            </a:fld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297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>
            <a:spLocks noGrp="1"/>
          </p:cNvSpPr>
          <p:nvPr>
            <p:ph type="title"/>
          </p:nvPr>
        </p:nvSpPr>
        <p:spPr>
          <a:xfrm>
            <a:off x="2689850" y="1592975"/>
            <a:ext cx="3764400" cy="39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subTitle" idx="1"/>
          </p:nvPr>
        </p:nvSpPr>
        <p:spPr>
          <a:xfrm>
            <a:off x="2524050" y="2117125"/>
            <a:ext cx="4095900" cy="143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 txBox="1">
            <a:spLocks noGrp="1"/>
          </p:cNvSpPr>
          <p:nvPr>
            <p:ph type="title"/>
          </p:nvPr>
        </p:nvSpPr>
        <p:spPr>
          <a:xfrm>
            <a:off x="720000" y="2285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2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-text 2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1460950" y="1198000"/>
            <a:ext cx="6199200" cy="19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11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subTitle" idx="1"/>
          </p:nvPr>
        </p:nvSpPr>
        <p:spPr>
          <a:xfrm>
            <a:off x="2147050" y="3073725"/>
            <a:ext cx="48729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-text 3">
  <p:cSld name="CUSTOM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 txBox="1">
            <a:spLocks noGrp="1"/>
          </p:cNvSpPr>
          <p:nvPr>
            <p:ph type="title"/>
          </p:nvPr>
        </p:nvSpPr>
        <p:spPr>
          <a:xfrm>
            <a:off x="522850" y="825650"/>
            <a:ext cx="8075400" cy="19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11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subTitle" idx="1"/>
          </p:nvPr>
        </p:nvSpPr>
        <p:spPr>
          <a:xfrm>
            <a:off x="2147050" y="2701363"/>
            <a:ext cx="48729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audio" Target="NULL"/><Relationship Id="rId4" Type="http://schemas.openxmlformats.org/officeDocument/2006/relationships/slideLayout" Target="../slideLayouts/slideLayout16.xml"/><Relationship Id="rId9" Type="http://schemas.openxmlformats.org/officeDocument/2006/relationships/audio" Target="../media/audio1.wav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40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5" Type="http://schemas.openxmlformats.org/officeDocument/2006/relationships/slideLayout" Target="../slideLayouts/slideLayout44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24" Type="http://schemas.openxmlformats.org/officeDocument/2006/relationships/slideLayout" Target="../slideLayouts/slideLayout43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slideLayout" Target="../slideLayouts/slideLayout42.xml"/><Relationship Id="rId28" Type="http://schemas.openxmlformats.org/officeDocument/2006/relationships/audio" Target="NUL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41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veat Brush"/>
              <a:buNone/>
              <a:defRPr sz="34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unito"/>
              <a:buChar char="●"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238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unito"/>
              <a:buChar char="○"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238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unito"/>
              <a:buChar char="■"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238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unito"/>
              <a:buChar char="●"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238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unito"/>
              <a:buChar char="○"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238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unito"/>
              <a:buChar char="■"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238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unito"/>
              <a:buChar char="●"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238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unito"/>
              <a:buChar char="○"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2385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500"/>
              <a:buFont typeface="Nunito"/>
              <a:buChar char="■"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8" r:id="rId7"/>
    <p:sldLayoutId id="2147483661" r:id="rId8"/>
    <p:sldLayoutId id="2147483662" r:id="rId9"/>
    <p:sldLayoutId id="2147483663" r:id="rId10"/>
    <p:sldLayoutId id="2147483674" r:id="rId11"/>
    <p:sldLayoutId id="2147483686" r:id="rId12"/>
  </p:sldLayoutIdLst>
  <p:transition spd="slow">
    <p:push dir="u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254090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446309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19" r:id="rId16"/>
    <p:sldLayoutId id="2147483720" r:id="rId17"/>
    <p:sldLayoutId id="2147483721" r:id="rId18"/>
    <p:sldLayoutId id="2147483722" r:id="rId19"/>
    <p:sldLayoutId id="2147483723" r:id="rId20"/>
    <p:sldLayoutId id="2147483724" r:id="rId21"/>
    <p:sldLayoutId id="2147483725" r:id="rId22"/>
    <p:sldLayoutId id="2147483726" r:id="rId23"/>
    <p:sldLayoutId id="2147483727" r:id="rId24"/>
    <p:sldLayoutId id="2147483728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audio" Target="../media/media1.mp3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gif"/><Relationship Id="rId2" Type="http://schemas.microsoft.com/office/2007/relationships/media" Target="../media/media1.mp3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45" Type="http://schemas.openxmlformats.org/officeDocument/2006/relationships/audio" Target="NULL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4.png"/><Relationship Id="rId23" Type="http://schemas.openxmlformats.org/officeDocument/2006/relationships/image" Target="../media/image22.emf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5" Type="http://schemas.openxmlformats.org/officeDocument/2006/relationships/slide" Target="slide5.xml"/><Relationship Id="rId4" Type="http://schemas.openxmlformats.org/officeDocument/2006/relationships/audio" Target="../media/audio9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png"/><Relationship Id="rId5" Type="http://schemas.openxmlformats.org/officeDocument/2006/relationships/slide" Target="slide5.xml"/><Relationship Id="rId4" Type="http://schemas.openxmlformats.org/officeDocument/2006/relationships/audio" Target="../media/audio9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5" Type="http://schemas.openxmlformats.org/officeDocument/2006/relationships/slide" Target="slide5.xml"/><Relationship Id="rId4" Type="http://schemas.openxmlformats.org/officeDocument/2006/relationships/audio" Target="../media/audio9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png"/><Relationship Id="rId5" Type="http://schemas.openxmlformats.org/officeDocument/2006/relationships/slide" Target="slide5.xml"/><Relationship Id="rId4" Type="http://schemas.openxmlformats.org/officeDocument/2006/relationships/audio" Target="../media/audio9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openxmlformats.org/officeDocument/2006/relationships/slide" Target="slide5.xml"/><Relationship Id="rId4" Type="http://schemas.openxmlformats.org/officeDocument/2006/relationships/audio" Target="../media/audio9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png"/><Relationship Id="rId5" Type="http://schemas.openxmlformats.org/officeDocument/2006/relationships/slide" Target="slide5.xml"/><Relationship Id="rId4" Type="http://schemas.openxmlformats.org/officeDocument/2006/relationships/audio" Target="../media/audio9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1.png"/><Relationship Id="rId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5" Type="http://schemas.openxmlformats.org/officeDocument/2006/relationships/image" Target="../media/image50.png"/><Relationship Id="rId4" Type="http://schemas.openxmlformats.org/officeDocument/2006/relationships/audio" Target="../media/audio10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microsoft.com/office/2007/relationships/media" Target="../media/media8.mp3"/><Relationship Id="rId18" Type="http://schemas.openxmlformats.org/officeDocument/2006/relationships/audio" Target="../media/media10.mp3"/><Relationship Id="rId3" Type="http://schemas.microsoft.com/office/2007/relationships/media" Target="../media/media3.mp3"/><Relationship Id="rId21" Type="http://schemas.openxmlformats.org/officeDocument/2006/relationships/image" Target="../media/image51.png"/><Relationship Id="rId7" Type="http://schemas.microsoft.com/office/2007/relationships/media" Target="../media/media5.mp3"/><Relationship Id="rId12" Type="http://schemas.openxmlformats.org/officeDocument/2006/relationships/audio" Target="../media/media7.mp3"/><Relationship Id="rId17" Type="http://schemas.microsoft.com/office/2007/relationships/media" Target="../media/media10.mp3"/><Relationship Id="rId2" Type="http://schemas.openxmlformats.org/officeDocument/2006/relationships/audio" Target="../media/media2.mp3"/><Relationship Id="rId16" Type="http://schemas.openxmlformats.org/officeDocument/2006/relationships/audio" Target="../media/media9.mp3"/><Relationship Id="rId20" Type="http://schemas.openxmlformats.org/officeDocument/2006/relationships/notesSlide" Target="../notesSlides/notesSlide19.xml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microsoft.com/office/2007/relationships/media" Target="../media/media7.mp3"/><Relationship Id="rId5" Type="http://schemas.microsoft.com/office/2007/relationships/media" Target="../media/media4.mp3"/><Relationship Id="rId15" Type="http://schemas.microsoft.com/office/2007/relationships/media" Target="../media/media9.mp3"/><Relationship Id="rId23" Type="http://schemas.openxmlformats.org/officeDocument/2006/relationships/image" Target="../media/image31.png"/><Relationship Id="rId10" Type="http://schemas.openxmlformats.org/officeDocument/2006/relationships/audio" Target="../media/media6.mp3"/><Relationship Id="rId19" Type="http://schemas.openxmlformats.org/officeDocument/2006/relationships/slideLayout" Target="../slideLayouts/slideLayout9.xml"/><Relationship Id="rId4" Type="http://schemas.openxmlformats.org/officeDocument/2006/relationships/audio" Target="../media/media3.mp3"/><Relationship Id="rId9" Type="http://schemas.microsoft.com/office/2007/relationships/media" Target="../media/media6.mp3"/><Relationship Id="rId14" Type="http://schemas.openxmlformats.org/officeDocument/2006/relationships/audio" Target="../media/media8.mp3"/><Relationship Id="rId22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1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audio" Target="../media/media11.mp3"/><Relationship Id="rId7" Type="http://schemas.openxmlformats.org/officeDocument/2006/relationships/image" Target="../media/image55.jpeg"/><Relationship Id="rId2" Type="http://schemas.microsoft.com/office/2007/relationships/media" Target="../media/media11.mp3"/><Relationship Id="rId1" Type="http://schemas.openxmlformats.org/officeDocument/2006/relationships/tags" Target="../tags/tag3.xml"/><Relationship Id="rId6" Type="http://schemas.openxmlformats.org/officeDocument/2006/relationships/audio" Target="../media/audio1.wav"/><Relationship Id="rId11" Type="http://schemas.openxmlformats.org/officeDocument/2006/relationships/image" Target="../media/image58.png"/><Relationship Id="rId5" Type="http://schemas.openxmlformats.org/officeDocument/2006/relationships/notesSlide" Target="../notesSlides/notesSlide21.xml"/><Relationship Id="rId10" Type="http://schemas.openxmlformats.org/officeDocument/2006/relationships/image" Target="../media/image23.png"/><Relationship Id="rId4" Type="http://schemas.openxmlformats.org/officeDocument/2006/relationships/slideLayout" Target="../slideLayouts/slideLayout44.xml"/><Relationship Id="rId9" Type="http://schemas.openxmlformats.org/officeDocument/2006/relationships/image" Target="../media/image57.png"/><Relationship Id="rId14" Type="http://schemas.openxmlformats.org/officeDocument/2006/relationships/audio" Target="NUL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audio" Target="../media/audio3.wav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audio" Target="../media/audio3.wav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slide" Target="slide8.xml"/><Relationship Id="rId18" Type="http://schemas.openxmlformats.org/officeDocument/2006/relationships/slide" Target="slide13.xml"/><Relationship Id="rId3" Type="http://schemas.openxmlformats.org/officeDocument/2006/relationships/audio" Target="../media/audio4.wav"/><Relationship Id="rId21" Type="http://schemas.openxmlformats.org/officeDocument/2006/relationships/slide" Target="slide17.xml"/><Relationship Id="rId7" Type="http://schemas.openxmlformats.org/officeDocument/2006/relationships/image" Target="../media/image35.png"/><Relationship Id="rId12" Type="http://schemas.openxmlformats.org/officeDocument/2006/relationships/slide" Target="slide7.xml"/><Relationship Id="rId17" Type="http://schemas.openxmlformats.org/officeDocument/2006/relationships/slide" Target="slide12.xml"/><Relationship Id="rId2" Type="http://schemas.openxmlformats.org/officeDocument/2006/relationships/notesSlide" Target="../notesSlides/notesSlide5.xml"/><Relationship Id="rId16" Type="http://schemas.openxmlformats.org/officeDocument/2006/relationships/slide" Target="slide11.xml"/><Relationship Id="rId20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11" Type="http://schemas.openxmlformats.org/officeDocument/2006/relationships/slide" Target="slide6.xml"/><Relationship Id="rId5" Type="http://schemas.openxmlformats.org/officeDocument/2006/relationships/audio" Target="../media/audio6.wav"/><Relationship Id="rId15" Type="http://schemas.openxmlformats.org/officeDocument/2006/relationships/slide" Target="slide10.xml"/><Relationship Id="rId10" Type="http://schemas.openxmlformats.org/officeDocument/2006/relationships/image" Target="../media/image38.png"/><Relationship Id="rId19" Type="http://schemas.openxmlformats.org/officeDocument/2006/relationships/slide" Target="slide14.xml"/><Relationship Id="rId4" Type="http://schemas.openxmlformats.org/officeDocument/2006/relationships/audio" Target="../media/audio5.wav"/><Relationship Id="rId9" Type="http://schemas.openxmlformats.org/officeDocument/2006/relationships/image" Target="../media/image37.png"/><Relationship Id="rId14" Type="http://schemas.openxmlformats.org/officeDocument/2006/relationships/slide" Target="slide9.xml"/><Relationship Id="rId22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slide" Target="slide5.xml"/><Relationship Id="rId4" Type="http://schemas.openxmlformats.org/officeDocument/2006/relationships/audio" Target="../media/audio9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slide" Target="slide5.xml"/><Relationship Id="rId4" Type="http://schemas.openxmlformats.org/officeDocument/2006/relationships/audio" Target="../media/audio9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5" Type="http://schemas.openxmlformats.org/officeDocument/2006/relationships/slide" Target="slide5.xml"/><Relationship Id="rId4" Type="http://schemas.openxmlformats.org/officeDocument/2006/relationships/audio" Target="../media/audio9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png"/><Relationship Id="rId5" Type="http://schemas.openxmlformats.org/officeDocument/2006/relationships/slide" Target="slide5.xml"/><Relationship Id="rId4" Type="http://schemas.openxmlformats.org/officeDocument/2006/relationships/audio" Target="../media/audio9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32" y="1573761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5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4" y="362272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94" y="3435158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3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630056" y="3399743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2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9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6" y="2779414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6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2" y="3171332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88750" y="642390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8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5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1" y="3695806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1372418" y="-157397"/>
            <a:ext cx="6246834" cy="3631923"/>
            <a:chOff x="1829891" y="-209863"/>
            <a:chExt cx="8329112" cy="4842564"/>
          </a:xfrm>
        </p:grpSpPr>
        <p:pic>
          <p:nvPicPr>
            <p:cNvPr id="128" name="图片 2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9891" y="-209863"/>
              <a:ext cx="8329112" cy="48425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894539" y="925586"/>
              <a:ext cx="6339619" cy="28931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Unit </a:t>
              </a:r>
              <a:r>
                <a:rPr kumimoji="0" lang="en-US" sz="35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3</a:t>
              </a: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35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Animals</a:t>
              </a: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35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Fun time &amp; Project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endPara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380876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>
            <a:extLst>
              <a:ext uri="{FF2B5EF4-FFF2-40B4-BE49-F238E27FC236}">
                <a16:creationId xmlns:a16="http://schemas.microsoft.com/office/drawing/2014/main" id="{A981DF52-055B-7E46-B2B0-47C3A5413D74}"/>
              </a:ext>
            </a:extLst>
          </p:cNvPr>
          <p:cNvSpPr/>
          <p:nvPr/>
        </p:nvSpPr>
        <p:spPr>
          <a:xfrm>
            <a:off x="1646634" y="3429000"/>
            <a:ext cx="950119" cy="5715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Key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147031-E3C1-7240-A722-0AED281CB0F2}"/>
              </a:ext>
            </a:extLst>
          </p:cNvPr>
          <p:cNvSpPr/>
          <p:nvPr/>
        </p:nvSpPr>
        <p:spPr>
          <a:xfrm>
            <a:off x="1885951" y="1538882"/>
            <a:ext cx="1895474" cy="5715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rabbit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D8BD232-4FB7-9F40-86B3-9DB7FCBFEC32}"/>
              </a:ext>
            </a:extLst>
          </p:cNvPr>
          <p:cNvSpPr/>
          <p:nvPr/>
        </p:nvSpPr>
        <p:spPr>
          <a:xfrm>
            <a:off x="1315329" y="228601"/>
            <a:ext cx="742951" cy="4572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dirty="0"/>
              <a:t>Q5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47DC45D-4565-A947-B536-F3771F839701}"/>
              </a:ext>
            </a:extLst>
          </p:cNvPr>
          <p:cNvSpPr/>
          <p:nvPr/>
        </p:nvSpPr>
        <p:spPr>
          <a:xfrm>
            <a:off x="1321593" y="4244485"/>
            <a:ext cx="800100" cy="5143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5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  <a:hlinkClick r:id="rId5" action="ppaction://hlinksldjump"/>
              </a:rPr>
              <a:t>BACK</a:t>
            </a:r>
            <a:endParaRPr lang="en-US" sz="1050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Oval 2">
            <a:extLst>
              <a:ext uri="{FF2B5EF4-FFF2-40B4-BE49-F238E27FC236}">
                <a16:creationId xmlns:a16="http://schemas.microsoft.com/office/drawing/2014/main" id="{64CD9D09-9E9F-ED4A-99A3-6560D2190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0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A36F331-C4BE-2C47-9CED-0A5F797D7F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CEDBB3C-879C-4940-BD4B-844262FEA0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5BC76D9-7BE6-2A41-913A-7ED2A303A7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92160F2-A94D-564D-A7A8-FFB6E0E03F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4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E95BD6C-40D8-314B-B2EB-23FBD627D4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5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E14713B-27C8-1148-8F3D-70E7BD2957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6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0F6582E-A88A-274D-ADD4-E4F5DE3CF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7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3ECC655-7784-174D-B785-EDB2FFA525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8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6DAF4C8-DF4C-1C43-A6F8-157AC65A70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9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8BE032D-A5C0-8745-8942-AA749136EC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10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25D5F01-45AF-3344-89DA-904FE60BBB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11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8D3A67C-4C51-EE4E-AB38-6F66415A44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12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DFD9E48-3EC5-3E42-8F57-BE1933516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5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13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3599AA5-F48C-7741-9377-D3A8A7C01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14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A105260-5AD8-7046-9E60-1454F954FD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15</a:t>
            </a:r>
          </a:p>
        </p:txBody>
      </p:sp>
      <p:sp>
        <p:nvSpPr>
          <p:cNvPr id="25" name="AutoShape 25">
            <a:extLst>
              <a:ext uri="{FF2B5EF4-FFF2-40B4-BE49-F238E27FC236}">
                <a16:creationId xmlns:a16="http://schemas.microsoft.com/office/drawing/2014/main" id="{FED64BAB-BCA7-1E4A-8623-44A81DFC92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4306" y="4572000"/>
            <a:ext cx="1028700" cy="457200"/>
          </a:xfrm>
          <a:prstGeom prst="bevel">
            <a:avLst>
              <a:gd name="adj" fmla="val 12500"/>
            </a:avLst>
          </a:prstGeom>
          <a:solidFill>
            <a:srgbClr val="66FF33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100" b="1">
                <a:solidFill>
                  <a:srgbClr val="0000FF"/>
                </a:solidFill>
                <a:latin typeface="Comic Sans MS" panose="030F0702030302020204" pitchFamily="66" charset="0"/>
              </a:rPr>
              <a:t>15s</a:t>
            </a:r>
          </a:p>
        </p:txBody>
      </p:sp>
      <p:pic>
        <p:nvPicPr>
          <p:cNvPr id="26" name="Picture 25" descr="A small bunny on a white background&#10;&#10;Description automatically generated with low confidence">
            <a:extLst>
              <a:ext uri="{FF2B5EF4-FFF2-40B4-BE49-F238E27FC236}">
                <a16:creationId xmlns:a16="http://schemas.microsoft.com/office/drawing/2014/main" id="{3D315A81-D8C0-EB45-A594-050AA5881F6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00" t="22877" r="30000" b="21698"/>
          <a:stretch/>
        </p:blipFill>
        <p:spPr>
          <a:xfrm>
            <a:off x="4486275" y="685801"/>
            <a:ext cx="2727923" cy="2849165"/>
          </a:xfrm>
          <a:prstGeom prst="rect">
            <a:avLst/>
          </a:prstGeom>
        </p:spPr>
      </p:pic>
      <p:sp>
        <p:nvSpPr>
          <p:cNvPr id="27" name="Rectangle 3">
            <a:extLst>
              <a:ext uri="{FF2B5EF4-FFF2-40B4-BE49-F238E27FC236}">
                <a16:creationId xmlns:a16="http://schemas.microsoft.com/office/drawing/2014/main" id="{9C0F4B2F-1089-6C44-AEAD-27E7D609C4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9069" y="71250"/>
            <a:ext cx="6858000" cy="4857750"/>
          </a:xfrm>
          <a:prstGeom prst="rect">
            <a:avLst/>
          </a:prstGeom>
          <a:noFill/>
          <a:ln w="168275" cmpd="thickThin" algn="ctr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7432" tIns="27432" rIns="27432" bIns="27432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5737" y="100821"/>
            <a:ext cx="1042914" cy="50005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5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5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6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6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7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>
            <a:extLst>
              <a:ext uri="{FF2B5EF4-FFF2-40B4-BE49-F238E27FC236}">
                <a16:creationId xmlns:a16="http://schemas.microsoft.com/office/drawing/2014/main" id="{D56634A6-1C8D-214F-96F5-2DBF909129BC}"/>
              </a:ext>
            </a:extLst>
          </p:cNvPr>
          <p:cNvSpPr/>
          <p:nvPr/>
        </p:nvSpPr>
        <p:spPr>
          <a:xfrm>
            <a:off x="1653778" y="3257550"/>
            <a:ext cx="1257300" cy="6858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Key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D3D164C-97EF-5944-A02C-7E189EEA617D}"/>
              </a:ext>
            </a:extLst>
          </p:cNvPr>
          <p:cNvSpPr/>
          <p:nvPr/>
        </p:nvSpPr>
        <p:spPr>
          <a:xfrm>
            <a:off x="2084189" y="1465660"/>
            <a:ext cx="1885950" cy="84058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elephant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727B59F-0DD9-0C4B-841F-4F657F71A9BF}"/>
              </a:ext>
            </a:extLst>
          </p:cNvPr>
          <p:cNvSpPr/>
          <p:nvPr/>
        </p:nvSpPr>
        <p:spPr>
          <a:xfrm>
            <a:off x="1322753" y="214500"/>
            <a:ext cx="662049" cy="4572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dirty="0"/>
              <a:t>Q6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43FED7E-662B-4C41-A0B5-EB77906FCFB2}"/>
              </a:ext>
            </a:extLst>
          </p:cNvPr>
          <p:cNvSpPr/>
          <p:nvPr/>
        </p:nvSpPr>
        <p:spPr>
          <a:xfrm>
            <a:off x="1299003" y="4284022"/>
            <a:ext cx="800100" cy="5143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5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  <a:hlinkClick r:id="rId5" action="ppaction://hlinksldjump"/>
              </a:rPr>
              <a:t>BACK</a:t>
            </a:r>
            <a:endParaRPr lang="en-US" sz="1050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Oval 2">
            <a:extLst>
              <a:ext uri="{FF2B5EF4-FFF2-40B4-BE49-F238E27FC236}">
                <a16:creationId xmlns:a16="http://schemas.microsoft.com/office/drawing/2014/main" id="{803B83EF-FCB8-5F48-AF67-4147F8E5DC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0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1261D25-DB0B-2B4A-A576-931D868B8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3EF071E-D399-2A48-A770-4F5F06871F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423F2F0-6533-3948-B6A1-F87C4B68F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D01B0D1-7BCE-DE41-AFFE-603448BEE6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4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BC33AEC-D0CE-4C4C-9301-592533D32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5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ADBD014-336E-9D44-A8F4-DDEC652061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6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0308603-B1DD-A942-A1DA-A35838D5EC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7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D34B4DC-031D-DF42-9736-27573CD3C0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8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9D428A1-FC67-3541-BA8C-8EDE893C9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9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E0BA30D-9303-8346-96B2-21AFC26514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10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FF07109-BED5-094F-88AF-AB2989E79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11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161FFFE-F32D-7C49-8076-52023800E3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12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6E4110A-8EF0-7B40-ADE1-35F99E72F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5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13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01ACF29-805A-F34B-B43B-B9863A4646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14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CCB9975-CED8-C244-87DA-CCE44E106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15</a:t>
            </a:r>
          </a:p>
        </p:txBody>
      </p:sp>
      <p:sp>
        <p:nvSpPr>
          <p:cNvPr id="25" name="AutoShape 25">
            <a:extLst>
              <a:ext uri="{FF2B5EF4-FFF2-40B4-BE49-F238E27FC236}">
                <a16:creationId xmlns:a16="http://schemas.microsoft.com/office/drawing/2014/main" id="{4353E27C-BA51-2549-A63D-C44D31FDE5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5300" y="4572000"/>
            <a:ext cx="1028700" cy="457200"/>
          </a:xfrm>
          <a:prstGeom prst="bevel">
            <a:avLst>
              <a:gd name="adj" fmla="val 12500"/>
            </a:avLst>
          </a:prstGeom>
          <a:solidFill>
            <a:srgbClr val="66FF33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100" b="1">
                <a:solidFill>
                  <a:srgbClr val="0000FF"/>
                </a:solidFill>
                <a:latin typeface="Comic Sans MS" panose="030F0702030302020204" pitchFamily="66" charset="0"/>
              </a:rPr>
              <a:t>15s</a:t>
            </a:r>
          </a:p>
        </p:txBody>
      </p:sp>
      <p:pic>
        <p:nvPicPr>
          <p:cNvPr id="26" name="Picture 25" descr="An elephant with tusks&#10;&#10;Description automatically generated">
            <a:extLst>
              <a:ext uri="{FF2B5EF4-FFF2-40B4-BE49-F238E27FC236}">
                <a16:creationId xmlns:a16="http://schemas.microsoft.com/office/drawing/2014/main" id="{8091B3D1-AEE8-164A-94DA-C3A434E31F9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16980" r="30833" b="18160"/>
          <a:stretch/>
        </p:blipFill>
        <p:spPr>
          <a:xfrm>
            <a:off x="5029200" y="571500"/>
            <a:ext cx="2457450" cy="3143251"/>
          </a:xfrm>
          <a:prstGeom prst="rect">
            <a:avLst/>
          </a:prstGeom>
        </p:spPr>
      </p:pic>
      <p:sp>
        <p:nvSpPr>
          <p:cNvPr id="27" name="Rectangle 3">
            <a:extLst>
              <a:ext uri="{FF2B5EF4-FFF2-40B4-BE49-F238E27FC236}">
                <a16:creationId xmlns:a16="http://schemas.microsoft.com/office/drawing/2014/main" id="{51FA7BB9-5B71-7C49-9077-2D9E010918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9069" y="71250"/>
            <a:ext cx="6858000" cy="4857750"/>
          </a:xfrm>
          <a:prstGeom prst="rect">
            <a:avLst/>
          </a:prstGeom>
          <a:noFill/>
          <a:ln w="168275" cmpd="thickThin" algn="ctr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7432" tIns="27432" rIns="27432" bIns="27432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5737" y="100821"/>
            <a:ext cx="1042914" cy="50005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5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5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6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6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7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>
            <a:extLst>
              <a:ext uri="{FF2B5EF4-FFF2-40B4-BE49-F238E27FC236}">
                <a16:creationId xmlns:a16="http://schemas.microsoft.com/office/drawing/2014/main" id="{E768BCE5-828D-6F4F-AD22-3D26A0A4373D}"/>
              </a:ext>
            </a:extLst>
          </p:cNvPr>
          <p:cNvSpPr/>
          <p:nvPr/>
        </p:nvSpPr>
        <p:spPr>
          <a:xfrm>
            <a:off x="1757363" y="3143250"/>
            <a:ext cx="1028700" cy="6858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500" b="1" dirty="0">
                <a:solidFill>
                  <a:srgbClr val="FF0000"/>
                </a:solidFill>
                <a:latin typeface="Comic Sans MS" panose="030F0702030302020204" pitchFamily="66" charset="0"/>
              </a:rPr>
              <a:t>Key</a:t>
            </a:r>
            <a:endParaRPr lang="en-US" sz="1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63D964-E232-F048-B240-3E843B33B268}"/>
              </a:ext>
            </a:extLst>
          </p:cNvPr>
          <p:cNvSpPr/>
          <p:nvPr/>
        </p:nvSpPr>
        <p:spPr>
          <a:xfrm>
            <a:off x="2457451" y="1857374"/>
            <a:ext cx="1657350" cy="5715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giraffe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F68C0A2-BC38-CA40-8E23-584047B7287A}"/>
              </a:ext>
            </a:extLst>
          </p:cNvPr>
          <p:cNvSpPr/>
          <p:nvPr/>
        </p:nvSpPr>
        <p:spPr>
          <a:xfrm>
            <a:off x="1443038" y="230086"/>
            <a:ext cx="628650" cy="4572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dirty="0"/>
              <a:t>Q7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7644EDE-ADDB-C04D-A284-E4EB791B113F}"/>
              </a:ext>
            </a:extLst>
          </p:cNvPr>
          <p:cNvSpPr/>
          <p:nvPr/>
        </p:nvSpPr>
        <p:spPr>
          <a:xfrm>
            <a:off x="1271588" y="4286251"/>
            <a:ext cx="800100" cy="5143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5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  <a:hlinkClick r:id="rId5" action="ppaction://hlinksldjump"/>
              </a:rPr>
              <a:t>BACK</a:t>
            </a:r>
            <a:endParaRPr lang="en-US" sz="1050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Oval 2">
            <a:extLst>
              <a:ext uri="{FF2B5EF4-FFF2-40B4-BE49-F238E27FC236}">
                <a16:creationId xmlns:a16="http://schemas.microsoft.com/office/drawing/2014/main" id="{9F9A294C-4E39-AE41-9788-C1834BDB58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0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9CF1179-9841-2549-95F3-FA6D4B8F0B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A67A0FE-CF0C-AB45-9F9A-EC3496F09E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D463FD4-A828-BC49-998D-EAAE1C9F11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9C175FA-B98D-0348-93AB-1B1BCBBBDD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4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5003516-D941-BE4A-ABE0-42F8E9C83F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5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B730B8D-841C-554A-AC90-E84DF679C0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6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061BC4C-559E-2243-AA58-340AA9E463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7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B4B179F-2D48-6843-9849-A4531A8D44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8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45D96AB-7F53-B645-B68A-97EA705DB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9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2E2821C-8FAC-3642-8E0D-92846D896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10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FBFB147-6F70-5D45-ABFF-A27B112BF7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11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D5C6CE6-D02F-A940-A3E2-78072B76A2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12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7890E01-9377-7444-B124-229A89E41B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5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13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A1AF1DA-7451-0B4E-846C-8DB4FC55D2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14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5312230-9357-B047-82AE-05BEBC0129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15</a:t>
            </a:r>
          </a:p>
        </p:txBody>
      </p:sp>
      <p:sp>
        <p:nvSpPr>
          <p:cNvPr id="25" name="AutoShape 25">
            <a:extLst>
              <a:ext uri="{FF2B5EF4-FFF2-40B4-BE49-F238E27FC236}">
                <a16:creationId xmlns:a16="http://schemas.microsoft.com/office/drawing/2014/main" id="{1610BF3E-2DD5-EF46-8FD0-BCC344366A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1550" y="4483675"/>
            <a:ext cx="1028700" cy="457200"/>
          </a:xfrm>
          <a:prstGeom prst="bevel">
            <a:avLst>
              <a:gd name="adj" fmla="val 12500"/>
            </a:avLst>
          </a:prstGeom>
          <a:solidFill>
            <a:srgbClr val="66FF33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100" b="1">
                <a:solidFill>
                  <a:srgbClr val="0000FF"/>
                </a:solidFill>
                <a:latin typeface="Comic Sans MS" panose="030F0702030302020204" pitchFamily="66" charset="0"/>
              </a:rPr>
              <a:t>15s</a:t>
            </a:r>
          </a:p>
        </p:txBody>
      </p:sp>
      <p:pic>
        <p:nvPicPr>
          <p:cNvPr id="26" name="Picture 2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72201CD-D80A-D546-8E3E-149B137F0FE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00" t="16980" r="33334" b="15801"/>
          <a:stretch/>
        </p:blipFill>
        <p:spPr>
          <a:xfrm>
            <a:off x="5029200" y="514350"/>
            <a:ext cx="2343150" cy="3257551"/>
          </a:xfrm>
          <a:prstGeom prst="rect">
            <a:avLst/>
          </a:prstGeom>
        </p:spPr>
      </p:pic>
      <p:sp>
        <p:nvSpPr>
          <p:cNvPr id="27" name="Rectangle 3">
            <a:extLst>
              <a:ext uri="{FF2B5EF4-FFF2-40B4-BE49-F238E27FC236}">
                <a16:creationId xmlns:a16="http://schemas.microsoft.com/office/drawing/2014/main" id="{2F9F50B7-94CF-8141-97C9-02A9A3C516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9069" y="71250"/>
            <a:ext cx="6858000" cy="4857750"/>
          </a:xfrm>
          <a:prstGeom prst="rect">
            <a:avLst/>
          </a:prstGeom>
          <a:noFill/>
          <a:ln w="168275" cmpd="thickThin" algn="ctr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7432" tIns="27432" rIns="27432" bIns="27432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5737" y="100821"/>
            <a:ext cx="1042914" cy="50005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5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5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6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6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7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>
            <a:extLst>
              <a:ext uri="{FF2B5EF4-FFF2-40B4-BE49-F238E27FC236}">
                <a16:creationId xmlns:a16="http://schemas.microsoft.com/office/drawing/2014/main" id="{ED71D3A3-7A73-1645-AB2F-C8B56A3D3DC1}"/>
              </a:ext>
            </a:extLst>
          </p:cNvPr>
          <p:cNvSpPr/>
          <p:nvPr/>
        </p:nvSpPr>
        <p:spPr>
          <a:xfrm>
            <a:off x="1650206" y="3223021"/>
            <a:ext cx="971550" cy="60602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500" b="1" dirty="0">
                <a:solidFill>
                  <a:srgbClr val="FF0000"/>
                </a:solidFill>
                <a:latin typeface="Comic Sans MS" panose="030F0702030302020204" pitchFamily="66" charset="0"/>
              </a:rPr>
              <a:t>Key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7CBEB69-D6E4-7142-8112-75BA9014D6B1}"/>
              </a:ext>
            </a:extLst>
          </p:cNvPr>
          <p:cNvSpPr/>
          <p:nvPr/>
        </p:nvSpPr>
        <p:spPr>
          <a:xfrm>
            <a:off x="2286000" y="1583530"/>
            <a:ext cx="1228725" cy="51435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lion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F56EF0D-62ED-AB42-814A-97BFBFCB47C9}"/>
              </a:ext>
            </a:extLst>
          </p:cNvPr>
          <p:cNvSpPr/>
          <p:nvPr/>
        </p:nvSpPr>
        <p:spPr>
          <a:xfrm>
            <a:off x="1307306" y="251221"/>
            <a:ext cx="685800" cy="4572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dirty="0"/>
              <a:t>Q8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D9889D7-FC08-2C4F-8BDC-2889507A726B}"/>
              </a:ext>
            </a:extLst>
          </p:cNvPr>
          <p:cNvSpPr/>
          <p:nvPr/>
        </p:nvSpPr>
        <p:spPr>
          <a:xfrm>
            <a:off x="1250156" y="4276972"/>
            <a:ext cx="800100" cy="5143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5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  <a:hlinkClick r:id="rId5" action="ppaction://hlinksldjump"/>
              </a:rPr>
              <a:t>BACK</a:t>
            </a:r>
            <a:endParaRPr lang="en-US" sz="1050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Oval 2">
            <a:extLst>
              <a:ext uri="{FF2B5EF4-FFF2-40B4-BE49-F238E27FC236}">
                <a16:creationId xmlns:a16="http://schemas.microsoft.com/office/drawing/2014/main" id="{C40AD937-10AB-B345-846F-D7C909A7C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0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07B8E59-50C6-E449-BFF6-B5E36B9C65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4832FFA-DE8E-6B4B-B156-486394FBFA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E84E8B6-DF81-B845-BD8F-42CE6D817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9F66BD8-D3A9-8943-9F9E-3314400776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4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F4FD6AE-039B-5E4B-A1A5-E90DD038EC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5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9E9E21E-3417-8742-B8E4-30162C8490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6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59C7B04-161B-244D-9C36-E432926370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7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CBAC04A-6676-9B46-AB78-2DFDC6B52A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8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C204FC8-0C4B-E446-9555-824BFE2C47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9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798099C-3295-5A4B-87DA-06F45B6C47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10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C4EA0F7-ED51-1F4C-AB08-54030F8AE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11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0BC13D3-72FB-034A-ADAC-939C6C3217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12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DE02A57-97E1-8440-997E-BD2E17F1AD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5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13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1713CCC-2BF3-D640-B43D-C7A62D0BC9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14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0036BFF-2291-D34B-8C9D-D6014148A5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15</a:t>
            </a:r>
          </a:p>
        </p:txBody>
      </p:sp>
      <p:sp>
        <p:nvSpPr>
          <p:cNvPr id="25" name="AutoShape 25">
            <a:extLst>
              <a:ext uri="{FF2B5EF4-FFF2-40B4-BE49-F238E27FC236}">
                <a16:creationId xmlns:a16="http://schemas.microsoft.com/office/drawing/2014/main" id="{512C540E-86C6-1C4A-A300-E6E336D52A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1550" y="4534147"/>
            <a:ext cx="1028700" cy="457200"/>
          </a:xfrm>
          <a:prstGeom prst="bevel">
            <a:avLst>
              <a:gd name="adj" fmla="val 12500"/>
            </a:avLst>
          </a:prstGeom>
          <a:solidFill>
            <a:srgbClr val="66FF33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100" b="1" dirty="0">
                <a:solidFill>
                  <a:srgbClr val="0000FF"/>
                </a:solidFill>
                <a:latin typeface="Comic Sans MS" panose="030F0702030302020204" pitchFamily="66" charset="0"/>
              </a:rPr>
              <a:t>15s</a:t>
            </a:r>
          </a:p>
        </p:txBody>
      </p:sp>
      <p:pic>
        <p:nvPicPr>
          <p:cNvPr id="26" name="Picture 25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95595C9A-693A-ED4D-BD09-1AD05B4B343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66" t="21698" r="28941" b="18160"/>
          <a:stretch/>
        </p:blipFill>
        <p:spPr>
          <a:xfrm>
            <a:off x="4830365" y="708421"/>
            <a:ext cx="2530079" cy="2914651"/>
          </a:xfrm>
          <a:prstGeom prst="rect">
            <a:avLst/>
          </a:prstGeom>
        </p:spPr>
      </p:pic>
      <p:sp>
        <p:nvSpPr>
          <p:cNvPr id="27" name="Rectangle 3">
            <a:extLst>
              <a:ext uri="{FF2B5EF4-FFF2-40B4-BE49-F238E27FC236}">
                <a16:creationId xmlns:a16="http://schemas.microsoft.com/office/drawing/2014/main" id="{DE680CFB-9382-E04D-973C-0E6C3D1F1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9069" y="71250"/>
            <a:ext cx="6858000" cy="4857750"/>
          </a:xfrm>
          <a:prstGeom prst="rect">
            <a:avLst/>
          </a:prstGeom>
          <a:noFill/>
          <a:ln w="168275" cmpd="thickThin" algn="ctr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7432" tIns="27432" rIns="27432" bIns="27432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5737" y="100821"/>
            <a:ext cx="1042914" cy="50005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5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5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6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6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7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>
            <a:extLst>
              <a:ext uri="{FF2B5EF4-FFF2-40B4-BE49-F238E27FC236}">
                <a16:creationId xmlns:a16="http://schemas.microsoft.com/office/drawing/2014/main" id="{15C8D152-8469-0D48-BD66-8746C19D5DF3}"/>
              </a:ext>
            </a:extLst>
          </p:cNvPr>
          <p:cNvSpPr/>
          <p:nvPr/>
        </p:nvSpPr>
        <p:spPr>
          <a:xfrm>
            <a:off x="1600200" y="3336132"/>
            <a:ext cx="1257300" cy="62865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Key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1D6C04-351A-9A44-923A-46FEAA58030A}"/>
              </a:ext>
            </a:extLst>
          </p:cNvPr>
          <p:cNvSpPr/>
          <p:nvPr/>
        </p:nvSpPr>
        <p:spPr>
          <a:xfrm>
            <a:off x="1920479" y="1818084"/>
            <a:ext cx="1874043" cy="62865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monkey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DB5A9E0-FED3-934B-A5AA-D3CC9CF785E7}"/>
              </a:ext>
            </a:extLst>
          </p:cNvPr>
          <p:cNvSpPr/>
          <p:nvPr/>
        </p:nvSpPr>
        <p:spPr>
          <a:xfrm>
            <a:off x="1282180" y="258867"/>
            <a:ext cx="638299" cy="4572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dirty="0"/>
              <a:t>Q9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A49728B-1104-0641-9A52-CD4F15ADC8B7}"/>
              </a:ext>
            </a:extLst>
          </p:cNvPr>
          <p:cNvSpPr/>
          <p:nvPr/>
        </p:nvSpPr>
        <p:spPr>
          <a:xfrm>
            <a:off x="1247650" y="4274000"/>
            <a:ext cx="800100" cy="5143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5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  <a:hlinkClick r:id="rId5" action="ppaction://hlinksldjump"/>
              </a:rPr>
              <a:t>BACK</a:t>
            </a:r>
            <a:endParaRPr lang="en-US" sz="1050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Oval 2">
            <a:extLst>
              <a:ext uri="{FF2B5EF4-FFF2-40B4-BE49-F238E27FC236}">
                <a16:creationId xmlns:a16="http://schemas.microsoft.com/office/drawing/2014/main" id="{31D14BFB-0455-B84E-BAA0-4311321159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0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4B22DEF-8613-C040-BC91-CFCC9CEDCC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20D788B-FBA8-7745-808E-B556FC81A2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F7866D2-846B-0242-BA15-7CB0A43479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015CC61-46D2-D54A-A90B-8CFF35E0F4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4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2632579-0BBB-9F42-8BAD-C743211D91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5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912C07-B37D-2940-957F-279F64A8AC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6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C064619-62AC-CF47-819C-4BA2FB1D65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7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9E0F964-4043-8648-B00E-0E9F910B4D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8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6DF61EE-7EB5-B949-9947-B29005DDA6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9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273894D-0E7B-A542-A319-91FD5589CC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10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4817656-6E2C-4E46-85C9-ED7C230507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11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F8F90EC-0DBB-7F4B-9C5D-D6F774B20F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12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11AFDBE-D550-C24F-8FE2-08DE574D4B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5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13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2A346EA-726A-BE45-9B4B-51A0DB6B02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14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DC7B6F7-3084-6942-AF89-D0D0AAF6DC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15</a:t>
            </a:r>
          </a:p>
        </p:txBody>
      </p:sp>
      <p:sp>
        <p:nvSpPr>
          <p:cNvPr id="25" name="AutoShape 25">
            <a:extLst>
              <a:ext uri="{FF2B5EF4-FFF2-40B4-BE49-F238E27FC236}">
                <a16:creationId xmlns:a16="http://schemas.microsoft.com/office/drawing/2014/main" id="{1F1A5F33-2300-6642-8548-A0A73920D6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0416" y="4471800"/>
            <a:ext cx="1028700" cy="457200"/>
          </a:xfrm>
          <a:prstGeom prst="bevel">
            <a:avLst>
              <a:gd name="adj" fmla="val 12500"/>
            </a:avLst>
          </a:prstGeom>
          <a:solidFill>
            <a:srgbClr val="66FF33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100" b="1">
                <a:solidFill>
                  <a:srgbClr val="0000FF"/>
                </a:solidFill>
                <a:latin typeface="Comic Sans MS" panose="030F0702030302020204" pitchFamily="66" charset="0"/>
              </a:rPr>
              <a:t>15s</a:t>
            </a:r>
          </a:p>
        </p:txBody>
      </p:sp>
      <p:pic>
        <p:nvPicPr>
          <p:cNvPr id="26" name="Picture 25" descr="A monkey sitting on a yellow background&#10;&#10;Description automatically generated with low confidence">
            <a:extLst>
              <a:ext uri="{FF2B5EF4-FFF2-40B4-BE49-F238E27FC236}">
                <a16:creationId xmlns:a16="http://schemas.microsoft.com/office/drawing/2014/main" id="{1439DE77-163B-7E48-A051-0D4BF341432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6" t="14622" r="22517" b="18160"/>
          <a:stretch/>
        </p:blipFill>
        <p:spPr>
          <a:xfrm>
            <a:off x="4561285" y="857250"/>
            <a:ext cx="2848454" cy="2800350"/>
          </a:xfrm>
          <a:prstGeom prst="rect">
            <a:avLst/>
          </a:prstGeom>
        </p:spPr>
      </p:pic>
      <p:sp>
        <p:nvSpPr>
          <p:cNvPr id="27" name="Rectangle 3">
            <a:extLst>
              <a:ext uri="{FF2B5EF4-FFF2-40B4-BE49-F238E27FC236}">
                <a16:creationId xmlns:a16="http://schemas.microsoft.com/office/drawing/2014/main" id="{678EC8FF-C29B-0547-9D02-E149E0AF5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9069" y="71250"/>
            <a:ext cx="6858000" cy="4857750"/>
          </a:xfrm>
          <a:prstGeom prst="rect">
            <a:avLst/>
          </a:prstGeom>
          <a:noFill/>
          <a:ln w="168275" cmpd="thickThin" algn="ctr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7432" tIns="27432" rIns="27432" bIns="27432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5737" y="100821"/>
            <a:ext cx="1042914" cy="50005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5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5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6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6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7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>
            <a:extLst>
              <a:ext uri="{FF2B5EF4-FFF2-40B4-BE49-F238E27FC236}">
                <a16:creationId xmlns:a16="http://schemas.microsoft.com/office/drawing/2014/main" id="{8B9742E1-0097-1A40-B4E9-0FCB326B9357}"/>
              </a:ext>
            </a:extLst>
          </p:cNvPr>
          <p:cNvSpPr/>
          <p:nvPr/>
        </p:nvSpPr>
        <p:spPr>
          <a:xfrm>
            <a:off x="1600200" y="3314700"/>
            <a:ext cx="1143000" cy="6858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Key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2F9DEE-D355-5C4F-B157-6845A307A5AC}"/>
              </a:ext>
            </a:extLst>
          </p:cNvPr>
          <p:cNvSpPr/>
          <p:nvPr/>
        </p:nvSpPr>
        <p:spPr>
          <a:xfrm>
            <a:off x="4066579" y="3287952"/>
            <a:ext cx="1246585" cy="685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shark</a:t>
            </a:r>
            <a:endParaRPr lang="en-US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7CDF0B3-0467-8641-8AFC-24BC722BC402}"/>
              </a:ext>
            </a:extLst>
          </p:cNvPr>
          <p:cNvSpPr/>
          <p:nvPr/>
        </p:nvSpPr>
        <p:spPr>
          <a:xfrm>
            <a:off x="1352303" y="214500"/>
            <a:ext cx="757052" cy="4572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dirty="0"/>
              <a:t>Q10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A5CF690-B6D9-7D45-AD7D-75B7AD7EA568}"/>
              </a:ext>
            </a:extLst>
          </p:cNvPr>
          <p:cNvSpPr/>
          <p:nvPr/>
        </p:nvSpPr>
        <p:spPr>
          <a:xfrm>
            <a:off x="1248849" y="4305517"/>
            <a:ext cx="800100" cy="5143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5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  <a:hlinkClick r:id="rId5" action="ppaction://hlinksldjump"/>
              </a:rPr>
              <a:t>BACK</a:t>
            </a:r>
            <a:endParaRPr lang="en-US" sz="1050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Oval 2">
            <a:extLst>
              <a:ext uri="{FF2B5EF4-FFF2-40B4-BE49-F238E27FC236}">
                <a16:creationId xmlns:a16="http://schemas.microsoft.com/office/drawing/2014/main" id="{BEE07A80-07D3-474B-9CEC-A67F96B7AB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0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38837AE-D9B9-5045-BEB5-D01FC4470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8A3823B-0FE9-434C-94AF-53B136B2D0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F5EBB46-A646-B44B-93EF-0C59EB89CC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44E36D1-5BA3-2044-AFF9-F2CDC1DDF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4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D4FF30B-850D-6249-9354-29A3E43365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5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40C55E5-34ED-5140-9C33-AC35CC9B6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6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F3A124D-3341-F346-A2B2-8888FF8FA8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7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46CFAE4-60F6-0C48-900D-B0634A7D10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8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6C4833A-6D44-FF45-A1DC-B52C3FA1B7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9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EACD12E-0A24-694A-8F10-DD485D6E0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10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86CC230-5685-2D4B-8E30-900D0A371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11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F94B5C0-F0CD-834F-9A9C-B5FF81A535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12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3FC8EA3-02B7-7145-9E9B-F197C670B7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5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13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7C93352-A0CA-CB40-84AA-C87B67E711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14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AAA879A-1E33-2B4F-B1C5-DFFEC6DCE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15</a:t>
            </a:r>
          </a:p>
        </p:txBody>
      </p:sp>
      <p:sp>
        <p:nvSpPr>
          <p:cNvPr id="25" name="AutoShape 25">
            <a:extLst>
              <a:ext uri="{FF2B5EF4-FFF2-40B4-BE49-F238E27FC236}">
                <a16:creationId xmlns:a16="http://schemas.microsoft.com/office/drawing/2014/main" id="{DAB6F6C9-D84F-AB49-AA08-4C466F0DF5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5300" y="4562692"/>
            <a:ext cx="1028700" cy="457200"/>
          </a:xfrm>
          <a:prstGeom prst="bevel">
            <a:avLst>
              <a:gd name="adj" fmla="val 12500"/>
            </a:avLst>
          </a:prstGeom>
          <a:solidFill>
            <a:srgbClr val="66FF33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100" b="1">
                <a:solidFill>
                  <a:srgbClr val="0000FF"/>
                </a:solidFill>
                <a:latin typeface="Comic Sans MS" panose="030F0702030302020204" pitchFamily="66" charset="0"/>
              </a:rPr>
              <a:t>15s</a:t>
            </a:r>
          </a:p>
        </p:txBody>
      </p:sp>
      <p:pic>
        <p:nvPicPr>
          <p:cNvPr id="26" name="Picture 25" descr="A black and white fish&#10;&#10;Description automatically generated with low confidence">
            <a:extLst>
              <a:ext uri="{FF2B5EF4-FFF2-40B4-BE49-F238E27FC236}">
                <a16:creationId xmlns:a16="http://schemas.microsoft.com/office/drawing/2014/main" id="{D445388E-3F7E-CD4D-BEDE-036AD9CB367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6" t="24056" r="13941" b="27594"/>
          <a:stretch/>
        </p:blipFill>
        <p:spPr>
          <a:xfrm>
            <a:off x="2421136" y="914317"/>
            <a:ext cx="4301729" cy="2044386"/>
          </a:xfrm>
          <a:prstGeom prst="rect">
            <a:avLst/>
          </a:prstGeom>
        </p:spPr>
      </p:pic>
      <p:sp>
        <p:nvSpPr>
          <p:cNvPr id="27" name="Rectangle 3">
            <a:extLst>
              <a:ext uri="{FF2B5EF4-FFF2-40B4-BE49-F238E27FC236}">
                <a16:creationId xmlns:a16="http://schemas.microsoft.com/office/drawing/2014/main" id="{B403C5EC-36BD-9443-8D57-9FF6BDE7C5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9069" y="71250"/>
            <a:ext cx="6858000" cy="4857750"/>
          </a:xfrm>
          <a:prstGeom prst="rect">
            <a:avLst/>
          </a:prstGeom>
          <a:noFill/>
          <a:ln w="168275" cmpd="thickThin" algn="ctr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7432" tIns="27432" rIns="27432" bIns="27432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5737" y="100821"/>
            <a:ext cx="1042914" cy="50005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5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5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6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6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7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41"/>
          <p:cNvSpPr txBox="1">
            <a:spLocks noGrp="1"/>
          </p:cNvSpPr>
          <p:nvPr>
            <p:ph type="title"/>
          </p:nvPr>
        </p:nvSpPr>
        <p:spPr>
          <a:xfrm>
            <a:off x="1138844" y="1920240"/>
            <a:ext cx="6633556" cy="9174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AU" sz="6000" b="1" dirty="0">
                <a:latin typeface="Comic Sans MS" panose="030F0702030302020204" pitchFamily="66" charset="0"/>
              </a:rPr>
              <a:t>Find and circle</a:t>
            </a:r>
            <a:endParaRPr lang="en-US" sz="6000" dirty="0">
              <a:latin typeface="Comic Sans MS" panose="030F0702030302020204" pitchFamily="66" charset="0"/>
            </a:endParaRPr>
          </a:p>
        </p:txBody>
      </p:sp>
      <p:pic>
        <p:nvPicPr>
          <p:cNvPr id="160" name="Google Shape;160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8550" y="638950"/>
            <a:ext cx="1271449" cy="121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alendar&#10;&#10;Description automatically generated">
            <a:extLst>
              <a:ext uri="{FF2B5EF4-FFF2-40B4-BE49-F238E27FC236}">
                <a16:creationId xmlns:a16="http://schemas.microsoft.com/office/drawing/2014/main" id="{12F3DDC7-B2CC-BB4A-8DB3-E67712B2917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702" t="-1266" r="68126" b="92744"/>
          <a:stretch/>
        </p:blipFill>
        <p:spPr>
          <a:xfrm>
            <a:off x="5333091" y="2837700"/>
            <a:ext cx="628322" cy="7799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5737" y="100821"/>
            <a:ext cx="1042914" cy="50005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alendar&#10;&#10;Description automatically generated">
            <a:extLst>
              <a:ext uri="{FF2B5EF4-FFF2-40B4-BE49-F238E27FC236}">
                <a16:creationId xmlns:a16="http://schemas.microsoft.com/office/drawing/2014/main" id="{2BCCBCC4-23CD-2B45-B4BB-2D8549624D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504" y="63500"/>
            <a:ext cx="8847117" cy="501650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5E98F52-1353-EF41-AF28-83B1E6A4C74F}"/>
              </a:ext>
            </a:extLst>
          </p:cNvPr>
          <p:cNvSpPr/>
          <p:nvPr/>
        </p:nvSpPr>
        <p:spPr>
          <a:xfrm>
            <a:off x="1852551" y="878774"/>
            <a:ext cx="1686296" cy="439387"/>
          </a:xfrm>
          <a:prstGeom prst="ellipse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5D1E386-EEFA-8243-8946-26D8FF01A7D1}"/>
              </a:ext>
            </a:extLst>
          </p:cNvPr>
          <p:cNvSpPr/>
          <p:nvPr/>
        </p:nvSpPr>
        <p:spPr>
          <a:xfrm rot="5400000">
            <a:off x="-59874" y="2422073"/>
            <a:ext cx="2766953" cy="559129"/>
          </a:xfrm>
          <a:prstGeom prst="ellipse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1F9A889-3D80-0246-8A29-7B1F2FAB3E5A}"/>
              </a:ext>
            </a:extLst>
          </p:cNvPr>
          <p:cNvSpPr/>
          <p:nvPr/>
        </p:nvSpPr>
        <p:spPr>
          <a:xfrm>
            <a:off x="1945077" y="2142508"/>
            <a:ext cx="3660076" cy="636318"/>
          </a:xfrm>
          <a:prstGeom prst="ellipse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D4DF97B-9251-CA46-A59E-8A6D70E9997D}"/>
              </a:ext>
            </a:extLst>
          </p:cNvPr>
          <p:cNvSpPr/>
          <p:nvPr/>
        </p:nvSpPr>
        <p:spPr>
          <a:xfrm>
            <a:off x="1009403" y="4085114"/>
            <a:ext cx="1555667" cy="439387"/>
          </a:xfrm>
          <a:prstGeom prst="ellipse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575BA40-1E37-BA42-92B7-59B5CC50B64F}"/>
              </a:ext>
            </a:extLst>
          </p:cNvPr>
          <p:cNvSpPr/>
          <p:nvPr/>
        </p:nvSpPr>
        <p:spPr>
          <a:xfrm rot="5400000">
            <a:off x="902521" y="2018806"/>
            <a:ext cx="1840677" cy="439387"/>
          </a:xfrm>
          <a:prstGeom prst="ellipse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CD21F55-365D-CA4C-BF22-C46619FFDC2E}"/>
              </a:ext>
            </a:extLst>
          </p:cNvPr>
          <p:cNvSpPr/>
          <p:nvPr/>
        </p:nvSpPr>
        <p:spPr>
          <a:xfrm>
            <a:off x="2876797" y="2701637"/>
            <a:ext cx="2728355" cy="457201"/>
          </a:xfrm>
          <a:prstGeom prst="ellipse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D2FFDD0-29E6-DF46-9E7E-A59476C93930}"/>
              </a:ext>
            </a:extLst>
          </p:cNvPr>
          <p:cNvSpPr/>
          <p:nvPr/>
        </p:nvSpPr>
        <p:spPr>
          <a:xfrm>
            <a:off x="3390404" y="1323109"/>
            <a:ext cx="1858490" cy="439387"/>
          </a:xfrm>
          <a:prstGeom prst="ellipse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5737" y="100821"/>
            <a:ext cx="1042914" cy="50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7519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44"/>
          <p:cNvSpPr txBox="1">
            <a:spLocks noGrp="1"/>
          </p:cNvSpPr>
          <p:nvPr>
            <p:ph type="title"/>
          </p:nvPr>
        </p:nvSpPr>
        <p:spPr>
          <a:xfrm>
            <a:off x="720000" y="1610425"/>
            <a:ext cx="4875900" cy="19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2. Project: Animals</a:t>
            </a:r>
            <a:endParaRPr dirty="0">
              <a:latin typeface="Comic Sans MS" panose="030F0702030302020204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5737" y="100821"/>
            <a:ext cx="1042914" cy="50005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shark, fish&#10;&#10;Description automatically generated">
            <a:extLst>
              <a:ext uri="{FF2B5EF4-FFF2-40B4-BE49-F238E27FC236}">
                <a16:creationId xmlns:a16="http://schemas.microsoft.com/office/drawing/2014/main" id="{B43541CD-88F8-A34F-873C-F2F5E041A99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6350"/>
            <a:ext cx="9144000" cy="51308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725A0FD-3A12-6244-818F-8ADC17C3D560}"/>
              </a:ext>
            </a:extLst>
          </p:cNvPr>
          <p:cNvSpPr/>
          <p:nvPr/>
        </p:nvSpPr>
        <p:spPr>
          <a:xfrm>
            <a:off x="391886" y="3598223"/>
            <a:ext cx="2873828" cy="33250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B6A3C59-C493-6F45-85E9-B69831FC8FB5}"/>
              </a:ext>
            </a:extLst>
          </p:cNvPr>
          <p:cNvSpPr/>
          <p:nvPr/>
        </p:nvSpPr>
        <p:spPr>
          <a:xfrm>
            <a:off x="3331028" y="3598222"/>
            <a:ext cx="3556659" cy="33250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21755C7-B805-754D-9644-30132DEA1D47}"/>
              </a:ext>
            </a:extLst>
          </p:cNvPr>
          <p:cNvSpPr/>
          <p:nvPr/>
        </p:nvSpPr>
        <p:spPr>
          <a:xfrm>
            <a:off x="6953001" y="3598221"/>
            <a:ext cx="1882242" cy="33250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E9AA24-B514-FF42-98F8-B51F7480A413}"/>
              </a:ext>
            </a:extLst>
          </p:cNvPr>
          <p:cNvSpPr/>
          <p:nvPr/>
        </p:nvSpPr>
        <p:spPr>
          <a:xfrm>
            <a:off x="391886" y="3930730"/>
            <a:ext cx="1341911" cy="33250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01AB21-F9DA-8046-86B2-CEB82560D5A7}"/>
              </a:ext>
            </a:extLst>
          </p:cNvPr>
          <p:cNvSpPr/>
          <p:nvPr/>
        </p:nvSpPr>
        <p:spPr>
          <a:xfrm>
            <a:off x="1861457" y="3885967"/>
            <a:ext cx="2334762" cy="402324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79A4C78-09C1-A44D-ACE5-6F38F03180C1}"/>
              </a:ext>
            </a:extLst>
          </p:cNvPr>
          <p:cNvSpPr/>
          <p:nvPr/>
        </p:nvSpPr>
        <p:spPr>
          <a:xfrm>
            <a:off x="4323878" y="3908576"/>
            <a:ext cx="3742884" cy="33250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343094-2B47-BE4D-90ED-2649A2FB2F2C}"/>
              </a:ext>
            </a:extLst>
          </p:cNvPr>
          <p:cNvSpPr/>
          <p:nvPr/>
        </p:nvSpPr>
        <p:spPr>
          <a:xfrm>
            <a:off x="8132075" y="3883523"/>
            <a:ext cx="703167" cy="33250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9ED8C30-3119-C248-8284-A1B2793C1EDE}"/>
              </a:ext>
            </a:extLst>
          </p:cNvPr>
          <p:cNvSpPr/>
          <p:nvPr/>
        </p:nvSpPr>
        <p:spPr>
          <a:xfrm>
            <a:off x="391886" y="4263694"/>
            <a:ext cx="985977" cy="33250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A309AD8-A16A-4145-9270-159FE782CDF7}"/>
              </a:ext>
            </a:extLst>
          </p:cNvPr>
          <p:cNvSpPr/>
          <p:nvPr/>
        </p:nvSpPr>
        <p:spPr>
          <a:xfrm>
            <a:off x="1498215" y="4235118"/>
            <a:ext cx="4589433" cy="33250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49AF55D-01F0-7944-9014-6A59035EC595}"/>
              </a:ext>
            </a:extLst>
          </p:cNvPr>
          <p:cNvSpPr/>
          <p:nvPr/>
        </p:nvSpPr>
        <p:spPr>
          <a:xfrm>
            <a:off x="6215307" y="4264149"/>
            <a:ext cx="2608381" cy="33250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E1C725D-C1E3-1440-ADB2-58E17B5357AA}"/>
              </a:ext>
            </a:extLst>
          </p:cNvPr>
          <p:cNvSpPr/>
          <p:nvPr/>
        </p:nvSpPr>
        <p:spPr>
          <a:xfrm>
            <a:off x="391886" y="4565182"/>
            <a:ext cx="2873828" cy="33250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53e4140c-30ef-4480-a82c-dad7dc1aea8b" descr="53e4140c-30ef-4480-a82c-dad7dc1aea8b">
            <a:hlinkClick r:id="" action="ppaction://media"/>
            <a:extLst>
              <a:ext uri="{FF2B5EF4-FFF2-40B4-BE49-F238E27FC236}">
                <a16:creationId xmlns:a16="http://schemas.microsoft.com/office/drawing/2014/main" id="{18FD1FB4-A830-8C4F-A85D-D347CEFA51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-1280502" y="-26645"/>
            <a:ext cx="812800" cy="812800"/>
          </a:xfrm>
          <a:prstGeom prst="rect">
            <a:avLst/>
          </a:prstGeom>
        </p:spPr>
      </p:pic>
      <p:pic>
        <p:nvPicPr>
          <p:cNvPr id="22" name="fd689049-5977-4785-a73b-592f30e8f8c5" descr="fd689049-5977-4785-a73b-592f30e8f8c5">
            <a:hlinkClick r:id="" action="ppaction://media"/>
            <a:extLst>
              <a:ext uri="{FF2B5EF4-FFF2-40B4-BE49-F238E27FC236}">
                <a16:creationId xmlns:a16="http://schemas.microsoft.com/office/drawing/2014/main" id="{96ED8ABE-8ACA-424B-9393-D2055716E10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-1280502" y="786155"/>
            <a:ext cx="812800" cy="812800"/>
          </a:xfrm>
          <a:prstGeom prst="rect">
            <a:avLst/>
          </a:prstGeom>
        </p:spPr>
      </p:pic>
      <p:pic>
        <p:nvPicPr>
          <p:cNvPr id="27" name="21f7456b-f54b-4a90-9852-fe491c61bc62" descr="21f7456b-f54b-4a90-9852-fe491c61bc62">
            <a:hlinkClick r:id="" action="ppaction://media"/>
            <a:extLst>
              <a:ext uri="{FF2B5EF4-FFF2-40B4-BE49-F238E27FC236}">
                <a16:creationId xmlns:a16="http://schemas.microsoft.com/office/drawing/2014/main" id="{DFB1F118-E6FD-4B4C-AB93-07A2BAD08F67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-1328231" y="1758950"/>
            <a:ext cx="812800" cy="812800"/>
          </a:xfrm>
          <a:prstGeom prst="rect">
            <a:avLst/>
          </a:prstGeom>
        </p:spPr>
      </p:pic>
      <p:pic>
        <p:nvPicPr>
          <p:cNvPr id="28" name="Free TTS - Text to Speech Mp3 Free" descr="Free TTS - Text to Speech Mp3 Free">
            <a:hlinkClick r:id="" action="ppaction://media"/>
            <a:extLst>
              <a:ext uri="{FF2B5EF4-FFF2-40B4-BE49-F238E27FC236}">
                <a16:creationId xmlns:a16="http://schemas.microsoft.com/office/drawing/2014/main" id="{6A8D5233-63FA-1D45-A582-4E824A0BE5B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-1328231" y="2571750"/>
            <a:ext cx="812800" cy="812800"/>
          </a:xfrm>
          <a:prstGeom prst="rect">
            <a:avLst/>
          </a:prstGeom>
        </p:spPr>
      </p:pic>
      <p:pic>
        <p:nvPicPr>
          <p:cNvPr id="29" name="7bb0a666-d8c5-4aec-b0dd-6b7b4bd377ea" descr="7bb0a666-d8c5-4aec-b0dd-6b7b4bd377ea">
            <a:hlinkClick r:id="" action="ppaction://media"/>
            <a:extLst>
              <a:ext uri="{FF2B5EF4-FFF2-40B4-BE49-F238E27FC236}">
                <a16:creationId xmlns:a16="http://schemas.microsoft.com/office/drawing/2014/main" id="{BEF4C28B-1A7A-544D-B8DA-DD8759D124F1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-1306894" y="3358075"/>
            <a:ext cx="812800" cy="812800"/>
          </a:xfrm>
          <a:prstGeom prst="rect">
            <a:avLst/>
          </a:prstGeom>
        </p:spPr>
      </p:pic>
      <p:pic>
        <p:nvPicPr>
          <p:cNvPr id="30" name="Free TTS - Text to Speech Mp3 Free (1)" descr="Free TTS - Text to Speech Mp3 Free (1)">
            <a:hlinkClick r:id="" action="ppaction://media"/>
            <a:extLst>
              <a:ext uri="{FF2B5EF4-FFF2-40B4-BE49-F238E27FC236}">
                <a16:creationId xmlns:a16="http://schemas.microsoft.com/office/drawing/2014/main" id="{CFA6D471-FF20-D641-88BE-0117B9FBC281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-1306894" y="4190243"/>
            <a:ext cx="812800" cy="812800"/>
          </a:xfrm>
          <a:prstGeom prst="rect">
            <a:avLst/>
          </a:prstGeom>
        </p:spPr>
      </p:pic>
      <p:pic>
        <p:nvPicPr>
          <p:cNvPr id="31" name="Free TTS - Text to Speech Mp3 Free (2)" descr="Free TTS - Text to Speech Mp3 Free (2)">
            <a:hlinkClick r:id="" action="ppaction://media"/>
            <a:extLst>
              <a:ext uri="{FF2B5EF4-FFF2-40B4-BE49-F238E27FC236}">
                <a16:creationId xmlns:a16="http://schemas.microsoft.com/office/drawing/2014/main" id="{D1F2377C-61F1-C340-8233-AA092B5C9BD6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9611702" y="-26645"/>
            <a:ext cx="812800" cy="812800"/>
          </a:xfrm>
          <a:prstGeom prst="rect">
            <a:avLst/>
          </a:prstGeom>
        </p:spPr>
      </p:pic>
      <p:pic>
        <p:nvPicPr>
          <p:cNvPr id="32" name="Free TTS - Text to Speech Mp3 Free (3)" descr="Free TTS - Text to Speech Mp3 Free (3)">
            <a:hlinkClick r:id="" action="ppaction://media"/>
            <a:extLst>
              <a:ext uri="{FF2B5EF4-FFF2-40B4-BE49-F238E27FC236}">
                <a16:creationId xmlns:a16="http://schemas.microsoft.com/office/drawing/2014/main" id="{64639A6A-A582-6E4F-BF97-2C389EFE4E68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9611702" y="903874"/>
            <a:ext cx="812800" cy="812800"/>
          </a:xfrm>
          <a:prstGeom prst="rect">
            <a:avLst/>
          </a:prstGeom>
        </p:spPr>
      </p:pic>
      <p:pic>
        <p:nvPicPr>
          <p:cNvPr id="33" name="Free TTS - Text to Speech Mp3 Free (4)" descr="Free TTS - Text to Speech Mp3 Free (4)">
            <a:hlinkClick r:id="" action="ppaction://media"/>
            <a:extLst>
              <a:ext uri="{FF2B5EF4-FFF2-40B4-BE49-F238E27FC236}">
                <a16:creationId xmlns:a16="http://schemas.microsoft.com/office/drawing/2014/main" id="{499A337D-3F3C-BF49-B991-C8B9955230B5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9611702" y="1834393"/>
            <a:ext cx="812800" cy="8128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5737" y="100821"/>
            <a:ext cx="1042914" cy="50005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15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4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440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008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680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1056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192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1080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888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8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2"/>
          <p:cNvSpPr txBox="1">
            <a:spLocks noGrp="1"/>
          </p:cNvSpPr>
          <p:nvPr>
            <p:ph type="title"/>
          </p:nvPr>
        </p:nvSpPr>
        <p:spPr>
          <a:xfrm>
            <a:off x="2065493" y="574622"/>
            <a:ext cx="5121370" cy="87205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FUN TIME</a:t>
            </a:r>
            <a:br>
              <a:rPr lang="en" sz="6000" dirty="0"/>
            </a:br>
            <a:r>
              <a:rPr lang="en" sz="6000" dirty="0"/>
              <a:t>The Beach </a:t>
            </a:r>
            <a:r>
              <a:rPr lang="en" sz="6000" dirty="0" smtClean="0"/>
              <a:t>Really </a:t>
            </a:r>
            <a:endParaRPr sz="6000" dirty="0"/>
          </a:p>
        </p:txBody>
      </p:sp>
      <p:pic>
        <p:nvPicPr>
          <p:cNvPr id="167" name="Google Shape;167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2945" y="164383"/>
            <a:ext cx="1105875" cy="89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42"/>
          <p:cNvPicPr preferRelativeResize="0"/>
          <p:nvPr/>
        </p:nvPicPr>
        <p:blipFill rotWithShape="1">
          <a:blip r:embed="rId3">
            <a:alphaModFix/>
          </a:blip>
          <a:srcRect t="35161"/>
          <a:stretch/>
        </p:blipFill>
        <p:spPr>
          <a:xfrm>
            <a:off x="6619950" y="867775"/>
            <a:ext cx="1105875" cy="57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Young Tarzan | The Parody Wiki | Fandom">
            <a:extLst>
              <a:ext uri="{FF2B5EF4-FFF2-40B4-BE49-F238E27FC236}">
                <a16:creationId xmlns:a16="http://schemas.microsoft.com/office/drawing/2014/main" id="{6ECF76A6-6FA8-A04E-8987-BE4EBED6C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36" y="1481537"/>
            <a:ext cx="3396107" cy="34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ermaid Cartoon transparent PNG - StickPNG">
            <a:extLst>
              <a:ext uri="{FF2B5EF4-FFF2-40B4-BE49-F238E27FC236}">
                <a16:creationId xmlns:a16="http://schemas.microsoft.com/office/drawing/2014/main" id="{BECE840B-4767-F643-83A1-981B588A98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29899" y="1706621"/>
            <a:ext cx="3272496" cy="327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5737" y="100821"/>
            <a:ext cx="1042914" cy="50005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51"/>
          <p:cNvSpPr txBox="1">
            <a:spLocks noGrp="1"/>
          </p:cNvSpPr>
          <p:nvPr>
            <p:ph type="title"/>
          </p:nvPr>
        </p:nvSpPr>
        <p:spPr>
          <a:xfrm>
            <a:off x="2050036" y="1175838"/>
            <a:ext cx="5561943" cy="19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Animal Display</a:t>
            </a:r>
            <a:endParaRPr dirty="0">
              <a:latin typeface="Comic Sans MS" panose="030F0702030302020204" pitchFamily="66" charset="0"/>
            </a:endParaRPr>
          </a:p>
        </p:txBody>
      </p:sp>
      <p:pic>
        <p:nvPicPr>
          <p:cNvPr id="283" name="Google Shape;283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5983" y="531534"/>
            <a:ext cx="1174100" cy="94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83412" y="3091338"/>
            <a:ext cx="1427725" cy="152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21;p46">
            <a:extLst>
              <a:ext uri="{FF2B5EF4-FFF2-40B4-BE49-F238E27FC236}">
                <a16:creationId xmlns:a16="http://schemas.microsoft.com/office/drawing/2014/main" id="{9F195000-1475-5646-BB96-DACBBD363D99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5230" y="2866292"/>
            <a:ext cx="2035262" cy="2177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5737" y="100821"/>
            <a:ext cx="1042914" cy="50005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026877" y="2791772"/>
            <a:ext cx="5090246" cy="21121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81443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zh-CN" sz="525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Good bye.</a:t>
            </a:r>
          </a:p>
          <a:p>
            <a:pPr marL="0" marR="0" lvl="0" indent="0" algn="ctr" defTabSz="81443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zh-CN" sz="525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See you again!</a:t>
            </a:r>
            <a:endParaRPr kumimoji="0" lang="zh-CN" altLang="en-US" sz="5250" b="1" i="0" u="none" strike="noStrike" kern="1200" cap="none" spc="0" normalizeH="0" baseline="0" noProof="0" dirty="0">
              <a:ln>
                <a:noFill/>
              </a:ln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黑体" panose="02010609060101010101" pitchFamily="2" charset="-122"/>
              <a:cs typeface="+mn-cs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55280" y="105486"/>
            <a:ext cx="937562" cy="4705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8852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whiteboard&#10;&#10;Description automatically generated">
            <a:extLst>
              <a:ext uri="{FF2B5EF4-FFF2-40B4-BE49-F238E27FC236}">
                <a16:creationId xmlns:a16="http://schemas.microsoft.com/office/drawing/2014/main" id="{58447F3F-B0DF-BA4E-9618-9E5C3CAD90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714" y="0"/>
            <a:ext cx="6866572" cy="5143500"/>
          </a:xfrm>
          <a:prstGeom prst="rect">
            <a:avLst/>
          </a:prstGeom>
        </p:spPr>
      </p:pic>
      <p:sp>
        <p:nvSpPr>
          <p:cNvPr id="4104" name="Text Box 8">
            <a:extLst>
              <a:ext uri="{FF2B5EF4-FFF2-40B4-BE49-F238E27FC236}">
                <a16:creationId xmlns:a16="http://schemas.microsoft.com/office/drawing/2014/main" id="{FE33FE9D-8B4A-4642-90C0-FF91883D10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2000250"/>
            <a:ext cx="58864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 i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</a:rPr>
              <a:t>In the Racing Game of Knowledge</a:t>
            </a:r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C8A2D677-1F58-C449-976C-C5BEB30269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050" y="2743200"/>
            <a:ext cx="58864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 i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</a:rPr>
              <a:t>Who will finish first?</a:t>
            </a:r>
          </a:p>
        </p:txBody>
      </p:sp>
      <p:sp>
        <p:nvSpPr>
          <p:cNvPr id="4" name="Frame 3">
            <a:hlinkClick r:id="" action="ppaction://hlinkshowjump?jump=nextslide" highlightClick="1">
              <a:snd r:embed="rId5" name="click-one-v2.wav"/>
            </a:hlinkClick>
            <a:extLst>
              <a:ext uri="{FF2B5EF4-FFF2-40B4-BE49-F238E27FC236}">
                <a16:creationId xmlns:a16="http://schemas.microsoft.com/office/drawing/2014/main" id="{5211F33F-5E51-A84B-9097-4292A2C34127}"/>
              </a:ext>
            </a:extLst>
          </p:cNvPr>
          <p:cNvSpPr/>
          <p:nvPr/>
        </p:nvSpPr>
        <p:spPr>
          <a:xfrm>
            <a:off x="1371600" y="3829050"/>
            <a:ext cx="1657350" cy="457200"/>
          </a:xfrm>
          <a:prstGeom prst="fram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050" b="1" i="1" dirty="0">
                <a:solidFill>
                  <a:schemeClr val="tx1"/>
                </a:solidFill>
                <a:latin typeface="Verdana" pitchFamily="34" charset="0"/>
              </a:rPr>
              <a:t>Click Here to Start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5737" y="100821"/>
            <a:ext cx="1042914" cy="50005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intro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4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1485E8BE-5C26-264A-8737-2CCF67892D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947" y="71250"/>
            <a:ext cx="7653983" cy="4857750"/>
          </a:xfrm>
          <a:prstGeom prst="rect">
            <a:avLst/>
          </a:prstGeom>
        </p:spPr>
      </p:pic>
      <p:pic>
        <p:nvPicPr>
          <p:cNvPr id="14338" name="Picture 15" descr="PPT40.png">
            <a:extLst>
              <a:ext uri="{FF2B5EF4-FFF2-40B4-BE49-F238E27FC236}">
                <a16:creationId xmlns:a16="http://schemas.microsoft.com/office/drawing/2014/main" id="{F4FA93A2-3A2C-994B-BAEB-214B2C8BD2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20" y="1406640"/>
            <a:ext cx="3789051" cy="304422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9" name="AutoShape 4">
            <a:extLst>
              <a:ext uri="{FF2B5EF4-FFF2-40B4-BE49-F238E27FC236}">
                <a16:creationId xmlns:a16="http://schemas.microsoft.com/office/drawing/2014/main" id="{D675C2A0-1A62-8F4F-932F-6233C5AA223C}"/>
              </a:ext>
            </a:extLst>
          </p:cNvPr>
          <p:cNvSpPr>
            <a:spLocks noChangeArrowheads="1"/>
          </p:cNvSpPr>
          <p:nvPr/>
        </p:nvSpPr>
        <p:spPr bwMode="auto">
          <a:xfrm rot="4006682">
            <a:off x="1843651" y="-1645982"/>
            <a:ext cx="1373982" cy="4386263"/>
          </a:xfrm>
          <a:prstGeom prst="irregularSeal2">
            <a:avLst/>
          </a:prstGeom>
          <a:solidFill>
            <a:srgbClr val="FFFFFF">
              <a:alpha val="87842"/>
            </a:srgbClr>
          </a:solidFill>
          <a:ln w="9525" algn="in">
            <a:solidFill>
              <a:srgbClr val="000000"/>
            </a:solidFill>
            <a:miter lim="800000"/>
            <a:headEnd/>
            <a:tailEnd/>
          </a:ln>
        </p:spPr>
        <p:txBody>
          <a:bodyPr lIns="27432" tIns="27432" rIns="27432" bIns="27432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AC600DB-CAD4-E24A-9D09-F40673272A25}"/>
              </a:ext>
            </a:extLst>
          </p:cNvPr>
          <p:cNvSpPr/>
          <p:nvPr/>
        </p:nvSpPr>
        <p:spPr>
          <a:xfrm>
            <a:off x="4254272" y="1406640"/>
            <a:ext cx="3618498" cy="3044220"/>
          </a:xfrm>
          <a:prstGeom prst="rect">
            <a:avLst/>
          </a:prstGeom>
          <a:solidFill>
            <a:srgbClr val="3366FF">
              <a:alpha val="38000"/>
            </a:srgbClr>
          </a:solidFill>
          <a:ln w="4762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1500" b="1" dirty="0">
                <a:solidFill>
                  <a:schemeClr val="tx1"/>
                </a:solidFill>
                <a:latin typeface="Comic Sans MS" panose="030F0702030302020204" pitchFamily="66" charset="0"/>
              </a:rPr>
              <a:t>Instructions:</a:t>
            </a:r>
          </a:p>
          <a:p>
            <a:pPr eaLnBrk="1" hangingPunct="1">
              <a:defRPr/>
            </a:pPr>
            <a:endParaRPr lang="en-US" sz="15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257175" indent="-257175">
              <a:buFont typeface="+mj-lt"/>
              <a:buAutoNum type="arabicPeriod"/>
              <a:defRPr/>
            </a:pPr>
            <a:r>
              <a:rPr lang="en-US" sz="1500" b="1" dirty="0">
                <a:solidFill>
                  <a:schemeClr val="tx1"/>
                </a:solidFill>
                <a:latin typeface="Comic Sans MS" panose="030F0702030302020204" pitchFamily="66" charset="0"/>
              </a:rPr>
              <a:t>Divide into Teams.</a:t>
            </a:r>
            <a:br>
              <a:rPr lang="en-US" sz="150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endParaRPr lang="en-US" sz="15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257175" indent="-257175">
              <a:buFont typeface="+mj-lt"/>
              <a:buAutoNum type="arabicPeriod"/>
              <a:defRPr/>
            </a:pPr>
            <a:r>
              <a:rPr lang="en-US" sz="1500" b="1" dirty="0">
                <a:solidFill>
                  <a:schemeClr val="tx1"/>
                </a:solidFill>
                <a:latin typeface="Comic Sans MS" panose="030F0702030302020204" pitchFamily="66" charset="0"/>
              </a:rPr>
              <a:t>Each team is asked a question. If they answer correctly, click their teams color button to move their car.</a:t>
            </a:r>
            <a:br>
              <a:rPr lang="en-US" sz="1500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endParaRPr lang="en-US" sz="15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257175" indent="-257175">
              <a:lnSpc>
                <a:spcPct val="80000"/>
              </a:lnSpc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sz="1500" b="1" dirty="0">
                <a:solidFill>
                  <a:schemeClr val="tx1"/>
                </a:solidFill>
                <a:latin typeface="Comic Sans MS" panose="030F0702030302020204" pitchFamily="66" charset="0"/>
              </a:rPr>
              <a:t>Five correct answers will cross the finish line and win the race.</a:t>
            </a:r>
          </a:p>
          <a:p>
            <a:pPr algn="ctr" eaLnBrk="1" hangingPunct="1">
              <a:defRPr/>
            </a:pPr>
            <a:endParaRPr lang="en-US" sz="105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AE2AD9E-04A0-B746-9D32-255A2EB2C199}"/>
              </a:ext>
            </a:extLst>
          </p:cNvPr>
          <p:cNvSpPr/>
          <p:nvPr/>
        </p:nvSpPr>
        <p:spPr>
          <a:xfrm>
            <a:off x="1814869" y="3271650"/>
            <a:ext cx="270765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CBC81D-5E62-2B40-94FC-BCC2078B730D}"/>
              </a:ext>
            </a:extLst>
          </p:cNvPr>
          <p:cNvSpPr/>
          <p:nvPr/>
        </p:nvSpPr>
        <p:spPr>
          <a:xfrm>
            <a:off x="3186469" y="1099950"/>
            <a:ext cx="5715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2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40967F7-3ABD-2247-8B5C-845546EF6201}"/>
              </a:ext>
            </a:extLst>
          </p:cNvPr>
          <p:cNvCxnSpPr/>
          <p:nvPr/>
        </p:nvCxnSpPr>
        <p:spPr>
          <a:xfrm rot="10800000" flipV="1">
            <a:off x="2729269" y="1385700"/>
            <a:ext cx="514350" cy="2286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5CDB376-4494-0E46-9346-A5A81610D21A}"/>
              </a:ext>
            </a:extLst>
          </p:cNvPr>
          <p:cNvCxnSpPr/>
          <p:nvPr/>
        </p:nvCxnSpPr>
        <p:spPr>
          <a:xfrm rot="10800000">
            <a:off x="1586269" y="3214500"/>
            <a:ext cx="228600" cy="17145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5" name="Rectangle 3">
            <a:extLst>
              <a:ext uri="{FF2B5EF4-FFF2-40B4-BE49-F238E27FC236}">
                <a16:creationId xmlns:a16="http://schemas.microsoft.com/office/drawing/2014/main" id="{A02DA612-B7C0-954C-ABFA-6FB271D12B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947" y="71250"/>
            <a:ext cx="7626122" cy="4857750"/>
          </a:xfrm>
          <a:prstGeom prst="rect">
            <a:avLst/>
          </a:prstGeom>
          <a:noFill/>
          <a:ln w="168275" cmpd="thickThin" algn="ctr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7432" tIns="27432" rIns="27432" bIns="27432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/>
          </a:p>
        </p:txBody>
      </p:sp>
      <p:sp>
        <p:nvSpPr>
          <p:cNvPr id="14346" name="WordArt 5">
            <a:extLst>
              <a:ext uri="{FF2B5EF4-FFF2-40B4-BE49-F238E27FC236}">
                <a16:creationId xmlns:a16="http://schemas.microsoft.com/office/drawing/2014/main" id="{A8250026-251A-324C-BC82-174C8977456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43369" y="185550"/>
            <a:ext cx="2114550" cy="8001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105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84776"/>
                    </a:gs>
                    <a:gs pos="100000">
                      <a:srgbClr val="3399FF"/>
                    </a:gs>
                  </a:gsLst>
                  <a:lin ang="5400000" scaled="1"/>
                </a:gradFill>
                <a:latin typeface="Arial Black" panose="020B0604020202020204" pitchFamily="34" charset="0"/>
                <a:cs typeface="Arial Black" panose="020B0604020202020204" pitchFamily="34" charset="0"/>
              </a:rPr>
              <a:t>The Beach Rally</a:t>
            </a:r>
          </a:p>
        </p:txBody>
      </p:sp>
      <p:sp>
        <p:nvSpPr>
          <p:cNvPr id="31" name="Text Box 2">
            <a:hlinkClick r:id="" action="ppaction://hlinkshowjump?jump=nextslide" highlightClick="1">
              <a:snd r:embed="rId5" name="click-one-v2.wav"/>
            </a:hlinkClick>
            <a:extLst>
              <a:ext uri="{FF2B5EF4-FFF2-40B4-BE49-F238E27FC236}">
                <a16:creationId xmlns:a16="http://schemas.microsoft.com/office/drawing/2014/main" id="{239A5D9A-DF1D-074D-84C9-80EE7EBEA8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3669" y="4757550"/>
            <a:ext cx="2000250" cy="32316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0070C0"/>
              </a:gs>
              <a:gs pos="100000">
                <a:schemeClr val="accent1">
                  <a:lumMod val="75000"/>
                </a:schemeClr>
              </a:gs>
            </a:gsLst>
            <a:lin ang="5400000" scaled="0"/>
          </a:gradFill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1500" b="1" dirty="0">
                <a:solidFill>
                  <a:schemeClr val="bg1"/>
                </a:solidFill>
                <a:latin typeface="Arial" charset="0"/>
              </a:rPr>
              <a:t>Play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5CC685C-4A24-414E-A900-EB4B7605C157}"/>
              </a:ext>
            </a:extLst>
          </p:cNvPr>
          <p:cNvCxnSpPr/>
          <p:nvPr/>
        </p:nvCxnSpPr>
        <p:spPr>
          <a:xfrm>
            <a:off x="3643669" y="1385700"/>
            <a:ext cx="400050" cy="2286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5737" y="100821"/>
            <a:ext cx="1042914" cy="50005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086E6E7A-28A5-8345-B706-A23B317D59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2532" y="0"/>
            <a:ext cx="8480952" cy="5143500"/>
          </a:xfrm>
          <a:prstGeom prst="rect">
            <a:avLst/>
          </a:prstGeom>
        </p:spPr>
      </p:pic>
      <p:sp>
        <p:nvSpPr>
          <p:cNvPr id="15362" name="Rectangle 39">
            <a:extLst>
              <a:ext uri="{FF2B5EF4-FFF2-40B4-BE49-F238E27FC236}">
                <a16:creationId xmlns:a16="http://schemas.microsoft.com/office/drawing/2014/main" id="{5A63B02A-63F7-C548-9736-F5F6F9FE53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107" y="1771650"/>
            <a:ext cx="140384" cy="3257550"/>
          </a:xfrm>
          <a:prstGeom prst="rect">
            <a:avLst/>
          </a:prstGeom>
          <a:blipFill dpi="0" rotWithShape="0">
            <a:blip r:embed="rId8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/>
          </a:p>
        </p:txBody>
      </p:sp>
      <p:sp>
        <p:nvSpPr>
          <p:cNvPr id="25" name="Rectangle 18">
            <a:extLst>
              <a:ext uri="{FF2B5EF4-FFF2-40B4-BE49-F238E27FC236}">
                <a16:creationId xmlns:a16="http://schemas.microsoft.com/office/drawing/2014/main" id="{DF414007-9B1D-014F-B0D4-A2021E47D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4931" y="292893"/>
            <a:ext cx="1614417" cy="4572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50000">
                <a:srgbClr val="FFFFFF"/>
              </a:gs>
              <a:gs pos="100000">
                <a:srgbClr val="FF0000"/>
              </a:gs>
            </a:gsLst>
            <a:lin ang="5400000" scaled="1"/>
          </a:gradFill>
          <a:ln w="19050" algn="in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</p:spPr>
        <p:txBody>
          <a:bodyPr lIns="27432" tIns="27432" rIns="27432" bIns="27432" anchor="ctr"/>
          <a:lstStyle/>
          <a:p>
            <a:pPr algn="ctr" eaLnBrk="1" hangingPunct="1">
              <a:defRPr/>
            </a:pPr>
            <a:r>
              <a:rPr lang="en-US" sz="1500" b="1" dirty="0">
                <a:latin typeface="Comic Sans MS" panose="030F0702030302020204" pitchFamily="66" charset="0"/>
              </a:rPr>
              <a:t>Team  - Red</a:t>
            </a:r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D440B306-E39E-5E45-8B90-3D9C6D29C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2318" y="292893"/>
            <a:ext cx="1842541" cy="457200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50000">
                <a:srgbClr val="FFFFFF"/>
              </a:gs>
              <a:gs pos="100000">
                <a:srgbClr val="0000FF"/>
              </a:gs>
            </a:gsLst>
            <a:lin ang="5400000" scaled="1"/>
          </a:gradFill>
          <a:ln w="19050" algn="in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</p:spPr>
        <p:txBody>
          <a:bodyPr lIns="27432" tIns="27432" rIns="27432" bIns="27432" anchor="ctr"/>
          <a:lstStyle/>
          <a:p>
            <a:pPr algn="ctr" eaLnBrk="1" hangingPunct="1">
              <a:defRPr/>
            </a:pPr>
            <a:r>
              <a:rPr lang="en-US" sz="1500" b="1" dirty="0">
                <a:latin typeface="Comic Sans MS" panose="030F0702030302020204" pitchFamily="66" charset="0"/>
              </a:rPr>
              <a:t>Team  - Blue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D3AB557-8262-C446-9A35-64A6F233FB8E}"/>
              </a:ext>
            </a:extLst>
          </p:cNvPr>
          <p:cNvCxnSpPr>
            <a:cxnSpLocks/>
          </p:cNvCxnSpPr>
          <p:nvPr/>
        </p:nvCxnSpPr>
        <p:spPr>
          <a:xfrm flipV="1">
            <a:off x="1952007" y="342900"/>
            <a:ext cx="171450" cy="2286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BC3EB66-BE6E-A441-BE5B-8A221A76E960}"/>
              </a:ext>
            </a:extLst>
          </p:cNvPr>
          <p:cNvCxnSpPr>
            <a:endCxn id="25" idx="1"/>
          </p:cNvCxnSpPr>
          <p:nvPr/>
        </p:nvCxnSpPr>
        <p:spPr>
          <a:xfrm>
            <a:off x="1580532" y="292893"/>
            <a:ext cx="914399" cy="2286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AE4D9EB-2175-EB4D-8061-0A6DADA17ED1}"/>
              </a:ext>
            </a:extLst>
          </p:cNvPr>
          <p:cNvCxnSpPr>
            <a:cxnSpLocks/>
            <a:endCxn id="26" idx="1"/>
          </p:cNvCxnSpPr>
          <p:nvPr/>
        </p:nvCxnSpPr>
        <p:spPr>
          <a:xfrm>
            <a:off x="4052270" y="521493"/>
            <a:ext cx="400048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F37722F-B31C-B64E-969A-CC814166B19C}"/>
              </a:ext>
            </a:extLst>
          </p:cNvPr>
          <p:cNvCxnSpPr>
            <a:cxnSpLocks/>
            <a:stCxn id="25" idx="3"/>
          </p:cNvCxnSpPr>
          <p:nvPr/>
        </p:nvCxnSpPr>
        <p:spPr>
          <a:xfrm>
            <a:off x="4109348" y="521493"/>
            <a:ext cx="214384" cy="2857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8852DBB-9D28-9B41-A862-261221E468F9}"/>
              </a:ext>
            </a:extLst>
          </p:cNvPr>
          <p:cNvCxnSpPr>
            <a:cxnSpLocks/>
            <a:stCxn id="26" idx="3"/>
          </p:cNvCxnSpPr>
          <p:nvPr/>
        </p:nvCxnSpPr>
        <p:spPr>
          <a:xfrm flipH="1">
            <a:off x="6166820" y="521493"/>
            <a:ext cx="128039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1" descr="bigcar">
            <a:extLst>
              <a:ext uri="{FF2B5EF4-FFF2-40B4-BE49-F238E27FC236}">
                <a16:creationId xmlns:a16="http://schemas.microsoft.com/office/drawing/2014/main" id="{7653C926-5842-8E41-933E-8E4AEB37C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195" y="2343150"/>
            <a:ext cx="1029483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1" descr="bigcar">
            <a:extLst>
              <a:ext uri="{FF2B5EF4-FFF2-40B4-BE49-F238E27FC236}">
                <a16:creationId xmlns:a16="http://schemas.microsoft.com/office/drawing/2014/main" id="{8F60FCE8-D3B9-6442-81E6-D811BD3F6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196" y="3673187"/>
            <a:ext cx="1029483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Oval 17">
            <a:hlinkClick r:id="rId11" action="ppaction://hlinksldjump"/>
            <a:extLst>
              <a:ext uri="{FF2B5EF4-FFF2-40B4-BE49-F238E27FC236}">
                <a16:creationId xmlns:a16="http://schemas.microsoft.com/office/drawing/2014/main" id="{F69C4130-0BF4-9F4B-B78B-AADF667FFC01}"/>
              </a:ext>
            </a:extLst>
          </p:cNvPr>
          <p:cNvSpPr/>
          <p:nvPr/>
        </p:nvSpPr>
        <p:spPr>
          <a:xfrm>
            <a:off x="466107" y="1028700"/>
            <a:ext cx="561536" cy="4000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Q1</a:t>
            </a:r>
          </a:p>
        </p:txBody>
      </p:sp>
      <p:sp>
        <p:nvSpPr>
          <p:cNvPr id="19" name="Oval 18">
            <a:hlinkClick r:id="rId12" action="ppaction://hlinksldjump"/>
            <a:extLst>
              <a:ext uri="{FF2B5EF4-FFF2-40B4-BE49-F238E27FC236}">
                <a16:creationId xmlns:a16="http://schemas.microsoft.com/office/drawing/2014/main" id="{AAF8BC0D-A446-6D49-9CE5-FC34F9FE9865}"/>
              </a:ext>
            </a:extLst>
          </p:cNvPr>
          <p:cNvSpPr/>
          <p:nvPr/>
        </p:nvSpPr>
        <p:spPr>
          <a:xfrm>
            <a:off x="1184351" y="1058017"/>
            <a:ext cx="561536" cy="4000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Q2</a:t>
            </a:r>
          </a:p>
        </p:txBody>
      </p:sp>
      <p:sp>
        <p:nvSpPr>
          <p:cNvPr id="21" name="Oval 20">
            <a:hlinkClick r:id="rId13" action="ppaction://hlinksldjump"/>
            <a:extLst>
              <a:ext uri="{FF2B5EF4-FFF2-40B4-BE49-F238E27FC236}">
                <a16:creationId xmlns:a16="http://schemas.microsoft.com/office/drawing/2014/main" id="{589074C5-73BC-EA48-A0B0-48E914611A1B}"/>
              </a:ext>
            </a:extLst>
          </p:cNvPr>
          <p:cNvSpPr/>
          <p:nvPr/>
        </p:nvSpPr>
        <p:spPr>
          <a:xfrm>
            <a:off x="1840056" y="1058017"/>
            <a:ext cx="561536" cy="4000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Q3</a:t>
            </a:r>
          </a:p>
        </p:txBody>
      </p:sp>
      <p:sp>
        <p:nvSpPr>
          <p:cNvPr id="29" name="Oval 28">
            <a:hlinkClick r:id="rId14" action="ppaction://hlinksldjump"/>
            <a:extLst>
              <a:ext uri="{FF2B5EF4-FFF2-40B4-BE49-F238E27FC236}">
                <a16:creationId xmlns:a16="http://schemas.microsoft.com/office/drawing/2014/main" id="{5CFDEB90-C390-8E46-8434-56CE6573207E}"/>
              </a:ext>
            </a:extLst>
          </p:cNvPr>
          <p:cNvSpPr/>
          <p:nvPr/>
        </p:nvSpPr>
        <p:spPr>
          <a:xfrm>
            <a:off x="2533219" y="1058017"/>
            <a:ext cx="561536" cy="4000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Q4</a:t>
            </a:r>
          </a:p>
        </p:txBody>
      </p:sp>
      <p:sp>
        <p:nvSpPr>
          <p:cNvPr id="32" name="Oval 31">
            <a:hlinkClick r:id="rId15" action="ppaction://hlinksldjump"/>
            <a:extLst>
              <a:ext uri="{FF2B5EF4-FFF2-40B4-BE49-F238E27FC236}">
                <a16:creationId xmlns:a16="http://schemas.microsoft.com/office/drawing/2014/main" id="{A12406BB-7122-F64B-9DC5-341203ABB443}"/>
              </a:ext>
            </a:extLst>
          </p:cNvPr>
          <p:cNvSpPr/>
          <p:nvPr/>
        </p:nvSpPr>
        <p:spPr>
          <a:xfrm>
            <a:off x="3261191" y="1058017"/>
            <a:ext cx="561536" cy="4000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Q5</a:t>
            </a:r>
          </a:p>
        </p:txBody>
      </p:sp>
      <p:sp>
        <p:nvSpPr>
          <p:cNvPr id="33" name="Oval 32">
            <a:hlinkClick r:id="rId16" action="ppaction://hlinksldjump"/>
            <a:extLst>
              <a:ext uri="{FF2B5EF4-FFF2-40B4-BE49-F238E27FC236}">
                <a16:creationId xmlns:a16="http://schemas.microsoft.com/office/drawing/2014/main" id="{3DE546FF-5976-2847-A78A-9416FAB72312}"/>
              </a:ext>
            </a:extLst>
          </p:cNvPr>
          <p:cNvSpPr/>
          <p:nvPr/>
        </p:nvSpPr>
        <p:spPr>
          <a:xfrm>
            <a:off x="4035626" y="1058017"/>
            <a:ext cx="561536" cy="4000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Q6</a:t>
            </a:r>
          </a:p>
        </p:txBody>
      </p:sp>
      <p:sp>
        <p:nvSpPr>
          <p:cNvPr id="35" name="Oval 34">
            <a:hlinkClick r:id="rId17" action="ppaction://hlinksldjump"/>
            <a:extLst>
              <a:ext uri="{FF2B5EF4-FFF2-40B4-BE49-F238E27FC236}">
                <a16:creationId xmlns:a16="http://schemas.microsoft.com/office/drawing/2014/main" id="{BD2DC54C-B133-5D43-8B4F-BE0C19EFDDAD}"/>
              </a:ext>
            </a:extLst>
          </p:cNvPr>
          <p:cNvSpPr/>
          <p:nvPr/>
        </p:nvSpPr>
        <p:spPr>
          <a:xfrm>
            <a:off x="4778572" y="1042986"/>
            <a:ext cx="685834" cy="4000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Q7</a:t>
            </a:r>
          </a:p>
        </p:txBody>
      </p:sp>
      <p:sp>
        <p:nvSpPr>
          <p:cNvPr id="36" name="Oval 35">
            <a:hlinkClick r:id="rId18" action="ppaction://hlinksldjump"/>
            <a:extLst>
              <a:ext uri="{FF2B5EF4-FFF2-40B4-BE49-F238E27FC236}">
                <a16:creationId xmlns:a16="http://schemas.microsoft.com/office/drawing/2014/main" id="{960B65AC-11D9-FA45-8AA6-2193EC19E908}"/>
              </a:ext>
            </a:extLst>
          </p:cNvPr>
          <p:cNvSpPr/>
          <p:nvPr/>
        </p:nvSpPr>
        <p:spPr>
          <a:xfrm>
            <a:off x="5625578" y="1058017"/>
            <a:ext cx="631728" cy="4000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Q8</a:t>
            </a:r>
          </a:p>
        </p:txBody>
      </p:sp>
      <p:sp>
        <p:nvSpPr>
          <p:cNvPr id="37" name="Oval 36">
            <a:hlinkClick r:id="rId19" action="ppaction://hlinksldjump"/>
            <a:extLst>
              <a:ext uri="{FF2B5EF4-FFF2-40B4-BE49-F238E27FC236}">
                <a16:creationId xmlns:a16="http://schemas.microsoft.com/office/drawing/2014/main" id="{F484299E-556E-C44E-AA3B-2D9BF0071AEC}"/>
              </a:ext>
            </a:extLst>
          </p:cNvPr>
          <p:cNvSpPr/>
          <p:nvPr/>
        </p:nvSpPr>
        <p:spPr>
          <a:xfrm>
            <a:off x="6394783" y="1058017"/>
            <a:ext cx="732629" cy="4000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Q9</a:t>
            </a:r>
          </a:p>
        </p:txBody>
      </p:sp>
      <p:sp>
        <p:nvSpPr>
          <p:cNvPr id="39" name="Oval 38">
            <a:hlinkClick r:id="rId20" action="ppaction://hlinksldjump"/>
            <a:extLst>
              <a:ext uri="{FF2B5EF4-FFF2-40B4-BE49-F238E27FC236}">
                <a16:creationId xmlns:a16="http://schemas.microsoft.com/office/drawing/2014/main" id="{9B4730A1-8D12-C84C-9017-52CDC2D350A3}"/>
              </a:ext>
            </a:extLst>
          </p:cNvPr>
          <p:cNvSpPr/>
          <p:nvPr/>
        </p:nvSpPr>
        <p:spPr>
          <a:xfrm>
            <a:off x="7279341" y="1028700"/>
            <a:ext cx="854003" cy="4000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Q10</a:t>
            </a:r>
          </a:p>
        </p:txBody>
      </p:sp>
      <p:sp>
        <p:nvSpPr>
          <p:cNvPr id="27" name="Rounded Rectangle 26">
            <a:hlinkClick r:id="rId21" action="ppaction://hlinksldjump"/>
            <a:extLst>
              <a:ext uri="{FF2B5EF4-FFF2-40B4-BE49-F238E27FC236}">
                <a16:creationId xmlns:a16="http://schemas.microsoft.com/office/drawing/2014/main" id="{6447CB7C-EFC5-9C46-A7C6-E563B738F411}"/>
              </a:ext>
            </a:extLst>
          </p:cNvPr>
          <p:cNvSpPr/>
          <p:nvPr/>
        </p:nvSpPr>
        <p:spPr>
          <a:xfrm>
            <a:off x="66057" y="4572000"/>
            <a:ext cx="800100" cy="5143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solidFill>
                  <a:schemeClr val="bg2">
                    <a:lumMod val="50000"/>
                  </a:schemeClr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next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5737" y="100821"/>
            <a:ext cx="1042914" cy="50005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56069E-6 L -0.18333 1.5606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6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-st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333 1.56069E-6 L -0.33333 1.56069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ast-car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333 1.56069E-6 L -0.49167 1.56069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1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ast-ca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9167 1.56069E-6 L -0.68889 1.56069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61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ast-car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8889 1.56069E-6 L -0.83889 1.56069E-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rowdcheer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56069E-6 L -0.18333 1.56069E-6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6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-st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333 1.56069E-6 L -0.33333 1.56069E-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ast-car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333 1.56069E-6 L -0.49167 1.56069E-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1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ast-ca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9167 1.56069E-6 L -0.68889 1.56069E-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61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ast-car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8889 1.56069E-6 L -0.83889 1.56069E-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rowdcheer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 animBg="1"/>
      <p:bldP spid="29" grpId="0" animBg="1"/>
      <p:bldP spid="32" grpId="0" animBg="1"/>
      <p:bldP spid="33" grpId="0" animBg="1"/>
      <p:bldP spid="35" grpId="0" animBg="1"/>
      <p:bldP spid="36" grpId="0" animBg="1"/>
      <p:bldP spid="37" grpId="0" animBg="1"/>
      <p:bldP spid="3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>
            <a:extLst>
              <a:ext uri="{FF2B5EF4-FFF2-40B4-BE49-F238E27FC236}">
                <a16:creationId xmlns:a16="http://schemas.microsoft.com/office/drawing/2014/main" id="{C601DB69-4DDA-DA4F-BD73-94EC5242B699}"/>
              </a:ext>
            </a:extLst>
          </p:cNvPr>
          <p:cNvSpPr/>
          <p:nvPr/>
        </p:nvSpPr>
        <p:spPr>
          <a:xfrm>
            <a:off x="1543050" y="3250406"/>
            <a:ext cx="1143000" cy="74295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Key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BCDB26-03E0-E648-91CC-6C9A79C6D0BB}"/>
              </a:ext>
            </a:extLst>
          </p:cNvPr>
          <p:cNvSpPr/>
          <p:nvPr/>
        </p:nvSpPr>
        <p:spPr>
          <a:xfrm>
            <a:off x="3086100" y="3257551"/>
            <a:ext cx="3771900" cy="62150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bird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95BA3D9-834F-4742-BECE-59CA2359CFD7}"/>
              </a:ext>
            </a:extLst>
          </p:cNvPr>
          <p:cNvSpPr/>
          <p:nvPr/>
        </p:nvSpPr>
        <p:spPr>
          <a:xfrm>
            <a:off x="1292664" y="214500"/>
            <a:ext cx="721426" cy="460169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dirty="0"/>
              <a:t>Q1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918235A-E34C-9C4D-9923-97AC5C7336B4}"/>
              </a:ext>
            </a:extLst>
          </p:cNvPr>
          <p:cNvSpPr/>
          <p:nvPr/>
        </p:nvSpPr>
        <p:spPr>
          <a:xfrm>
            <a:off x="1314450" y="4263986"/>
            <a:ext cx="800100" cy="5143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5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  <a:hlinkClick r:id="rId5" action="ppaction://hlinksldjump"/>
              </a:rPr>
              <a:t>BACK</a:t>
            </a:r>
            <a:endParaRPr lang="en-US" sz="1050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Oval 2">
            <a:extLst>
              <a:ext uri="{FF2B5EF4-FFF2-40B4-BE49-F238E27FC236}">
                <a16:creationId xmlns:a16="http://schemas.microsoft.com/office/drawing/2014/main" id="{47461004-183A-3240-9B42-A5C932255D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0</a:t>
            </a:r>
          </a:p>
        </p:txBody>
      </p:sp>
      <p:sp>
        <p:nvSpPr>
          <p:cNvPr id="9" name="Oval 9">
            <a:extLst>
              <a:ext uri="{FF2B5EF4-FFF2-40B4-BE49-F238E27FC236}">
                <a16:creationId xmlns:a16="http://schemas.microsoft.com/office/drawing/2014/main" id="{66D4E647-8910-F947-9F15-FD6E38213A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</a:t>
            </a:r>
          </a:p>
        </p:txBody>
      </p:sp>
      <p:sp>
        <p:nvSpPr>
          <p:cNvPr id="10" name="Oval 10">
            <a:extLst>
              <a:ext uri="{FF2B5EF4-FFF2-40B4-BE49-F238E27FC236}">
                <a16:creationId xmlns:a16="http://schemas.microsoft.com/office/drawing/2014/main" id="{CEC35EC4-1A96-974B-BCE5-E417E3BC63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</a:p>
        </p:txBody>
      </p:sp>
      <p:sp>
        <p:nvSpPr>
          <p:cNvPr id="11" name="Oval 11">
            <a:extLst>
              <a:ext uri="{FF2B5EF4-FFF2-40B4-BE49-F238E27FC236}">
                <a16:creationId xmlns:a16="http://schemas.microsoft.com/office/drawing/2014/main" id="{3B320A75-7197-8340-9EF5-E3171D055F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</a:t>
            </a:r>
          </a:p>
        </p:txBody>
      </p:sp>
      <p:sp>
        <p:nvSpPr>
          <p:cNvPr id="12" name="Oval 12">
            <a:extLst>
              <a:ext uri="{FF2B5EF4-FFF2-40B4-BE49-F238E27FC236}">
                <a16:creationId xmlns:a16="http://schemas.microsoft.com/office/drawing/2014/main" id="{45F974BA-AB75-144D-B8D7-932F84773C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4</a:t>
            </a:r>
          </a:p>
        </p:txBody>
      </p:sp>
      <p:sp>
        <p:nvSpPr>
          <p:cNvPr id="13" name="Oval 13">
            <a:extLst>
              <a:ext uri="{FF2B5EF4-FFF2-40B4-BE49-F238E27FC236}">
                <a16:creationId xmlns:a16="http://schemas.microsoft.com/office/drawing/2014/main" id="{CEF9BE4C-330F-F74E-B855-C12637603A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5</a:t>
            </a:r>
          </a:p>
        </p:txBody>
      </p:sp>
      <p:sp>
        <p:nvSpPr>
          <p:cNvPr id="14" name="Oval 14">
            <a:extLst>
              <a:ext uri="{FF2B5EF4-FFF2-40B4-BE49-F238E27FC236}">
                <a16:creationId xmlns:a16="http://schemas.microsoft.com/office/drawing/2014/main" id="{B1CD0780-232C-8B42-B63D-4650B9169F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6</a:t>
            </a:r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5A905D7E-46E9-3549-8A42-256266CC7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7</a:t>
            </a:r>
          </a:p>
        </p:txBody>
      </p:sp>
      <p:sp>
        <p:nvSpPr>
          <p:cNvPr id="16" name="Oval 16">
            <a:extLst>
              <a:ext uri="{FF2B5EF4-FFF2-40B4-BE49-F238E27FC236}">
                <a16:creationId xmlns:a16="http://schemas.microsoft.com/office/drawing/2014/main" id="{036D40A3-6EC4-B449-9272-57510BADB2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8</a:t>
            </a:r>
          </a:p>
        </p:txBody>
      </p:sp>
      <p:sp>
        <p:nvSpPr>
          <p:cNvPr id="17" name="Oval 17">
            <a:extLst>
              <a:ext uri="{FF2B5EF4-FFF2-40B4-BE49-F238E27FC236}">
                <a16:creationId xmlns:a16="http://schemas.microsoft.com/office/drawing/2014/main" id="{8E15A01D-888E-1A4E-AEE3-7FA53A3B0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9</a:t>
            </a:r>
          </a:p>
        </p:txBody>
      </p:sp>
      <p:sp>
        <p:nvSpPr>
          <p:cNvPr id="18" name="Oval 18">
            <a:extLst>
              <a:ext uri="{FF2B5EF4-FFF2-40B4-BE49-F238E27FC236}">
                <a16:creationId xmlns:a16="http://schemas.microsoft.com/office/drawing/2014/main" id="{667E0A85-97C8-BD4F-91A5-A8E4917736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10</a:t>
            </a:r>
          </a:p>
        </p:txBody>
      </p:sp>
      <p:sp>
        <p:nvSpPr>
          <p:cNvPr id="19" name="Oval 19">
            <a:extLst>
              <a:ext uri="{FF2B5EF4-FFF2-40B4-BE49-F238E27FC236}">
                <a16:creationId xmlns:a16="http://schemas.microsoft.com/office/drawing/2014/main" id="{65C1A8B6-095D-FC4B-B487-B46F17EC96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11</a:t>
            </a:r>
          </a:p>
        </p:txBody>
      </p:sp>
      <p:sp>
        <p:nvSpPr>
          <p:cNvPr id="20" name="Oval 20">
            <a:extLst>
              <a:ext uri="{FF2B5EF4-FFF2-40B4-BE49-F238E27FC236}">
                <a16:creationId xmlns:a16="http://schemas.microsoft.com/office/drawing/2014/main" id="{A15A77B5-289C-234A-853E-54014C651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12</a:t>
            </a:r>
          </a:p>
        </p:txBody>
      </p:sp>
      <p:sp>
        <p:nvSpPr>
          <p:cNvPr id="21" name="Oval 21">
            <a:extLst>
              <a:ext uri="{FF2B5EF4-FFF2-40B4-BE49-F238E27FC236}">
                <a16:creationId xmlns:a16="http://schemas.microsoft.com/office/drawing/2014/main" id="{88248B7E-C355-CF43-A70B-C9059918AC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5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13</a:t>
            </a:r>
          </a:p>
        </p:txBody>
      </p:sp>
      <p:sp>
        <p:nvSpPr>
          <p:cNvPr id="22" name="Oval 22">
            <a:extLst>
              <a:ext uri="{FF2B5EF4-FFF2-40B4-BE49-F238E27FC236}">
                <a16:creationId xmlns:a16="http://schemas.microsoft.com/office/drawing/2014/main" id="{56403B1A-5F59-0843-B4C5-BE0208C6A6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14</a:t>
            </a:r>
          </a:p>
        </p:txBody>
      </p:sp>
      <p:sp>
        <p:nvSpPr>
          <p:cNvPr id="23" name="Oval 23">
            <a:extLst>
              <a:ext uri="{FF2B5EF4-FFF2-40B4-BE49-F238E27FC236}">
                <a16:creationId xmlns:a16="http://schemas.microsoft.com/office/drawing/2014/main" id="{B3113542-8055-9649-8CB3-618395C21E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15</a:t>
            </a:r>
          </a:p>
        </p:txBody>
      </p:sp>
      <p:sp>
        <p:nvSpPr>
          <p:cNvPr id="24" name="AutoShape 25">
            <a:extLst>
              <a:ext uri="{FF2B5EF4-FFF2-40B4-BE49-F238E27FC236}">
                <a16:creationId xmlns:a16="http://schemas.microsoft.com/office/drawing/2014/main" id="{9C0A12AC-7A83-974F-B300-8969DBB98C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62431" y="4566802"/>
            <a:ext cx="1028700" cy="457200"/>
          </a:xfrm>
          <a:prstGeom prst="bevel">
            <a:avLst>
              <a:gd name="adj" fmla="val 12500"/>
            </a:avLst>
          </a:prstGeom>
          <a:solidFill>
            <a:srgbClr val="66FF33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100" b="1">
                <a:solidFill>
                  <a:srgbClr val="0000FF"/>
                </a:solidFill>
                <a:latin typeface="Comic Sans MS" panose="030F0702030302020204" pitchFamily="66" charset="0"/>
              </a:rPr>
              <a:t>15s</a:t>
            </a:r>
          </a:p>
        </p:txBody>
      </p:sp>
      <p:pic>
        <p:nvPicPr>
          <p:cNvPr id="26" name="Picture 25" descr="A colorful bird with a yellow background&#10;&#10;Description automatically generated with low confidence">
            <a:extLst>
              <a:ext uri="{FF2B5EF4-FFF2-40B4-BE49-F238E27FC236}">
                <a16:creationId xmlns:a16="http://schemas.microsoft.com/office/drawing/2014/main" id="{16771B4A-3941-4948-B83D-851CE5EA687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67" t="22877" r="34167" b="16980"/>
          <a:stretch/>
        </p:blipFill>
        <p:spPr>
          <a:xfrm>
            <a:off x="3714750" y="542925"/>
            <a:ext cx="1857655" cy="2493169"/>
          </a:xfrm>
          <a:prstGeom prst="rect">
            <a:avLst/>
          </a:prstGeom>
        </p:spPr>
      </p:pic>
      <p:sp>
        <p:nvSpPr>
          <p:cNvPr id="25" name="Rectangle 3">
            <a:extLst>
              <a:ext uri="{FF2B5EF4-FFF2-40B4-BE49-F238E27FC236}">
                <a16:creationId xmlns:a16="http://schemas.microsoft.com/office/drawing/2014/main" id="{80288CD6-2CFE-4340-85FB-81C32C5769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9069" y="71250"/>
            <a:ext cx="6858000" cy="4857750"/>
          </a:xfrm>
          <a:prstGeom prst="rect">
            <a:avLst/>
          </a:prstGeom>
          <a:noFill/>
          <a:ln w="168275" cmpd="thickThin" algn="ctr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7432" tIns="27432" rIns="27432" bIns="27432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5737" y="100821"/>
            <a:ext cx="1042914" cy="50005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5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5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6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6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7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>
            <a:extLst>
              <a:ext uri="{FF2B5EF4-FFF2-40B4-BE49-F238E27FC236}">
                <a16:creationId xmlns:a16="http://schemas.microsoft.com/office/drawing/2014/main" id="{A632F8F6-DF79-F546-ACDA-355483FB1731}"/>
              </a:ext>
            </a:extLst>
          </p:cNvPr>
          <p:cNvSpPr/>
          <p:nvPr/>
        </p:nvSpPr>
        <p:spPr>
          <a:xfrm>
            <a:off x="1578769" y="2965847"/>
            <a:ext cx="1257300" cy="62865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key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A89572D-4D35-1544-9495-C0ABD0F963F8}"/>
              </a:ext>
            </a:extLst>
          </p:cNvPr>
          <p:cNvSpPr/>
          <p:nvPr/>
        </p:nvSpPr>
        <p:spPr>
          <a:xfrm>
            <a:off x="2048470" y="1778794"/>
            <a:ext cx="1538288" cy="8001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cat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93E4502-5AE2-1540-8A96-094ED324CC27}"/>
              </a:ext>
            </a:extLst>
          </p:cNvPr>
          <p:cNvSpPr/>
          <p:nvPr/>
        </p:nvSpPr>
        <p:spPr>
          <a:xfrm>
            <a:off x="1327044" y="215691"/>
            <a:ext cx="721426" cy="4572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dirty="0"/>
              <a:t>Q2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69BDFF7-3293-3341-80DE-7B82BA2403F5}"/>
              </a:ext>
            </a:extLst>
          </p:cNvPr>
          <p:cNvSpPr/>
          <p:nvPr/>
        </p:nvSpPr>
        <p:spPr>
          <a:xfrm>
            <a:off x="1287707" y="4246158"/>
            <a:ext cx="800100" cy="5143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5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  <a:hlinkClick r:id="rId5" action="ppaction://hlinksldjump"/>
              </a:rPr>
              <a:t>BACK</a:t>
            </a:r>
            <a:endParaRPr lang="en-US" sz="1050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Oval 2">
            <a:extLst>
              <a:ext uri="{FF2B5EF4-FFF2-40B4-BE49-F238E27FC236}">
                <a16:creationId xmlns:a16="http://schemas.microsoft.com/office/drawing/2014/main" id="{4948F784-6EA4-5E40-867A-4177BEBFAA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0</a:t>
            </a:r>
          </a:p>
        </p:txBody>
      </p:sp>
      <p:sp>
        <p:nvSpPr>
          <p:cNvPr id="27" name="Oval 9">
            <a:extLst>
              <a:ext uri="{FF2B5EF4-FFF2-40B4-BE49-F238E27FC236}">
                <a16:creationId xmlns:a16="http://schemas.microsoft.com/office/drawing/2014/main" id="{67763E4C-B813-0B47-8BE6-AF63149D6D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</a:t>
            </a:r>
          </a:p>
        </p:txBody>
      </p:sp>
      <p:sp>
        <p:nvSpPr>
          <p:cNvPr id="28" name="Oval 10">
            <a:extLst>
              <a:ext uri="{FF2B5EF4-FFF2-40B4-BE49-F238E27FC236}">
                <a16:creationId xmlns:a16="http://schemas.microsoft.com/office/drawing/2014/main" id="{08A9F6B3-DDC2-B54A-8EDF-4F7E077ED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</a:p>
        </p:txBody>
      </p:sp>
      <p:sp>
        <p:nvSpPr>
          <p:cNvPr id="29" name="Oval 11">
            <a:extLst>
              <a:ext uri="{FF2B5EF4-FFF2-40B4-BE49-F238E27FC236}">
                <a16:creationId xmlns:a16="http://schemas.microsoft.com/office/drawing/2014/main" id="{D8283351-29C9-E14B-B6B7-F96F925A83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</a:t>
            </a:r>
          </a:p>
        </p:txBody>
      </p:sp>
      <p:sp>
        <p:nvSpPr>
          <p:cNvPr id="30" name="Oval 12">
            <a:extLst>
              <a:ext uri="{FF2B5EF4-FFF2-40B4-BE49-F238E27FC236}">
                <a16:creationId xmlns:a16="http://schemas.microsoft.com/office/drawing/2014/main" id="{90A1A156-9F24-CE45-98A9-A0F9FAC95B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4</a:t>
            </a:r>
          </a:p>
        </p:txBody>
      </p:sp>
      <p:sp>
        <p:nvSpPr>
          <p:cNvPr id="31" name="Oval 13">
            <a:extLst>
              <a:ext uri="{FF2B5EF4-FFF2-40B4-BE49-F238E27FC236}">
                <a16:creationId xmlns:a16="http://schemas.microsoft.com/office/drawing/2014/main" id="{830D53FF-7999-984C-86C7-7BE033DA44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5</a:t>
            </a:r>
          </a:p>
        </p:txBody>
      </p:sp>
      <p:sp>
        <p:nvSpPr>
          <p:cNvPr id="32" name="Oval 14">
            <a:extLst>
              <a:ext uri="{FF2B5EF4-FFF2-40B4-BE49-F238E27FC236}">
                <a16:creationId xmlns:a16="http://schemas.microsoft.com/office/drawing/2014/main" id="{0BFE36A3-5B7F-9B44-B7F6-1ADDC1BC9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6</a:t>
            </a:r>
          </a:p>
        </p:txBody>
      </p:sp>
      <p:sp>
        <p:nvSpPr>
          <p:cNvPr id="33" name="Oval 15">
            <a:extLst>
              <a:ext uri="{FF2B5EF4-FFF2-40B4-BE49-F238E27FC236}">
                <a16:creationId xmlns:a16="http://schemas.microsoft.com/office/drawing/2014/main" id="{6D71610A-C7DE-AB48-8F30-95673A5927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7</a:t>
            </a:r>
          </a:p>
        </p:txBody>
      </p:sp>
      <p:sp>
        <p:nvSpPr>
          <p:cNvPr id="34" name="Oval 16">
            <a:extLst>
              <a:ext uri="{FF2B5EF4-FFF2-40B4-BE49-F238E27FC236}">
                <a16:creationId xmlns:a16="http://schemas.microsoft.com/office/drawing/2014/main" id="{6C4B2D16-4C6B-0343-8B3F-9F24F33CB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8</a:t>
            </a:r>
          </a:p>
        </p:txBody>
      </p:sp>
      <p:sp>
        <p:nvSpPr>
          <p:cNvPr id="35" name="Oval 17">
            <a:extLst>
              <a:ext uri="{FF2B5EF4-FFF2-40B4-BE49-F238E27FC236}">
                <a16:creationId xmlns:a16="http://schemas.microsoft.com/office/drawing/2014/main" id="{9181E1F5-7A9E-9E40-B1FD-6FE72E998A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9</a:t>
            </a:r>
          </a:p>
        </p:txBody>
      </p:sp>
      <p:sp>
        <p:nvSpPr>
          <p:cNvPr id="36" name="Oval 18">
            <a:extLst>
              <a:ext uri="{FF2B5EF4-FFF2-40B4-BE49-F238E27FC236}">
                <a16:creationId xmlns:a16="http://schemas.microsoft.com/office/drawing/2014/main" id="{031D3CFE-538F-EB40-A21F-9057C7CD13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10</a:t>
            </a:r>
          </a:p>
        </p:txBody>
      </p:sp>
      <p:sp>
        <p:nvSpPr>
          <p:cNvPr id="37" name="Oval 19">
            <a:extLst>
              <a:ext uri="{FF2B5EF4-FFF2-40B4-BE49-F238E27FC236}">
                <a16:creationId xmlns:a16="http://schemas.microsoft.com/office/drawing/2014/main" id="{90A05E1F-8C6A-6D4C-98FF-5093D6965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11</a:t>
            </a:r>
          </a:p>
        </p:txBody>
      </p:sp>
      <p:sp>
        <p:nvSpPr>
          <p:cNvPr id="38" name="Oval 20">
            <a:extLst>
              <a:ext uri="{FF2B5EF4-FFF2-40B4-BE49-F238E27FC236}">
                <a16:creationId xmlns:a16="http://schemas.microsoft.com/office/drawing/2014/main" id="{A07320C0-2C06-7D4F-9DFD-D5D596F609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12</a:t>
            </a:r>
          </a:p>
        </p:txBody>
      </p:sp>
      <p:sp>
        <p:nvSpPr>
          <p:cNvPr id="39" name="Oval 21">
            <a:extLst>
              <a:ext uri="{FF2B5EF4-FFF2-40B4-BE49-F238E27FC236}">
                <a16:creationId xmlns:a16="http://schemas.microsoft.com/office/drawing/2014/main" id="{22EA3F6D-3AD9-944A-831C-E961CEAE34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5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13</a:t>
            </a:r>
          </a:p>
        </p:txBody>
      </p:sp>
      <p:sp>
        <p:nvSpPr>
          <p:cNvPr id="40" name="Oval 22">
            <a:extLst>
              <a:ext uri="{FF2B5EF4-FFF2-40B4-BE49-F238E27FC236}">
                <a16:creationId xmlns:a16="http://schemas.microsoft.com/office/drawing/2014/main" id="{3D56D57A-22F5-D04E-9047-781F7A8E31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14</a:t>
            </a:r>
          </a:p>
        </p:txBody>
      </p:sp>
      <p:sp>
        <p:nvSpPr>
          <p:cNvPr id="41" name="Oval 23">
            <a:extLst>
              <a:ext uri="{FF2B5EF4-FFF2-40B4-BE49-F238E27FC236}">
                <a16:creationId xmlns:a16="http://schemas.microsoft.com/office/drawing/2014/main" id="{3B190617-9088-4746-ACCC-8CC80D23E1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15</a:t>
            </a:r>
          </a:p>
        </p:txBody>
      </p:sp>
      <p:sp>
        <p:nvSpPr>
          <p:cNvPr id="42" name="AutoShape 25">
            <a:extLst>
              <a:ext uri="{FF2B5EF4-FFF2-40B4-BE49-F238E27FC236}">
                <a16:creationId xmlns:a16="http://schemas.microsoft.com/office/drawing/2014/main" id="{B446E7AF-7E81-5B46-92E2-1A4DFC66B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62431" y="4638800"/>
            <a:ext cx="1028700" cy="457200"/>
          </a:xfrm>
          <a:prstGeom prst="bevel">
            <a:avLst>
              <a:gd name="adj" fmla="val 12500"/>
            </a:avLst>
          </a:prstGeom>
          <a:solidFill>
            <a:srgbClr val="66FF33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100" b="1" dirty="0">
                <a:solidFill>
                  <a:srgbClr val="0000FF"/>
                </a:solidFill>
                <a:latin typeface="Comic Sans MS" panose="030F0702030302020204" pitchFamily="66" charset="0"/>
              </a:rPr>
              <a:t>15s</a:t>
            </a:r>
          </a:p>
        </p:txBody>
      </p:sp>
      <p:pic>
        <p:nvPicPr>
          <p:cNvPr id="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E52B760-1C38-4942-B9DB-F90F994490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00" t="16980" r="33333" b="11084"/>
          <a:stretch/>
        </p:blipFill>
        <p:spPr>
          <a:xfrm>
            <a:off x="4701063" y="214500"/>
            <a:ext cx="2171700" cy="3486151"/>
          </a:xfrm>
          <a:prstGeom prst="rect">
            <a:avLst/>
          </a:prstGeom>
        </p:spPr>
      </p:pic>
      <p:sp>
        <p:nvSpPr>
          <p:cNvPr id="24" name="Rectangle 3">
            <a:extLst>
              <a:ext uri="{FF2B5EF4-FFF2-40B4-BE49-F238E27FC236}">
                <a16:creationId xmlns:a16="http://schemas.microsoft.com/office/drawing/2014/main" id="{EA955B7F-50CF-A64D-85E8-2A5BC1DB94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9069" y="71250"/>
            <a:ext cx="6858000" cy="4857750"/>
          </a:xfrm>
          <a:prstGeom prst="rect">
            <a:avLst/>
          </a:prstGeom>
          <a:noFill/>
          <a:ln w="168275" cmpd="thickThin" algn="ctr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7432" tIns="27432" rIns="27432" bIns="27432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5737" y="100821"/>
            <a:ext cx="1042914" cy="50005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5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5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6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6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7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>
            <a:extLst>
              <a:ext uri="{FF2B5EF4-FFF2-40B4-BE49-F238E27FC236}">
                <a16:creationId xmlns:a16="http://schemas.microsoft.com/office/drawing/2014/main" id="{CC1FC44B-EF23-5742-ABC9-698020AC4D77}"/>
              </a:ext>
            </a:extLst>
          </p:cNvPr>
          <p:cNvSpPr/>
          <p:nvPr/>
        </p:nvSpPr>
        <p:spPr>
          <a:xfrm>
            <a:off x="1771650" y="3257550"/>
            <a:ext cx="1257300" cy="6858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Key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BE1E1C-93CF-5D48-BBAF-0BFB201D6755}"/>
              </a:ext>
            </a:extLst>
          </p:cNvPr>
          <p:cNvSpPr/>
          <p:nvPr/>
        </p:nvSpPr>
        <p:spPr>
          <a:xfrm>
            <a:off x="2114550" y="2114549"/>
            <a:ext cx="1203722" cy="62865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dog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3528BA4-FDD1-3043-9B80-4CD463F7F08D}"/>
              </a:ext>
            </a:extLst>
          </p:cNvPr>
          <p:cNvSpPr/>
          <p:nvPr/>
        </p:nvSpPr>
        <p:spPr>
          <a:xfrm>
            <a:off x="1314450" y="214500"/>
            <a:ext cx="628650" cy="4572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dirty="0"/>
              <a:t>Q3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2714A24-41FA-F142-805F-2F4410230687}"/>
              </a:ext>
            </a:extLst>
          </p:cNvPr>
          <p:cNvSpPr/>
          <p:nvPr/>
        </p:nvSpPr>
        <p:spPr>
          <a:xfrm>
            <a:off x="1307485" y="4246171"/>
            <a:ext cx="800100" cy="5143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5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  <a:hlinkClick r:id="rId5" action="ppaction://hlinksldjump"/>
              </a:rPr>
              <a:t>BACK</a:t>
            </a:r>
            <a:endParaRPr lang="en-US" sz="1050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Oval 2">
            <a:extLst>
              <a:ext uri="{FF2B5EF4-FFF2-40B4-BE49-F238E27FC236}">
                <a16:creationId xmlns:a16="http://schemas.microsoft.com/office/drawing/2014/main" id="{8CAFCFF9-40AB-1842-9E63-C11377519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0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016A6C4-8B8F-1347-816F-58964EA664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8D55F5E-0D4C-9C43-8CB6-7526663299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1FCDC6C-CBC7-CE40-9094-8C2790F0EE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40879B5-C634-AF4F-9A3D-FC091B7A3D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4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655667A-12E1-1741-990D-A8569D76A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5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9853E31-9511-FA42-8ECE-9EAA875BCA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6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84ED12A-0CC9-FB4A-B678-75A5A8DB6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7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6A41D05-27F3-C14B-A063-532201DD8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8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A887914-466E-F64C-97D5-E64E71C313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9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D6C0530-20EF-E141-9C85-827550D6DD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10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97773CF-CACB-0F45-9AF0-C086243A83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11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773CC26-CCBC-4C44-8DA7-1A21DB22F6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12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8D428EB-BEEB-0944-AA95-A5667D1F48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5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13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4E833C1-4528-7A43-9CFF-9A4CBAB034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14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4F17122-F181-3049-86D9-129C9DEC24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15</a:t>
            </a:r>
          </a:p>
        </p:txBody>
      </p:sp>
      <p:sp>
        <p:nvSpPr>
          <p:cNvPr id="25" name="AutoShape 25">
            <a:extLst>
              <a:ext uri="{FF2B5EF4-FFF2-40B4-BE49-F238E27FC236}">
                <a16:creationId xmlns:a16="http://schemas.microsoft.com/office/drawing/2014/main" id="{135B86F3-8B22-F644-9651-2E6B0234D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1550" y="4631375"/>
            <a:ext cx="1028700" cy="457200"/>
          </a:xfrm>
          <a:prstGeom prst="bevel">
            <a:avLst>
              <a:gd name="adj" fmla="val 12500"/>
            </a:avLst>
          </a:prstGeom>
          <a:solidFill>
            <a:srgbClr val="66FF33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100" b="1">
                <a:solidFill>
                  <a:srgbClr val="0000FF"/>
                </a:solidFill>
                <a:latin typeface="Comic Sans MS" panose="030F0702030302020204" pitchFamily="66" charset="0"/>
              </a:rPr>
              <a:t>15s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A453FC0-BA11-5649-8309-27E85564BDD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16981" r="34166" b="16980"/>
          <a:stretch/>
        </p:blipFill>
        <p:spPr>
          <a:xfrm>
            <a:off x="4400550" y="514350"/>
            <a:ext cx="2800350" cy="3200401"/>
          </a:xfrm>
          <a:prstGeom prst="rect">
            <a:avLst/>
          </a:prstGeom>
        </p:spPr>
      </p:pic>
      <p:sp>
        <p:nvSpPr>
          <p:cNvPr id="27" name="Rectangle 3">
            <a:extLst>
              <a:ext uri="{FF2B5EF4-FFF2-40B4-BE49-F238E27FC236}">
                <a16:creationId xmlns:a16="http://schemas.microsoft.com/office/drawing/2014/main" id="{68663A63-350F-7E47-B562-414290C7EA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9069" y="71250"/>
            <a:ext cx="6858000" cy="4857750"/>
          </a:xfrm>
          <a:prstGeom prst="rect">
            <a:avLst/>
          </a:prstGeom>
          <a:noFill/>
          <a:ln w="168275" cmpd="thickThin" algn="ctr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7432" tIns="27432" rIns="27432" bIns="27432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5737" y="100821"/>
            <a:ext cx="1042914" cy="50005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5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5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6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6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7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Arrow 5">
            <a:extLst>
              <a:ext uri="{FF2B5EF4-FFF2-40B4-BE49-F238E27FC236}">
                <a16:creationId xmlns:a16="http://schemas.microsoft.com/office/drawing/2014/main" id="{D276F889-1213-C244-8895-782599649E87}"/>
              </a:ext>
            </a:extLst>
          </p:cNvPr>
          <p:cNvSpPr/>
          <p:nvPr/>
        </p:nvSpPr>
        <p:spPr>
          <a:xfrm>
            <a:off x="1678781" y="3106936"/>
            <a:ext cx="1143000" cy="47267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Key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EB9241-D009-624E-A3BF-C8647D958C4B}"/>
              </a:ext>
            </a:extLst>
          </p:cNvPr>
          <p:cNvSpPr/>
          <p:nvPr/>
        </p:nvSpPr>
        <p:spPr>
          <a:xfrm>
            <a:off x="2519303" y="1832317"/>
            <a:ext cx="1143000" cy="79533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fish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396FF2B-08BD-C14D-A6F7-1287FF807984}"/>
              </a:ext>
            </a:extLst>
          </p:cNvPr>
          <p:cNvSpPr/>
          <p:nvPr/>
        </p:nvSpPr>
        <p:spPr>
          <a:xfrm>
            <a:off x="1261752" y="214500"/>
            <a:ext cx="662049" cy="4572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dirty="0"/>
              <a:t>Q4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1DD7629-E7D0-D64A-9A68-EA216B9FF9E6}"/>
              </a:ext>
            </a:extLst>
          </p:cNvPr>
          <p:cNvSpPr/>
          <p:nvPr/>
        </p:nvSpPr>
        <p:spPr>
          <a:xfrm>
            <a:off x="1290521" y="4244485"/>
            <a:ext cx="800100" cy="5143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05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  <a:hlinkClick r:id="rId5" action="ppaction://hlinksldjump"/>
              </a:rPr>
              <a:t>BACK</a:t>
            </a:r>
            <a:endParaRPr lang="en-US" sz="1050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Oval 2">
            <a:extLst>
              <a:ext uri="{FF2B5EF4-FFF2-40B4-BE49-F238E27FC236}">
                <a16:creationId xmlns:a16="http://schemas.microsoft.com/office/drawing/2014/main" id="{FC177EFF-73B7-594F-A718-56EE48BF4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0</a:t>
            </a:r>
          </a:p>
        </p:txBody>
      </p:sp>
      <p:sp>
        <p:nvSpPr>
          <p:cNvPr id="12" name="Oval 9">
            <a:extLst>
              <a:ext uri="{FF2B5EF4-FFF2-40B4-BE49-F238E27FC236}">
                <a16:creationId xmlns:a16="http://schemas.microsoft.com/office/drawing/2014/main" id="{A6E303DA-8727-3842-A714-1B026735BD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</a:t>
            </a:r>
          </a:p>
        </p:txBody>
      </p:sp>
      <p:sp>
        <p:nvSpPr>
          <p:cNvPr id="13" name="Oval 10">
            <a:extLst>
              <a:ext uri="{FF2B5EF4-FFF2-40B4-BE49-F238E27FC236}">
                <a16:creationId xmlns:a16="http://schemas.microsoft.com/office/drawing/2014/main" id="{34EFBFF5-18B9-904B-BB43-E2FF9AC70A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</a:p>
        </p:txBody>
      </p:sp>
      <p:sp>
        <p:nvSpPr>
          <p:cNvPr id="14" name="Oval 11">
            <a:extLst>
              <a:ext uri="{FF2B5EF4-FFF2-40B4-BE49-F238E27FC236}">
                <a16:creationId xmlns:a16="http://schemas.microsoft.com/office/drawing/2014/main" id="{36EE82C0-9391-4E44-8AB2-5760662617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</a:t>
            </a:r>
          </a:p>
        </p:txBody>
      </p:sp>
      <p:sp>
        <p:nvSpPr>
          <p:cNvPr id="15" name="Oval 12">
            <a:extLst>
              <a:ext uri="{FF2B5EF4-FFF2-40B4-BE49-F238E27FC236}">
                <a16:creationId xmlns:a16="http://schemas.microsoft.com/office/drawing/2014/main" id="{E606D00C-50EF-2740-A75E-5FB8F7E2A5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4</a:t>
            </a:r>
          </a:p>
        </p:txBody>
      </p:sp>
      <p:sp>
        <p:nvSpPr>
          <p:cNvPr id="16" name="Oval 13">
            <a:extLst>
              <a:ext uri="{FF2B5EF4-FFF2-40B4-BE49-F238E27FC236}">
                <a16:creationId xmlns:a16="http://schemas.microsoft.com/office/drawing/2014/main" id="{DAD95362-940D-0D4C-B2CE-130F7A383A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5</a:t>
            </a:r>
          </a:p>
        </p:txBody>
      </p:sp>
      <p:sp>
        <p:nvSpPr>
          <p:cNvPr id="17" name="Oval 14">
            <a:extLst>
              <a:ext uri="{FF2B5EF4-FFF2-40B4-BE49-F238E27FC236}">
                <a16:creationId xmlns:a16="http://schemas.microsoft.com/office/drawing/2014/main" id="{76A0C1D3-F69C-544C-B96F-729BE620DC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6</a:t>
            </a:r>
          </a:p>
        </p:txBody>
      </p:sp>
      <p:sp>
        <p:nvSpPr>
          <p:cNvPr id="18" name="Oval 15">
            <a:extLst>
              <a:ext uri="{FF2B5EF4-FFF2-40B4-BE49-F238E27FC236}">
                <a16:creationId xmlns:a16="http://schemas.microsoft.com/office/drawing/2014/main" id="{F2F7711C-A7CE-EB4D-A607-C15DF6070E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7</a:t>
            </a:r>
          </a:p>
        </p:txBody>
      </p:sp>
      <p:sp>
        <p:nvSpPr>
          <p:cNvPr id="19" name="Oval 16">
            <a:extLst>
              <a:ext uri="{FF2B5EF4-FFF2-40B4-BE49-F238E27FC236}">
                <a16:creationId xmlns:a16="http://schemas.microsoft.com/office/drawing/2014/main" id="{49029D6C-642A-C642-B709-86E107EED8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8</a:t>
            </a:r>
          </a:p>
        </p:txBody>
      </p:sp>
      <p:sp>
        <p:nvSpPr>
          <p:cNvPr id="20" name="Oval 17">
            <a:extLst>
              <a:ext uri="{FF2B5EF4-FFF2-40B4-BE49-F238E27FC236}">
                <a16:creationId xmlns:a16="http://schemas.microsoft.com/office/drawing/2014/main" id="{39DC7837-89B3-434C-9E36-B8F23EEBBF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9</a:t>
            </a:r>
          </a:p>
        </p:txBody>
      </p:sp>
      <p:sp>
        <p:nvSpPr>
          <p:cNvPr id="21" name="Oval 18">
            <a:extLst>
              <a:ext uri="{FF2B5EF4-FFF2-40B4-BE49-F238E27FC236}">
                <a16:creationId xmlns:a16="http://schemas.microsoft.com/office/drawing/2014/main" id="{50363DB1-A98A-0147-A50F-B985C29275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10</a:t>
            </a:r>
          </a:p>
        </p:txBody>
      </p:sp>
      <p:sp>
        <p:nvSpPr>
          <p:cNvPr id="22" name="Oval 19">
            <a:extLst>
              <a:ext uri="{FF2B5EF4-FFF2-40B4-BE49-F238E27FC236}">
                <a16:creationId xmlns:a16="http://schemas.microsoft.com/office/drawing/2014/main" id="{E2A409F9-3391-774C-9593-20A2245A78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11</a:t>
            </a:r>
          </a:p>
        </p:txBody>
      </p:sp>
      <p:sp>
        <p:nvSpPr>
          <p:cNvPr id="23" name="Oval 20">
            <a:extLst>
              <a:ext uri="{FF2B5EF4-FFF2-40B4-BE49-F238E27FC236}">
                <a16:creationId xmlns:a16="http://schemas.microsoft.com/office/drawing/2014/main" id="{2809BE5A-0905-6D45-B9A4-6F0448D561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12</a:t>
            </a:r>
          </a:p>
        </p:txBody>
      </p:sp>
      <p:sp>
        <p:nvSpPr>
          <p:cNvPr id="24" name="Oval 21">
            <a:extLst>
              <a:ext uri="{FF2B5EF4-FFF2-40B4-BE49-F238E27FC236}">
                <a16:creationId xmlns:a16="http://schemas.microsoft.com/office/drawing/2014/main" id="{97EAF6A7-CF29-A84B-82BC-D767F4D7AF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5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13</a:t>
            </a:r>
          </a:p>
        </p:txBody>
      </p:sp>
      <p:sp>
        <p:nvSpPr>
          <p:cNvPr id="25" name="Oval 22">
            <a:extLst>
              <a:ext uri="{FF2B5EF4-FFF2-40B4-BE49-F238E27FC236}">
                <a16:creationId xmlns:a16="http://schemas.microsoft.com/office/drawing/2014/main" id="{6DE9370F-2590-AA4B-BD23-A1C678AA78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14</a:t>
            </a:r>
          </a:p>
        </p:txBody>
      </p:sp>
      <p:sp>
        <p:nvSpPr>
          <p:cNvPr id="26" name="Oval 23">
            <a:extLst>
              <a:ext uri="{FF2B5EF4-FFF2-40B4-BE49-F238E27FC236}">
                <a16:creationId xmlns:a16="http://schemas.microsoft.com/office/drawing/2014/main" id="{6351D1AC-6969-5C41-8DC9-2B7FA9FC54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829050"/>
            <a:ext cx="742950" cy="742950"/>
          </a:xfrm>
          <a:prstGeom prst="ellipse">
            <a:avLst/>
          </a:prstGeom>
          <a:solidFill>
            <a:srgbClr val="FF3300"/>
          </a:solidFill>
          <a:ln w="38100" cap="sq">
            <a:solidFill>
              <a:srgbClr val="FFFF00"/>
            </a:solidFill>
            <a:round/>
            <a:headEnd type="none" w="sm" len="sm"/>
            <a:tailEnd type="none" w="sm" len="sm"/>
          </a:ln>
          <a:effectLst>
            <a:prstShdw prst="shdw18" dist="17961" dir="13500000">
              <a:srgbClr val="FFFF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405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15</a:t>
            </a:r>
          </a:p>
        </p:txBody>
      </p:sp>
      <p:sp>
        <p:nvSpPr>
          <p:cNvPr id="27" name="AutoShape 25">
            <a:extLst>
              <a:ext uri="{FF2B5EF4-FFF2-40B4-BE49-F238E27FC236}">
                <a16:creationId xmlns:a16="http://schemas.microsoft.com/office/drawing/2014/main" id="{5145CA3D-8863-CF41-9271-D54E59DB99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5300" y="4572000"/>
            <a:ext cx="1028700" cy="457200"/>
          </a:xfrm>
          <a:prstGeom prst="bevel">
            <a:avLst>
              <a:gd name="adj" fmla="val 12500"/>
            </a:avLst>
          </a:prstGeom>
          <a:solidFill>
            <a:srgbClr val="66FF33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100" b="1" dirty="0">
                <a:solidFill>
                  <a:srgbClr val="0000FF"/>
                </a:solidFill>
                <a:latin typeface="Comic Sans MS" panose="030F0702030302020204" pitchFamily="66" charset="0"/>
              </a:rPr>
              <a:t>15s</a:t>
            </a:r>
          </a:p>
        </p:txBody>
      </p:sp>
      <p:pic>
        <p:nvPicPr>
          <p:cNvPr id="3" name="Picture 2" descr="A goldfish in a glass&#10;&#10;Description automatically generated with medium confidence">
            <a:extLst>
              <a:ext uri="{FF2B5EF4-FFF2-40B4-BE49-F238E27FC236}">
                <a16:creationId xmlns:a16="http://schemas.microsoft.com/office/drawing/2014/main" id="{6F93F2C7-6F09-3341-9B21-B31912771F6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7" t="19339" r="27500" b="21698"/>
          <a:stretch/>
        </p:blipFill>
        <p:spPr>
          <a:xfrm>
            <a:off x="4502824" y="795228"/>
            <a:ext cx="2802851" cy="2548047"/>
          </a:xfrm>
          <a:prstGeom prst="rect">
            <a:avLst/>
          </a:prstGeom>
        </p:spPr>
      </p:pic>
      <p:sp>
        <p:nvSpPr>
          <p:cNvPr id="28" name="Rectangle 3">
            <a:extLst>
              <a:ext uri="{FF2B5EF4-FFF2-40B4-BE49-F238E27FC236}">
                <a16:creationId xmlns:a16="http://schemas.microsoft.com/office/drawing/2014/main" id="{5F477552-23C4-6F4D-BEA8-3FA727A47C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9069" y="71250"/>
            <a:ext cx="6858000" cy="4857750"/>
          </a:xfrm>
          <a:prstGeom prst="rect">
            <a:avLst/>
          </a:prstGeom>
          <a:noFill/>
          <a:ln w="168275" cmpd="thickThin" algn="ctr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7432" tIns="27432" rIns="27432" bIns="27432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35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5737" y="100821"/>
            <a:ext cx="1042914" cy="50005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5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5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6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6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7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40.Unit 3 Funtime and Project"/>
  <p:tag name="ISPRING_LMS_API_VERSION" val="SCORM 2004 (2nd edition)"/>
  <p:tag name="ISPRING_ULTRA_SCORM_COURSE_ID" val="AA0CF12D-FAD4-4153-BD39-F5F07B35A287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40.Unit 3 Funtime and Project"/>
  <p:tag name="ISPRING_FIRST_PUBLISH" val="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BEgEdV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RIBHVR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EgEdV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ESAR1XlX+THbQMAAKEMAAAhAAAAdW5pdmVyc2FsL2ZsYXNoX3NraW5fc2V0dGluZ3MueG1slVfbbuIwEH3vV0Tse9lSdmmlgMRtpWq7bbVFvDtkAAvHjmyHLn+/YzsXB5KGNqpUz5xjz+V4rIbqQHlwBKmo4OPeoDe5CYJwk0kJXK8gSRnREHCSwLi3elq+BMvF06rXdyjBhHwHrSnfKWMpbAGNx70o01rw243gGre65UImhPUm337Zn7BvkV0sgZFdy9mSDVTH/Bg8zBZXUfIzhrPRYv7YRtiIJCX89Cx24jYim8NOiozHJrR787XR9qcUJKP80BkRo0o/aUhqMS3vloPl4DpKKkEpMCE9LqaD6c9OFiMRsDL70fBhOL2SUx31eWPOaEeqqLa00WB0Pxq20VKyg3qR58vF3eK+Hc9x93pXPo3LETT8052Zo/5PIL+0uUiz9CsaSaXYmYKecUbm6+QwQWK8fkhYPJqvk2ASMgd1ClIxGmMbhIydFL+brw3cVsv8T39IhOZuS8HeTBPOpodRSMRgsiVMQdgvls6p9uLjNdN4m0qAb6pAb5jiG8kUTLTMclRlq3B/4YPy2APlhgqxFixLYO4C9oB1e4Wfz2d2sPjxlTYvQAnH3OhFWBkr5AvW9QLpGSvku2nXK2enC/i5x3EKQcxI3k2v/I5bqz56gRNcFvUqVoXXnPRsrrnyjs4NBSYRMUysrlY0AdO1sG9tLqT+RUwhJ0e6Ixrfpj8GF51sMirsnzlyqTULK9RUM2jS20ZkUmEw6F7XpdfgcRT3cqipfoatLtB1Y9UU81z4WrDrm65aF2eUdXPrQONjMu4lRB5AroRgqhfkPLyAuI17li8ZZlzjYwryiW+Fx7GBtZG40KCuBQt3B6+Mh2hNNvsEQ2o9oCyp62xzA8P82KbO8iyJQC5REBQKRdZtDrenuz3DX72m8AFxndDidEy9x+04oaXgPUOuACBysy+ug1s4T5IxTRkcoRgqnsEm3JZZqFD+TfkaddU16VmuEmQ+gyql+Li6o4GwxrhEfZr5jivGuyaRspnVRkrXwC/mpFGrPyLtOpdSbWf0N5UQm1WrJ8m0eNdE6nzTap0nT44w5TSxIwgd3vENHsdhQqR5XayzSOrCXoVgnq1yM1UQGjxtFDNoJ4MmivWcT9kVXtDJVgL4E9Yab7w34DecIkFk/FJCao9Cg9uxMUd8Nu3AxlGfpDrseybXnLIN+Df+azL5D1BLAwQUAAIACABEgEdV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ESAR1U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BEgEdVe8ZnLmYAAABoAAAAHAAAAHVuaXZlcnNhbC9sb2NhbF9zZXR0aW5ncy54bWyzsa/IzVEoSy0qzszPs1Uy1DNQUkjNS85PycxLt1UKDXHTtVBSKC5JzEtJzMnPS7VVystXUrC347LJyU9OzAlOLSkBKixWKMhJrEwtCknNBTJKUv0Sc4EqQzxd/RRcXTxDlPTtuABQSwMEFAACAAgARIBHVRbuq+5BBgAAWxwAABcAAAB1bml2ZXJzYWwvdW5pdmVyc2FsLnBuZ+2Ya1ATVxTHV4mFgKAVFUUUHx0fYxFiEAmCCYoiVYllHJzUUEAwQYMirkggJhFbxWeog0rCK0zpDM6oSREfxNREEWSUkMA4EhAwSnTXNEBkFoKweTRJq7XTdqadfux+2Ltz9t7f+Z977znnw57aFh/r7envCQCAd9ymmAQAwGUAgNtBj08cX9amWNc7XhPAhNh1gEQdYHAYOGb01mgAqC3ysqROctj4A5toIAD4PHA+E5qzLqcDwJy3cTHR29lfD/TUChbRZlNSn/vEeCzEnZ+47OShDZ6Nmyf/QPmpUT42bcXmkK6YYpWbqorfmNRLePrklsFMi9Qtse7NvXiFfquas71Xl+flEKF8UTXB8TqJD3WMAKHAGdz8xW1OoxHn7xiPCiluAHAvKR+Bzslelkfkq5tDtNMcOwHql8eeYYDyobl0vz2upYOP24919ew/4j7R22EFyqqbrhOa6C6BF/sDgi6cWwYluKZyX2fUZu5frXDj9+EcZqGXy42HM4QD9Slht8uGnu6wR/aM1qpWfez4BAUkOQM8Kj94I0UCGaX2EfOIUVuIKrYiF7QkRVAB1BJsz663ymD/9zr3LZ1Hxg2Bz23mXCW5Z3U3096uaIZKlOMjxRuPyQQk2EDncFlQADWnQl9KIRa8CeZbu/l3pZsb2ltKgnWoVa5DbS/1cCXLFV7PxepJSBqR8MKdbGmXr4kzDyBoptiKmkGmgCORh1euDI98nSNgTWw9TQTnstZOVwugYioPeW5CmcN03YN2+nrXcUgCgoSBZXi3WEJKb1Sde6lmLYqu1tj1YpvluRkf4esP1cvK0qYE1mVNbLiz6BUSrGDnWlQBcnXdoL9ooOZ+qriaUicGGcrq9Hkm1JxSmwxHZkmYlURYPkwVP1xVwFjXaZgbQiTbHlGVeCbS1f/pPgnIPYyIpMIwTdk+lHmDX4j0kDTjn0NrdqIMaLRaY+iRnfj1rklfhZDD6tji8BAvCxfV8Gxncr2GudnkM6N4P2IdP2iQSSArNeabl5Nfpi1s5hWqLeVwPF1oNeZ0EIz1URvL1XuqaFJC9i5BhbFLyiGb6PrI3KYS6wgDzZ8CCnbiSvOujU0WmAcWZCbBz1Z3axVdCqVOZCVGcCObWwlE34LENyIT2ND57DY/Hlb/ngRjtTQvdEw282cEDOqj+tlYZkoIWVsxhwXVzzjYkceEfAQk0ziXrIlgDHAy4t1avz1OMin29XJXEotGuUjPjBJoFZy/OKE1L9h7GnrWcU0k8dAddTU3Fn63rapLp+dV4leyUJWBVUnUTv0tyb2gZkZQ/5LvrzYj4LEmxVtxGyF3h8pE9I3qaOAlv5LSNKS7Xmm3qDdosIg2gTlP7ItzKK+XkuGI034oMqotDw81ZTdVWIUgw0LGlY6wGWRNfxnSDxrgA94fEpqXaT5ubbxA65fa7deDLUwdb4lK8aMuUCrSL2arzNZVHWarDFVErYsMrTmfKjEO+1Seovj6LQ6tsOHbI0eHfUq59ggGXwmr2BJ7NJhfgTIVfCpL4h1qb5kb88ftJHdS64Ubxj2Xog18nuQy4cw7cLCKFp26q/kZuT3N7n7Pd37i9M6isbbyjSdmbE98JQTVI9esdVl3a3IGjDKUNXg+XTI0HBUV5qwZMUrX824/tszuyNyp1Ixc1fAZEk6Sjm43iJdETd8dT5Zb5d32YRZUbuo7JFng7C0HdghmqopaefAj3Okn7OtmjZ52jzpLCG/JoOUK+4u0quzl4Vumi/SJgMgjROk44W5HLCpCTTc0oh2DIkYRlf5mFkP5DZPfaiUh84LvlqXTfTMYZqNYlHFdaaPrbWMaTicZuZnFTUbYA5w3Qypbb6vxGnK1S8xRf1SDrQMM+pyMwd0fhQUdJuJKW/Dvq71O1ju5ADr4oZ84+tb6Kln5h0Ip6z5nojj9HX3gXPvOx5Ws4fR/O8GGM9ozK/mHY1HyCdklp3tgqq/zyoBdLm3Klr9o1Ie/rMob6jtOeDgr7axryEtfkZPtWvgi9e+xP/f3f6CFQRiEQRiEQRiEQRiEQRiEQRiEQRiEQRiEQRiEQRj0v4F6P2t7/9uV8FBYCD+9ssO+bBksX+ri3w7/Z9Xv8lGzzjZtedDeby8VO2fjNsTHSNalHPsFUEsDBBQAAgAIAEWAR1WhbY9iTAAAAGsAAAAbAAAAdW5pdmVyc2FsL3VuaXZlcnNhbC5wbmcueG1ss7GvyM1RKEstKs7Mz7NVMtQzULK34+WyKShKLctMLVeoAIoBBSFASaHSVsnECMEtz0wpyQCpMDBBCGakZqZnlNgqWRhZwAX1gWYCAFBLAQIAABQAAgAIAIxeVlE2YVgCRwMAAOEJAAAUAAAAAAAAAAEAAAAAAAAAAAB1bml2ZXJzYWwvcGxheWVyLnhtbFBLAQIAABQAAgAIAESAR1WcXjIIFAYAADcXAAAdAAAAAAAAAAEAAAAAAHkDAAB1bml2ZXJzYWwvY29tbW9uX21lc3NhZ2VzLmxuZ1BLAQIAABQAAgAIAESAR1UVHmAbowAAAH8BAAAuAAAAAAAAAAEAAAAAAMgJAAB1bml2ZXJzYWwvcGxheWJhY2tfYW5kX25hdmlnYXRpb25fc2V0dGluZ3MueG1sUEsBAgAAFAACAAgARIBHVaenV+h8BAAAbxcAACcAAAAAAAAAAQAAAAAAtwoAAHVuaXZlcnNhbC9mbGFzaF9wdWJsaXNoaW5nX3NldHRpbmdzLnhtbFBLAQIAABQAAgAIAESAR1XlX+THbQMAAKEMAAAhAAAAAAAAAAEAAAAAAHgPAAB1bml2ZXJzYWwvZmxhc2hfc2tpbl9zZXR0aW5ncy54bWxQSwECAAAUAAIACABEgEdVF9vd2HcEAAD5FgAAJgAAAAAAAAABAAAAAAAkEwAAdW5pdmVyc2FsL2h0bWxfcHVibGlzaGluZ19zZXR0aW5ncy54bWxQSwECAAAUAAIACABEgEdVJR/xB6oBAABoBgAAHwAAAAAAAAABAAAAAADfFwAAdW5pdmVyc2FsL2h0bWxfc2tpbl9zZXR0aW5ncy5qc1BLAQIAABQAAgAIAESAR1V7xmcuZgAAAGgAAAAcAAAAAAAAAAEAAAAAAMYZAAB1bml2ZXJzYWwvbG9jYWxfc2V0dGluZ3MueG1sUEsBAgAAFAACAAgARIBHVRbuq+5BBgAAWxwAABcAAAAAAAAAAAAAAAAAZhoAAHVuaXZlcnNhbC91bml2ZXJzYWwucG5nUEsBAgAAFAACAAgARYBHVaFtj2JMAAAAawAAABsAAAAAAAAAAQAAAAAA3CAAAHVuaXZlcnNhbC91bml2ZXJzYWwucG5nLnhtbFBLBQYAAAAACgAKAAYDAABhIQAAAAA="/>
  <p:tag name="ISPRING_OUTPUT_FOLDER" val="[[&quot;_?W|{83D05A9D-9715-44CA-971B-DEB65F17E09F}&quot;,&quot;\\\\192.168.1.121\\phan mem\\BAI GIANG WW3\\Bài giảng điện tử (Myschool)\\TIEN&quot;],[&quot;Ժ\uFFFD\uFFFD{8618C171-E296-41C0-9B4D-C4837764CC66}&quot;,&quot;D:\\ww3_Myschool\\UNIT 3&quot;]]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heme/theme1.xml><?xml version="1.0" encoding="utf-8"?>
<a:theme xmlns:a="http://schemas.openxmlformats.org/drawingml/2006/main" name="Question of the Day for Preschool by Slidesgo">
  <a:themeElements>
    <a:clrScheme name="Simple Light">
      <a:dk1>
        <a:srgbClr val="F09420"/>
      </a:dk1>
      <a:lt1>
        <a:srgbClr val="DEF5FD"/>
      </a:lt1>
      <a:dk2>
        <a:srgbClr val="663F0D"/>
      </a:dk2>
      <a:lt2>
        <a:srgbClr val="FFFFFF"/>
      </a:lt2>
      <a:accent1>
        <a:srgbClr val="FFAA1F"/>
      </a:accent1>
      <a:accent2>
        <a:srgbClr val="FD7F77"/>
      </a:accent2>
      <a:accent3>
        <a:srgbClr val="ACCA66"/>
      </a:accent3>
      <a:accent4>
        <a:srgbClr val="FFAB40"/>
      </a:accent4>
      <a:accent5>
        <a:srgbClr val="A86800"/>
      </a:accent5>
      <a:accent6>
        <a:srgbClr val="FFD670"/>
      </a:accent6>
      <a:hlink>
        <a:srgbClr val="663F0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353</Words>
  <Application>Microsoft Office PowerPoint</Application>
  <PresentationFormat>On-screen Show (16:9)</PresentationFormat>
  <Paragraphs>251</Paragraphs>
  <Slides>21</Slides>
  <Notes>21</Notes>
  <HiddenSlides>0</HiddenSlides>
  <MMClips>11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41" baseType="lpstr">
      <vt:lpstr>Life Savers ExtraBold</vt:lpstr>
      <vt:lpstr>Comic Sans MS</vt:lpstr>
      <vt:lpstr>Calibri</vt:lpstr>
      <vt:lpstr>Life Savers</vt:lpstr>
      <vt:lpstr>Roboto</vt:lpstr>
      <vt:lpstr>Nunito</vt:lpstr>
      <vt:lpstr>PT Sans</vt:lpstr>
      <vt:lpstr>Quicksand</vt:lpstr>
      <vt:lpstr>Arial Black</vt:lpstr>
      <vt:lpstr>宋体</vt:lpstr>
      <vt:lpstr>Arial</vt:lpstr>
      <vt:lpstr>Bebas Neue</vt:lpstr>
      <vt:lpstr>Quicksand SemiBold</vt:lpstr>
      <vt:lpstr>Fredoka One</vt:lpstr>
      <vt:lpstr>黑体</vt:lpstr>
      <vt:lpstr>Verdana</vt:lpstr>
      <vt:lpstr>Caveat Brush</vt:lpstr>
      <vt:lpstr>Question of the Day for Preschool by Slidesgo</vt:lpstr>
      <vt:lpstr>2_Science Subject for Elementary - 3rd Grade: Physical, Life, and Earth by Slidesgo</vt:lpstr>
      <vt:lpstr>P.E. Subject for Middle School - 6th Grade: Sports &amp; Games by Slidesgo</vt:lpstr>
      <vt:lpstr>PowerPoint Presentation</vt:lpstr>
      <vt:lpstr>FUN TIME The Beach Really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Find and circle</vt:lpstr>
      <vt:lpstr>PowerPoint Presentation</vt:lpstr>
      <vt:lpstr>2. Project: Animals</vt:lpstr>
      <vt:lpstr>PowerPoint Presentation</vt:lpstr>
      <vt:lpstr>Animal Display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40.Unit 3 Funtime and Project</dc:title>
  <dc:creator>Christiaan Rheeder;Chiêm Thủy</dc:creator>
  <cp:lastModifiedBy>Admin</cp:lastModifiedBy>
  <cp:revision>18</cp:revision>
  <dcterms:modified xsi:type="dcterms:W3CDTF">2023-05-27T01:59:03Z</dcterms:modified>
</cp:coreProperties>
</file>