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wav"/>
  <Override PartName="/ppt/notesSlides/notesSlide4.xml" ContentType="application/vnd.openxmlformats-officedocument.presentationml.notesSlide+xml"/>
  <Override PartName="/ppt/media/audio3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7" r:id="rId2"/>
    <p:sldId id="258" r:id="rId3"/>
    <p:sldId id="259" r:id="rId4"/>
    <p:sldId id="279" r:id="rId5"/>
    <p:sldId id="294" r:id="rId6"/>
    <p:sldId id="295" r:id="rId7"/>
    <p:sldId id="296" r:id="rId8"/>
    <p:sldId id="265" r:id="rId9"/>
    <p:sldId id="280" r:id="rId10"/>
    <p:sldId id="282" r:id="rId11"/>
    <p:sldId id="281" r:id="rId12"/>
    <p:sldId id="288" r:id="rId13"/>
    <p:sldId id="289" r:id="rId14"/>
    <p:sldId id="290" r:id="rId15"/>
    <p:sldId id="291" r:id="rId16"/>
    <p:sldId id="269" r:id="rId17"/>
    <p:sldId id="283" r:id="rId18"/>
    <p:sldId id="285" r:id="rId19"/>
    <p:sldId id="292" r:id="rId20"/>
    <p:sldId id="287" r:id="rId21"/>
    <p:sldId id="273" r:id="rId22"/>
    <p:sldId id="284" r:id="rId23"/>
    <p:sldId id="275" r:id="rId24"/>
    <p:sldId id="293" r:id="rId25"/>
    <p:sldId id="277" r:id="rId26"/>
    <p:sldId id="278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78" y="-5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8CB84-89D5-48A5-84A3-A842ADE61ACD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8C045-7BD9-4E0E-A503-D36992EF5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76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Let’s play.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in pairs.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look at the board and call a student to make a converstion.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prepare a pen and paper to draw the weather. Then ask them to work in pairs to ask and answer.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pairs to present in front of the class.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Check and give feedback.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8C045-7BD9-4E0E-A503-D36992EF5DF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7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26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Hangman”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teacher asks SS to guess the different letters to guess names of the weather.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calls Ss to answer and check their answers.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names of weather.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af111183c5_1_1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af111183c5_1_1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Show pictures behind the black circle and ask students to guess the correct words. Then choose kind of weather for each season. 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Ask SS to say the words again. 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1716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af111183c5_1_1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af111183c5_1_1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1716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af111183c5_1_1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af111183c5_1_1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1716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af111183c5_1_1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af111183c5_1_1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1716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5: Look and say.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SS to identify names of pictures and words under them.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look at the board and call a student to role- play with T, then ask SS to work in pairs in 3 min.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Let SS work in pairs and present in front of the class by spinning the circle to choose which picture they say.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SS to present in front the class and give them comments.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8C045-7BD9-4E0E-A503-D36992EF5DF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67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Click</a:t>
            </a:r>
            <a:r>
              <a:rPr lang="en-GB" baseline="0" dirty="0"/>
              <a:t> “spin” to spin the wheel, then click once more times to stop.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9B328-75EF-4903-B932-E7F60FD8E0DE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869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3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5" y="4949813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9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960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1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5" y="4727288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6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6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6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4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7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2" y="1069626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994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8" y="3402829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4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9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2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5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878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8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300" y="3288565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6" y="3366513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8" y="718351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6" y="3454809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140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9" y="3624312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2" y="2284427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2" y="4957277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2" y="5037277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2" y="2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10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4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500" y="3456363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612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7/31/2023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82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2" y="1098468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20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9" y="4209529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7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18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bg>
      <p:bgPr>
        <a:solidFill>
          <a:schemeClr val="lt1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7" name="Google Shape;387;p34"/>
          <p:cNvSpPr txBox="1">
            <a:spLocks noGrp="1"/>
          </p:cNvSpPr>
          <p:nvPr>
            <p:ph type="title" idx="2"/>
          </p:nvPr>
        </p:nvSpPr>
        <p:spPr>
          <a:xfrm>
            <a:off x="649174" y="3093100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88" name="Google Shape;388;p34"/>
          <p:cNvSpPr txBox="1">
            <a:spLocks noGrp="1"/>
          </p:cNvSpPr>
          <p:nvPr>
            <p:ph type="subTitle" idx="1"/>
          </p:nvPr>
        </p:nvSpPr>
        <p:spPr>
          <a:xfrm>
            <a:off x="795360" y="3706125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34"/>
          <p:cNvSpPr txBox="1">
            <a:spLocks noGrp="1"/>
          </p:cNvSpPr>
          <p:nvPr>
            <p:ph type="title" idx="3"/>
          </p:nvPr>
        </p:nvSpPr>
        <p:spPr>
          <a:xfrm>
            <a:off x="3294900" y="3092975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0" name="Google Shape;390;p34"/>
          <p:cNvSpPr txBox="1">
            <a:spLocks noGrp="1"/>
          </p:cNvSpPr>
          <p:nvPr>
            <p:ph type="subTitle" idx="4"/>
          </p:nvPr>
        </p:nvSpPr>
        <p:spPr>
          <a:xfrm>
            <a:off x="3441086" y="3706125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34"/>
          <p:cNvSpPr txBox="1">
            <a:spLocks noGrp="1"/>
          </p:cNvSpPr>
          <p:nvPr>
            <p:ph type="title" idx="5"/>
          </p:nvPr>
        </p:nvSpPr>
        <p:spPr>
          <a:xfrm>
            <a:off x="5927201" y="3093100"/>
            <a:ext cx="2554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2" name="Google Shape;392;p34"/>
          <p:cNvSpPr txBox="1">
            <a:spLocks noGrp="1"/>
          </p:cNvSpPr>
          <p:nvPr>
            <p:ph type="subTitle" idx="6"/>
          </p:nvPr>
        </p:nvSpPr>
        <p:spPr>
          <a:xfrm>
            <a:off x="6073387" y="3706250"/>
            <a:ext cx="22620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462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937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audio" Target="../media/audio1.wav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09576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7" r:id="rId8"/>
    <p:sldLayoutId id="2147483678" r:id="rId9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1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openxmlformats.org/officeDocument/2006/relationships/audio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audio" Target="../media/audio1.wav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openxmlformats.org/officeDocument/2006/relationships/audio" Target="../media/audio1.wav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6.png"/><Relationship Id="rId7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microsoft.com/office/2007/relationships/hdphoto" Target="../media/hdphoto24.wdp"/><Relationship Id="rId11" Type="http://schemas.openxmlformats.org/officeDocument/2006/relationships/audio" Target="../media/audio1.wav"/><Relationship Id="rId5" Type="http://schemas.openxmlformats.org/officeDocument/2006/relationships/image" Target="../media/image44.png"/><Relationship Id="rId10" Type="http://schemas.openxmlformats.org/officeDocument/2006/relationships/image" Target="../media/image46.jpeg"/><Relationship Id="rId4" Type="http://schemas.openxmlformats.org/officeDocument/2006/relationships/image" Target="../media/image22.png"/><Relationship Id="rId9" Type="http://schemas.microsoft.com/office/2007/relationships/hdphoto" Target="../media/hdphoto22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13" Type="http://schemas.openxmlformats.org/officeDocument/2006/relationships/audio" Target="../media/audio1.wav"/><Relationship Id="rId3" Type="http://schemas.openxmlformats.org/officeDocument/2006/relationships/audio" Target="../media/media7.wav"/><Relationship Id="rId7" Type="http://schemas.openxmlformats.org/officeDocument/2006/relationships/image" Target="../media/image47.png"/><Relationship Id="rId12" Type="http://schemas.openxmlformats.org/officeDocument/2006/relationships/image" Target="../media/image50.png"/><Relationship Id="rId2" Type="http://schemas.microsoft.com/office/2007/relationships/media" Target="../media/media7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11" Type="http://schemas.openxmlformats.org/officeDocument/2006/relationships/image" Target="../media/image49.png"/><Relationship Id="rId5" Type="http://schemas.openxmlformats.org/officeDocument/2006/relationships/audio" Target="../media/audio1.wav"/><Relationship Id="rId10" Type="http://schemas.openxmlformats.org/officeDocument/2006/relationships/image" Target="../media/image48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51.jpe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51.jpe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51.jpeg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51.jpeg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1.wav"/><Relationship Id="rId5" Type="http://schemas.openxmlformats.org/officeDocument/2006/relationships/image" Target="../media/image22.png"/><Relationship Id="rId4" Type="http://schemas.openxmlformats.org/officeDocument/2006/relationships/image" Target="../media/image52.tm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2.tmp"/><Relationship Id="rId7" Type="http://schemas.microsoft.com/office/2007/relationships/hdphoto" Target="../media/hdphoto27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microsoft.com/office/2007/relationships/hdphoto" Target="../media/hdphoto26.wdp"/><Relationship Id="rId4" Type="http://schemas.openxmlformats.org/officeDocument/2006/relationships/image" Target="../media/image53.png"/><Relationship Id="rId9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52.tmp"/><Relationship Id="rId7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slide" Target="slide22.xml"/><Relationship Id="rId5" Type="http://schemas.openxmlformats.org/officeDocument/2006/relationships/slide" Target="slide20.xml"/><Relationship Id="rId4" Type="http://schemas.openxmlformats.org/officeDocument/2006/relationships/image" Target="../media/image22.png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9.gif"/><Relationship Id="rId18" Type="http://schemas.openxmlformats.org/officeDocument/2006/relationships/image" Target="../media/image31.gif"/><Relationship Id="rId26" Type="http://schemas.microsoft.com/office/2007/relationships/hdphoto" Target="../media/hdphoto21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17" Type="http://schemas.openxmlformats.org/officeDocument/2006/relationships/image" Target="../media/image22.png"/><Relationship Id="rId25" Type="http://schemas.openxmlformats.org/officeDocument/2006/relationships/image" Target="../media/image34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microsoft.com/office/2007/relationships/hdphoto" Target="../media/hdphoto3.wdp"/><Relationship Id="rId1" Type="http://schemas.microsoft.com/office/2007/relationships/media" Target="../media/media2.mp3"/><Relationship Id="rId6" Type="http://schemas.openxmlformats.org/officeDocument/2006/relationships/image" Target="../media/image24.gif"/><Relationship Id="rId11" Type="http://schemas.microsoft.com/office/2007/relationships/hdphoto" Target="../media/hdphoto17.wdp"/><Relationship Id="rId24" Type="http://schemas.microsoft.com/office/2007/relationships/hdphoto" Target="../media/hdphoto20.wdp"/><Relationship Id="rId5" Type="http://schemas.openxmlformats.org/officeDocument/2006/relationships/audio" Target="../media/audio1.wav"/><Relationship Id="rId15" Type="http://schemas.microsoft.com/office/2007/relationships/hdphoto" Target="../media/hdphoto18.wdp"/><Relationship Id="rId23" Type="http://schemas.openxmlformats.org/officeDocument/2006/relationships/image" Target="../media/image33.png"/><Relationship Id="rId28" Type="http://schemas.openxmlformats.org/officeDocument/2006/relationships/audio" Target="../media/audio1.wav"/><Relationship Id="rId10" Type="http://schemas.openxmlformats.org/officeDocument/2006/relationships/image" Target="../media/image27.png"/><Relationship Id="rId19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6.gif"/><Relationship Id="rId14" Type="http://schemas.openxmlformats.org/officeDocument/2006/relationships/image" Target="../media/image30.png"/><Relationship Id="rId22" Type="http://schemas.microsoft.com/office/2007/relationships/hdphoto" Target="../media/hdphoto19.wdp"/><Relationship Id="rId27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microsoft.com/office/2007/relationships/hdphoto" Target="../media/hdphoto26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png"/><Relationship Id="rId5" Type="http://schemas.openxmlformats.org/officeDocument/2006/relationships/slide" Target="slide19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microsoft.com/office/2007/relationships/hdphoto" Target="../media/hdphoto29.wdp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57.jpeg"/><Relationship Id="rId11" Type="http://schemas.openxmlformats.org/officeDocument/2006/relationships/image" Target="../media/image22.png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1.png"/><Relationship Id="rId12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microsoft.com/office/2007/relationships/hdphoto" Target="../media/hdphoto6.wdp"/><Relationship Id="rId5" Type="http://schemas.microsoft.com/office/2007/relationships/hdphoto" Target="../media/hdphoto18.wdp"/><Relationship Id="rId10" Type="http://schemas.openxmlformats.org/officeDocument/2006/relationships/image" Target="../media/image8.png"/><Relationship Id="rId4" Type="http://schemas.openxmlformats.org/officeDocument/2006/relationships/image" Target="../media/image3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microsoft.com/office/2007/relationships/hdphoto" Target="../media/hdphoto22.wdp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microsoft.com/office/2007/relationships/hdphoto" Target="../media/hdphoto22.wdp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microsoft.com/office/2007/relationships/hdphoto" Target="../media/hdphoto22.wdp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microsoft.com/office/2007/relationships/hdphoto" Target="../media/hdphoto22.wdp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22.png"/><Relationship Id="rId18" Type="http://schemas.microsoft.com/office/2007/relationships/hdphoto" Target="../media/hdphoto23.wdp"/><Relationship Id="rId3" Type="http://schemas.microsoft.com/office/2007/relationships/media" Target="../media/media4.mp3"/><Relationship Id="rId21" Type="http://schemas.openxmlformats.org/officeDocument/2006/relationships/audio" Target="../media/audio1.wav"/><Relationship Id="rId7" Type="http://schemas.microsoft.com/office/2007/relationships/media" Target="../media/media6.mp3"/><Relationship Id="rId12" Type="http://schemas.openxmlformats.org/officeDocument/2006/relationships/image" Target="../media/image37.png"/><Relationship Id="rId17" Type="http://schemas.openxmlformats.org/officeDocument/2006/relationships/image" Target="../media/image41.png"/><Relationship Id="rId2" Type="http://schemas.openxmlformats.org/officeDocument/2006/relationships/audio" Target="../media/media3.mp3"/><Relationship Id="rId16" Type="http://schemas.openxmlformats.org/officeDocument/2006/relationships/image" Target="../media/image40.png"/><Relationship Id="rId20" Type="http://schemas.openxmlformats.org/officeDocument/2006/relationships/image" Target="../media/image43.png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36.png"/><Relationship Id="rId5" Type="http://schemas.microsoft.com/office/2007/relationships/media" Target="../media/media5.mp3"/><Relationship Id="rId15" Type="http://schemas.openxmlformats.org/officeDocument/2006/relationships/image" Target="../media/image39.png"/><Relationship Id="rId10" Type="http://schemas.openxmlformats.org/officeDocument/2006/relationships/audio" Target="../media/audio1.wav"/><Relationship Id="rId19" Type="http://schemas.openxmlformats.org/officeDocument/2006/relationships/image" Target="../media/image4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8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6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51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8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4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92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9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5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50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62" y="403166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528" y="3701319"/>
            <a:ext cx="896038" cy="114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3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5" name="chimes.wav"/>
          </p:stSnd>
        </p:sndAc>
      </p:transition>
    </mc:Choice>
    <mc:Fallback xmlns="">
      <p:transition spd="slow">
        <p:fade/>
        <p:sndAc>
          <p:stSnd>
            <p:snd r:embed="rId4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3" r="355" b="2719"/>
          <a:stretch/>
        </p:blipFill>
        <p:spPr bwMode="auto">
          <a:xfrm>
            <a:off x="-19060" y="-46892"/>
            <a:ext cx="9163060" cy="528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000729" y="819150"/>
            <a:ext cx="6019800" cy="914400"/>
            <a:chOff x="2753591" y="742950"/>
            <a:chExt cx="5424054" cy="1219200"/>
          </a:xfrm>
        </p:grpSpPr>
        <p:pic>
          <p:nvPicPr>
            <p:cNvPr id="1026" name="Picture 2" descr="https://i.pinimg.com/564x/b2/7b/93/b27b93063c145bda7b970f6ce4e5402c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8416" b="76238" l="6000" r="94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60" t="58264" r="5408" b="23933"/>
            <a:stretch/>
          </p:blipFill>
          <p:spPr bwMode="auto">
            <a:xfrm>
              <a:off x="2753591" y="742950"/>
              <a:ext cx="5424054" cy="121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3064943" y="1125682"/>
              <a:ext cx="4801351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What’s the weather like in </a:t>
              </a: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winter</a:t>
              </a:r>
              <a:r>
                <a:rPr lang="en-US" sz="24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?  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121003" y="1962150"/>
            <a:ext cx="3298954" cy="963740"/>
            <a:chOff x="3124200" y="2119351"/>
            <a:chExt cx="3298954" cy="963740"/>
          </a:xfrm>
        </p:grpSpPr>
        <p:pic>
          <p:nvPicPr>
            <p:cNvPr id="1028" name="Picture 4" descr="https://i.pinimg.com/564x/b2/7b/93/b27b93063c145bda7b970f6ce4e5402c.jp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6238" b="94908" l="23000" r="94400">
                          <a14:backgroundMark x1="33000" y1="76521" x2="33000" y2="765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25" t="76399" r="5280" b="5170"/>
            <a:stretch/>
          </p:blipFill>
          <p:spPr bwMode="auto">
            <a:xfrm>
              <a:off x="3124200" y="2119351"/>
              <a:ext cx="3298954" cy="963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520237" y="2370388"/>
              <a:ext cx="25050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It’s </a:t>
              </a: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cold</a:t>
              </a:r>
              <a:r>
                <a:rPr lang="en-US" sz="24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pic>
        <p:nvPicPr>
          <p:cNvPr id="1030" name="Picture 6" descr="https://i.pinimg.com/564x/fa/24/2d/fa242df5f09642e433dac8979e77f93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5" b="93908" l="0" r="99291">
                        <a14:foregroundMark x1="56738" y1="18506" x2="67376" y2="30805"/>
                        <a14:foregroundMark x1="74645" y1="20460" x2="68440" y2="26322"/>
                        <a14:foregroundMark x1="73227" y1="45402" x2="70922" y2="49655"/>
                        <a14:foregroundMark x1="70213" y1="46092" x2="64007" y2="48506"/>
                        <a14:foregroundMark x1="62589" y1="45632" x2="60106" y2="48966"/>
                        <a14:foregroundMark x1="57447" y1="45632" x2="59397" y2="48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3" r="4558" b="6817"/>
          <a:stretch/>
        </p:blipFill>
        <p:spPr bwMode="auto">
          <a:xfrm>
            <a:off x="6792113" y="2087750"/>
            <a:ext cx="1738450" cy="282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28950"/>
            <a:ext cx="2819400" cy="16244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90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Diagonal Corner Rectangle 9"/>
          <p:cNvSpPr/>
          <p:nvPr/>
        </p:nvSpPr>
        <p:spPr>
          <a:xfrm>
            <a:off x="76200" y="819150"/>
            <a:ext cx="9016780" cy="3429000"/>
          </a:xfrm>
          <a:prstGeom prst="round2DiagRect">
            <a:avLst/>
          </a:prstGeom>
          <a:solidFill>
            <a:srgbClr val="CCFFFF"/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891">
                        <a14:foregroundMark x1="2181" y1="3955" x2="97928" y2="91243"/>
                        <a14:foregroundMark x1="97601" y1="3955" x2="1309" y2="90678"/>
                        <a14:foregroundMark x1="1091" y1="50282" x2="98691" y2="50282"/>
                        <a14:foregroundMark x1="89967" y1="11864" x2="84188" y2="77401"/>
                        <a14:foregroundMark x1="94656" y1="33051" x2="86914" y2="92090"/>
                        <a14:foregroundMark x1="99019" y1="57627" x2="64885" y2="92090"/>
                        <a14:foregroundMark x1="84515" y1="87288" x2="6325" y2="91808"/>
                        <a14:foregroundMark x1="3817" y1="47458" x2="70883" y2="13842"/>
                        <a14:foregroundMark x1="10360" y1="6215" x2="82116" y2="13559"/>
                        <a14:foregroundMark x1="83533" y1="14972" x2="84733" y2="15537"/>
                        <a14:foregroundMark x1="4907" y1="13559" x2="5562" y2="81073"/>
                        <a14:backgroundMark x1="545" y1="21186" x2="545" y2="21186"/>
                        <a14:backgroundMark x1="14831" y1="847" x2="14831" y2="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29" t="19731" r="66379" b="32738"/>
          <a:stretch/>
        </p:blipFill>
        <p:spPr>
          <a:xfrm>
            <a:off x="1016300" y="1184503"/>
            <a:ext cx="2226834" cy="1602890"/>
          </a:xfrm>
          <a:prstGeom prst="rect">
            <a:avLst/>
          </a:prstGeom>
        </p:spPr>
      </p:pic>
      <p:sp>
        <p:nvSpPr>
          <p:cNvPr id="2" name="Flowchart: Alternate Process 1"/>
          <p:cNvSpPr/>
          <p:nvPr/>
        </p:nvSpPr>
        <p:spPr>
          <a:xfrm>
            <a:off x="533400" y="89916"/>
            <a:ext cx="4572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4. Listen and repeat.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" y="2937103"/>
            <a:ext cx="4276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What’s the weather like today?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1412" y="3550166"/>
            <a:ext cx="1606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- It’s windy.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38734" y="2937103"/>
            <a:ext cx="4698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2. What’s the weather like in winter?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5784" y="3546091"/>
            <a:ext cx="2778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- It’s cold and snowy. 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891">
                        <a14:foregroundMark x1="2181" y1="3955" x2="97928" y2="91243"/>
                        <a14:foregroundMark x1="97601" y1="3955" x2="1309" y2="90678"/>
                        <a14:foregroundMark x1="1091" y1="50282" x2="98691" y2="50282"/>
                        <a14:foregroundMark x1="89967" y1="11864" x2="84188" y2="77401"/>
                        <a14:foregroundMark x1="94656" y1="33051" x2="86914" y2="92090"/>
                        <a14:foregroundMark x1="99019" y1="57627" x2="64885" y2="92090"/>
                        <a14:foregroundMark x1="84515" y1="87288" x2="6325" y2="91808"/>
                        <a14:foregroundMark x1="3817" y1="47458" x2="70883" y2="13842"/>
                        <a14:foregroundMark x1="10360" y1="6215" x2="82116" y2="13559"/>
                        <a14:foregroundMark x1="83533" y1="14972" x2="84733" y2="15537"/>
                        <a14:foregroundMark x1="4907" y1="13559" x2="5562" y2="81073"/>
                        <a14:backgroundMark x1="545" y1="21186" x2="545" y2="21186"/>
                        <a14:backgroundMark x1="14831" y1="847" x2="14831" y2="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585" t="19731" r="21800" b="32738"/>
          <a:stretch/>
        </p:blipFill>
        <p:spPr>
          <a:xfrm>
            <a:off x="5659575" y="1177107"/>
            <a:ext cx="2237590" cy="1602890"/>
          </a:xfrm>
          <a:prstGeom prst="rect">
            <a:avLst/>
          </a:prstGeom>
        </p:spPr>
      </p:pic>
      <p:pic>
        <p:nvPicPr>
          <p:cNvPr id="11" name="track 5.3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828.1944" end="12094.870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61033" y="742950"/>
            <a:ext cx="609600" cy="609600"/>
          </a:xfrm>
          <a:prstGeom prst="rect">
            <a:avLst/>
          </a:prstGeom>
        </p:spPr>
      </p:pic>
      <p:pic>
        <p:nvPicPr>
          <p:cNvPr id="12" name="track 5.3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80.995999999999" end="9802.697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09665" y="1352550"/>
            <a:ext cx="609600" cy="609600"/>
          </a:xfrm>
          <a:prstGeom prst="rect">
            <a:avLst/>
          </a:prstGeom>
        </p:spPr>
      </p:pic>
      <p:pic>
        <p:nvPicPr>
          <p:cNvPr id="13" name="track 5.3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53.4832" end="3462.64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37456" y="1985948"/>
            <a:ext cx="609600" cy="609600"/>
          </a:xfrm>
          <a:prstGeom prst="rect">
            <a:avLst/>
          </a:prstGeom>
        </p:spPr>
      </p:pic>
      <p:pic>
        <p:nvPicPr>
          <p:cNvPr id="14" name="track 5.3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069.3744" end="292.618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09665" y="2727613"/>
            <a:ext cx="609600" cy="609600"/>
          </a:xfrm>
          <a:prstGeom prst="rect">
            <a:avLst/>
          </a:prstGeom>
        </p:spPr>
      </p:pic>
      <p:pic>
        <p:nvPicPr>
          <p:cNvPr id="15" name="track 5.3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15389" y="209550"/>
            <a:ext cx="609600" cy="609600"/>
          </a:xfrm>
          <a:prstGeom prst="rect">
            <a:avLst/>
          </a:prstGeom>
        </p:spPr>
      </p:pic>
      <p:pic>
        <p:nvPicPr>
          <p:cNvPr id="16" name="track 5.3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828.1944" end="12094.870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84425" y="716973"/>
            <a:ext cx="609600" cy="609600"/>
          </a:xfrm>
          <a:prstGeom prst="rect">
            <a:avLst/>
          </a:prstGeom>
        </p:spPr>
      </p:pic>
      <p:pic>
        <p:nvPicPr>
          <p:cNvPr id="17" name="track 5.3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680.995999999999" end="9802.697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33057" y="1326573"/>
            <a:ext cx="609600" cy="609600"/>
          </a:xfrm>
          <a:prstGeom prst="rect">
            <a:avLst/>
          </a:prstGeom>
        </p:spPr>
      </p:pic>
      <p:pic>
        <p:nvPicPr>
          <p:cNvPr id="18" name="track 5.3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53.4832" end="3462.64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60848" y="1959971"/>
            <a:ext cx="609600" cy="609600"/>
          </a:xfrm>
          <a:prstGeom prst="rect">
            <a:avLst/>
          </a:prstGeom>
        </p:spPr>
      </p:pic>
      <p:pic>
        <p:nvPicPr>
          <p:cNvPr id="19" name="track 5.3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069.3744" end="292.618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33057" y="2701636"/>
            <a:ext cx="609600" cy="609600"/>
          </a:xfrm>
          <a:prstGeom prst="rect">
            <a:avLst/>
          </a:prstGeom>
        </p:spPr>
      </p:pic>
      <p:pic>
        <p:nvPicPr>
          <p:cNvPr id="1026" name="Picture 2" descr="ƯU ĐÃI HOT - GIÁ SỐC TẬN NÓC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5410200" y="89916"/>
            <a:ext cx="504353" cy="5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284" y="3009391"/>
            <a:ext cx="298450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942" y="3604888"/>
            <a:ext cx="298450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 2" descr="ƯU ĐÃI HOT - GIÁ SỐC TẬN NÓC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8539258" y="3237632"/>
            <a:ext cx="297592" cy="34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 3" descr="ƯU ĐÃI HOT - GIÁ SỐC TẬN NÓC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7473412" y="3604535"/>
            <a:ext cx="297592" cy="34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50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51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95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21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7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043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0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5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9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521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307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i.pinimg.com/564x/91/d2/9a/91d29aae11934f353903f497682e676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6" y="0"/>
            <a:ext cx="9149836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09800" y="323782"/>
            <a:ext cx="5152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Vocabulary and structure checking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931" y="1135207"/>
            <a:ext cx="4346110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182295" y="4266303"/>
            <a:ext cx="1207382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autumn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9041" y="1581150"/>
            <a:ext cx="1207382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cool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9041" y="2412907"/>
            <a:ext cx="1207382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hot</a:t>
            </a:r>
          </a:p>
        </p:txBody>
      </p:sp>
      <p:sp>
        <p:nvSpPr>
          <p:cNvPr id="9" name="Halka 3">
            <a:extLst>
              <a:ext uri="{FF2B5EF4-FFF2-40B4-BE49-F238E27FC236}">
                <a16:creationId xmlns:a16="http://schemas.microsoft.com/office/drawing/2014/main" id="{E260E2D3-924D-49DE-9C11-6BF8C306C6D1}"/>
              </a:ext>
            </a:extLst>
          </p:cNvPr>
          <p:cNvSpPr/>
          <p:nvPr/>
        </p:nvSpPr>
        <p:spPr>
          <a:xfrm>
            <a:off x="-6423476" y="-7357510"/>
            <a:ext cx="22145625" cy="20002501"/>
          </a:xfrm>
          <a:custGeom>
            <a:avLst/>
            <a:gdLst>
              <a:gd name="connsiteX0" fmla="*/ 0 w 5832648"/>
              <a:gd name="connsiteY0" fmla="*/ 2880320 h 5760640"/>
              <a:gd name="connsiteX1" fmla="*/ 2916324 w 5832648"/>
              <a:gd name="connsiteY1" fmla="*/ 0 h 5760640"/>
              <a:gd name="connsiteX2" fmla="*/ 5832648 w 5832648"/>
              <a:gd name="connsiteY2" fmla="*/ 2880320 h 5760640"/>
              <a:gd name="connsiteX3" fmla="*/ 2916324 w 5832648"/>
              <a:gd name="connsiteY3" fmla="*/ 5760640 h 5760640"/>
              <a:gd name="connsiteX4" fmla="*/ 0 w 5832648"/>
              <a:gd name="connsiteY4" fmla="*/ 2880320 h 5760640"/>
              <a:gd name="connsiteX5" fmla="*/ 2337322 w 5832648"/>
              <a:gd name="connsiteY5" fmla="*/ 2880320 h 5760640"/>
              <a:gd name="connsiteX6" fmla="*/ 2916324 w 5832648"/>
              <a:gd name="connsiteY6" fmla="*/ 3423318 h 5760640"/>
              <a:gd name="connsiteX7" fmla="*/ 3495326 w 5832648"/>
              <a:gd name="connsiteY7" fmla="*/ 2880320 h 5760640"/>
              <a:gd name="connsiteX8" fmla="*/ 2916324 w 5832648"/>
              <a:gd name="connsiteY8" fmla="*/ 2337322 h 5760640"/>
              <a:gd name="connsiteX9" fmla="*/ 2337322 w 5832648"/>
              <a:gd name="connsiteY9" fmla="*/ 2880320 h 5760640"/>
              <a:gd name="connsiteX0" fmla="*/ 607880 w 6440528"/>
              <a:gd name="connsiteY0" fmla="*/ 3263854 h 6144174"/>
              <a:gd name="connsiteX1" fmla="*/ 243598 w 6440528"/>
              <a:gd name="connsiteY1" fmla="*/ 342730 h 6144174"/>
              <a:gd name="connsiteX2" fmla="*/ 3524204 w 6440528"/>
              <a:gd name="connsiteY2" fmla="*/ 383534 h 6144174"/>
              <a:gd name="connsiteX3" fmla="*/ 6440528 w 6440528"/>
              <a:gd name="connsiteY3" fmla="*/ 3263854 h 6144174"/>
              <a:gd name="connsiteX4" fmla="*/ 3524204 w 6440528"/>
              <a:gd name="connsiteY4" fmla="*/ 6144174 h 6144174"/>
              <a:gd name="connsiteX5" fmla="*/ 607880 w 6440528"/>
              <a:gd name="connsiteY5" fmla="*/ 3263854 h 6144174"/>
              <a:gd name="connsiteX6" fmla="*/ 2945202 w 6440528"/>
              <a:gd name="connsiteY6" fmla="*/ 3263854 h 6144174"/>
              <a:gd name="connsiteX7" fmla="*/ 3524204 w 6440528"/>
              <a:gd name="connsiteY7" fmla="*/ 3806852 h 6144174"/>
              <a:gd name="connsiteX8" fmla="*/ 4103206 w 6440528"/>
              <a:gd name="connsiteY8" fmla="*/ 3263854 h 6144174"/>
              <a:gd name="connsiteX9" fmla="*/ 3524204 w 6440528"/>
              <a:gd name="connsiteY9" fmla="*/ 2720856 h 6144174"/>
              <a:gd name="connsiteX10" fmla="*/ 2945202 w 6440528"/>
              <a:gd name="connsiteY10" fmla="*/ 3263854 h 6144174"/>
              <a:gd name="connsiteX0" fmla="*/ 607880 w 7224084"/>
              <a:gd name="connsiteY0" fmla="*/ 3139674 h 6019994"/>
              <a:gd name="connsiteX1" fmla="*/ 243598 w 7224084"/>
              <a:gd name="connsiteY1" fmla="*/ 218550 h 6019994"/>
              <a:gd name="connsiteX2" fmla="*/ 3524204 w 7224084"/>
              <a:gd name="connsiteY2" fmla="*/ 259354 h 6019994"/>
              <a:gd name="connsiteX3" fmla="*/ 7025398 w 7224084"/>
              <a:gd name="connsiteY3" fmla="*/ 199500 h 6019994"/>
              <a:gd name="connsiteX4" fmla="*/ 6440528 w 7224084"/>
              <a:gd name="connsiteY4" fmla="*/ 3139674 h 6019994"/>
              <a:gd name="connsiteX5" fmla="*/ 3524204 w 7224084"/>
              <a:gd name="connsiteY5" fmla="*/ 6019994 h 6019994"/>
              <a:gd name="connsiteX6" fmla="*/ 607880 w 7224084"/>
              <a:gd name="connsiteY6" fmla="*/ 3139674 h 6019994"/>
              <a:gd name="connsiteX7" fmla="*/ 2945202 w 7224084"/>
              <a:gd name="connsiteY7" fmla="*/ 3139674 h 6019994"/>
              <a:gd name="connsiteX8" fmla="*/ 3524204 w 7224084"/>
              <a:gd name="connsiteY8" fmla="*/ 3682672 h 6019994"/>
              <a:gd name="connsiteX9" fmla="*/ 4103206 w 7224084"/>
              <a:gd name="connsiteY9" fmla="*/ 3139674 h 6019994"/>
              <a:gd name="connsiteX10" fmla="*/ 3524204 w 7224084"/>
              <a:gd name="connsiteY10" fmla="*/ 2596676 h 6019994"/>
              <a:gd name="connsiteX11" fmla="*/ 2945202 w 7224084"/>
              <a:gd name="connsiteY11" fmla="*/ 3139674 h 6019994"/>
              <a:gd name="connsiteX0" fmla="*/ 607880 w 8608291"/>
              <a:gd name="connsiteY0" fmla="*/ 3139674 h 6750591"/>
              <a:gd name="connsiteX1" fmla="*/ 243598 w 8608291"/>
              <a:gd name="connsiteY1" fmla="*/ 218550 h 6750591"/>
              <a:gd name="connsiteX2" fmla="*/ 3524204 w 8608291"/>
              <a:gd name="connsiteY2" fmla="*/ 259354 h 6750591"/>
              <a:gd name="connsiteX3" fmla="*/ 7025398 w 8608291"/>
              <a:gd name="connsiteY3" fmla="*/ 199500 h 6750591"/>
              <a:gd name="connsiteX4" fmla="*/ 8478878 w 8608291"/>
              <a:gd name="connsiteY4" fmla="*/ 6263874 h 6750591"/>
              <a:gd name="connsiteX5" fmla="*/ 3524204 w 8608291"/>
              <a:gd name="connsiteY5" fmla="*/ 6019994 h 6750591"/>
              <a:gd name="connsiteX6" fmla="*/ 607880 w 8608291"/>
              <a:gd name="connsiteY6" fmla="*/ 3139674 h 6750591"/>
              <a:gd name="connsiteX7" fmla="*/ 2945202 w 8608291"/>
              <a:gd name="connsiteY7" fmla="*/ 3139674 h 6750591"/>
              <a:gd name="connsiteX8" fmla="*/ 3524204 w 8608291"/>
              <a:gd name="connsiteY8" fmla="*/ 3682672 h 6750591"/>
              <a:gd name="connsiteX9" fmla="*/ 4103206 w 8608291"/>
              <a:gd name="connsiteY9" fmla="*/ 3139674 h 6750591"/>
              <a:gd name="connsiteX10" fmla="*/ 3524204 w 8608291"/>
              <a:gd name="connsiteY10" fmla="*/ 2596676 h 6750591"/>
              <a:gd name="connsiteX11" fmla="*/ 2945202 w 8608291"/>
              <a:gd name="connsiteY11" fmla="*/ 3139674 h 6750591"/>
              <a:gd name="connsiteX0" fmla="*/ 3132736 w 11500120"/>
              <a:gd name="connsiteY0" fmla="*/ 3139674 h 7220147"/>
              <a:gd name="connsiteX1" fmla="*/ 2768454 w 11500120"/>
              <a:gd name="connsiteY1" fmla="*/ 218550 h 7220147"/>
              <a:gd name="connsiteX2" fmla="*/ 6049060 w 11500120"/>
              <a:gd name="connsiteY2" fmla="*/ 259354 h 7220147"/>
              <a:gd name="connsiteX3" fmla="*/ 9550254 w 11500120"/>
              <a:gd name="connsiteY3" fmla="*/ 199500 h 7220147"/>
              <a:gd name="connsiteX4" fmla="*/ 11003734 w 11500120"/>
              <a:gd name="connsiteY4" fmla="*/ 6263874 h 7220147"/>
              <a:gd name="connsiteX5" fmla="*/ 276910 w 11500120"/>
              <a:gd name="connsiteY5" fmla="*/ 6896294 h 7220147"/>
              <a:gd name="connsiteX6" fmla="*/ 3132736 w 11500120"/>
              <a:gd name="connsiteY6" fmla="*/ 3139674 h 7220147"/>
              <a:gd name="connsiteX7" fmla="*/ 5470058 w 11500120"/>
              <a:gd name="connsiteY7" fmla="*/ 3139674 h 7220147"/>
              <a:gd name="connsiteX8" fmla="*/ 6049060 w 11500120"/>
              <a:gd name="connsiteY8" fmla="*/ 3682672 h 7220147"/>
              <a:gd name="connsiteX9" fmla="*/ 6628062 w 11500120"/>
              <a:gd name="connsiteY9" fmla="*/ 3139674 h 7220147"/>
              <a:gd name="connsiteX10" fmla="*/ 6049060 w 11500120"/>
              <a:gd name="connsiteY10" fmla="*/ 2596676 h 7220147"/>
              <a:gd name="connsiteX11" fmla="*/ 5470058 w 11500120"/>
              <a:gd name="connsiteY11" fmla="*/ 3139674 h 7220147"/>
              <a:gd name="connsiteX0" fmla="*/ 3117946 w 11485330"/>
              <a:gd name="connsiteY0" fmla="*/ 3942271 h 8022744"/>
              <a:gd name="connsiteX1" fmla="*/ 1077264 w 11485330"/>
              <a:gd name="connsiteY1" fmla="*/ 106747 h 8022744"/>
              <a:gd name="connsiteX2" fmla="*/ 6034270 w 11485330"/>
              <a:gd name="connsiteY2" fmla="*/ 1061951 h 8022744"/>
              <a:gd name="connsiteX3" fmla="*/ 9535464 w 11485330"/>
              <a:gd name="connsiteY3" fmla="*/ 1002097 h 8022744"/>
              <a:gd name="connsiteX4" fmla="*/ 10988944 w 11485330"/>
              <a:gd name="connsiteY4" fmla="*/ 7066471 h 8022744"/>
              <a:gd name="connsiteX5" fmla="*/ 262120 w 11485330"/>
              <a:gd name="connsiteY5" fmla="*/ 7698891 h 8022744"/>
              <a:gd name="connsiteX6" fmla="*/ 3117946 w 11485330"/>
              <a:gd name="connsiteY6" fmla="*/ 3942271 h 8022744"/>
              <a:gd name="connsiteX7" fmla="*/ 5455268 w 11485330"/>
              <a:gd name="connsiteY7" fmla="*/ 3942271 h 8022744"/>
              <a:gd name="connsiteX8" fmla="*/ 6034270 w 11485330"/>
              <a:gd name="connsiteY8" fmla="*/ 4485269 h 8022744"/>
              <a:gd name="connsiteX9" fmla="*/ 6613272 w 11485330"/>
              <a:gd name="connsiteY9" fmla="*/ 3942271 h 8022744"/>
              <a:gd name="connsiteX10" fmla="*/ 6034270 w 11485330"/>
              <a:gd name="connsiteY10" fmla="*/ 3399273 h 8022744"/>
              <a:gd name="connsiteX11" fmla="*/ 5455268 w 11485330"/>
              <a:gd name="connsiteY11" fmla="*/ 3942271 h 8022744"/>
              <a:gd name="connsiteX0" fmla="*/ 3117946 w 11485330"/>
              <a:gd name="connsiteY0" fmla="*/ 5106236 h 9186709"/>
              <a:gd name="connsiteX1" fmla="*/ 1077264 w 11485330"/>
              <a:gd name="connsiteY1" fmla="*/ 1270712 h 9186709"/>
              <a:gd name="connsiteX2" fmla="*/ 6643870 w 11485330"/>
              <a:gd name="connsiteY2" fmla="*/ 16116 h 9186709"/>
              <a:gd name="connsiteX3" fmla="*/ 9535464 w 11485330"/>
              <a:gd name="connsiteY3" fmla="*/ 2166062 h 9186709"/>
              <a:gd name="connsiteX4" fmla="*/ 10988944 w 11485330"/>
              <a:gd name="connsiteY4" fmla="*/ 8230436 h 9186709"/>
              <a:gd name="connsiteX5" fmla="*/ 262120 w 11485330"/>
              <a:gd name="connsiteY5" fmla="*/ 8862856 h 9186709"/>
              <a:gd name="connsiteX6" fmla="*/ 3117946 w 11485330"/>
              <a:gd name="connsiteY6" fmla="*/ 5106236 h 9186709"/>
              <a:gd name="connsiteX7" fmla="*/ 5455268 w 11485330"/>
              <a:gd name="connsiteY7" fmla="*/ 5106236 h 9186709"/>
              <a:gd name="connsiteX8" fmla="*/ 6034270 w 11485330"/>
              <a:gd name="connsiteY8" fmla="*/ 5649234 h 9186709"/>
              <a:gd name="connsiteX9" fmla="*/ 6613272 w 11485330"/>
              <a:gd name="connsiteY9" fmla="*/ 5106236 h 9186709"/>
              <a:gd name="connsiteX10" fmla="*/ 6034270 w 11485330"/>
              <a:gd name="connsiteY10" fmla="*/ 4563238 h 9186709"/>
              <a:gd name="connsiteX11" fmla="*/ 5455268 w 11485330"/>
              <a:gd name="connsiteY11" fmla="*/ 5106236 h 9186709"/>
              <a:gd name="connsiteX0" fmla="*/ 3117946 w 13191594"/>
              <a:gd name="connsiteY0" fmla="*/ 5737390 h 9958375"/>
              <a:gd name="connsiteX1" fmla="*/ 1077264 w 13191594"/>
              <a:gd name="connsiteY1" fmla="*/ 1901866 h 9958375"/>
              <a:gd name="connsiteX2" fmla="*/ 6643870 w 13191594"/>
              <a:gd name="connsiteY2" fmla="*/ 647270 h 9958375"/>
              <a:gd name="connsiteX3" fmla="*/ 13002564 w 13191594"/>
              <a:gd name="connsiteY3" fmla="*/ 168316 h 9958375"/>
              <a:gd name="connsiteX4" fmla="*/ 10988944 w 13191594"/>
              <a:gd name="connsiteY4" fmla="*/ 8861590 h 9958375"/>
              <a:gd name="connsiteX5" fmla="*/ 262120 w 13191594"/>
              <a:gd name="connsiteY5" fmla="*/ 9494010 h 9958375"/>
              <a:gd name="connsiteX6" fmla="*/ 3117946 w 13191594"/>
              <a:gd name="connsiteY6" fmla="*/ 5737390 h 9958375"/>
              <a:gd name="connsiteX7" fmla="*/ 5455268 w 13191594"/>
              <a:gd name="connsiteY7" fmla="*/ 5737390 h 9958375"/>
              <a:gd name="connsiteX8" fmla="*/ 6034270 w 13191594"/>
              <a:gd name="connsiteY8" fmla="*/ 6280388 h 9958375"/>
              <a:gd name="connsiteX9" fmla="*/ 6613272 w 13191594"/>
              <a:gd name="connsiteY9" fmla="*/ 5737390 h 9958375"/>
              <a:gd name="connsiteX10" fmla="*/ 6034270 w 13191594"/>
              <a:gd name="connsiteY10" fmla="*/ 5194392 h 9958375"/>
              <a:gd name="connsiteX11" fmla="*/ 5455268 w 13191594"/>
              <a:gd name="connsiteY11" fmla="*/ 5737390 h 9958375"/>
              <a:gd name="connsiteX0" fmla="*/ 427271 w 14044219"/>
              <a:gd name="connsiteY0" fmla="*/ 5737390 h 9958375"/>
              <a:gd name="connsiteX1" fmla="*/ 1929889 w 14044219"/>
              <a:gd name="connsiteY1" fmla="*/ 1901866 h 9958375"/>
              <a:gd name="connsiteX2" fmla="*/ 7496495 w 14044219"/>
              <a:gd name="connsiteY2" fmla="*/ 647270 h 9958375"/>
              <a:gd name="connsiteX3" fmla="*/ 13855189 w 14044219"/>
              <a:gd name="connsiteY3" fmla="*/ 168316 h 9958375"/>
              <a:gd name="connsiteX4" fmla="*/ 11841569 w 14044219"/>
              <a:gd name="connsiteY4" fmla="*/ 8861590 h 9958375"/>
              <a:gd name="connsiteX5" fmla="*/ 1114745 w 14044219"/>
              <a:gd name="connsiteY5" fmla="*/ 9494010 h 9958375"/>
              <a:gd name="connsiteX6" fmla="*/ 427271 w 14044219"/>
              <a:gd name="connsiteY6" fmla="*/ 5737390 h 9958375"/>
              <a:gd name="connsiteX7" fmla="*/ 6307893 w 14044219"/>
              <a:gd name="connsiteY7" fmla="*/ 5737390 h 9958375"/>
              <a:gd name="connsiteX8" fmla="*/ 6886895 w 14044219"/>
              <a:gd name="connsiteY8" fmla="*/ 6280388 h 9958375"/>
              <a:gd name="connsiteX9" fmla="*/ 7465897 w 14044219"/>
              <a:gd name="connsiteY9" fmla="*/ 5737390 h 9958375"/>
              <a:gd name="connsiteX10" fmla="*/ 6886895 w 14044219"/>
              <a:gd name="connsiteY10" fmla="*/ 5194392 h 9958375"/>
              <a:gd name="connsiteX11" fmla="*/ 6307893 w 14044219"/>
              <a:gd name="connsiteY11" fmla="*/ 5737390 h 9958375"/>
              <a:gd name="connsiteX0" fmla="*/ 340694 w 13957642"/>
              <a:gd name="connsiteY0" fmla="*/ 6293101 h 10514086"/>
              <a:gd name="connsiteX1" fmla="*/ 243112 w 13957642"/>
              <a:gd name="connsiteY1" fmla="*/ 95377 h 10514086"/>
              <a:gd name="connsiteX2" fmla="*/ 7409918 w 13957642"/>
              <a:gd name="connsiteY2" fmla="*/ 1202981 h 10514086"/>
              <a:gd name="connsiteX3" fmla="*/ 13768612 w 13957642"/>
              <a:gd name="connsiteY3" fmla="*/ 724027 h 10514086"/>
              <a:gd name="connsiteX4" fmla="*/ 11754992 w 13957642"/>
              <a:gd name="connsiteY4" fmla="*/ 9417301 h 10514086"/>
              <a:gd name="connsiteX5" fmla="*/ 1028168 w 13957642"/>
              <a:gd name="connsiteY5" fmla="*/ 10049721 h 10514086"/>
              <a:gd name="connsiteX6" fmla="*/ 340694 w 13957642"/>
              <a:gd name="connsiteY6" fmla="*/ 6293101 h 10514086"/>
              <a:gd name="connsiteX7" fmla="*/ 6221316 w 13957642"/>
              <a:gd name="connsiteY7" fmla="*/ 6293101 h 10514086"/>
              <a:gd name="connsiteX8" fmla="*/ 6800318 w 13957642"/>
              <a:gd name="connsiteY8" fmla="*/ 6836099 h 10514086"/>
              <a:gd name="connsiteX9" fmla="*/ 7379320 w 13957642"/>
              <a:gd name="connsiteY9" fmla="*/ 6293101 h 10514086"/>
              <a:gd name="connsiteX10" fmla="*/ 6800318 w 13957642"/>
              <a:gd name="connsiteY10" fmla="*/ 5750103 h 10514086"/>
              <a:gd name="connsiteX11" fmla="*/ 6221316 w 13957642"/>
              <a:gd name="connsiteY11" fmla="*/ 6293101 h 10514086"/>
              <a:gd name="connsiteX0" fmla="*/ 340694 w 13957642"/>
              <a:gd name="connsiteY0" fmla="*/ 6631404 h 10852389"/>
              <a:gd name="connsiteX1" fmla="*/ 243112 w 13957642"/>
              <a:gd name="connsiteY1" fmla="*/ 433680 h 10852389"/>
              <a:gd name="connsiteX2" fmla="*/ 7829018 w 13957642"/>
              <a:gd name="connsiteY2" fmla="*/ 55384 h 10852389"/>
              <a:gd name="connsiteX3" fmla="*/ 13768612 w 13957642"/>
              <a:gd name="connsiteY3" fmla="*/ 1062330 h 10852389"/>
              <a:gd name="connsiteX4" fmla="*/ 11754992 w 13957642"/>
              <a:gd name="connsiteY4" fmla="*/ 9755604 h 10852389"/>
              <a:gd name="connsiteX5" fmla="*/ 1028168 w 13957642"/>
              <a:gd name="connsiteY5" fmla="*/ 10388024 h 10852389"/>
              <a:gd name="connsiteX6" fmla="*/ 340694 w 13957642"/>
              <a:gd name="connsiteY6" fmla="*/ 6631404 h 10852389"/>
              <a:gd name="connsiteX7" fmla="*/ 6221316 w 13957642"/>
              <a:gd name="connsiteY7" fmla="*/ 6631404 h 10852389"/>
              <a:gd name="connsiteX8" fmla="*/ 6800318 w 13957642"/>
              <a:gd name="connsiteY8" fmla="*/ 7174402 h 10852389"/>
              <a:gd name="connsiteX9" fmla="*/ 7379320 w 13957642"/>
              <a:gd name="connsiteY9" fmla="*/ 6631404 h 10852389"/>
              <a:gd name="connsiteX10" fmla="*/ 6800318 w 13957642"/>
              <a:gd name="connsiteY10" fmla="*/ 6088406 h 10852389"/>
              <a:gd name="connsiteX11" fmla="*/ 6221316 w 13957642"/>
              <a:gd name="connsiteY11" fmla="*/ 6631404 h 10852389"/>
              <a:gd name="connsiteX0" fmla="*/ 451530 w 14650399"/>
              <a:gd name="connsiteY0" fmla="*/ 6631404 h 11764928"/>
              <a:gd name="connsiteX1" fmla="*/ 353948 w 14650399"/>
              <a:gd name="connsiteY1" fmla="*/ 433680 h 11764928"/>
              <a:gd name="connsiteX2" fmla="*/ 7939854 w 14650399"/>
              <a:gd name="connsiteY2" fmla="*/ 55384 h 11764928"/>
              <a:gd name="connsiteX3" fmla="*/ 13879448 w 14650399"/>
              <a:gd name="connsiteY3" fmla="*/ 1062330 h 11764928"/>
              <a:gd name="connsiteX4" fmla="*/ 13427928 w 14650399"/>
              <a:gd name="connsiteY4" fmla="*/ 11089104 h 11764928"/>
              <a:gd name="connsiteX5" fmla="*/ 1139004 w 14650399"/>
              <a:gd name="connsiteY5" fmla="*/ 10388024 h 11764928"/>
              <a:gd name="connsiteX6" fmla="*/ 451530 w 14650399"/>
              <a:gd name="connsiteY6" fmla="*/ 6631404 h 11764928"/>
              <a:gd name="connsiteX7" fmla="*/ 6332152 w 14650399"/>
              <a:gd name="connsiteY7" fmla="*/ 6631404 h 11764928"/>
              <a:gd name="connsiteX8" fmla="*/ 6911154 w 14650399"/>
              <a:gd name="connsiteY8" fmla="*/ 7174402 h 11764928"/>
              <a:gd name="connsiteX9" fmla="*/ 7490156 w 14650399"/>
              <a:gd name="connsiteY9" fmla="*/ 6631404 h 11764928"/>
              <a:gd name="connsiteX10" fmla="*/ 6911154 w 14650399"/>
              <a:gd name="connsiteY10" fmla="*/ 6088406 h 11764928"/>
              <a:gd name="connsiteX11" fmla="*/ 6332152 w 14650399"/>
              <a:gd name="connsiteY11" fmla="*/ 6631404 h 11764928"/>
              <a:gd name="connsiteX0" fmla="*/ 1322292 w 15600907"/>
              <a:gd name="connsiteY0" fmla="*/ 6631404 h 12732166"/>
              <a:gd name="connsiteX1" fmla="*/ 1224710 w 15600907"/>
              <a:gd name="connsiteY1" fmla="*/ 433680 h 12732166"/>
              <a:gd name="connsiteX2" fmla="*/ 8810616 w 15600907"/>
              <a:gd name="connsiteY2" fmla="*/ 55384 h 12732166"/>
              <a:gd name="connsiteX3" fmla="*/ 14750210 w 15600907"/>
              <a:gd name="connsiteY3" fmla="*/ 1062330 h 12732166"/>
              <a:gd name="connsiteX4" fmla="*/ 14298690 w 15600907"/>
              <a:gd name="connsiteY4" fmla="*/ 11089104 h 12732166"/>
              <a:gd name="connsiteX5" fmla="*/ 866766 w 15600907"/>
              <a:gd name="connsiteY5" fmla="*/ 12293024 h 12732166"/>
              <a:gd name="connsiteX6" fmla="*/ 1322292 w 15600907"/>
              <a:gd name="connsiteY6" fmla="*/ 6631404 h 12732166"/>
              <a:gd name="connsiteX7" fmla="*/ 7202914 w 15600907"/>
              <a:gd name="connsiteY7" fmla="*/ 6631404 h 12732166"/>
              <a:gd name="connsiteX8" fmla="*/ 7781916 w 15600907"/>
              <a:gd name="connsiteY8" fmla="*/ 7174402 h 12732166"/>
              <a:gd name="connsiteX9" fmla="*/ 8360918 w 15600907"/>
              <a:gd name="connsiteY9" fmla="*/ 6631404 h 12732166"/>
              <a:gd name="connsiteX10" fmla="*/ 7781916 w 15600907"/>
              <a:gd name="connsiteY10" fmla="*/ 6088406 h 12732166"/>
              <a:gd name="connsiteX11" fmla="*/ 7202914 w 15600907"/>
              <a:gd name="connsiteY11" fmla="*/ 6631404 h 12732166"/>
              <a:gd name="connsiteX0" fmla="*/ 1358636 w 15962114"/>
              <a:gd name="connsiteY0" fmla="*/ 6631404 h 13036209"/>
              <a:gd name="connsiteX1" fmla="*/ 1261054 w 15962114"/>
              <a:gd name="connsiteY1" fmla="*/ 433680 h 13036209"/>
              <a:gd name="connsiteX2" fmla="*/ 8846960 w 15962114"/>
              <a:gd name="connsiteY2" fmla="*/ 55384 h 13036209"/>
              <a:gd name="connsiteX3" fmla="*/ 14786554 w 15962114"/>
              <a:gd name="connsiteY3" fmla="*/ 1062330 h 13036209"/>
              <a:gd name="connsiteX4" fmla="*/ 14830334 w 15962114"/>
              <a:gd name="connsiteY4" fmla="*/ 11736804 h 13036209"/>
              <a:gd name="connsiteX5" fmla="*/ 903110 w 15962114"/>
              <a:gd name="connsiteY5" fmla="*/ 12293024 h 13036209"/>
              <a:gd name="connsiteX6" fmla="*/ 1358636 w 15962114"/>
              <a:gd name="connsiteY6" fmla="*/ 6631404 h 13036209"/>
              <a:gd name="connsiteX7" fmla="*/ 7239258 w 15962114"/>
              <a:gd name="connsiteY7" fmla="*/ 6631404 h 13036209"/>
              <a:gd name="connsiteX8" fmla="*/ 7818260 w 15962114"/>
              <a:gd name="connsiteY8" fmla="*/ 7174402 h 13036209"/>
              <a:gd name="connsiteX9" fmla="*/ 8397262 w 15962114"/>
              <a:gd name="connsiteY9" fmla="*/ 6631404 h 13036209"/>
              <a:gd name="connsiteX10" fmla="*/ 7818260 w 15962114"/>
              <a:gd name="connsiteY10" fmla="*/ 6088406 h 13036209"/>
              <a:gd name="connsiteX11" fmla="*/ 7239258 w 15962114"/>
              <a:gd name="connsiteY11" fmla="*/ 6631404 h 13036209"/>
              <a:gd name="connsiteX0" fmla="*/ 410621 w 16576199"/>
              <a:gd name="connsiteY0" fmla="*/ 6783804 h 13026547"/>
              <a:gd name="connsiteX1" fmla="*/ 1875139 w 16576199"/>
              <a:gd name="connsiteY1" fmla="*/ 433680 h 13026547"/>
              <a:gd name="connsiteX2" fmla="*/ 9461045 w 16576199"/>
              <a:gd name="connsiteY2" fmla="*/ 55384 h 13026547"/>
              <a:gd name="connsiteX3" fmla="*/ 15400639 w 16576199"/>
              <a:gd name="connsiteY3" fmla="*/ 1062330 h 13026547"/>
              <a:gd name="connsiteX4" fmla="*/ 15444419 w 16576199"/>
              <a:gd name="connsiteY4" fmla="*/ 11736804 h 13026547"/>
              <a:gd name="connsiteX5" fmla="*/ 1517195 w 16576199"/>
              <a:gd name="connsiteY5" fmla="*/ 12293024 h 13026547"/>
              <a:gd name="connsiteX6" fmla="*/ 410621 w 16576199"/>
              <a:gd name="connsiteY6" fmla="*/ 6783804 h 13026547"/>
              <a:gd name="connsiteX7" fmla="*/ 7853343 w 16576199"/>
              <a:gd name="connsiteY7" fmla="*/ 6631404 h 13026547"/>
              <a:gd name="connsiteX8" fmla="*/ 8432345 w 16576199"/>
              <a:gd name="connsiteY8" fmla="*/ 7174402 h 13026547"/>
              <a:gd name="connsiteX9" fmla="*/ 9011347 w 16576199"/>
              <a:gd name="connsiteY9" fmla="*/ 6631404 h 13026547"/>
              <a:gd name="connsiteX10" fmla="*/ 8432345 w 16576199"/>
              <a:gd name="connsiteY10" fmla="*/ 6088406 h 13026547"/>
              <a:gd name="connsiteX11" fmla="*/ 7853343 w 16576199"/>
              <a:gd name="connsiteY11" fmla="*/ 6631404 h 13026547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52644 w 16496498"/>
              <a:gd name="connsiteY10" fmla="*/ 6045782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496498" h="12983923">
                <a:moveTo>
                  <a:pt x="330920" y="6741180"/>
                </a:moveTo>
                <a:cubicBezTo>
                  <a:pt x="161977" y="4802723"/>
                  <a:pt x="-62216" y="1099709"/>
                  <a:pt x="423838" y="619656"/>
                </a:cubicBezTo>
                <a:cubicBezTo>
                  <a:pt x="909892" y="139603"/>
                  <a:pt x="6898494" y="-53915"/>
                  <a:pt x="9381344" y="12760"/>
                </a:cubicBezTo>
                <a:cubicBezTo>
                  <a:pt x="11864194" y="79435"/>
                  <a:pt x="14834884" y="539653"/>
                  <a:pt x="15320938" y="1019706"/>
                </a:cubicBezTo>
                <a:cubicBezTo>
                  <a:pt x="15806992" y="1499759"/>
                  <a:pt x="17678625" y="9822398"/>
                  <a:pt x="15364718" y="11694180"/>
                </a:cubicBezTo>
                <a:cubicBezTo>
                  <a:pt x="13050811" y="13565962"/>
                  <a:pt x="3943127" y="13075900"/>
                  <a:pt x="1437494" y="12250400"/>
                </a:cubicBezTo>
                <a:cubicBezTo>
                  <a:pt x="-1068139" y="11424900"/>
                  <a:pt x="499863" y="8679637"/>
                  <a:pt x="330920" y="6741180"/>
                </a:cubicBezTo>
                <a:close/>
                <a:moveTo>
                  <a:pt x="7842281" y="6617744"/>
                </a:moveTo>
                <a:cubicBezTo>
                  <a:pt x="7844758" y="6953519"/>
                  <a:pt x="8181668" y="7016225"/>
                  <a:pt x="8352643" y="7017733"/>
                </a:cubicBezTo>
                <a:cubicBezTo>
                  <a:pt x="8523618" y="7019242"/>
                  <a:pt x="8868129" y="6926685"/>
                  <a:pt x="8868129" y="6626795"/>
                </a:cubicBezTo>
                <a:cubicBezTo>
                  <a:pt x="8868129" y="6326905"/>
                  <a:pt x="8531814" y="6145045"/>
                  <a:pt x="8360839" y="6143536"/>
                </a:cubicBezTo>
                <a:cubicBezTo>
                  <a:pt x="8189864" y="6142028"/>
                  <a:pt x="7839804" y="6281969"/>
                  <a:pt x="7842281" y="6617744"/>
                </a:cubicBezTo>
                <a:close/>
              </a:path>
            </a:pathLst>
          </a:cu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tr-TR" dirty="0">
              <a:solidFill>
                <a:prstClr val="white"/>
              </a:solidFill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539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4012 L 0.20399 0.21605 L -0.18733 0.20771 L -0.18282 -0.17191 L 0.1908 -0.17191 L 0.19705 0.17592 L -0.13368 0.15988 L -0.13177 -0.10772 L 0.12882 -0.11173 L 0.12882 0.11204 L 0.01284 -0.04568 L -0.07639 0.06605 L 0.01111 0.13642 L 0.17014 0.0321 L 0.00798 -0.14753 L -0.15261 0.03395 L 0.01111 0.19784 L 0.20399 0.04784 L 0.00798 -0.18303 L -0.20139 0.03827 L 0.01111 0.23642 L 0.00955 0.05031 " pathEditMode="relative" rAng="0" ptsTypes="AAAAAAAAAAAAAAAAAAAA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8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i.pinimg.com/564x/91/d2/9a/91d29aae11934f353903f497682e676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6" y="0"/>
            <a:ext cx="9149836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09800" y="323782"/>
            <a:ext cx="5152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Vocabulary and structure checking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153" y="962220"/>
            <a:ext cx="4294365" cy="2901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34393" y="4266303"/>
            <a:ext cx="1103187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winter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9041" y="2571750"/>
            <a:ext cx="1207382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cold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4365" y="1951241"/>
            <a:ext cx="1207382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cloudy</a:t>
            </a:r>
          </a:p>
        </p:txBody>
      </p:sp>
      <p:sp>
        <p:nvSpPr>
          <p:cNvPr id="9" name="Halka 3">
            <a:extLst>
              <a:ext uri="{FF2B5EF4-FFF2-40B4-BE49-F238E27FC236}">
                <a16:creationId xmlns:a16="http://schemas.microsoft.com/office/drawing/2014/main" id="{E260E2D3-924D-49DE-9C11-6BF8C306C6D1}"/>
              </a:ext>
            </a:extLst>
          </p:cNvPr>
          <p:cNvSpPr/>
          <p:nvPr/>
        </p:nvSpPr>
        <p:spPr>
          <a:xfrm>
            <a:off x="-6423476" y="-7357510"/>
            <a:ext cx="22145625" cy="20002501"/>
          </a:xfrm>
          <a:custGeom>
            <a:avLst/>
            <a:gdLst>
              <a:gd name="connsiteX0" fmla="*/ 0 w 5832648"/>
              <a:gd name="connsiteY0" fmla="*/ 2880320 h 5760640"/>
              <a:gd name="connsiteX1" fmla="*/ 2916324 w 5832648"/>
              <a:gd name="connsiteY1" fmla="*/ 0 h 5760640"/>
              <a:gd name="connsiteX2" fmla="*/ 5832648 w 5832648"/>
              <a:gd name="connsiteY2" fmla="*/ 2880320 h 5760640"/>
              <a:gd name="connsiteX3" fmla="*/ 2916324 w 5832648"/>
              <a:gd name="connsiteY3" fmla="*/ 5760640 h 5760640"/>
              <a:gd name="connsiteX4" fmla="*/ 0 w 5832648"/>
              <a:gd name="connsiteY4" fmla="*/ 2880320 h 5760640"/>
              <a:gd name="connsiteX5" fmla="*/ 2337322 w 5832648"/>
              <a:gd name="connsiteY5" fmla="*/ 2880320 h 5760640"/>
              <a:gd name="connsiteX6" fmla="*/ 2916324 w 5832648"/>
              <a:gd name="connsiteY6" fmla="*/ 3423318 h 5760640"/>
              <a:gd name="connsiteX7" fmla="*/ 3495326 w 5832648"/>
              <a:gd name="connsiteY7" fmla="*/ 2880320 h 5760640"/>
              <a:gd name="connsiteX8" fmla="*/ 2916324 w 5832648"/>
              <a:gd name="connsiteY8" fmla="*/ 2337322 h 5760640"/>
              <a:gd name="connsiteX9" fmla="*/ 2337322 w 5832648"/>
              <a:gd name="connsiteY9" fmla="*/ 2880320 h 5760640"/>
              <a:gd name="connsiteX0" fmla="*/ 607880 w 6440528"/>
              <a:gd name="connsiteY0" fmla="*/ 3263854 h 6144174"/>
              <a:gd name="connsiteX1" fmla="*/ 243598 w 6440528"/>
              <a:gd name="connsiteY1" fmla="*/ 342730 h 6144174"/>
              <a:gd name="connsiteX2" fmla="*/ 3524204 w 6440528"/>
              <a:gd name="connsiteY2" fmla="*/ 383534 h 6144174"/>
              <a:gd name="connsiteX3" fmla="*/ 6440528 w 6440528"/>
              <a:gd name="connsiteY3" fmla="*/ 3263854 h 6144174"/>
              <a:gd name="connsiteX4" fmla="*/ 3524204 w 6440528"/>
              <a:gd name="connsiteY4" fmla="*/ 6144174 h 6144174"/>
              <a:gd name="connsiteX5" fmla="*/ 607880 w 6440528"/>
              <a:gd name="connsiteY5" fmla="*/ 3263854 h 6144174"/>
              <a:gd name="connsiteX6" fmla="*/ 2945202 w 6440528"/>
              <a:gd name="connsiteY6" fmla="*/ 3263854 h 6144174"/>
              <a:gd name="connsiteX7" fmla="*/ 3524204 w 6440528"/>
              <a:gd name="connsiteY7" fmla="*/ 3806852 h 6144174"/>
              <a:gd name="connsiteX8" fmla="*/ 4103206 w 6440528"/>
              <a:gd name="connsiteY8" fmla="*/ 3263854 h 6144174"/>
              <a:gd name="connsiteX9" fmla="*/ 3524204 w 6440528"/>
              <a:gd name="connsiteY9" fmla="*/ 2720856 h 6144174"/>
              <a:gd name="connsiteX10" fmla="*/ 2945202 w 6440528"/>
              <a:gd name="connsiteY10" fmla="*/ 3263854 h 6144174"/>
              <a:gd name="connsiteX0" fmla="*/ 607880 w 7224084"/>
              <a:gd name="connsiteY0" fmla="*/ 3139674 h 6019994"/>
              <a:gd name="connsiteX1" fmla="*/ 243598 w 7224084"/>
              <a:gd name="connsiteY1" fmla="*/ 218550 h 6019994"/>
              <a:gd name="connsiteX2" fmla="*/ 3524204 w 7224084"/>
              <a:gd name="connsiteY2" fmla="*/ 259354 h 6019994"/>
              <a:gd name="connsiteX3" fmla="*/ 7025398 w 7224084"/>
              <a:gd name="connsiteY3" fmla="*/ 199500 h 6019994"/>
              <a:gd name="connsiteX4" fmla="*/ 6440528 w 7224084"/>
              <a:gd name="connsiteY4" fmla="*/ 3139674 h 6019994"/>
              <a:gd name="connsiteX5" fmla="*/ 3524204 w 7224084"/>
              <a:gd name="connsiteY5" fmla="*/ 6019994 h 6019994"/>
              <a:gd name="connsiteX6" fmla="*/ 607880 w 7224084"/>
              <a:gd name="connsiteY6" fmla="*/ 3139674 h 6019994"/>
              <a:gd name="connsiteX7" fmla="*/ 2945202 w 7224084"/>
              <a:gd name="connsiteY7" fmla="*/ 3139674 h 6019994"/>
              <a:gd name="connsiteX8" fmla="*/ 3524204 w 7224084"/>
              <a:gd name="connsiteY8" fmla="*/ 3682672 h 6019994"/>
              <a:gd name="connsiteX9" fmla="*/ 4103206 w 7224084"/>
              <a:gd name="connsiteY9" fmla="*/ 3139674 h 6019994"/>
              <a:gd name="connsiteX10" fmla="*/ 3524204 w 7224084"/>
              <a:gd name="connsiteY10" fmla="*/ 2596676 h 6019994"/>
              <a:gd name="connsiteX11" fmla="*/ 2945202 w 7224084"/>
              <a:gd name="connsiteY11" fmla="*/ 3139674 h 6019994"/>
              <a:gd name="connsiteX0" fmla="*/ 607880 w 8608291"/>
              <a:gd name="connsiteY0" fmla="*/ 3139674 h 6750591"/>
              <a:gd name="connsiteX1" fmla="*/ 243598 w 8608291"/>
              <a:gd name="connsiteY1" fmla="*/ 218550 h 6750591"/>
              <a:gd name="connsiteX2" fmla="*/ 3524204 w 8608291"/>
              <a:gd name="connsiteY2" fmla="*/ 259354 h 6750591"/>
              <a:gd name="connsiteX3" fmla="*/ 7025398 w 8608291"/>
              <a:gd name="connsiteY3" fmla="*/ 199500 h 6750591"/>
              <a:gd name="connsiteX4" fmla="*/ 8478878 w 8608291"/>
              <a:gd name="connsiteY4" fmla="*/ 6263874 h 6750591"/>
              <a:gd name="connsiteX5" fmla="*/ 3524204 w 8608291"/>
              <a:gd name="connsiteY5" fmla="*/ 6019994 h 6750591"/>
              <a:gd name="connsiteX6" fmla="*/ 607880 w 8608291"/>
              <a:gd name="connsiteY6" fmla="*/ 3139674 h 6750591"/>
              <a:gd name="connsiteX7" fmla="*/ 2945202 w 8608291"/>
              <a:gd name="connsiteY7" fmla="*/ 3139674 h 6750591"/>
              <a:gd name="connsiteX8" fmla="*/ 3524204 w 8608291"/>
              <a:gd name="connsiteY8" fmla="*/ 3682672 h 6750591"/>
              <a:gd name="connsiteX9" fmla="*/ 4103206 w 8608291"/>
              <a:gd name="connsiteY9" fmla="*/ 3139674 h 6750591"/>
              <a:gd name="connsiteX10" fmla="*/ 3524204 w 8608291"/>
              <a:gd name="connsiteY10" fmla="*/ 2596676 h 6750591"/>
              <a:gd name="connsiteX11" fmla="*/ 2945202 w 8608291"/>
              <a:gd name="connsiteY11" fmla="*/ 3139674 h 6750591"/>
              <a:gd name="connsiteX0" fmla="*/ 3132736 w 11500120"/>
              <a:gd name="connsiteY0" fmla="*/ 3139674 h 7220147"/>
              <a:gd name="connsiteX1" fmla="*/ 2768454 w 11500120"/>
              <a:gd name="connsiteY1" fmla="*/ 218550 h 7220147"/>
              <a:gd name="connsiteX2" fmla="*/ 6049060 w 11500120"/>
              <a:gd name="connsiteY2" fmla="*/ 259354 h 7220147"/>
              <a:gd name="connsiteX3" fmla="*/ 9550254 w 11500120"/>
              <a:gd name="connsiteY3" fmla="*/ 199500 h 7220147"/>
              <a:gd name="connsiteX4" fmla="*/ 11003734 w 11500120"/>
              <a:gd name="connsiteY4" fmla="*/ 6263874 h 7220147"/>
              <a:gd name="connsiteX5" fmla="*/ 276910 w 11500120"/>
              <a:gd name="connsiteY5" fmla="*/ 6896294 h 7220147"/>
              <a:gd name="connsiteX6" fmla="*/ 3132736 w 11500120"/>
              <a:gd name="connsiteY6" fmla="*/ 3139674 h 7220147"/>
              <a:gd name="connsiteX7" fmla="*/ 5470058 w 11500120"/>
              <a:gd name="connsiteY7" fmla="*/ 3139674 h 7220147"/>
              <a:gd name="connsiteX8" fmla="*/ 6049060 w 11500120"/>
              <a:gd name="connsiteY8" fmla="*/ 3682672 h 7220147"/>
              <a:gd name="connsiteX9" fmla="*/ 6628062 w 11500120"/>
              <a:gd name="connsiteY9" fmla="*/ 3139674 h 7220147"/>
              <a:gd name="connsiteX10" fmla="*/ 6049060 w 11500120"/>
              <a:gd name="connsiteY10" fmla="*/ 2596676 h 7220147"/>
              <a:gd name="connsiteX11" fmla="*/ 5470058 w 11500120"/>
              <a:gd name="connsiteY11" fmla="*/ 3139674 h 7220147"/>
              <a:gd name="connsiteX0" fmla="*/ 3117946 w 11485330"/>
              <a:gd name="connsiteY0" fmla="*/ 3942271 h 8022744"/>
              <a:gd name="connsiteX1" fmla="*/ 1077264 w 11485330"/>
              <a:gd name="connsiteY1" fmla="*/ 106747 h 8022744"/>
              <a:gd name="connsiteX2" fmla="*/ 6034270 w 11485330"/>
              <a:gd name="connsiteY2" fmla="*/ 1061951 h 8022744"/>
              <a:gd name="connsiteX3" fmla="*/ 9535464 w 11485330"/>
              <a:gd name="connsiteY3" fmla="*/ 1002097 h 8022744"/>
              <a:gd name="connsiteX4" fmla="*/ 10988944 w 11485330"/>
              <a:gd name="connsiteY4" fmla="*/ 7066471 h 8022744"/>
              <a:gd name="connsiteX5" fmla="*/ 262120 w 11485330"/>
              <a:gd name="connsiteY5" fmla="*/ 7698891 h 8022744"/>
              <a:gd name="connsiteX6" fmla="*/ 3117946 w 11485330"/>
              <a:gd name="connsiteY6" fmla="*/ 3942271 h 8022744"/>
              <a:gd name="connsiteX7" fmla="*/ 5455268 w 11485330"/>
              <a:gd name="connsiteY7" fmla="*/ 3942271 h 8022744"/>
              <a:gd name="connsiteX8" fmla="*/ 6034270 w 11485330"/>
              <a:gd name="connsiteY8" fmla="*/ 4485269 h 8022744"/>
              <a:gd name="connsiteX9" fmla="*/ 6613272 w 11485330"/>
              <a:gd name="connsiteY9" fmla="*/ 3942271 h 8022744"/>
              <a:gd name="connsiteX10" fmla="*/ 6034270 w 11485330"/>
              <a:gd name="connsiteY10" fmla="*/ 3399273 h 8022744"/>
              <a:gd name="connsiteX11" fmla="*/ 5455268 w 11485330"/>
              <a:gd name="connsiteY11" fmla="*/ 3942271 h 8022744"/>
              <a:gd name="connsiteX0" fmla="*/ 3117946 w 11485330"/>
              <a:gd name="connsiteY0" fmla="*/ 5106236 h 9186709"/>
              <a:gd name="connsiteX1" fmla="*/ 1077264 w 11485330"/>
              <a:gd name="connsiteY1" fmla="*/ 1270712 h 9186709"/>
              <a:gd name="connsiteX2" fmla="*/ 6643870 w 11485330"/>
              <a:gd name="connsiteY2" fmla="*/ 16116 h 9186709"/>
              <a:gd name="connsiteX3" fmla="*/ 9535464 w 11485330"/>
              <a:gd name="connsiteY3" fmla="*/ 2166062 h 9186709"/>
              <a:gd name="connsiteX4" fmla="*/ 10988944 w 11485330"/>
              <a:gd name="connsiteY4" fmla="*/ 8230436 h 9186709"/>
              <a:gd name="connsiteX5" fmla="*/ 262120 w 11485330"/>
              <a:gd name="connsiteY5" fmla="*/ 8862856 h 9186709"/>
              <a:gd name="connsiteX6" fmla="*/ 3117946 w 11485330"/>
              <a:gd name="connsiteY6" fmla="*/ 5106236 h 9186709"/>
              <a:gd name="connsiteX7" fmla="*/ 5455268 w 11485330"/>
              <a:gd name="connsiteY7" fmla="*/ 5106236 h 9186709"/>
              <a:gd name="connsiteX8" fmla="*/ 6034270 w 11485330"/>
              <a:gd name="connsiteY8" fmla="*/ 5649234 h 9186709"/>
              <a:gd name="connsiteX9" fmla="*/ 6613272 w 11485330"/>
              <a:gd name="connsiteY9" fmla="*/ 5106236 h 9186709"/>
              <a:gd name="connsiteX10" fmla="*/ 6034270 w 11485330"/>
              <a:gd name="connsiteY10" fmla="*/ 4563238 h 9186709"/>
              <a:gd name="connsiteX11" fmla="*/ 5455268 w 11485330"/>
              <a:gd name="connsiteY11" fmla="*/ 5106236 h 9186709"/>
              <a:gd name="connsiteX0" fmla="*/ 3117946 w 13191594"/>
              <a:gd name="connsiteY0" fmla="*/ 5737390 h 9958375"/>
              <a:gd name="connsiteX1" fmla="*/ 1077264 w 13191594"/>
              <a:gd name="connsiteY1" fmla="*/ 1901866 h 9958375"/>
              <a:gd name="connsiteX2" fmla="*/ 6643870 w 13191594"/>
              <a:gd name="connsiteY2" fmla="*/ 647270 h 9958375"/>
              <a:gd name="connsiteX3" fmla="*/ 13002564 w 13191594"/>
              <a:gd name="connsiteY3" fmla="*/ 168316 h 9958375"/>
              <a:gd name="connsiteX4" fmla="*/ 10988944 w 13191594"/>
              <a:gd name="connsiteY4" fmla="*/ 8861590 h 9958375"/>
              <a:gd name="connsiteX5" fmla="*/ 262120 w 13191594"/>
              <a:gd name="connsiteY5" fmla="*/ 9494010 h 9958375"/>
              <a:gd name="connsiteX6" fmla="*/ 3117946 w 13191594"/>
              <a:gd name="connsiteY6" fmla="*/ 5737390 h 9958375"/>
              <a:gd name="connsiteX7" fmla="*/ 5455268 w 13191594"/>
              <a:gd name="connsiteY7" fmla="*/ 5737390 h 9958375"/>
              <a:gd name="connsiteX8" fmla="*/ 6034270 w 13191594"/>
              <a:gd name="connsiteY8" fmla="*/ 6280388 h 9958375"/>
              <a:gd name="connsiteX9" fmla="*/ 6613272 w 13191594"/>
              <a:gd name="connsiteY9" fmla="*/ 5737390 h 9958375"/>
              <a:gd name="connsiteX10" fmla="*/ 6034270 w 13191594"/>
              <a:gd name="connsiteY10" fmla="*/ 5194392 h 9958375"/>
              <a:gd name="connsiteX11" fmla="*/ 5455268 w 13191594"/>
              <a:gd name="connsiteY11" fmla="*/ 5737390 h 9958375"/>
              <a:gd name="connsiteX0" fmla="*/ 427271 w 14044219"/>
              <a:gd name="connsiteY0" fmla="*/ 5737390 h 9958375"/>
              <a:gd name="connsiteX1" fmla="*/ 1929889 w 14044219"/>
              <a:gd name="connsiteY1" fmla="*/ 1901866 h 9958375"/>
              <a:gd name="connsiteX2" fmla="*/ 7496495 w 14044219"/>
              <a:gd name="connsiteY2" fmla="*/ 647270 h 9958375"/>
              <a:gd name="connsiteX3" fmla="*/ 13855189 w 14044219"/>
              <a:gd name="connsiteY3" fmla="*/ 168316 h 9958375"/>
              <a:gd name="connsiteX4" fmla="*/ 11841569 w 14044219"/>
              <a:gd name="connsiteY4" fmla="*/ 8861590 h 9958375"/>
              <a:gd name="connsiteX5" fmla="*/ 1114745 w 14044219"/>
              <a:gd name="connsiteY5" fmla="*/ 9494010 h 9958375"/>
              <a:gd name="connsiteX6" fmla="*/ 427271 w 14044219"/>
              <a:gd name="connsiteY6" fmla="*/ 5737390 h 9958375"/>
              <a:gd name="connsiteX7" fmla="*/ 6307893 w 14044219"/>
              <a:gd name="connsiteY7" fmla="*/ 5737390 h 9958375"/>
              <a:gd name="connsiteX8" fmla="*/ 6886895 w 14044219"/>
              <a:gd name="connsiteY8" fmla="*/ 6280388 h 9958375"/>
              <a:gd name="connsiteX9" fmla="*/ 7465897 w 14044219"/>
              <a:gd name="connsiteY9" fmla="*/ 5737390 h 9958375"/>
              <a:gd name="connsiteX10" fmla="*/ 6886895 w 14044219"/>
              <a:gd name="connsiteY10" fmla="*/ 5194392 h 9958375"/>
              <a:gd name="connsiteX11" fmla="*/ 6307893 w 14044219"/>
              <a:gd name="connsiteY11" fmla="*/ 5737390 h 9958375"/>
              <a:gd name="connsiteX0" fmla="*/ 340694 w 13957642"/>
              <a:gd name="connsiteY0" fmla="*/ 6293101 h 10514086"/>
              <a:gd name="connsiteX1" fmla="*/ 243112 w 13957642"/>
              <a:gd name="connsiteY1" fmla="*/ 95377 h 10514086"/>
              <a:gd name="connsiteX2" fmla="*/ 7409918 w 13957642"/>
              <a:gd name="connsiteY2" fmla="*/ 1202981 h 10514086"/>
              <a:gd name="connsiteX3" fmla="*/ 13768612 w 13957642"/>
              <a:gd name="connsiteY3" fmla="*/ 724027 h 10514086"/>
              <a:gd name="connsiteX4" fmla="*/ 11754992 w 13957642"/>
              <a:gd name="connsiteY4" fmla="*/ 9417301 h 10514086"/>
              <a:gd name="connsiteX5" fmla="*/ 1028168 w 13957642"/>
              <a:gd name="connsiteY5" fmla="*/ 10049721 h 10514086"/>
              <a:gd name="connsiteX6" fmla="*/ 340694 w 13957642"/>
              <a:gd name="connsiteY6" fmla="*/ 6293101 h 10514086"/>
              <a:gd name="connsiteX7" fmla="*/ 6221316 w 13957642"/>
              <a:gd name="connsiteY7" fmla="*/ 6293101 h 10514086"/>
              <a:gd name="connsiteX8" fmla="*/ 6800318 w 13957642"/>
              <a:gd name="connsiteY8" fmla="*/ 6836099 h 10514086"/>
              <a:gd name="connsiteX9" fmla="*/ 7379320 w 13957642"/>
              <a:gd name="connsiteY9" fmla="*/ 6293101 h 10514086"/>
              <a:gd name="connsiteX10" fmla="*/ 6800318 w 13957642"/>
              <a:gd name="connsiteY10" fmla="*/ 5750103 h 10514086"/>
              <a:gd name="connsiteX11" fmla="*/ 6221316 w 13957642"/>
              <a:gd name="connsiteY11" fmla="*/ 6293101 h 10514086"/>
              <a:gd name="connsiteX0" fmla="*/ 340694 w 13957642"/>
              <a:gd name="connsiteY0" fmla="*/ 6631404 h 10852389"/>
              <a:gd name="connsiteX1" fmla="*/ 243112 w 13957642"/>
              <a:gd name="connsiteY1" fmla="*/ 433680 h 10852389"/>
              <a:gd name="connsiteX2" fmla="*/ 7829018 w 13957642"/>
              <a:gd name="connsiteY2" fmla="*/ 55384 h 10852389"/>
              <a:gd name="connsiteX3" fmla="*/ 13768612 w 13957642"/>
              <a:gd name="connsiteY3" fmla="*/ 1062330 h 10852389"/>
              <a:gd name="connsiteX4" fmla="*/ 11754992 w 13957642"/>
              <a:gd name="connsiteY4" fmla="*/ 9755604 h 10852389"/>
              <a:gd name="connsiteX5" fmla="*/ 1028168 w 13957642"/>
              <a:gd name="connsiteY5" fmla="*/ 10388024 h 10852389"/>
              <a:gd name="connsiteX6" fmla="*/ 340694 w 13957642"/>
              <a:gd name="connsiteY6" fmla="*/ 6631404 h 10852389"/>
              <a:gd name="connsiteX7" fmla="*/ 6221316 w 13957642"/>
              <a:gd name="connsiteY7" fmla="*/ 6631404 h 10852389"/>
              <a:gd name="connsiteX8" fmla="*/ 6800318 w 13957642"/>
              <a:gd name="connsiteY8" fmla="*/ 7174402 h 10852389"/>
              <a:gd name="connsiteX9" fmla="*/ 7379320 w 13957642"/>
              <a:gd name="connsiteY9" fmla="*/ 6631404 h 10852389"/>
              <a:gd name="connsiteX10" fmla="*/ 6800318 w 13957642"/>
              <a:gd name="connsiteY10" fmla="*/ 6088406 h 10852389"/>
              <a:gd name="connsiteX11" fmla="*/ 6221316 w 13957642"/>
              <a:gd name="connsiteY11" fmla="*/ 6631404 h 10852389"/>
              <a:gd name="connsiteX0" fmla="*/ 451530 w 14650399"/>
              <a:gd name="connsiteY0" fmla="*/ 6631404 h 11764928"/>
              <a:gd name="connsiteX1" fmla="*/ 353948 w 14650399"/>
              <a:gd name="connsiteY1" fmla="*/ 433680 h 11764928"/>
              <a:gd name="connsiteX2" fmla="*/ 7939854 w 14650399"/>
              <a:gd name="connsiteY2" fmla="*/ 55384 h 11764928"/>
              <a:gd name="connsiteX3" fmla="*/ 13879448 w 14650399"/>
              <a:gd name="connsiteY3" fmla="*/ 1062330 h 11764928"/>
              <a:gd name="connsiteX4" fmla="*/ 13427928 w 14650399"/>
              <a:gd name="connsiteY4" fmla="*/ 11089104 h 11764928"/>
              <a:gd name="connsiteX5" fmla="*/ 1139004 w 14650399"/>
              <a:gd name="connsiteY5" fmla="*/ 10388024 h 11764928"/>
              <a:gd name="connsiteX6" fmla="*/ 451530 w 14650399"/>
              <a:gd name="connsiteY6" fmla="*/ 6631404 h 11764928"/>
              <a:gd name="connsiteX7" fmla="*/ 6332152 w 14650399"/>
              <a:gd name="connsiteY7" fmla="*/ 6631404 h 11764928"/>
              <a:gd name="connsiteX8" fmla="*/ 6911154 w 14650399"/>
              <a:gd name="connsiteY8" fmla="*/ 7174402 h 11764928"/>
              <a:gd name="connsiteX9" fmla="*/ 7490156 w 14650399"/>
              <a:gd name="connsiteY9" fmla="*/ 6631404 h 11764928"/>
              <a:gd name="connsiteX10" fmla="*/ 6911154 w 14650399"/>
              <a:gd name="connsiteY10" fmla="*/ 6088406 h 11764928"/>
              <a:gd name="connsiteX11" fmla="*/ 6332152 w 14650399"/>
              <a:gd name="connsiteY11" fmla="*/ 6631404 h 11764928"/>
              <a:gd name="connsiteX0" fmla="*/ 1322292 w 15600907"/>
              <a:gd name="connsiteY0" fmla="*/ 6631404 h 12732166"/>
              <a:gd name="connsiteX1" fmla="*/ 1224710 w 15600907"/>
              <a:gd name="connsiteY1" fmla="*/ 433680 h 12732166"/>
              <a:gd name="connsiteX2" fmla="*/ 8810616 w 15600907"/>
              <a:gd name="connsiteY2" fmla="*/ 55384 h 12732166"/>
              <a:gd name="connsiteX3" fmla="*/ 14750210 w 15600907"/>
              <a:gd name="connsiteY3" fmla="*/ 1062330 h 12732166"/>
              <a:gd name="connsiteX4" fmla="*/ 14298690 w 15600907"/>
              <a:gd name="connsiteY4" fmla="*/ 11089104 h 12732166"/>
              <a:gd name="connsiteX5" fmla="*/ 866766 w 15600907"/>
              <a:gd name="connsiteY5" fmla="*/ 12293024 h 12732166"/>
              <a:gd name="connsiteX6" fmla="*/ 1322292 w 15600907"/>
              <a:gd name="connsiteY6" fmla="*/ 6631404 h 12732166"/>
              <a:gd name="connsiteX7" fmla="*/ 7202914 w 15600907"/>
              <a:gd name="connsiteY7" fmla="*/ 6631404 h 12732166"/>
              <a:gd name="connsiteX8" fmla="*/ 7781916 w 15600907"/>
              <a:gd name="connsiteY8" fmla="*/ 7174402 h 12732166"/>
              <a:gd name="connsiteX9" fmla="*/ 8360918 w 15600907"/>
              <a:gd name="connsiteY9" fmla="*/ 6631404 h 12732166"/>
              <a:gd name="connsiteX10" fmla="*/ 7781916 w 15600907"/>
              <a:gd name="connsiteY10" fmla="*/ 6088406 h 12732166"/>
              <a:gd name="connsiteX11" fmla="*/ 7202914 w 15600907"/>
              <a:gd name="connsiteY11" fmla="*/ 6631404 h 12732166"/>
              <a:gd name="connsiteX0" fmla="*/ 1358636 w 15962114"/>
              <a:gd name="connsiteY0" fmla="*/ 6631404 h 13036209"/>
              <a:gd name="connsiteX1" fmla="*/ 1261054 w 15962114"/>
              <a:gd name="connsiteY1" fmla="*/ 433680 h 13036209"/>
              <a:gd name="connsiteX2" fmla="*/ 8846960 w 15962114"/>
              <a:gd name="connsiteY2" fmla="*/ 55384 h 13036209"/>
              <a:gd name="connsiteX3" fmla="*/ 14786554 w 15962114"/>
              <a:gd name="connsiteY3" fmla="*/ 1062330 h 13036209"/>
              <a:gd name="connsiteX4" fmla="*/ 14830334 w 15962114"/>
              <a:gd name="connsiteY4" fmla="*/ 11736804 h 13036209"/>
              <a:gd name="connsiteX5" fmla="*/ 903110 w 15962114"/>
              <a:gd name="connsiteY5" fmla="*/ 12293024 h 13036209"/>
              <a:gd name="connsiteX6" fmla="*/ 1358636 w 15962114"/>
              <a:gd name="connsiteY6" fmla="*/ 6631404 h 13036209"/>
              <a:gd name="connsiteX7" fmla="*/ 7239258 w 15962114"/>
              <a:gd name="connsiteY7" fmla="*/ 6631404 h 13036209"/>
              <a:gd name="connsiteX8" fmla="*/ 7818260 w 15962114"/>
              <a:gd name="connsiteY8" fmla="*/ 7174402 h 13036209"/>
              <a:gd name="connsiteX9" fmla="*/ 8397262 w 15962114"/>
              <a:gd name="connsiteY9" fmla="*/ 6631404 h 13036209"/>
              <a:gd name="connsiteX10" fmla="*/ 7818260 w 15962114"/>
              <a:gd name="connsiteY10" fmla="*/ 6088406 h 13036209"/>
              <a:gd name="connsiteX11" fmla="*/ 7239258 w 15962114"/>
              <a:gd name="connsiteY11" fmla="*/ 6631404 h 13036209"/>
              <a:gd name="connsiteX0" fmla="*/ 410621 w 16576199"/>
              <a:gd name="connsiteY0" fmla="*/ 6783804 h 13026547"/>
              <a:gd name="connsiteX1" fmla="*/ 1875139 w 16576199"/>
              <a:gd name="connsiteY1" fmla="*/ 433680 h 13026547"/>
              <a:gd name="connsiteX2" fmla="*/ 9461045 w 16576199"/>
              <a:gd name="connsiteY2" fmla="*/ 55384 h 13026547"/>
              <a:gd name="connsiteX3" fmla="*/ 15400639 w 16576199"/>
              <a:gd name="connsiteY3" fmla="*/ 1062330 h 13026547"/>
              <a:gd name="connsiteX4" fmla="*/ 15444419 w 16576199"/>
              <a:gd name="connsiteY4" fmla="*/ 11736804 h 13026547"/>
              <a:gd name="connsiteX5" fmla="*/ 1517195 w 16576199"/>
              <a:gd name="connsiteY5" fmla="*/ 12293024 h 13026547"/>
              <a:gd name="connsiteX6" fmla="*/ 410621 w 16576199"/>
              <a:gd name="connsiteY6" fmla="*/ 6783804 h 13026547"/>
              <a:gd name="connsiteX7" fmla="*/ 7853343 w 16576199"/>
              <a:gd name="connsiteY7" fmla="*/ 6631404 h 13026547"/>
              <a:gd name="connsiteX8" fmla="*/ 8432345 w 16576199"/>
              <a:gd name="connsiteY8" fmla="*/ 7174402 h 13026547"/>
              <a:gd name="connsiteX9" fmla="*/ 9011347 w 16576199"/>
              <a:gd name="connsiteY9" fmla="*/ 6631404 h 13026547"/>
              <a:gd name="connsiteX10" fmla="*/ 8432345 w 16576199"/>
              <a:gd name="connsiteY10" fmla="*/ 6088406 h 13026547"/>
              <a:gd name="connsiteX11" fmla="*/ 7853343 w 16576199"/>
              <a:gd name="connsiteY11" fmla="*/ 6631404 h 13026547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52644 w 16496498"/>
              <a:gd name="connsiteY10" fmla="*/ 6045782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496498" h="12983923">
                <a:moveTo>
                  <a:pt x="330920" y="6741180"/>
                </a:moveTo>
                <a:cubicBezTo>
                  <a:pt x="161977" y="4802723"/>
                  <a:pt x="-62216" y="1099709"/>
                  <a:pt x="423838" y="619656"/>
                </a:cubicBezTo>
                <a:cubicBezTo>
                  <a:pt x="909892" y="139603"/>
                  <a:pt x="6898494" y="-53915"/>
                  <a:pt x="9381344" y="12760"/>
                </a:cubicBezTo>
                <a:cubicBezTo>
                  <a:pt x="11864194" y="79435"/>
                  <a:pt x="14834884" y="539653"/>
                  <a:pt x="15320938" y="1019706"/>
                </a:cubicBezTo>
                <a:cubicBezTo>
                  <a:pt x="15806992" y="1499759"/>
                  <a:pt x="17678625" y="9822398"/>
                  <a:pt x="15364718" y="11694180"/>
                </a:cubicBezTo>
                <a:cubicBezTo>
                  <a:pt x="13050811" y="13565962"/>
                  <a:pt x="3943127" y="13075900"/>
                  <a:pt x="1437494" y="12250400"/>
                </a:cubicBezTo>
                <a:cubicBezTo>
                  <a:pt x="-1068139" y="11424900"/>
                  <a:pt x="499863" y="8679637"/>
                  <a:pt x="330920" y="6741180"/>
                </a:cubicBezTo>
                <a:close/>
                <a:moveTo>
                  <a:pt x="7842281" y="6617744"/>
                </a:moveTo>
                <a:cubicBezTo>
                  <a:pt x="7844758" y="6953519"/>
                  <a:pt x="8181668" y="7016225"/>
                  <a:pt x="8352643" y="7017733"/>
                </a:cubicBezTo>
                <a:cubicBezTo>
                  <a:pt x="8523618" y="7019242"/>
                  <a:pt x="8868129" y="6926685"/>
                  <a:pt x="8868129" y="6626795"/>
                </a:cubicBezTo>
                <a:cubicBezTo>
                  <a:pt x="8868129" y="6326905"/>
                  <a:pt x="8531814" y="6145045"/>
                  <a:pt x="8360839" y="6143536"/>
                </a:cubicBezTo>
                <a:cubicBezTo>
                  <a:pt x="8189864" y="6142028"/>
                  <a:pt x="7839804" y="6281969"/>
                  <a:pt x="7842281" y="6617744"/>
                </a:cubicBezTo>
                <a:close/>
              </a:path>
            </a:pathLst>
          </a:cu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tr-TR" dirty="0">
              <a:solidFill>
                <a:prstClr val="white"/>
              </a:solidFill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369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4012 L 0.20399 0.21605 L -0.18733 0.20771 L -0.18282 -0.17191 L 0.1908 -0.17191 L 0.19705 0.17592 L -0.13368 0.15988 L -0.13177 -0.10772 L 0.12882 -0.11173 L 0.12882 0.11204 L 0.01284 -0.04568 L -0.07639 0.06605 L 0.01111 0.13642 L 0.17014 0.0321 L 0.00798 -0.14753 L -0.15261 0.03395 L 0.01111 0.19784 L 0.20399 0.04784 L 0.00798 -0.18303 L -0.20139 0.03827 L 0.01111 0.23642 L 0.00955 0.05031 " pathEditMode="relative" rAng="0" ptsTypes="AAAAAAAAAAAAAAAAAAAA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8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i.pinimg.com/564x/91/d2/9a/91d29aae11934f353903f497682e676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6" y="0"/>
            <a:ext cx="9149836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09800" y="323782"/>
            <a:ext cx="5152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Vocabulary and structure checking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712" y="1400060"/>
            <a:ext cx="4179247" cy="2695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142221" y="4266303"/>
            <a:ext cx="1287533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summer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9041" y="1581150"/>
            <a:ext cx="1207382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hot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9041" y="2412907"/>
            <a:ext cx="1207382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snowy</a:t>
            </a:r>
          </a:p>
        </p:txBody>
      </p:sp>
      <p:sp>
        <p:nvSpPr>
          <p:cNvPr id="9" name="Halka 3">
            <a:extLst>
              <a:ext uri="{FF2B5EF4-FFF2-40B4-BE49-F238E27FC236}">
                <a16:creationId xmlns:a16="http://schemas.microsoft.com/office/drawing/2014/main" id="{E260E2D3-924D-49DE-9C11-6BF8C306C6D1}"/>
              </a:ext>
            </a:extLst>
          </p:cNvPr>
          <p:cNvSpPr/>
          <p:nvPr/>
        </p:nvSpPr>
        <p:spPr>
          <a:xfrm>
            <a:off x="-6423476" y="-7357510"/>
            <a:ext cx="22145625" cy="20002501"/>
          </a:xfrm>
          <a:custGeom>
            <a:avLst/>
            <a:gdLst>
              <a:gd name="connsiteX0" fmla="*/ 0 w 5832648"/>
              <a:gd name="connsiteY0" fmla="*/ 2880320 h 5760640"/>
              <a:gd name="connsiteX1" fmla="*/ 2916324 w 5832648"/>
              <a:gd name="connsiteY1" fmla="*/ 0 h 5760640"/>
              <a:gd name="connsiteX2" fmla="*/ 5832648 w 5832648"/>
              <a:gd name="connsiteY2" fmla="*/ 2880320 h 5760640"/>
              <a:gd name="connsiteX3" fmla="*/ 2916324 w 5832648"/>
              <a:gd name="connsiteY3" fmla="*/ 5760640 h 5760640"/>
              <a:gd name="connsiteX4" fmla="*/ 0 w 5832648"/>
              <a:gd name="connsiteY4" fmla="*/ 2880320 h 5760640"/>
              <a:gd name="connsiteX5" fmla="*/ 2337322 w 5832648"/>
              <a:gd name="connsiteY5" fmla="*/ 2880320 h 5760640"/>
              <a:gd name="connsiteX6" fmla="*/ 2916324 w 5832648"/>
              <a:gd name="connsiteY6" fmla="*/ 3423318 h 5760640"/>
              <a:gd name="connsiteX7" fmla="*/ 3495326 w 5832648"/>
              <a:gd name="connsiteY7" fmla="*/ 2880320 h 5760640"/>
              <a:gd name="connsiteX8" fmla="*/ 2916324 w 5832648"/>
              <a:gd name="connsiteY8" fmla="*/ 2337322 h 5760640"/>
              <a:gd name="connsiteX9" fmla="*/ 2337322 w 5832648"/>
              <a:gd name="connsiteY9" fmla="*/ 2880320 h 5760640"/>
              <a:gd name="connsiteX0" fmla="*/ 607880 w 6440528"/>
              <a:gd name="connsiteY0" fmla="*/ 3263854 h 6144174"/>
              <a:gd name="connsiteX1" fmla="*/ 243598 w 6440528"/>
              <a:gd name="connsiteY1" fmla="*/ 342730 h 6144174"/>
              <a:gd name="connsiteX2" fmla="*/ 3524204 w 6440528"/>
              <a:gd name="connsiteY2" fmla="*/ 383534 h 6144174"/>
              <a:gd name="connsiteX3" fmla="*/ 6440528 w 6440528"/>
              <a:gd name="connsiteY3" fmla="*/ 3263854 h 6144174"/>
              <a:gd name="connsiteX4" fmla="*/ 3524204 w 6440528"/>
              <a:gd name="connsiteY4" fmla="*/ 6144174 h 6144174"/>
              <a:gd name="connsiteX5" fmla="*/ 607880 w 6440528"/>
              <a:gd name="connsiteY5" fmla="*/ 3263854 h 6144174"/>
              <a:gd name="connsiteX6" fmla="*/ 2945202 w 6440528"/>
              <a:gd name="connsiteY6" fmla="*/ 3263854 h 6144174"/>
              <a:gd name="connsiteX7" fmla="*/ 3524204 w 6440528"/>
              <a:gd name="connsiteY7" fmla="*/ 3806852 h 6144174"/>
              <a:gd name="connsiteX8" fmla="*/ 4103206 w 6440528"/>
              <a:gd name="connsiteY8" fmla="*/ 3263854 h 6144174"/>
              <a:gd name="connsiteX9" fmla="*/ 3524204 w 6440528"/>
              <a:gd name="connsiteY9" fmla="*/ 2720856 h 6144174"/>
              <a:gd name="connsiteX10" fmla="*/ 2945202 w 6440528"/>
              <a:gd name="connsiteY10" fmla="*/ 3263854 h 6144174"/>
              <a:gd name="connsiteX0" fmla="*/ 607880 w 7224084"/>
              <a:gd name="connsiteY0" fmla="*/ 3139674 h 6019994"/>
              <a:gd name="connsiteX1" fmla="*/ 243598 w 7224084"/>
              <a:gd name="connsiteY1" fmla="*/ 218550 h 6019994"/>
              <a:gd name="connsiteX2" fmla="*/ 3524204 w 7224084"/>
              <a:gd name="connsiteY2" fmla="*/ 259354 h 6019994"/>
              <a:gd name="connsiteX3" fmla="*/ 7025398 w 7224084"/>
              <a:gd name="connsiteY3" fmla="*/ 199500 h 6019994"/>
              <a:gd name="connsiteX4" fmla="*/ 6440528 w 7224084"/>
              <a:gd name="connsiteY4" fmla="*/ 3139674 h 6019994"/>
              <a:gd name="connsiteX5" fmla="*/ 3524204 w 7224084"/>
              <a:gd name="connsiteY5" fmla="*/ 6019994 h 6019994"/>
              <a:gd name="connsiteX6" fmla="*/ 607880 w 7224084"/>
              <a:gd name="connsiteY6" fmla="*/ 3139674 h 6019994"/>
              <a:gd name="connsiteX7" fmla="*/ 2945202 w 7224084"/>
              <a:gd name="connsiteY7" fmla="*/ 3139674 h 6019994"/>
              <a:gd name="connsiteX8" fmla="*/ 3524204 w 7224084"/>
              <a:gd name="connsiteY8" fmla="*/ 3682672 h 6019994"/>
              <a:gd name="connsiteX9" fmla="*/ 4103206 w 7224084"/>
              <a:gd name="connsiteY9" fmla="*/ 3139674 h 6019994"/>
              <a:gd name="connsiteX10" fmla="*/ 3524204 w 7224084"/>
              <a:gd name="connsiteY10" fmla="*/ 2596676 h 6019994"/>
              <a:gd name="connsiteX11" fmla="*/ 2945202 w 7224084"/>
              <a:gd name="connsiteY11" fmla="*/ 3139674 h 6019994"/>
              <a:gd name="connsiteX0" fmla="*/ 607880 w 8608291"/>
              <a:gd name="connsiteY0" fmla="*/ 3139674 h 6750591"/>
              <a:gd name="connsiteX1" fmla="*/ 243598 w 8608291"/>
              <a:gd name="connsiteY1" fmla="*/ 218550 h 6750591"/>
              <a:gd name="connsiteX2" fmla="*/ 3524204 w 8608291"/>
              <a:gd name="connsiteY2" fmla="*/ 259354 h 6750591"/>
              <a:gd name="connsiteX3" fmla="*/ 7025398 w 8608291"/>
              <a:gd name="connsiteY3" fmla="*/ 199500 h 6750591"/>
              <a:gd name="connsiteX4" fmla="*/ 8478878 w 8608291"/>
              <a:gd name="connsiteY4" fmla="*/ 6263874 h 6750591"/>
              <a:gd name="connsiteX5" fmla="*/ 3524204 w 8608291"/>
              <a:gd name="connsiteY5" fmla="*/ 6019994 h 6750591"/>
              <a:gd name="connsiteX6" fmla="*/ 607880 w 8608291"/>
              <a:gd name="connsiteY6" fmla="*/ 3139674 h 6750591"/>
              <a:gd name="connsiteX7" fmla="*/ 2945202 w 8608291"/>
              <a:gd name="connsiteY7" fmla="*/ 3139674 h 6750591"/>
              <a:gd name="connsiteX8" fmla="*/ 3524204 w 8608291"/>
              <a:gd name="connsiteY8" fmla="*/ 3682672 h 6750591"/>
              <a:gd name="connsiteX9" fmla="*/ 4103206 w 8608291"/>
              <a:gd name="connsiteY9" fmla="*/ 3139674 h 6750591"/>
              <a:gd name="connsiteX10" fmla="*/ 3524204 w 8608291"/>
              <a:gd name="connsiteY10" fmla="*/ 2596676 h 6750591"/>
              <a:gd name="connsiteX11" fmla="*/ 2945202 w 8608291"/>
              <a:gd name="connsiteY11" fmla="*/ 3139674 h 6750591"/>
              <a:gd name="connsiteX0" fmla="*/ 3132736 w 11500120"/>
              <a:gd name="connsiteY0" fmla="*/ 3139674 h 7220147"/>
              <a:gd name="connsiteX1" fmla="*/ 2768454 w 11500120"/>
              <a:gd name="connsiteY1" fmla="*/ 218550 h 7220147"/>
              <a:gd name="connsiteX2" fmla="*/ 6049060 w 11500120"/>
              <a:gd name="connsiteY2" fmla="*/ 259354 h 7220147"/>
              <a:gd name="connsiteX3" fmla="*/ 9550254 w 11500120"/>
              <a:gd name="connsiteY3" fmla="*/ 199500 h 7220147"/>
              <a:gd name="connsiteX4" fmla="*/ 11003734 w 11500120"/>
              <a:gd name="connsiteY4" fmla="*/ 6263874 h 7220147"/>
              <a:gd name="connsiteX5" fmla="*/ 276910 w 11500120"/>
              <a:gd name="connsiteY5" fmla="*/ 6896294 h 7220147"/>
              <a:gd name="connsiteX6" fmla="*/ 3132736 w 11500120"/>
              <a:gd name="connsiteY6" fmla="*/ 3139674 h 7220147"/>
              <a:gd name="connsiteX7" fmla="*/ 5470058 w 11500120"/>
              <a:gd name="connsiteY7" fmla="*/ 3139674 h 7220147"/>
              <a:gd name="connsiteX8" fmla="*/ 6049060 w 11500120"/>
              <a:gd name="connsiteY8" fmla="*/ 3682672 h 7220147"/>
              <a:gd name="connsiteX9" fmla="*/ 6628062 w 11500120"/>
              <a:gd name="connsiteY9" fmla="*/ 3139674 h 7220147"/>
              <a:gd name="connsiteX10" fmla="*/ 6049060 w 11500120"/>
              <a:gd name="connsiteY10" fmla="*/ 2596676 h 7220147"/>
              <a:gd name="connsiteX11" fmla="*/ 5470058 w 11500120"/>
              <a:gd name="connsiteY11" fmla="*/ 3139674 h 7220147"/>
              <a:gd name="connsiteX0" fmla="*/ 3117946 w 11485330"/>
              <a:gd name="connsiteY0" fmla="*/ 3942271 h 8022744"/>
              <a:gd name="connsiteX1" fmla="*/ 1077264 w 11485330"/>
              <a:gd name="connsiteY1" fmla="*/ 106747 h 8022744"/>
              <a:gd name="connsiteX2" fmla="*/ 6034270 w 11485330"/>
              <a:gd name="connsiteY2" fmla="*/ 1061951 h 8022744"/>
              <a:gd name="connsiteX3" fmla="*/ 9535464 w 11485330"/>
              <a:gd name="connsiteY3" fmla="*/ 1002097 h 8022744"/>
              <a:gd name="connsiteX4" fmla="*/ 10988944 w 11485330"/>
              <a:gd name="connsiteY4" fmla="*/ 7066471 h 8022744"/>
              <a:gd name="connsiteX5" fmla="*/ 262120 w 11485330"/>
              <a:gd name="connsiteY5" fmla="*/ 7698891 h 8022744"/>
              <a:gd name="connsiteX6" fmla="*/ 3117946 w 11485330"/>
              <a:gd name="connsiteY6" fmla="*/ 3942271 h 8022744"/>
              <a:gd name="connsiteX7" fmla="*/ 5455268 w 11485330"/>
              <a:gd name="connsiteY7" fmla="*/ 3942271 h 8022744"/>
              <a:gd name="connsiteX8" fmla="*/ 6034270 w 11485330"/>
              <a:gd name="connsiteY8" fmla="*/ 4485269 h 8022744"/>
              <a:gd name="connsiteX9" fmla="*/ 6613272 w 11485330"/>
              <a:gd name="connsiteY9" fmla="*/ 3942271 h 8022744"/>
              <a:gd name="connsiteX10" fmla="*/ 6034270 w 11485330"/>
              <a:gd name="connsiteY10" fmla="*/ 3399273 h 8022744"/>
              <a:gd name="connsiteX11" fmla="*/ 5455268 w 11485330"/>
              <a:gd name="connsiteY11" fmla="*/ 3942271 h 8022744"/>
              <a:gd name="connsiteX0" fmla="*/ 3117946 w 11485330"/>
              <a:gd name="connsiteY0" fmla="*/ 5106236 h 9186709"/>
              <a:gd name="connsiteX1" fmla="*/ 1077264 w 11485330"/>
              <a:gd name="connsiteY1" fmla="*/ 1270712 h 9186709"/>
              <a:gd name="connsiteX2" fmla="*/ 6643870 w 11485330"/>
              <a:gd name="connsiteY2" fmla="*/ 16116 h 9186709"/>
              <a:gd name="connsiteX3" fmla="*/ 9535464 w 11485330"/>
              <a:gd name="connsiteY3" fmla="*/ 2166062 h 9186709"/>
              <a:gd name="connsiteX4" fmla="*/ 10988944 w 11485330"/>
              <a:gd name="connsiteY4" fmla="*/ 8230436 h 9186709"/>
              <a:gd name="connsiteX5" fmla="*/ 262120 w 11485330"/>
              <a:gd name="connsiteY5" fmla="*/ 8862856 h 9186709"/>
              <a:gd name="connsiteX6" fmla="*/ 3117946 w 11485330"/>
              <a:gd name="connsiteY6" fmla="*/ 5106236 h 9186709"/>
              <a:gd name="connsiteX7" fmla="*/ 5455268 w 11485330"/>
              <a:gd name="connsiteY7" fmla="*/ 5106236 h 9186709"/>
              <a:gd name="connsiteX8" fmla="*/ 6034270 w 11485330"/>
              <a:gd name="connsiteY8" fmla="*/ 5649234 h 9186709"/>
              <a:gd name="connsiteX9" fmla="*/ 6613272 w 11485330"/>
              <a:gd name="connsiteY9" fmla="*/ 5106236 h 9186709"/>
              <a:gd name="connsiteX10" fmla="*/ 6034270 w 11485330"/>
              <a:gd name="connsiteY10" fmla="*/ 4563238 h 9186709"/>
              <a:gd name="connsiteX11" fmla="*/ 5455268 w 11485330"/>
              <a:gd name="connsiteY11" fmla="*/ 5106236 h 9186709"/>
              <a:gd name="connsiteX0" fmla="*/ 3117946 w 13191594"/>
              <a:gd name="connsiteY0" fmla="*/ 5737390 h 9958375"/>
              <a:gd name="connsiteX1" fmla="*/ 1077264 w 13191594"/>
              <a:gd name="connsiteY1" fmla="*/ 1901866 h 9958375"/>
              <a:gd name="connsiteX2" fmla="*/ 6643870 w 13191594"/>
              <a:gd name="connsiteY2" fmla="*/ 647270 h 9958375"/>
              <a:gd name="connsiteX3" fmla="*/ 13002564 w 13191594"/>
              <a:gd name="connsiteY3" fmla="*/ 168316 h 9958375"/>
              <a:gd name="connsiteX4" fmla="*/ 10988944 w 13191594"/>
              <a:gd name="connsiteY4" fmla="*/ 8861590 h 9958375"/>
              <a:gd name="connsiteX5" fmla="*/ 262120 w 13191594"/>
              <a:gd name="connsiteY5" fmla="*/ 9494010 h 9958375"/>
              <a:gd name="connsiteX6" fmla="*/ 3117946 w 13191594"/>
              <a:gd name="connsiteY6" fmla="*/ 5737390 h 9958375"/>
              <a:gd name="connsiteX7" fmla="*/ 5455268 w 13191594"/>
              <a:gd name="connsiteY7" fmla="*/ 5737390 h 9958375"/>
              <a:gd name="connsiteX8" fmla="*/ 6034270 w 13191594"/>
              <a:gd name="connsiteY8" fmla="*/ 6280388 h 9958375"/>
              <a:gd name="connsiteX9" fmla="*/ 6613272 w 13191594"/>
              <a:gd name="connsiteY9" fmla="*/ 5737390 h 9958375"/>
              <a:gd name="connsiteX10" fmla="*/ 6034270 w 13191594"/>
              <a:gd name="connsiteY10" fmla="*/ 5194392 h 9958375"/>
              <a:gd name="connsiteX11" fmla="*/ 5455268 w 13191594"/>
              <a:gd name="connsiteY11" fmla="*/ 5737390 h 9958375"/>
              <a:gd name="connsiteX0" fmla="*/ 427271 w 14044219"/>
              <a:gd name="connsiteY0" fmla="*/ 5737390 h 9958375"/>
              <a:gd name="connsiteX1" fmla="*/ 1929889 w 14044219"/>
              <a:gd name="connsiteY1" fmla="*/ 1901866 h 9958375"/>
              <a:gd name="connsiteX2" fmla="*/ 7496495 w 14044219"/>
              <a:gd name="connsiteY2" fmla="*/ 647270 h 9958375"/>
              <a:gd name="connsiteX3" fmla="*/ 13855189 w 14044219"/>
              <a:gd name="connsiteY3" fmla="*/ 168316 h 9958375"/>
              <a:gd name="connsiteX4" fmla="*/ 11841569 w 14044219"/>
              <a:gd name="connsiteY4" fmla="*/ 8861590 h 9958375"/>
              <a:gd name="connsiteX5" fmla="*/ 1114745 w 14044219"/>
              <a:gd name="connsiteY5" fmla="*/ 9494010 h 9958375"/>
              <a:gd name="connsiteX6" fmla="*/ 427271 w 14044219"/>
              <a:gd name="connsiteY6" fmla="*/ 5737390 h 9958375"/>
              <a:gd name="connsiteX7" fmla="*/ 6307893 w 14044219"/>
              <a:gd name="connsiteY7" fmla="*/ 5737390 h 9958375"/>
              <a:gd name="connsiteX8" fmla="*/ 6886895 w 14044219"/>
              <a:gd name="connsiteY8" fmla="*/ 6280388 h 9958375"/>
              <a:gd name="connsiteX9" fmla="*/ 7465897 w 14044219"/>
              <a:gd name="connsiteY9" fmla="*/ 5737390 h 9958375"/>
              <a:gd name="connsiteX10" fmla="*/ 6886895 w 14044219"/>
              <a:gd name="connsiteY10" fmla="*/ 5194392 h 9958375"/>
              <a:gd name="connsiteX11" fmla="*/ 6307893 w 14044219"/>
              <a:gd name="connsiteY11" fmla="*/ 5737390 h 9958375"/>
              <a:gd name="connsiteX0" fmla="*/ 340694 w 13957642"/>
              <a:gd name="connsiteY0" fmla="*/ 6293101 h 10514086"/>
              <a:gd name="connsiteX1" fmla="*/ 243112 w 13957642"/>
              <a:gd name="connsiteY1" fmla="*/ 95377 h 10514086"/>
              <a:gd name="connsiteX2" fmla="*/ 7409918 w 13957642"/>
              <a:gd name="connsiteY2" fmla="*/ 1202981 h 10514086"/>
              <a:gd name="connsiteX3" fmla="*/ 13768612 w 13957642"/>
              <a:gd name="connsiteY3" fmla="*/ 724027 h 10514086"/>
              <a:gd name="connsiteX4" fmla="*/ 11754992 w 13957642"/>
              <a:gd name="connsiteY4" fmla="*/ 9417301 h 10514086"/>
              <a:gd name="connsiteX5" fmla="*/ 1028168 w 13957642"/>
              <a:gd name="connsiteY5" fmla="*/ 10049721 h 10514086"/>
              <a:gd name="connsiteX6" fmla="*/ 340694 w 13957642"/>
              <a:gd name="connsiteY6" fmla="*/ 6293101 h 10514086"/>
              <a:gd name="connsiteX7" fmla="*/ 6221316 w 13957642"/>
              <a:gd name="connsiteY7" fmla="*/ 6293101 h 10514086"/>
              <a:gd name="connsiteX8" fmla="*/ 6800318 w 13957642"/>
              <a:gd name="connsiteY8" fmla="*/ 6836099 h 10514086"/>
              <a:gd name="connsiteX9" fmla="*/ 7379320 w 13957642"/>
              <a:gd name="connsiteY9" fmla="*/ 6293101 h 10514086"/>
              <a:gd name="connsiteX10" fmla="*/ 6800318 w 13957642"/>
              <a:gd name="connsiteY10" fmla="*/ 5750103 h 10514086"/>
              <a:gd name="connsiteX11" fmla="*/ 6221316 w 13957642"/>
              <a:gd name="connsiteY11" fmla="*/ 6293101 h 10514086"/>
              <a:gd name="connsiteX0" fmla="*/ 340694 w 13957642"/>
              <a:gd name="connsiteY0" fmla="*/ 6631404 h 10852389"/>
              <a:gd name="connsiteX1" fmla="*/ 243112 w 13957642"/>
              <a:gd name="connsiteY1" fmla="*/ 433680 h 10852389"/>
              <a:gd name="connsiteX2" fmla="*/ 7829018 w 13957642"/>
              <a:gd name="connsiteY2" fmla="*/ 55384 h 10852389"/>
              <a:gd name="connsiteX3" fmla="*/ 13768612 w 13957642"/>
              <a:gd name="connsiteY3" fmla="*/ 1062330 h 10852389"/>
              <a:gd name="connsiteX4" fmla="*/ 11754992 w 13957642"/>
              <a:gd name="connsiteY4" fmla="*/ 9755604 h 10852389"/>
              <a:gd name="connsiteX5" fmla="*/ 1028168 w 13957642"/>
              <a:gd name="connsiteY5" fmla="*/ 10388024 h 10852389"/>
              <a:gd name="connsiteX6" fmla="*/ 340694 w 13957642"/>
              <a:gd name="connsiteY6" fmla="*/ 6631404 h 10852389"/>
              <a:gd name="connsiteX7" fmla="*/ 6221316 w 13957642"/>
              <a:gd name="connsiteY7" fmla="*/ 6631404 h 10852389"/>
              <a:gd name="connsiteX8" fmla="*/ 6800318 w 13957642"/>
              <a:gd name="connsiteY8" fmla="*/ 7174402 h 10852389"/>
              <a:gd name="connsiteX9" fmla="*/ 7379320 w 13957642"/>
              <a:gd name="connsiteY9" fmla="*/ 6631404 h 10852389"/>
              <a:gd name="connsiteX10" fmla="*/ 6800318 w 13957642"/>
              <a:gd name="connsiteY10" fmla="*/ 6088406 h 10852389"/>
              <a:gd name="connsiteX11" fmla="*/ 6221316 w 13957642"/>
              <a:gd name="connsiteY11" fmla="*/ 6631404 h 10852389"/>
              <a:gd name="connsiteX0" fmla="*/ 451530 w 14650399"/>
              <a:gd name="connsiteY0" fmla="*/ 6631404 h 11764928"/>
              <a:gd name="connsiteX1" fmla="*/ 353948 w 14650399"/>
              <a:gd name="connsiteY1" fmla="*/ 433680 h 11764928"/>
              <a:gd name="connsiteX2" fmla="*/ 7939854 w 14650399"/>
              <a:gd name="connsiteY2" fmla="*/ 55384 h 11764928"/>
              <a:gd name="connsiteX3" fmla="*/ 13879448 w 14650399"/>
              <a:gd name="connsiteY3" fmla="*/ 1062330 h 11764928"/>
              <a:gd name="connsiteX4" fmla="*/ 13427928 w 14650399"/>
              <a:gd name="connsiteY4" fmla="*/ 11089104 h 11764928"/>
              <a:gd name="connsiteX5" fmla="*/ 1139004 w 14650399"/>
              <a:gd name="connsiteY5" fmla="*/ 10388024 h 11764928"/>
              <a:gd name="connsiteX6" fmla="*/ 451530 w 14650399"/>
              <a:gd name="connsiteY6" fmla="*/ 6631404 h 11764928"/>
              <a:gd name="connsiteX7" fmla="*/ 6332152 w 14650399"/>
              <a:gd name="connsiteY7" fmla="*/ 6631404 h 11764928"/>
              <a:gd name="connsiteX8" fmla="*/ 6911154 w 14650399"/>
              <a:gd name="connsiteY8" fmla="*/ 7174402 h 11764928"/>
              <a:gd name="connsiteX9" fmla="*/ 7490156 w 14650399"/>
              <a:gd name="connsiteY9" fmla="*/ 6631404 h 11764928"/>
              <a:gd name="connsiteX10" fmla="*/ 6911154 w 14650399"/>
              <a:gd name="connsiteY10" fmla="*/ 6088406 h 11764928"/>
              <a:gd name="connsiteX11" fmla="*/ 6332152 w 14650399"/>
              <a:gd name="connsiteY11" fmla="*/ 6631404 h 11764928"/>
              <a:gd name="connsiteX0" fmla="*/ 1322292 w 15600907"/>
              <a:gd name="connsiteY0" fmla="*/ 6631404 h 12732166"/>
              <a:gd name="connsiteX1" fmla="*/ 1224710 w 15600907"/>
              <a:gd name="connsiteY1" fmla="*/ 433680 h 12732166"/>
              <a:gd name="connsiteX2" fmla="*/ 8810616 w 15600907"/>
              <a:gd name="connsiteY2" fmla="*/ 55384 h 12732166"/>
              <a:gd name="connsiteX3" fmla="*/ 14750210 w 15600907"/>
              <a:gd name="connsiteY3" fmla="*/ 1062330 h 12732166"/>
              <a:gd name="connsiteX4" fmla="*/ 14298690 w 15600907"/>
              <a:gd name="connsiteY4" fmla="*/ 11089104 h 12732166"/>
              <a:gd name="connsiteX5" fmla="*/ 866766 w 15600907"/>
              <a:gd name="connsiteY5" fmla="*/ 12293024 h 12732166"/>
              <a:gd name="connsiteX6" fmla="*/ 1322292 w 15600907"/>
              <a:gd name="connsiteY6" fmla="*/ 6631404 h 12732166"/>
              <a:gd name="connsiteX7" fmla="*/ 7202914 w 15600907"/>
              <a:gd name="connsiteY7" fmla="*/ 6631404 h 12732166"/>
              <a:gd name="connsiteX8" fmla="*/ 7781916 w 15600907"/>
              <a:gd name="connsiteY8" fmla="*/ 7174402 h 12732166"/>
              <a:gd name="connsiteX9" fmla="*/ 8360918 w 15600907"/>
              <a:gd name="connsiteY9" fmla="*/ 6631404 h 12732166"/>
              <a:gd name="connsiteX10" fmla="*/ 7781916 w 15600907"/>
              <a:gd name="connsiteY10" fmla="*/ 6088406 h 12732166"/>
              <a:gd name="connsiteX11" fmla="*/ 7202914 w 15600907"/>
              <a:gd name="connsiteY11" fmla="*/ 6631404 h 12732166"/>
              <a:gd name="connsiteX0" fmla="*/ 1358636 w 15962114"/>
              <a:gd name="connsiteY0" fmla="*/ 6631404 h 13036209"/>
              <a:gd name="connsiteX1" fmla="*/ 1261054 w 15962114"/>
              <a:gd name="connsiteY1" fmla="*/ 433680 h 13036209"/>
              <a:gd name="connsiteX2" fmla="*/ 8846960 w 15962114"/>
              <a:gd name="connsiteY2" fmla="*/ 55384 h 13036209"/>
              <a:gd name="connsiteX3" fmla="*/ 14786554 w 15962114"/>
              <a:gd name="connsiteY3" fmla="*/ 1062330 h 13036209"/>
              <a:gd name="connsiteX4" fmla="*/ 14830334 w 15962114"/>
              <a:gd name="connsiteY4" fmla="*/ 11736804 h 13036209"/>
              <a:gd name="connsiteX5" fmla="*/ 903110 w 15962114"/>
              <a:gd name="connsiteY5" fmla="*/ 12293024 h 13036209"/>
              <a:gd name="connsiteX6" fmla="*/ 1358636 w 15962114"/>
              <a:gd name="connsiteY6" fmla="*/ 6631404 h 13036209"/>
              <a:gd name="connsiteX7" fmla="*/ 7239258 w 15962114"/>
              <a:gd name="connsiteY7" fmla="*/ 6631404 h 13036209"/>
              <a:gd name="connsiteX8" fmla="*/ 7818260 w 15962114"/>
              <a:gd name="connsiteY8" fmla="*/ 7174402 h 13036209"/>
              <a:gd name="connsiteX9" fmla="*/ 8397262 w 15962114"/>
              <a:gd name="connsiteY9" fmla="*/ 6631404 h 13036209"/>
              <a:gd name="connsiteX10" fmla="*/ 7818260 w 15962114"/>
              <a:gd name="connsiteY10" fmla="*/ 6088406 h 13036209"/>
              <a:gd name="connsiteX11" fmla="*/ 7239258 w 15962114"/>
              <a:gd name="connsiteY11" fmla="*/ 6631404 h 13036209"/>
              <a:gd name="connsiteX0" fmla="*/ 410621 w 16576199"/>
              <a:gd name="connsiteY0" fmla="*/ 6783804 h 13026547"/>
              <a:gd name="connsiteX1" fmla="*/ 1875139 w 16576199"/>
              <a:gd name="connsiteY1" fmla="*/ 433680 h 13026547"/>
              <a:gd name="connsiteX2" fmla="*/ 9461045 w 16576199"/>
              <a:gd name="connsiteY2" fmla="*/ 55384 h 13026547"/>
              <a:gd name="connsiteX3" fmla="*/ 15400639 w 16576199"/>
              <a:gd name="connsiteY3" fmla="*/ 1062330 h 13026547"/>
              <a:gd name="connsiteX4" fmla="*/ 15444419 w 16576199"/>
              <a:gd name="connsiteY4" fmla="*/ 11736804 h 13026547"/>
              <a:gd name="connsiteX5" fmla="*/ 1517195 w 16576199"/>
              <a:gd name="connsiteY5" fmla="*/ 12293024 h 13026547"/>
              <a:gd name="connsiteX6" fmla="*/ 410621 w 16576199"/>
              <a:gd name="connsiteY6" fmla="*/ 6783804 h 13026547"/>
              <a:gd name="connsiteX7" fmla="*/ 7853343 w 16576199"/>
              <a:gd name="connsiteY7" fmla="*/ 6631404 h 13026547"/>
              <a:gd name="connsiteX8" fmla="*/ 8432345 w 16576199"/>
              <a:gd name="connsiteY8" fmla="*/ 7174402 h 13026547"/>
              <a:gd name="connsiteX9" fmla="*/ 9011347 w 16576199"/>
              <a:gd name="connsiteY9" fmla="*/ 6631404 h 13026547"/>
              <a:gd name="connsiteX10" fmla="*/ 8432345 w 16576199"/>
              <a:gd name="connsiteY10" fmla="*/ 6088406 h 13026547"/>
              <a:gd name="connsiteX11" fmla="*/ 7853343 w 16576199"/>
              <a:gd name="connsiteY11" fmla="*/ 6631404 h 13026547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52644 w 16496498"/>
              <a:gd name="connsiteY10" fmla="*/ 6045782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496498" h="12983923">
                <a:moveTo>
                  <a:pt x="330920" y="6741180"/>
                </a:moveTo>
                <a:cubicBezTo>
                  <a:pt x="161977" y="4802723"/>
                  <a:pt x="-62216" y="1099709"/>
                  <a:pt x="423838" y="619656"/>
                </a:cubicBezTo>
                <a:cubicBezTo>
                  <a:pt x="909892" y="139603"/>
                  <a:pt x="6898494" y="-53915"/>
                  <a:pt x="9381344" y="12760"/>
                </a:cubicBezTo>
                <a:cubicBezTo>
                  <a:pt x="11864194" y="79435"/>
                  <a:pt x="14834884" y="539653"/>
                  <a:pt x="15320938" y="1019706"/>
                </a:cubicBezTo>
                <a:cubicBezTo>
                  <a:pt x="15806992" y="1499759"/>
                  <a:pt x="17678625" y="9822398"/>
                  <a:pt x="15364718" y="11694180"/>
                </a:cubicBezTo>
                <a:cubicBezTo>
                  <a:pt x="13050811" y="13565962"/>
                  <a:pt x="3943127" y="13075900"/>
                  <a:pt x="1437494" y="12250400"/>
                </a:cubicBezTo>
                <a:cubicBezTo>
                  <a:pt x="-1068139" y="11424900"/>
                  <a:pt x="499863" y="8679637"/>
                  <a:pt x="330920" y="6741180"/>
                </a:cubicBezTo>
                <a:close/>
                <a:moveTo>
                  <a:pt x="7842281" y="6617744"/>
                </a:moveTo>
                <a:cubicBezTo>
                  <a:pt x="7844758" y="6953519"/>
                  <a:pt x="8181668" y="7016225"/>
                  <a:pt x="8352643" y="7017733"/>
                </a:cubicBezTo>
                <a:cubicBezTo>
                  <a:pt x="8523618" y="7019242"/>
                  <a:pt x="8868129" y="6926685"/>
                  <a:pt x="8868129" y="6626795"/>
                </a:cubicBezTo>
                <a:cubicBezTo>
                  <a:pt x="8868129" y="6326905"/>
                  <a:pt x="8531814" y="6145045"/>
                  <a:pt x="8360839" y="6143536"/>
                </a:cubicBezTo>
                <a:cubicBezTo>
                  <a:pt x="8189864" y="6142028"/>
                  <a:pt x="7839804" y="6281969"/>
                  <a:pt x="7842281" y="6617744"/>
                </a:cubicBezTo>
                <a:close/>
              </a:path>
            </a:pathLst>
          </a:cu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tr-TR" dirty="0">
              <a:solidFill>
                <a:prstClr val="white"/>
              </a:solidFill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369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4012 L 0.20399 0.21605 L -0.18733 0.20771 L -0.18282 -0.17191 L 0.1908 -0.17191 L 0.19705 0.17592 L -0.13368 0.15988 L -0.13177 -0.10772 L 0.12882 -0.11173 L 0.12882 0.11204 L 0.01284 -0.04568 L -0.07639 0.06605 L 0.01111 0.13642 L 0.17014 0.0321 L 0.00798 -0.14753 L -0.15261 0.03395 L 0.01111 0.19784 L 0.20399 0.04784 L 0.00798 -0.18303 L -0.20139 0.03827 L 0.01111 0.23642 L 0.00955 0.05031 " pathEditMode="relative" rAng="0" ptsTypes="AAAAAAAAAAAAAAAAAAAA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8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i.pinimg.com/564x/91/d2/9a/91d29aae11934f353903f497682e676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6" y="0"/>
            <a:ext cx="9149836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09800" y="323782"/>
            <a:ext cx="5152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Vocabulary and structure checking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303" y="1020151"/>
            <a:ext cx="4183558" cy="2785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120186" y="4266303"/>
            <a:ext cx="1366214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spring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9041" y="1581150"/>
            <a:ext cx="1207382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warm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9041" y="2412907"/>
            <a:ext cx="1207382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stormy</a:t>
            </a:r>
          </a:p>
        </p:txBody>
      </p:sp>
      <p:sp>
        <p:nvSpPr>
          <p:cNvPr id="9" name="Halka 3">
            <a:extLst>
              <a:ext uri="{FF2B5EF4-FFF2-40B4-BE49-F238E27FC236}">
                <a16:creationId xmlns:a16="http://schemas.microsoft.com/office/drawing/2014/main" id="{E260E2D3-924D-49DE-9C11-6BF8C306C6D1}"/>
              </a:ext>
            </a:extLst>
          </p:cNvPr>
          <p:cNvSpPr/>
          <p:nvPr/>
        </p:nvSpPr>
        <p:spPr>
          <a:xfrm>
            <a:off x="-6423476" y="-7357510"/>
            <a:ext cx="22145625" cy="20002501"/>
          </a:xfrm>
          <a:custGeom>
            <a:avLst/>
            <a:gdLst>
              <a:gd name="connsiteX0" fmla="*/ 0 w 5832648"/>
              <a:gd name="connsiteY0" fmla="*/ 2880320 h 5760640"/>
              <a:gd name="connsiteX1" fmla="*/ 2916324 w 5832648"/>
              <a:gd name="connsiteY1" fmla="*/ 0 h 5760640"/>
              <a:gd name="connsiteX2" fmla="*/ 5832648 w 5832648"/>
              <a:gd name="connsiteY2" fmla="*/ 2880320 h 5760640"/>
              <a:gd name="connsiteX3" fmla="*/ 2916324 w 5832648"/>
              <a:gd name="connsiteY3" fmla="*/ 5760640 h 5760640"/>
              <a:gd name="connsiteX4" fmla="*/ 0 w 5832648"/>
              <a:gd name="connsiteY4" fmla="*/ 2880320 h 5760640"/>
              <a:gd name="connsiteX5" fmla="*/ 2337322 w 5832648"/>
              <a:gd name="connsiteY5" fmla="*/ 2880320 h 5760640"/>
              <a:gd name="connsiteX6" fmla="*/ 2916324 w 5832648"/>
              <a:gd name="connsiteY6" fmla="*/ 3423318 h 5760640"/>
              <a:gd name="connsiteX7" fmla="*/ 3495326 w 5832648"/>
              <a:gd name="connsiteY7" fmla="*/ 2880320 h 5760640"/>
              <a:gd name="connsiteX8" fmla="*/ 2916324 w 5832648"/>
              <a:gd name="connsiteY8" fmla="*/ 2337322 h 5760640"/>
              <a:gd name="connsiteX9" fmla="*/ 2337322 w 5832648"/>
              <a:gd name="connsiteY9" fmla="*/ 2880320 h 5760640"/>
              <a:gd name="connsiteX0" fmla="*/ 607880 w 6440528"/>
              <a:gd name="connsiteY0" fmla="*/ 3263854 h 6144174"/>
              <a:gd name="connsiteX1" fmla="*/ 243598 w 6440528"/>
              <a:gd name="connsiteY1" fmla="*/ 342730 h 6144174"/>
              <a:gd name="connsiteX2" fmla="*/ 3524204 w 6440528"/>
              <a:gd name="connsiteY2" fmla="*/ 383534 h 6144174"/>
              <a:gd name="connsiteX3" fmla="*/ 6440528 w 6440528"/>
              <a:gd name="connsiteY3" fmla="*/ 3263854 h 6144174"/>
              <a:gd name="connsiteX4" fmla="*/ 3524204 w 6440528"/>
              <a:gd name="connsiteY4" fmla="*/ 6144174 h 6144174"/>
              <a:gd name="connsiteX5" fmla="*/ 607880 w 6440528"/>
              <a:gd name="connsiteY5" fmla="*/ 3263854 h 6144174"/>
              <a:gd name="connsiteX6" fmla="*/ 2945202 w 6440528"/>
              <a:gd name="connsiteY6" fmla="*/ 3263854 h 6144174"/>
              <a:gd name="connsiteX7" fmla="*/ 3524204 w 6440528"/>
              <a:gd name="connsiteY7" fmla="*/ 3806852 h 6144174"/>
              <a:gd name="connsiteX8" fmla="*/ 4103206 w 6440528"/>
              <a:gd name="connsiteY8" fmla="*/ 3263854 h 6144174"/>
              <a:gd name="connsiteX9" fmla="*/ 3524204 w 6440528"/>
              <a:gd name="connsiteY9" fmla="*/ 2720856 h 6144174"/>
              <a:gd name="connsiteX10" fmla="*/ 2945202 w 6440528"/>
              <a:gd name="connsiteY10" fmla="*/ 3263854 h 6144174"/>
              <a:gd name="connsiteX0" fmla="*/ 607880 w 7224084"/>
              <a:gd name="connsiteY0" fmla="*/ 3139674 h 6019994"/>
              <a:gd name="connsiteX1" fmla="*/ 243598 w 7224084"/>
              <a:gd name="connsiteY1" fmla="*/ 218550 h 6019994"/>
              <a:gd name="connsiteX2" fmla="*/ 3524204 w 7224084"/>
              <a:gd name="connsiteY2" fmla="*/ 259354 h 6019994"/>
              <a:gd name="connsiteX3" fmla="*/ 7025398 w 7224084"/>
              <a:gd name="connsiteY3" fmla="*/ 199500 h 6019994"/>
              <a:gd name="connsiteX4" fmla="*/ 6440528 w 7224084"/>
              <a:gd name="connsiteY4" fmla="*/ 3139674 h 6019994"/>
              <a:gd name="connsiteX5" fmla="*/ 3524204 w 7224084"/>
              <a:gd name="connsiteY5" fmla="*/ 6019994 h 6019994"/>
              <a:gd name="connsiteX6" fmla="*/ 607880 w 7224084"/>
              <a:gd name="connsiteY6" fmla="*/ 3139674 h 6019994"/>
              <a:gd name="connsiteX7" fmla="*/ 2945202 w 7224084"/>
              <a:gd name="connsiteY7" fmla="*/ 3139674 h 6019994"/>
              <a:gd name="connsiteX8" fmla="*/ 3524204 w 7224084"/>
              <a:gd name="connsiteY8" fmla="*/ 3682672 h 6019994"/>
              <a:gd name="connsiteX9" fmla="*/ 4103206 w 7224084"/>
              <a:gd name="connsiteY9" fmla="*/ 3139674 h 6019994"/>
              <a:gd name="connsiteX10" fmla="*/ 3524204 w 7224084"/>
              <a:gd name="connsiteY10" fmla="*/ 2596676 h 6019994"/>
              <a:gd name="connsiteX11" fmla="*/ 2945202 w 7224084"/>
              <a:gd name="connsiteY11" fmla="*/ 3139674 h 6019994"/>
              <a:gd name="connsiteX0" fmla="*/ 607880 w 8608291"/>
              <a:gd name="connsiteY0" fmla="*/ 3139674 h 6750591"/>
              <a:gd name="connsiteX1" fmla="*/ 243598 w 8608291"/>
              <a:gd name="connsiteY1" fmla="*/ 218550 h 6750591"/>
              <a:gd name="connsiteX2" fmla="*/ 3524204 w 8608291"/>
              <a:gd name="connsiteY2" fmla="*/ 259354 h 6750591"/>
              <a:gd name="connsiteX3" fmla="*/ 7025398 w 8608291"/>
              <a:gd name="connsiteY3" fmla="*/ 199500 h 6750591"/>
              <a:gd name="connsiteX4" fmla="*/ 8478878 w 8608291"/>
              <a:gd name="connsiteY4" fmla="*/ 6263874 h 6750591"/>
              <a:gd name="connsiteX5" fmla="*/ 3524204 w 8608291"/>
              <a:gd name="connsiteY5" fmla="*/ 6019994 h 6750591"/>
              <a:gd name="connsiteX6" fmla="*/ 607880 w 8608291"/>
              <a:gd name="connsiteY6" fmla="*/ 3139674 h 6750591"/>
              <a:gd name="connsiteX7" fmla="*/ 2945202 w 8608291"/>
              <a:gd name="connsiteY7" fmla="*/ 3139674 h 6750591"/>
              <a:gd name="connsiteX8" fmla="*/ 3524204 w 8608291"/>
              <a:gd name="connsiteY8" fmla="*/ 3682672 h 6750591"/>
              <a:gd name="connsiteX9" fmla="*/ 4103206 w 8608291"/>
              <a:gd name="connsiteY9" fmla="*/ 3139674 h 6750591"/>
              <a:gd name="connsiteX10" fmla="*/ 3524204 w 8608291"/>
              <a:gd name="connsiteY10" fmla="*/ 2596676 h 6750591"/>
              <a:gd name="connsiteX11" fmla="*/ 2945202 w 8608291"/>
              <a:gd name="connsiteY11" fmla="*/ 3139674 h 6750591"/>
              <a:gd name="connsiteX0" fmla="*/ 3132736 w 11500120"/>
              <a:gd name="connsiteY0" fmla="*/ 3139674 h 7220147"/>
              <a:gd name="connsiteX1" fmla="*/ 2768454 w 11500120"/>
              <a:gd name="connsiteY1" fmla="*/ 218550 h 7220147"/>
              <a:gd name="connsiteX2" fmla="*/ 6049060 w 11500120"/>
              <a:gd name="connsiteY2" fmla="*/ 259354 h 7220147"/>
              <a:gd name="connsiteX3" fmla="*/ 9550254 w 11500120"/>
              <a:gd name="connsiteY3" fmla="*/ 199500 h 7220147"/>
              <a:gd name="connsiteX4" fmla="*/ 11003734 w 11500120"/>
              <a:gd name="connsiteY4" fmla="*/ 6263874 h 7220147"/>
              <a:gd name="connsiteX5" fmla="*/ 276910 w 11500120"/>
              <a:gd name="connsiteY5" fmla="*/ 6896294 h 7220147"/>
              <a:gd name="connsiteX6" fmla="*/ 3132736 w 11500120"/>
              <a:gd name="connsiteY6" fmla="*/ 3139674 h 7220147"/>
              <a:gd name="connsiteX7" fmla="*/ 5470058 w 11500120"/>
              <a:gd name="connsiteY7" fmla="*/ 3139674 h 7220147"/>
              <a:gd name="connsiteX8" fmla="*/ 6049060 w 11500120"/>
              <a:gd name="connsiteY8" fmla="*/ 3682672 h 7220147"/>
              <a:gd name="connsiteX9" fmla="*/ 6628062 w 11500120"/>
              <a:gd name="connsiteY9" fmla="*/ 3139674 h 7220147"/>
              <a:gd name="connsiteX10" fmla="*/ 6049060 w 11500120"/>
              <a:gd name="connsiteY10" fmla="*/ 2596676 h 7220147"/>
              <a:gd name="connsiteX11" fmla="*/ 5470058 w 11500120"/>
              <a:gd name="connsiteY11" fmla="*/ 3139674 h 7220147"/>
              <a:gd name="connsiteX0" fmla="*/ 3117946 w 11485330"/>
              <a:gd name="connsiteY0" fmla="*/ 3942271 h 8022744"/>
              <a:gd name="connsiteX1" fmla="*/ 1077264 w 11485330"/>
              <a:gd name="connsiteY1" fmla="*/ 106747 h 8022744"/>
              <a:gd name="connsiteX2" fmla="*/ 6034270 w 11485330"/>
              <a:gd name="connsiteY2" fmla="*/ 1061951 h 8022744"/>
              <a:gd name="connsiteX3" fmla="*/ 9535464 w 11485330"/>
              <a:gd name="connsiteY3" fmla="*/ 1002097 h 8022744"/>
              <a:gd name="connsiteX4" fmla="*/ 10988944 w 11485330"/>
              <a:gd name="connsiteY4" fmla="*/ 7066471 h 8022744"/>
              <a:gd name="connsiteX5" fmla="*/ 262120 w 11485330"/>
              <a:gd name="connsiteY5" fmla="*/ 7698891 h 8022744"/>
              <a:gd name="connsiteX6" fmla="*/ 3117946 w 11485330"/>
              <a:gd name="connsiteY6" fmla="*/ 3942271 h 8022744"/>
              <a:gd name="connsiteX7" fmla="*/ 5455268 w 11485330"/>
              <a:gd name="connsiteY7" fmla="*/ 3942271 h 8022744"/>
              <a:gd name="connsiteX8" fmla="*/ 6034270 w 11485330"/>
              <a:gd name="connsiteY8" fmla="*/ 4485269 h 8022744"/>
              <a:gd name="connsiteX9" fmla="*/ 6613272 w 11485330"/>
              <a:gd name="connsiteY9" fmla="*/ 3942271 h 8022744"/>
              <a:gd name="connsiteX10" fmla="*/ 6034270 w 11485330"/>
              <a:gd name="connsiteY10" fmla="*/ 3399273 h 8022744"/>
              <a:gd name="connsiteX11" fmla="*/ 5455268 w 11485330"/>
              <a:gd name="connsiteY11" fmla="*/ 3942271 h 8022744"/>
              <a:gd name="connsiteX0" fmla="*/ 3117946 w 11485330"/>
              <a:gd name="connsiteY0" fmla="*/ 5106236 h 9186709"/>
              <a:gd name="connsiteX1" fmla="*/ 1077264 w 11485330"/>
              <a:gd name="connsiteY1" fmla="*/ 1270712 h 9186709"/>
              <a:gd name="connsiteX2" fmla="*/ 6643870 w 11485330"/>
              <a:gd name="connsiteY2" fmla="*/ 16116 h 9186709"/>
              <a:gd name="connsiteX3" fmla="*/ 9535464 w 11485330"/>
              <a:gd name="connsiteY3" fmla="*/ 2166062 h 9186709"/>
              <a:gd name="connsiteX4" fmla="*/ 10988944 w 11485330"/>
              <a:gd name="connsiteY4" fmla="*/ 8230436 h 9186709"/>
              <a:gd name="connsiteX5" fmla="*/ 262120 w 11485330"/>
              <a:gd name="connsiteY5" fmla="*/ 8862856 h 9186709"/>
              <a:gd name="connsiteX6" fmla="*/ 3117946 w 11485330"/>
              <a:gd name="connsiteY6" fmla="*/ 5106236 h 9186709"/>
              <a:gd name="connsiteX7" fmla="*/ 5455268 w 11485330"/>
              <a:gd name="connsiteY7" fmla="*/ 5106236 h 9186709"/>
              <a:gd name="connsiteX8" fmla="*/ 6034270 w 11485330"/>
              <a:gd name="connsiteY8" fmla="*/ 5649234 h 9186709"/>
              <a:gd name="connsiteX9" fmla="*/ 6613272 w 11485330"/>
              <a:gd name="connsiteY9" fmla="*/ 5106236 h 9186709"/>
              <a:gd name="connsiteX10" fmla="*/ 6034270 w 11485330"/>
              <a:gd name="connsiteY10" fmla="*/ 4563238 h 9186709"/>
              <a:gd name="connsiteX11" fmla="*/ 5455268 w 11485330"/>
              <a:gd name="connsiteY11" fmla="*/ 5106236 h 9186709"/>
              <a:gd name="connsiteX0" fmla="*/ 3117946 w 13191594"/>
              <a:gd name="connsiteY0" fmla="*/ 5737390 h 9958375"/>
              <a:gd name="connsiteX1" fmla="*/ 1077264 w 13191594"/>
              <a:gd name="connsiteY1" fmla="*/ 1901866 h 9958375"/>
              <a:gd name="connsiteX2" fmla="*/ 6643870 w 13191594"/>
              <a:gd name="connsiteY2" fmla="*/ 647270 h 9958375"/>
              <a:gd name="connsiteX3" fmla="*/ 13002564 w 13191594"/>
              <a:gd name="connsiteY3" fmla="*/ 168316 h 9958375"/>
              <a:gd name="connsiteX4" fmla="*/ 10988944 w 13191594"/>
              <a:gd name="connsiteY4" fmla="*/ 8861590 h 9958375"/>
              <a:gd name="connsiteX5" fmla="*/ 262120 w 13191594"/>
              <a:gd name="connsiteY5" fmla="*/ 9494010 h 9958375"/>
              <a:gd name="connsiteX6" fmla="*/ 3117946 w 13191594"/>
              <a:gd name="connsiteY6" fmla="*/ 5737390 h 9958375"/>
              <a:gd name="connsiteX7" fmla="*/ 5455268 w 13191594"/>
              <a:gd name="connsiteY7" fmla="*/ 5737390 h 9958375"/>
              <a:gd name="connsiteX8" fmla="*/ 6034270 w 13191594"/>
              <a:gd name="connsiteY8" fmla="*/ 6280388 h 9958375"/>
              <a:gd name="connsiteX9" fmla="*/ 6613272 w 13191594"/>
              <a:gd name="connsiteY9" fmla="*/ 5737390 h 9958375"/>
              <a:gd name="connsiteX10" fmla="*/ 6034270 w 13191594"/>
              <a:gd name="connsiteY10" fmla="*/ 5194392 h 9958375"/>
              <a:gd name="connsiteX11" fmla="*/ 5455268 w 13191594"/>
              <a:gd name="connsiteY11" fmla="*/ 5737390 h 9958375"/>
              <a:gd name="connsiteX0" fmla="*/ 427271 w 14044219"/>
              <a:gd name="connsiteY0" fmla="*/ 5737390 h 9958375"/>
              <a:gd name="connsiteX1" fmla="*/ 1929889 w 14044219"/>
              <a:gd name="connsiteY1" fmla="*/ 1901866 h 9958375"/>
              <a:gd name="connsiteX2" fmla="*/ 7496495 w 14044219"/>
              <a:gd name="connsiteY2" fmla="*/ 647270 h 9958375"/>
              <a:gd name="connsiteX3" fmla="*/ 13855189 w 14044219"/>
              <a:gd name="connsiteY3" fmla="*/ 168316 h 9958375"/>
              <a:gd name="connsiteX4" fmla="*/ 11841569 w 14044219"/>
              <a:gd name="connsiteY4" fmla="*/ 8861590 h 9958375"/>
              <a:gd name="connsiteX5" fmla="*/ 1114745 w 14044219"/>
              <a:gd name="connsiteY5" fmla="*/ 9494010 h 9958375"/>
              <a:gd name="connsiteX6" fmla="*/ 427271 w 14044219"/>
              <a:gd name="connsiteY6" fmla="*/ 5737390 h 9958375"/>
              <a:gd name="connsiteX7" fmla="*/ 6307893 w 14044219"/>
              <a:gd name="connsiteY7" fmla="*/ 5737390 h 9958375"/>
              <a:gd name="connsiteX8" fmla="*/ 6886895 w 14044219"/>
              <a:gd name="connsiteY8" fmla="*/ 6280388 h 9958375"/>
              <a:gd name="connsiteX9" fmla="*/ 7465897 w 14044219"/>
              <a:gd name="connsiteY9" fmla="*/ 5737390 h 9958375"/>
              <a:gd name="connsiteX10" fmla="*/ 6886895 w 14044219"/>
              <a:gd name="connsiteY10" fmla="*/ 5194392 h 9958375"/>
              <a:gd name="connsiteX11" fmla="*/ 6307893 w 14044219"/>
              <a:gd name="connsiteY11" fmla="*/ 5737390 h 9958375"/>
              <a:gd name="connsiteX0" fmla="*/ 340694 w 13957642"/>
              <a:gd name="connsiteY0" fmla="*/ 6293101 h 10514086"/>
              <a:gd name="connsiteX1" fmla="*/ 243112 w 13957642"/>
              <a:gd name="connsiteY1" fmla="*/ 95377 h 10514086"/>
              <a:gd name="connsiteX2" fmla="*/ 7409918 w 13957642"/>
              <a:gd name="connsiteY2" fmla="*/ 1202981 h 10514086"/>
              <a:gd name="connsiteX3" fmla="*/ 13768612 w 13957642"/>
              <a:gd name="connsiteY3" fmla="*/ 724027 h 10514086"/>
              <a:gd name="connsiteX4" fmla="*/ 11754992 w 13957642"/>
              <a:gd name="connsiteY4" fmla="*/ 9417301 h 10514086"/>
              <a:gd name="connsiteX5" fmla="*/ 1028168 w 13957642"/>
              <a:gd name="connsiteY5" fmla="*/ 10049721 h 10514086"/>
              <a:gd name="connsiteX6" fmla="*/ 340694 w 13957642"/>
              <a:gd name="connsiteY6" fmla="*/ 6293101 h 10514086"/>
              <a:gd name="connsiteX7" fmla="*/ 6221316 w 13957642"/>
              <a:gd name="connsiteY7" fmla="*/ 6293101 h 10514086"/>
              <a:gd name="connsiteX8" fmla="*/ 6800318 w 13957642"/>
              <a:gd name="connsiteY8" fmla="*/ 6836099 h 10514086"/>
              <a:gd name="connsiteX9" fmla="*/ 7379320 w 13957642"/>
              <a:gd name="connsiteY9" fmla="*/ 6293101 h 10514086"/>
              <a:gd name="connsiteX10" fmla="*/ 6800318 w 13957642"/>
              <a:gd name="connsiteY10" fmla="*/ 5750103 h 10514086"/>
              <a:gd name="connsiteX11" fmla="*/ 6221316 w 13957642"/>
              <a:gd name="connsiteY11" fmla="*/ 6293101 h 10514086"/>
              <a:gd name="connsiteX0" fmla="*/ 340694 w 13957642"/>
              <a:gd name="connsiteY0" fmla="*/ 6631404 h 10852389"/>
              <a:gd name="connsiteX1" fmla="*/ 243112 w 13957642"/>
              <a:gd name="connsiteY1" fmla="*/ 433680 h 10852389"/>
              <a:gd name="connsiteX2" fmla="*/ 7829018 w 13957642"/>
              <a:gd name="connsiteY2" fmla="*/ 55384 h 10852389"/>
              <a:gd name="connsiteX3" fmla="*/ 13768612 w 13957642"/>
              <a:gd name="connsiteY3" fmla="*/ 1062330 h 10852389"/>
              <a:gd name="connsiteX4" fmla="*/ 11754992 w 13957642"/>
              <a:gd name="connsiteY4" fmla="*/ 9755604 h 10852389"/>
              <a:gd name="connsiteX5" fmla="*/ 1028168 w 13957642"/>
              <a:gd name="connsiteY5" fmla="*/ 10388024 h 10852389"/>
              <a:gd name="connsiteX6" fmla="*/ 340694 w 13957642"/>
              <a:gd name="connsiteY6" fmla="*/ 6631404 h 10852389"/>
              <a:gd name="connsiteX7" fmla="*/ 6221316 w 13957642"/>
              <a:gd name="connsiteY7" fmla="*/ 6631404 h 10852389"/>
              <a:gd name="connsiteX8" fmla="*/ 6800318 w 13957642"/>
              <a:gd name="connsiteY8" fmla="*/ 7174402 h 10852389"/>
              <a:gd name="connsiteX9" fmla="*/ 7379320 w 13957642"/>
              <a:gd name="connsiteY9" fmla="*/ 6631404 h 10852389"/>
              <a:gd name="connsiteX10" fmla="*/ 6800318 w 13957642"/>
              <a:gd name="connsiteY10" fmla="*/ 6088406 h 10852389"/>
              <a:gd name="connsiteX11" fmla="*/ 6221316 w 13957642"/>
              <a:gd name="connsiteY11" fmla="*/ 6631404 h 10852389"/>
              <a:gd name="connsiteX0" fmla="*/ 451530 w 14650399"/>
              <a:gd name="connsiteY0" fmla="*/ 6631404 h 11764928"/>
              <a:gd name="connsiteX1" fmla="*/ 353948 w 14650399"/>
              <a:gd name="connsiteY1" fmla="*/ 433680 h 11764928"/>
              <a:gd name="connsiteX2" fmla="*/ 7939854 w 14650399"/>
              <a:gd name="connsiteY2" fmla="*/ 55384 h 11764928"/>
              <a:gd name="connsiteX3" fmla="*/ 13879448 w 14650399"/>
              <a:gd name="connsiteY3" fmla="*/ 1062330 h 11764928"/>
              <a:gd name="connsiteX4" fmla="*/ 13427928 w 14650399"/>
              <a:gd name="connsiteY4" fmla="*/ 11089104 h 11764928"/>
              <a:gd name="connsiteX5" fmla="*/ 1139004 w 14650399"/>
              <a:gd name="connsiteY5" fmla="*/ 10388024 h 11764928"/>
              <a:gd name="connsiteX6" fmla="*/ 451530 w 14650399"/>
              <a:gd name="connsiteY6" fmla="*/ 6631404 h 11764928"/>
              <a:gd name="connsiteX7" fmla="*/ 6332152 w 14650399"/>
              <a:gd name="connsiteY7" fmla="*/ 6631404 h 11764928"/>
              <a:gd name="connsiteX8" fmla="*/ 6911154 w 14650399"/>
              <a:gd name="connsiteY8" fmla="*/ 7174402 h 11764928"/>
              <a:gd name="connsiteX9" fmla="*/ 7490156 w 14650399"/>
              <a:gd name="connsiteY9" fmla="*/ 6631404 h 11764928"/>
              <a:gd name="connsiteX10" fmla="*/ 6911154 w 14650399"/>
              <a:gd name="connsiteY10" fmla="*/ 6088406 h 11764928"/>
              <a:gd name="connsiteX11" fmla="*/ 6332152 w 14650399"/>
              <a:gd name="connsiteY11" fmla="*/ 6631404 h 11764928"/>
              <a:gd name="connsiteX0" fmla="*/ 1322292 w 15600907"/>
              <a:gd name="connsiteY0" fmla="*/ 6631404 h 12732166"/>
              <a:gd name="connsiteX1" fmla="*/ 1224710 w 15600907"/>
              <a:gd name="connsiteY1" fmla="*/ 433680 h 12732166"/>
              <a:gd name="connsiteX2" fmla="*/ 8810616 w 15600907"/>
              <a:gd name="connsiteY2" fmla="*/ 55384 h 12732166"/>
              <a:gd name="connsiteX3" fmla="*/ 14750210 w 15600907"/>
              <a:gd name="connsiteY3" fmla="*/ 1062330 h 12732166"/>
              <a:gd name="connsiteX4" fmla="*/ 14298690 w 15600907"/>
              <a:gd name="connsiteY4" fmla="*/ 11089104 h 12732166"/>
              <a:gd name="connsiteX5" fmla="*/ 866766 w 15600907"/>
              <a:gd name="connsiteY5" fmla="*/ 12293024 h 12732166"/>
              <a:gd name="connsiteX6" fmla="*/ 1322292 w 15600907"/>
              <a:gd name="connsiteY6" fmla="*/ 6631404 h 12732166"/>
              <a:gd name="connsiteX7" fmla="*/ 7202914 w 15600907"/>
              <a:gd name="connsiteY7" fmla="*/ 6631404 h 12732166"/>
              <a:gd name="connsiteX8" fmla="*/ 7781916 w 15600907"/>
              <a:gd name="connsiteY8" fmla="*/ 7174402 h 12732166"/>
              <a:gd name="connsiteX9" fmla="*/ 8360918 w 15600907"/>
              <a:gd name="connsiteY9" fmla="*/ 6631404 h 12732166"/>
              <a:gd name="connsiteX10" fmla="*/ 7781916 w 15600907"/>
              <a:gd name="connsiteY10" fmla="*/ 6088406 h 12732166"/>
              <a:gd name="connsiteX11" fmla="*/ 7202914 w 15600907"/>
              <a:gd name="connsiteY11" fmla="*/ 6631404 h 12732166"/>
              <a:gd name="connsiteX0" fmla="*/ 1358636 w 15962114"/>
              <a:gd name="connsiteY0" fmla="*/ 6631404 h 13036209"/>
              <a:gd name="connsiteX1" fmla="*/ 1261054 w 15962114"/>
              <a:gd name="connsiteY1" fmla="*/ 433680 h 13036209"/>
              <a:gd name="connsiteX2" fmla="*/ 8846960 w 15962114"/>
              <a:gd name="connsiteY2" fmla="*/ 55384 h 13036209"/>
              <a:gd name="connsiteX3" fmla="*/ 14786554 w 15962114"/>
              <a:gd name="connsiteY3" fmla="*/ 1062330 h 13036209"/>
              <a:gd name="connsiteX4" fmla="*/ 14830334 w 15962114"/>
              <a:gd name="connsiteY4" fmla="*/ 11736804 h 13036209"/>
              <a:gd name="connsiteX5" fmla="*/ 903110 w 15962114"/>
              <a:gd name="connsiteY5" fmla="*/ 12293024 h 13036209"/>
              <a:gd name="connsiteX6" fmla="*/ 1358636 w 15962114"/>
              <a:gd name="connsiteY6" fmla="*/ 6631404 h 13036209"/>
              <a:gd name="connsiteX7" fmla="*/ 7239258 w 15962114"/>
              <a:gd name="connsiteY7" fmla="*/ 6631404 h 13036209"/>
              <a:gd name="connsiteX8" fmla="*/ 7818260 w 15962114"/>
              <a:gd name="connsiteY8" fmla="*/ 7174402 h 13036209"/>
              <a:gd name="connsiteX9" fmla="*/ 8397262 w 15962114"/>
              <a:gd name="connsiteY9" fmla="*/ 6631404 h 13036209"/>
              <a:gd name="connsiteX10" fmla="*/ 7818260 w 15962114"/>
              <a:gd name="connsiteY10" fmla="*/ 6088406 h 13036209"/>
              <a:gd name="connsiteX11" fmla="*/ 7239258 w 15962114"/>
              <a:gd name="connsiteY11" fmla="*/ 6631404 h 13036209"/>
              <a:gd name="connsiteX0" fmla="*/ 410621 w 16576199"/>
              <a:gd name="connsiteY0" fmla="*/ 6783804 h 13026547"/>
              <a:gd name="connsiteX1" fmla="*/ 1875139 w 16576199"/>
              <a:gd name="connsiteY1" fmla="*/ 433680 h 13026547"/>
              <a:gd name="connsiteX2" fmla="*/ 9461045 w 16576199"/>
              <a:gd name="connsiteY2" fmla="*/ 55384 h 13026547"/>
              <a:gd name="connsiteX3" fmla="*/ 15400639 w 16576199"/>
              <a:gd name="connsiteY3" fmla="*/ 1062330 h 13026547"/>
              <a:gd name="connsiteX4" fmla="*/ 15444419 w 16576199"/>
              <a:gd name="connsiteY4" fmla="*/ 11736804 h 13026547"/>
              <a:gd name="connsiteX5" fmla="*/ 1517195 w 16576199"/>
              <a:gd name="connsiteY5" fmla="*/ 12293024 h 13026547"/>
              <a:gd name="connsiteX6" fmla="*/ 410621 w 16576199"/>
              <a:gd name="connsiteY6" fmla="*/ 6783804 h 13026547"/>
              <a:gd name="connsiteX7" fmla="*/ 7853343 w 16576199"/>
              <a:gd name="connsiteY7" fmla="*/ 6631404 h 13026547"/>
              <a:gd name="connsiteX8" fmla="*/ 8432345 w 16576199"/>
              <a:gd name="connsiteY8" fmla="*/ 7174402 h 13026547"/>
              <a:gd name="connsiteX9" fmla="*/ 9011347 w 16576199"/>
              <a:gd name="connsiteY9" fmla="*/ 6631404 h 13026547"/>
              <a:gd name="connsiteX10" fmla="*/ 8432345 w 16576199"/>
              <a:gd name="connsiteY10" fmla="*/ 6088406 h 13026547"/>
              <a:gd name="connsiteX11" fmla="*/ 7853343 w 16576199"/>
              <a:gd name="connsiteY11" fmla="*/ 6631404 h 13026547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52644 w 16496498"/>
              <a:gd name="connsiteY10" fmla="*/ 6045782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52644 w 16496498"/>
              <a:gd name="connsiteY8" fmla="*/ 713177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773642 w 16496498"/>
              <a:gd name="connsiteY7" fmla="*/ 6588780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773642 w 16496498"/>
              <a:gd name="connsiteY11" fmla="*/ 6588780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931646 w 16496498"/>
              <a:gd name="connsiteY9" fmla="*/ 6588780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46497 w 16496498"/>
              <a:gd name="connsiteY8" fmla="*/ 7055748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46497 w 16496498"/>
              <a:gd name="connsiteY10" fmla="*/ 6159828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78137 w 16496498"/>
              <a:gd name="connsiteY7" fmla="*/ 6605072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878137 w 16496498"/>
              <a:gd name="connsiteY11" fmla="*/ 6605072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71084 w 16496498"/>
              <a:gd name="connsiteY10" fmla="*/ 6224997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939605 w 16496498"/>
              <a:gd name="connsiteY7" fmla="*/ 6626795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939605 w 16496498"/>
              <a:gd name="connsiteY11" fmla="*/ 6626795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796417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  <a:gd name="connsiteX0" fmla="*/ 330920 w 16496498"/>
              <a:gd name="connsiteY0" fmla="*/ 6741180 h 12983923"/>
              <a:gd name="connsiteX1" fmla="*/ 423838 w 16496498"/>
              <a:gd name="connsiteY1" fmla="*/ 619656 h 12983923"/>
              <a:gd name="connsiteX2" fmla="*/ 9381344 w 16496498"/>
              <a:gd name="connsiteY2" fmla="*/ 12760 h 12983923"/>
              <a:gd name="connsiteX3" fmla="*/ 15320938 w 16496498"/>
              <a:gd name="connsiteY3" fmla="*/ 1019706 h 12983923"/>
              <a:gd name="connsiteX4" fmla="*/ 15364718 w 16496498"/>
              <a:gd name="connsiteY4" fmla="*/ 11694180 h 12983923"/>
              <a:gd name="connsiteX5" fmla="*/ 1437494 w 16496498"/>
              <a:gd name="connsiteY5" fmla="*/ 12250400 h 12983923"/>
              <a:gd name="connsiteX6" fmla="*/ 330920 w 16496498"/>
              <a:gd name="connsiteY6" fmla="*/ 6741180 h 12983923"/>
              <a:gd name="connsiteX7" fmla="*/ 7842281 w 16496498"/>
              <a:gd name="connsiteY7" fmla="*/ 6617744 h 12983923"/>
              <a:gd name="connsiteX8" fmla="*/ 8352643 w 16496498"/>
              <a:gd name="connsiteY8" fmla="*/ 7017733 h 12983923"/>
              <a:gd name="connsiteX9" fmla="*/ 8868129 w 16496498"/>
              <a:gd name="connsiteY9" fmla="*/ 6626795 h 12983923"/>
              <a:gd name="connsiteX10" fmla="*/ 8360839 w 16496498"/>
              <a:gd name="connsiteY10" fmla="*/ 6143536 h 12983923"/>
              <a:gd name="connsiteX11" fmla="*/ 7842281 w 16496498"/>
              <a:gd name="connsiteY11" fmla="*/ 6617744 h 1298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496498" h="12983923">
                <a:moveTo>
                  <a:pt x="330920" y="6741180"/>
                </a:moveTo>
                <a:cubicBezTo>
                  <a:pt x="161977" y="4802723"/>
                  <a:pt x="-62216" y="1099709"/>
                  <a:pt x="423838" y="619656"/>
                </a:cubicBezTo>
                <a:cubicBezTo>
                  <a:pt x="909892" y="139603"/>
                  <a:pt x="6898494" y="-53915"/>
                  <a:pt x="9381344" y="12760"/>
                </a:cubicBezTo>
                <a:cubicBezTo>
                  <a:pt x="11864194" y="79435"/>
                  <a:pt x="14834884" y="539653"/>
                  <a:pt x="15320938" y="1019706"/>
                </a:cubicBezTo>
                <a:cubicBezTo>
                  <a:pt x="15806992" y="1499759"/>
                  <a:pt x="17678625" y="9822398"/>
                  <a:pt x="15364718" y="11694180"/>
                </a:cubicBezTo>
                <a:cubicBezTo>
                  <a:pt x="13050811" y="13565962"/>
                  <a:pt x="3943127" y="13075900"/>
                  <a:pt x="1437494" y="12250400"/>
                </a:cubicBezTo>
                <a:cubicBezTo>
                  <a:pt x="-1068139" y="11424900"/>
                  <a:pt x="499863" y="8679637"/>
                  <a:pt x="330920" y="6741180"/>
                </a:cubicBezTo>
                <a:close/>
                <a:moveTo>
                  <a:pt x="7842281" y="6617744"/>
                </a:moveTo>
                <a:cubicBezTo>
                  <a:pt x="7844758" y="6953519"/>
                  <a:pt x="8181668" y="7016225"/>
                  <a:pt x="8352643" y="7017733"/>
                </a:cubicBezTo>
                <a:cubicBezTo>
                  <a:pt x="8523618" y="7019242"/>
                  <a:pt x="8868129" y="6926685"/>
                  <a:pt x="8868129" y="6626795"/>
                </a:cubicBezTo>
                <a:cubicBezTo>
                  <a:pt x="8868129" y="6326905"/>
                  <a:pt x="8531814" y="6145045"/>
                  <a:pt x="8360839" y="6143536"/>
                </a:cubicBezTo>
                <a:cubicBezTo>
                  <a:pt x="8189864" y="6142028"/>
                  <a:pt x="7839804" y="6281969"/>
                  <a:pt x="7842281" y="6617744"/>
                </a:cubicBezTo>
                <a:close/>
              </a:path>
            </a:pathLst>
          </a:custGeom>
          <a:solidFill>
            <a:sysClr val="windowText" lastClr="0000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tr-TR" dirty="0">
              <a:solidFill>
                <a:prstClr val="white"/>
              </a:solidFill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369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4012 L 0.20399 0.21605 L -0.18733 0.20771 L -0.18282 -0.17191 L 0.1908 -0.17191 L 0.19705 0.17592 L -0.13368 0.15988 L -0.13177 -0.10772 L 0.12882 -0.11173 L 0.12882 0.11204 L 0.01284 -0.04568 L -0.07639 0.06605 L 0.01111 0.13642 L 0.17014 0.0321 L 0.00798 -0.14753 L -0.15261 0.03395 L 0.01111 0.19784 L 0.20399 0.04784 L 0.00798 -0.18303 L -0.20139 0.03827 L 0.01111 0.23642 L 0.00955 0.05031 " pathEditMode="relative" rAng="0" ptsTypes="AAAAAAAAAAAAAAAAAAAA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8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887978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" t="14671" r="71152" b="55428"/>
          <a:stretch/>
        </p:blipFill>
        <p:spPr>
          <a:xfrm>
            <a:off x="1371600" y="742950"/>
            <a:ext cx="1880755" cy="1298864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14" t="14950" r="6648" b="55150"/>
          <a:stretch/>
        </p:blipFill>
        <p:spPr>
          <a:xfrm>
            <a:off x="6096000" y="742950"/>
            <a:ext cx="1849582" cy="1298864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" t="60358" r="71152" b="11416"/>
          <a:stretch/>
        </p:blipFill>
        <p:spPr>
          <a:xfrm>
            <a:off x="1343891" y="2978727"/>
            <a:ext cx="1880755" cy="1226127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85" t="60358" r="6277" b="11416"/>
          <a:stretch/>
        </p:blipFill>
        <p:spPr>
          <a:xfrm>
            <a:off x="6096000" y="2978726"/>
            <a:ext cx="1849582" cy="1226127"/>
          </a:xfrm>
          <a:prstGeom prst="rect">
            <a:avLst/>
          </a:prstGeom>
        </p:spPr>
      </p:pic>
      <p:sp>
        <p:nvSpPr>
          <p:cNvPr id="9" name="Flowchart: Alternate Process 8"/>
          <p:cNvSpPr/>
          <p:nvPr/>
        </p:nvSpPr>
        <p:spPr>
          <a:xfrm>
            <a:off x="533400" y="89916"/>
            <a:ext cx="4572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5. Look and say.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2178627"/>
            <a:ext cx="3368230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1. summer/ hot/ sunny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30314" y="2178626"/>
            <a:ext cx="4180953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2. This week/ rainy/ stormy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4476750"/>
            <a:ext cx="3534942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3. autumn/ cool/ cloudy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0314" y="4478318"/>
            <a:ext cx="4180953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4. today/cold/ windy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0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" t="14671" r="71152" b="55428"/>
          <a:stretch/>
        </p:blipFill>
        <p:spPr>
          <a:xfrm>
            <a:off x="3079250" y="1504950"/>
            <a:ext cx="3239551" cy="2237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828751" y="4095750"/>
            <a:ext cx="3368230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1. summer/ hot/ sunny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4297" y1="30990" x2="42389" y2="37061"/>
                        <a14:foregroundMark x1="50867" y1="30032" x2="51830" y2="34026"/>
                        <a14:foregroundMark x1="27938" y1="17093" x2="27938" y2="17093"/>
                        <a14:foregroundMark x1="36416" y1="83546" x2="33719" y2="86901"/>
                        <a14:foregroundMark x1="39692" y1="82748" x2="38728" y2="85144"/>
                        <a14:foregroundMark x1="46435" y1="82907" x2="46821" y2="8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34" t="10622" r="31037" b="9230"/>
          <a:stretch/>
        </p:blipFill>
        <p:spPr bwMode="auto">
          <a:xfrm>
            <a:off x="1157992" y="2495548"/>
            <a:ext cx="1152254" cy="235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21" b="89941" l="9763" r="923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93" t="7558" r="23965" b="10785"/>
          <a:stretch/>
        </p:blipFill>
        <p:spPr bwMode="auto">
          <a:xfrm>
            <a:off x="6143331" y="2649000"/>
            <a:ext cx="1535388" cy="218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3993" y="933179"/>
            <a:ext cx="3124200" cy="1409971"/>
            <a:chOff x="76199" y="933179"/>
            <a:chExt cx="3124200" cy="1257571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152399" y="933179"/>
              <a:ext cx="2971801" cy="1257571"/>
            </a:xfrm>
            <a:prstGeom prst="wedgeRoundRectCallout">
              <a:avLst>
                <a:gd name="adj1" fmla="val -2798"/>
                <a:gd name="adj2" fmla="val 66631"/>
                <a:gd name="adj3" fmla="val 16667"/>
              </a:avLst>
            </a:prstGeom>
            <a:solidFill>
              <a:srgbClr val="FFFF00"/>
            </a:solidFill>
            <a:ln w="28575"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76199" y="1200150"/>
              <a:ext cx="3124200" cy="741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Wh</a:t>
              </a:r>
              <a:r>
                <a:rPr lang="el-GR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α</a:t>
              </a:r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t's the we</a:t>
              </a:r>
              <a:r>
                <a:rPr lang="el-GR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α</a:t>
              </a:r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ther like </a:t>
              </a: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in</a:t>
              </a:r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summer</a:t>
              </a:r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? 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318801" y="923521"/>
            <a:ext cx="2698531" cy="1409971"/>
            <a:chOff x="537275" y="933178"/>
            <a:chExt cx="2971801" cy="1257571"/>
          </a:xfrm>
        </p:grpSpPr>
        <p:sp>
          <p:nvSpPr>
            <p:cNvPr id="10" name="Rounded Rectangular Callout 9"/>
            <p:cNvSpPr/>
            <p:nvPr/>
          </p:nvSpPr>
          <p:spPr>
            <a:xfrm>
              <a:off x="537275" y="933178"/>
              <a:ext cx="2971801" cy="1257571"/>
            </a:xfrm>
            <a:prstGeom prst="wedgeRoundRectCallout">
              <a:avLst>
                <a:gd name="adj1" fmla="val -34966"/>
                <a:gd name="adj2" fmla="val 68842"/>
                <a:gd name="adj3" fmla="val 16667"/>
              </a:avLst>
            </a:prstGeom>
            <a:solidFill>
              <a:srgbClr val="FFFF00"/>
            </a:solidFill>
            <a:ln w="28575"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4745" y="1191374"/>
              <a:ext cx="2771219" cy="741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It's </a:t>
              </a: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hot</a:t>
              </a:r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 </a:t>
              </a:r>
              <a:r>
                <a:rPr lang="el-GR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α</a:t>
              </a:r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nd </a:t>
              </a: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sunny</a:t>
              </a:r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9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" t="14671" r="71152" b="55428"/>
          <a:stretch/>
        </p:blipFill>
        <p:spPr>
          <a:xfrm>
            <a:off x="1371600" y="742950"/>
            <a:ext cx="1880755" cy="1298864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14" t="14950" r="6648" b="55150"/>
          <a:stretch/>
        </p:blipFill>
        <p:spPr>
          <a:xfrm>
            <a:off x="6096000" y="742950"/>
            <a:ext cx="1849582" cy="1298864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" t="60358" r="71152" b="11416"/>
          <a:stretch/>
        </p:blipFill>
        <p:spPr>
          <a:xfrm>
            <a:off x="1343891" y="2978727"/>
            <a:ext cx="1880755" cy="1226127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85" t="60358" r="6277" b="11416"/>
          <a:stretch/>
        </p:blipFill>
        <p:spPr>
          <a:xfrm>
            <a:off x="6096000" y="2978726"/>
            <a:ext cx="1849582" cy="1226127"/>
          </a:xfrm>
          <a:prstGeom prst="rect">
            <a:avLst/>
          </a:prstGeom>
        </p:spPr>
      </p:pic>
      <p:sp>
        <p:nvSpPr>
          <p:cNvPr id="9" name="Flowchart: Alternate Process 8"/>
          <p:cNvSpPr/>
          <p:nvPr/>
        </p:nvSpPr>
        <p:spPr>
          <a:xfrm>
            <a:off x="533400" y="89916"/>
            <a:ext cx="4572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5. Look and say.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2178627"/>
            <a:ext cx="3368230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1. summer/ hot/ sunny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30314" y="2178626"/>
            <a:ext cx="4180953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2. This week/ rainy/ stormy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4476750"/>
            <a:ext cx="3534942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3. autumn/ cool/ cloudy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0314" y="4478318"/>
            <a:ext cx="4180953" cy="46166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4. today/cold/ windy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14" name="Right Arrow 13">
            <a:hlinkClick r:id="rId5" action="ppaction://hlinksldjump"/>
          </p:cNvPr>
          <p:cNvSpPr/>
          <p:nvPr/>
        </p:nvSpPr>
        <p:spPr>
          <a:xfrm>
            <a:off x="48133" y="4683172"/>
            <a:ext cx="489204" cy="460327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ouse Housing, Cartoon House, cartoon Character, houses, cartoons png |  PNGWin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6667" y1="50278" x2="58611" y2="59167"/>
                        <a14:foregroundMark x1="63611" y1="51389" x2="63611" y2="60278"/>
                        <a14:foregroundMark x1="35556" y1="52222" x2="35000" y2="58889"/>
                        <a14:foregroundMark x1="30556" y1="53611" x2="30278" y2="6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0" t="21009" r="24040" b="23536"/>
          <a:stretch/>
        </p:blipFill>
        <p:spPr bwMode="auto">
          <a:xfrm>
            <a:off x="4371177" y="4656021"/>
            <a:ext cx="500797" cy="48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7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94011" y="1930575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2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4" y="5724152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7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33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81" y="2301264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12753" y="3563290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8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11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4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5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8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97886" y="3897267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4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5053" y="3911538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8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44002" y="594565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90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5: Leisure time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6" y="1456101"/>
            <a:ext cx="3768073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1: Task 4, 5, 6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85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600" y="689053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63" y="3197335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4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2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53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2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inner BG">
            <a:extLst>
              <a:ext uri="{FF2B5EF4-FFF2-40B4-BE49-F238E27FC236}">
                <a16:creationId xmlns:a16="http://schemas.microsoft.com/office/drawing/2014/main" id="{BCF3B96D-F0DB-48FC-89ED-536ADA1BCD62}"/>
              </a:ext>
            </a:extLst>
          </p:cNvPr>
          <p:cNvSpPr/>
          <p:nvPr/>
        </p:nvSpPr>
        <p:spPr>
          <a:xfrm>
            <a:off x="2142000" y="141750"/>
            <a:ext cx="4860000" cy="4860000"/>
          </a:xfrm>
          <a:prstGeom prst="ellipse">
            <a:avLst/>
          </a:prstGeom>
          <a:solidFill>
            <a:srgbClr val="0084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GB" sz="2400" kern="0">
              <a:solidFill>
                <a:srgbClr val="D3F2F4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8" name="Anchor">
            <a:extLst>
              <a:ext uri="{FF2B5EF4-FFF2-40B4-BE49-F238E27FC236}">
                <a16:creationId xmlns:a16="http://schemas.microsoft.com/office/drawing/2014/main" id="{F148B670-D244-48C5-9159-2E9C37A4404B}"/>
              </a:ext>
            </a:extLst>
          </p:cNvPr>
          <p:cNvSpPr/>
          <p:nvPr/>
        </p:nvSpPr>
        <p:spPr>
          <a:xfrm>
            <a:off x="3897000" y="1896750"/>
            <a:ext cx="1350000" cy="1350000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GB" sz="2400" kern="0" dirty="0">
              <a:solidFill>
                <a:srgbClr val="407E79"/>
              </a:solidFill>
              <a:latin typeface="Comic Sans MS" panose="030F0702030302020204" pitchFamily="66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36" name="Spinning Wheel 12">
            <a:extLst>
              <a:ext uri="{FF2B5EF4-FFF2-40B4-BE49-F238E27FC236}">
                <a16:creationId xmlns:a16="http://schemas.microsoft.com/office/drawing/2014/main" id="{8A2FCFB8-1830-4BB1-A6B6-34CC08504E63}"/>
              </a:ext>
            </a:extLst>
          </p:cNvPr>
          <p:cNvGrpSpPr/>
          <p:nvPr/>
        </p:nvGrpSpPr>
        <p:grpSpPr>
          <a:xfrm>
            <a:off x="2163873" y="159983"/>
            <a:ext cx="4817281" cy="4821155"/>
            <a:chOff x="2885164" y="213310"/>
            <a:chExt cx="6423041" cy="6428207"/>
          </a:xfrm>
        </p:grpSpPr>
        <p:sp>
          <p:nvSpPr>
            <p:cNvPr id="37" name="Segment 12">
              <a:extLst>
                <a:ext uri="{FF2B5EF4-FFF2-40B4-BE49-F238E27FC236}">
                  <a16:creationId xmlns:a16="http://schemas.microsoft.com/office/drawing/2014/main" id="{54AF13DE-2F2F-4984-884D-A2DE034455F9}"/>
                </a:ext>
              </a:extLst>
            </p:cNvPr>
            <p:cNvSpPr/>
            <p:nvPr/>
          </p:nvSpPr>
          <p:spPr>
            <a:xfrm rot="19800000">
              <a:off x="5017209" y="249467"/>
              <a:ext cx="1552980" cy="2310475"/>
            </a:xfrm>
            <a:custGeom>
              <a:avLst/>
              <a:gdLst>
                <a:gd name="connsiteX0" fmla="*/ 1552980 w 1552980"/>
                <a:gd name="connsiteY0" fmla="*/ 407722 h 2310475"/>
                <a:gd name="connsiteX1" fmla="*/ 454425 w 1552980"/>
                <a:gd name="connsiteY1" fmla="*/ 2310475 h 2310475"/>
                <a:gd name="connsiteX2" fmla="*/ 378992 w 1552980"/>
                <a:gd name="connsiteY2" fmla="*/ 2271858 h 2310475"/>
                <a:gd name="connsiteX3" fmla="*/ 132817 w 1552980"/>
                <a:gd name="connsiteY3" fmla="*/ 2202893 h 2310475"/>
                <a:gd name="connsiteX4" fmla="*/ 0 w 1552980"/>
                <a:gd name="connsiteY4" fmla="*/ 2199398 h 2310475"/>
                <a:gd name="connsiteX5" fmla="*/ 0 w 1552980"/>
                <a:gd name="connsiteY5" fmla="*/ 2418 h 2310475"/>
                <a:gd name="connsiteX6" fmla="*/ 108314 w 1552980"/>
                <a:gd name="connsiteY6" fmla="*/ 0 h 2310475"/>
                <a:gd name="connsiteX7" fmla="*/ 1417781 w 1552980"/>
                <a:gd name="connsiteY7" fmla="*/ 334158 h 2310475"/>
                <a:gd name="connsiteX8" fmla="*/ 1552980 w 1552980"/>
                <a:gd name="connsiteY8" fmla="*/ 407722 h 2310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980" h="2310475">
                  <a:moveTo>
                    <a:pt x="1552980" y="407722"/>
                  </a:moveTo>
                  <a:lnTo>
                    <a:pt x="454425" y="2310475"/>
                  </a:lnTo>
                  <a:lnTo>
                    <a:pt x="378992" y="2271858"/>
                  </a:lnTo>
                  <a:cubicBezTo>
                    <a:pt x="299200" y="2235997"/>
                    <a:pt x="216253" y="2213246"/>
                    <a:pt x="132817" y="2202893"/>
                  </a:cubicBezTo>
                  <a:lnTo>
                    <a:pt x="0" y="2199398"/>
                  </a:lnTo>
                  <a:lnTo>
                    <a:pt x="0" y="2418"/>
                  </a:lnTo>
                  <a:lnTo>
                    <a:pt x="108314" y="0"/>
                  </a:lnTo>
                  <a:cubicBezTo>
                    <a:pt x="552249" y="11529"/>
                    <a:pt x="999375" y="120065"/>
                    <a:pt x="1417781" y="334158"/>
                  </a:cubicBezTo>
                  <a:lnTo>
                    <a:pt x="1552980" y="407722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38" name="Segment 11">
              <a:extLst>
                <a:ext uri="{FF2B5EF4-FFF2-40B4-BE49-F238E27FC236}">
                  <a16:creationId xmlns:a16="http://schemas.microsoft.com/office/drawing/2014/main" id="{D6CAB828-A570-4668-9AD7-A4848B490781}"/>
                </a:ext>
              </a:extLst>
            </p:cNvPr>
            <p:cNvSpPr/>
            <p:nvPr/>
          </p:nvSpPr>
          <p:spPr>
            <a:xfrm rot="19800000">
              <a:off x="3706688" y="1020202"/>
              <a:ext cx="1517681" cy="2323810"/>
            </a:xfrm>
            <a:custGeom>
              <a:avLst/>
              <a:gdLst>
                <a:gd name="connsiteX0" fmla="*/ 1517681 w 1517681"/>
                <a:gd name="connsiteY0" fmla="*/ 0 h 2323810"/>
                <a:gd name="connsiteX1" fmla="*/ 1517681 w 1517681"/>
                <a:gd name="connsiteY1" fmla="*/ 2196804 h 2323810"/>
                <a:gd name="connsiteX2" fmla="*/ 1487364 w 1517681"/>
                <a:gd name="connsiteY2" fmla="*/ 2196006 h 2323810"/>
                <a:gd name="connsiteX3" fmla="*/ 1168949 w 1517681"/>
                <a:gd name="connsiteY3" fmla="*/ 2281325 h 2323810"/>
                <a:gd name="connsiteX4" fmla="*/ 1099641 w 1517681"/>
                <a:gd name="connsiteY4" fmla="*/ 2323810 h 2323810"/>
                <a:gd name="connsiteX5" fmla="*/ 0 w 1517681"/>
                <a:gd name="connsiteY5" fmla="*/ 419175 h 2323810"/>
                <a:gd name="connsiteX6" fmla="*/ 205408 w 1517681"/>
                <a:gd name="connsiteY6" fmla="*/ 306621 h 2323810"/>
                <a:gd name="connsiteX7" fmla="*/ 1334463 w 1517681"/>
                <a:gd name="connsiteY7" fmla="*/ 4091 h 2323810"/>
                <a:gd name="connsiteX8" fmla="*/ 1517681 w 1517681"/>
                <a:gd name="connsiteY8" fmla="*/ 0 h 232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7681" h="2323810">
                  <a:moveTo>
                    <a:pt x="1517681" y="0"/>
                  </a:moveTo>
                  <a:lnTo>
                    <a:pt x="1517681" y="2196804"/>
                  </a:lnTo>
                  <a:lnTo>
                    <a:pt x="1487364" y="2196006"/>
                  </a:lnTo>
                  <a:cubicBezTo>
                    <a:pt x="1376828" y="2203818"/>
                    <a:pt x="1268582" y="2232822"/>
                    <a:pt x="1168949" y="2281325"/>
                  </a:cubicBezTo>
                  <a:lnTo>
                    <a:pt x="1099641" y="2323810"/>
                  </a:lnTo>
                  <a:lnTo>
                    <a:pt x="0" y="419175"/>
                  </a:lnTo>
                  <a:lnTo>
                    <a:pt x="205408" y="306621"/>
                  </a:lnTo>
                  <a:cubicBezTo>
                    <a:pt x="558694" y="134636"/>
                    <a:pt x="942516" y="31791"/>
                    <a:pt x="1334463" y="4091"/>
                  </a:cubicBezTo>
                  <a:lnTo>
                    <a:pt x="1517681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39" name="Segment 10">
              <a:extLst>
                <a:ext uri="{FF2B5EF4-FFF2-40B4-BE49-F238E27FC236}">
                  <a16:creationId xmlns:a16="http://schemas.microsoft.com/office/drawing/2014/main" id="{5E442D61-C742-4967-97B7-FC1DCBEC0CB1}"/>
                </a:ext>
              </a:extLst>
            </p:cNvPr>
            <p:cNvSpPr/>
            <p:nvPr/>
          </p:nvSpPr>
          <p:spPr>
            <a:xfrm rot="19800000">
              <a:off x="2885164" y="1774071"/>
              <a:ext cx="2202670" cy="2211083"/>
            </a:xfrm>
            <a:custGeom>
              <a:avLst/>
              <a:gdLst>
                <a:gd name="connsiteX0" fmla="*/ 1102942 w 2202670"/>
                <a:gd name="connsiteY0" fmla="*/ 0 h 2211083"/>
                <a:gd name="connsiteX1" fmla="*/ 2202670 w 2202670"/>
                <a:gd name="connsiteY1" fmla="*/ 1904786 h 2211083"/>
                <a:gd name="connsiteX2" fmla="*/ 2132846 w 2202670"/>
                <a:gd name="connsiteY2" fmla="*/ 1947587 h 2211083"/>
                <a:gd name="connsiteX3" fmla="*/ 1906159 w 2202670"/>
                <a:gd name="connsiteY3" fmla="*/ 2204586 h 2211083"/>
                <a:gd name="connsiteX4" fmla="*/ 1902833 w 2202670"/>
                <a:gd name="connsiteY4" fmla="*/ 2211083 h 2211083"/>
                <a:gd name="connsiteX5" fmla="*/ 0 w 2202670"/>
                <a:gd name="connsiteY5" fmla="*/ 1112481 h 2211083"/>
                <a:gd name="connsiteX6" fmla="*/ 3485 w 2202670"/>
                <a:gd name="connsiteY6" fmla="*/ 1106077 h 2211083"/>
                <a:gd name="connsiteX7" fmla="*/ 1052620 w 2202670"/>
                <a:gd name="connsiteY7" fmla="*/ 27574 h 2211083"/>
                <a:gd name="connsiteX8" fmla="*/ 1102942 w 2202670"/>
                <a:gd name="connsiteY8" fmla="*/ 0 h 221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2670" h="2211083">
                  <a:moveTo>
                    <a:pt x="1102942" y="0"/>
                  </a:moveTo>
                  <a:lnTo>
                    <a:pt x="2202670" y="1904786"/>
                  </a:lnTo>
                  <a:lnTo>
                    <a:pt x="2132846" y="1947587"/>
                  </a:lnTo>
                  <a:cubicBezTo>
                    <a:pt x="2043405" y="2015166"/>
                    <a:pt x="1965736" y="2101397"/>
                    <a:pt x="1906159" y="2204586"/>
                  </a:cubicBezTo>
                  <a:lnTo>
                    <a:pt x="1902833" y="2211083"/>
                  </a:lnTo>
                  <a:lnTo>
                    <a:pt x="0" y="1112481"/>
                  </a:lnTo>
                  <a:lnTo>
                    <a:pt x="3485" y="1106077"/>
                  </a:lnTo>
                  <a:cubicBezTo>
                    <a:pt x="267546" y="648709"/>
                    <a:pt x="631849" y="285299"/>
                    <a:pt x="1052620" y="27574"/>
                  </a:cubicBezTo>
                  <a:lnTo>
                    <a:pt x="1102942" y="0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0" name="Segment 9">
              <a:extLst>
                <a:ext uri="{FF2B5EF4-FFF2-40B4-BE49-F238E27FC236}">
                  <a16:creationId xmlns:a16="http://schemas.microsoft.com/office/drawing/2014/main" id="{3C0B60F7-5EC8-4712-811B-FA0C4CE42366}"/>
                </a:ext>
              </a:extLst>
            </p:cNvPr>
            <p:cNvSpPr/>
            <p:nvPr/>
          </p:nvSpPr>
          <p:spPr>
            <a:xfrm rot="19800000">
              <a:off x="2912759" y="2963102"/>
              <a:ext cx="2307149" cy="1524450"/>
            </a:xfrm>
            <a:custGeom>
              <a:avLst/>
              <a:gdLst>
                <a:gd name="connsiteX0" fmla="*/ 404237 w 2307149"/>
                <a:gd name="connsiteY0" fmla="*/ 0 h 1524450"/>
                <a:gd name="connsiteX1" fmla="*/ 2307149 w 2307149"/>
                <a:gd name="connsiteY1" fmla="*/ 1098646 h 1524450"/>
                <a:gd name="connsiteX2" fmla="*/ 2271858 w 2307149"/>
                <a:gd name="connsiteY2" fmla="*/ 1167582 h 1524450"/>
                <a:gd name="connsiteX3" fmla="*/ 2202893 w 2307149"/>
                <a:gd name="connsiteY3" fmla="*/ 1413757 h 1524450"/>
                <a:gd name="connsiteX4" fmla="*/ 2199980 w 2307149"/>
                <a:gd name="connsiteY4" fmla="*/ 1524450 h 1524450"/>
                <a:gd name="connsiteX5" fmla="*/ 1924 w 2307149"/>
                <a:gd name="connsiteY5" fmla="*/ 1524450 h 1524450"/>
                <a:gd name="connsiteX6" fmla="*/ 0 w 2307149"/>
                <a:gd name="connsiteY6" fmla="*/ 1438260 h 1524450"/>
                <a:gd name="connsiteX7" fmla="*/ 334158 w 2307149"/>
                <a:gd name="connsiteY7" fmla="*/ 128793 h 1524450"/>
                <a:gd name="connsiteX8" fmla="*/ 404237 w 2307149"/>
                <a:gd name="connsiteY8" fmla="*/ 0 h 152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7149" h="1524450">
                  <a:moveTo>
                    <a:pt x="404237" y="0"/>
                  </a:moveTo>
                  <a:lnTo>
                    <a:pt x="2307149" y="1098646"/>
                  </a:lnTo>
                  <a:lnTo>
                    <a:pt x="2271858" y="1167582"/>
                  </a:lnTo>
                  <a:cubicBezTo>
                    <a:pt x="2235996" y="1247374"/>
                    <a:pt x="2213247" y="1330321"/>
                    <a:pt x="2202893" y="1413757"/>
                  </a:cubicBezTo>
                  <a:lnTo>
                    <a:pt x="2199980" y="1524450"/>
                  </a:lnTo>
                  <a:lnTo>
                    <a:pt x="1924" y="1524450"/>
                  </a:lnTo>
                  <a:lnTo>
                    <a:pt x="0" y="1438260"/>
                  </a:lnTo>
                  <a:cubicBezTo>
                    <a:pt x="11529" y="994326"/>
                    <a:pt x="120065" y="547200"/>
                    <a:pt x="334158" y="128793"/>
                  </a:cubicBezTo>
                  <a:lnTo>
                    <a:pt x="404237" y="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1" name="Segment 8">
              <a:extLst>
                <a:ext uri="{FF2B5EF4-FFF2-40B4-BE49-F238E27FC236}">
                  <a16:creationId xmlns:a16="http://schemas.microsoft.com/office/drawing/2014/main" id="{06F646A7-61BE-4812-AB1C-4CD34C28F5B2}"/>
                </a:ext>
              </a:extLst>
            </p:cNvPr>
            <p:cNvSpPr/>
            <p:nvPr/>
          </p:nvSpPr>
          <p:spPr>
            <a:xfrm rot="19800000">
              <a:off x="3677634" y="4283788"/>
              <a:ext cx="2314159" cy="1522784"/>
            </a:xfrm>
            <a:custGeom>
              <a:avLst/>
              <a:gdLst>
                <a:gd name="connsiteX0" fmla="*/ 2197880 w 2314159"/>
                <a:gd name="connsiteY0" fmla="*/ 0 h 1522784"/>
                <a:gd name="connsiteX1" fmla="*/ 2196500 w 2314159"/>
                <a:gd name="connsiteY1" fmla="*/ 52441 h 1522784"/>
                <a:gd name="connsiteX2" fmla="*/ 2281819 w 2314159"/>
                <a:gd name="connsiteY2" fmla="*/ 370856 h 1522784"/>
                <a:gd name="connsiteX3" fmla="*/ 2314159 w 2314159"/>
                <a:gd name="connsiteY3" fmla="*/ 423614 h 1522784"/>
                <a:gd name="connsiteX4" fmla="*/ 410342 w 2314159"/>
                <a:gd name="connsiteY4" fmla="*/ 1522784 h 1522784"/>
                <a:gd name="connsiteX5" fmla="*/ 307115 w 2314159"/>
                <a:gd name="connsiteY5" fmla="*/ 1334397 h 1522784"/>
                <a:gd name="connsiteX6" fmla="*/ 4585 w 2314159"/>
                <a:gd name="connsiteY6" fmla="*/ 205343 h 1522784"/>
                <a:gd name="connsiteX7" fmla="*/ 0 w 2314159"/>
                <a:gd name="connsiteY7" fmla="*/ 0 h 1522784"/>
                <a:gd name="connsiteX8" fmla="*/ 2197880 w 2314159"/>
                <a:gd name="connsiteY8" fmla="*/ 0 h 1522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4159" h="1522784">
                  <a:moveTo>
                    <a:pt x="2197880" y="0"/>
                  </a:moveTo>
                  <a:lnTo>
                    <a:pt x="2196500" y="52441"/>
                  </a:lnTo>
                  <a:cubicBezTo>
                    <a:pt x="2204312" y="162978"/>
                    <a:pt x="2233316" y="271223"/>
                    <a:pt x="2281819" y="370856"/>
                  </a:cubicBezTo>
                  <a:lnTo>
                    <a:pt x="2314159" y="423614"/>
                  </a:lnTo>
                  <a:lnTo>
                    <a:pt x="410342" y="1522784"/>
                  </a:lnTo>
                  <a:lnTo>
                    <a:pt x="307115" y="1334397"/>
                  </a:lnTo>
                  <a:cubicBezTo>
                    <a:pt x="135130" y="981112"/>
                    <a:pt x="32285" y="597290"/>
                    <a:pt x="4585" y="205343"/>
                  </a:cubicBezTo>
                  <a:lnTo>
                    <a:pt x="0" y="0"/>
                  </a:lnTo>
                  <a:lnTo>
                    <a:pt x="219788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2" name="Sergment 7">
              <a:extLst>
                <a:ext uri="{FF2B5EF4-FFF2-40B4-BE49-F238E27FC236}">
                  <a16:creationId xmlns:a16="http://schemas.microsoft.com/office/drawing/2014/main" id="{1DC68BC9-E739-4EDD-859D-CA7427F94F17}"/>
                </a:ext>
              </a:extLst>
            </p:cNvPr>
            <p:cNvSpPr/>
            <p:nvPr/>
          </p:nvSpPr>
          <p:spPr>
            <a:xfrm rot="19800000">
              <a:off x="4427759" y="4426034"/>
              <a:ext cx="2213507" cy="2215483"/>
            </a:xfrm>
            <a:custGeom>
              <a:avLst/>
              <a:gdLst>
                <a:gd name="connsiteX0" fmla="*/ 1903969 w 2213507"/>
                <a:gd name="connsiteY0" fmla="*/ 0 h 2215483"/>
                <a:gd name="connsiteX1" fmla="*/ 1956914 w 2213507"/>
                <a:gd name="connsiteY1" fmla="*/ 86373 h 2215483"/>
                <a:gd name="connsiteX2" fmla="*/ 2139727 w 2213507"/>
                <a:gd name="connsiteY2" fmla="*/ 265085 h 2215483"/>
                <a:gd name="connsiteX3" fmla="*/ 2213507 w 2213507"/>
                <a:gd name="connsiteY3" fmla="*/ 312797 h 2215483"/>
                <a:gd name="connsiteX4" fmla="*/ 1114991 w 2213507"/>
                <a:gd name="connsiteY4" fmla="*/ 2215483 h 2215483"/>
                <a:gd name="connsiteX5" fmla="*/ 981024 w 2213507"/>
                <a:gd name="connsiteY5" fmla="*/ 2133552 h 2215483"/>
                <a:gd name="connsiteX6" fmla="*/ 36901 w 2213507"/>
                <a:gd name="connsiteY6" fmla="*/ 1166600 h 2215483"/>
                <a:gd name="connsiteX7" fmla="*/ 0 w 2213507"/>
                <a:gd name="connsiteY7" fmla="*/ 1099256 h 2215483"/>
                <a:gd name="connsiteX8" fmla="*/ 1903969 w 2213507"/>
                <a:gd name="connsiteY8" fmla="*/ 0 h 2215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3507" h="2215483">
                  <a:moveTo>
                    <a:pt x="1903969" y="0"/>
                  </a:moveTo>
                  <a:lnTo>
                    <a:pt x="1956914" y="86373"/>
                  </a:lnTo>
                  <a:cubicBezTo>
                    <a:pt x="2007598" y="153454"/>
                    <a:pt x="2068774" y="213914"/>
                    <a:pt x="2139727" y="265085"/>
                  </a:cubicBezTo>
                  <a:lnTo>
                    <a:pt x="2213507" y="312797"/>
                  </a:lnTo>
                  <a:lnTo>
                    <a:pt x="1114991" y="2215483"/>
                  </a:lnTo>
                  <a:lnTo>
                    <a:pt x="981024" y="2133552"/>
                  </a:lnTo>
                  <a:cubicBezTo>
                    <a:pt x="586411" y="1878248"/>
                    <a:pt x="268853" y="1545294"/>
                    <a:pt x="36901" y="1166600"/>
                  </a:cubicBezTo>
                  <a:lnTo>
                    <a:pt x="0" y="1099256"/>
                  </a:lnTo>
                  <a:lnTo>
                    <a:pt x="1903969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3" name="Segment 6">
              <a:extLst>
                <a:ext uri="{FF2B5EF4-FFF2-40B4-BE49-F238E27FC236}">
                  <a16:creationId xmlns:a16="http://schemas.microsoft.com/office/drawing/2014/main" id="{712DC6AD-2399-41EE-B7B8-AFA9808DCD92}"/>
                </a:ext>
              </a:extLst>
            </p:cNvPr>
            <p:cNvSpPr/>
            <p:nvPr/>
          </p:nvSpPr>
          <p:spPr>
            <a:xfrm rot="19800000">
              <a:off x="5624438" y="4309442"/>
              <a:ext cx="1507471" cy="2310696"/>
            </a:xfrm>
            <a:custGeom>
              <a:avLst/>
              <a:gdLst>
                <a:gd name="connsiteX0" fmla="*/ 1507471 w 1507471"/>
                <a:gd name="connsiteY0" fmla="*/ 110089 h 2310696"/>
                <a:gd name="connsiteX1" fmla="*/ 1507470 w 1507471"/>
                <a:gd name="connsiteY1" fmla="*/ 2309303 h 2310696"/>
                <a:gd name="connsiteX2" fmla="*/ 1445089 w 1507471"/>
                <a:gd name="connsiteY2" fmla="*/ 2310696 h 2310696"/>
                <a:gd name="connsiteX3" fmla="*/ 135622 w 1507471"/>
                <a:gd name="connsiteY3" fmla="*/ 1976537 h 2310696"/>
                <a:gd name="connsiteX4" fmla="*/ 0 w 1507471"/>
                <a:gd name="connsiteY4" fmla="*/ 1902743 h 2310696"/>
                <a:gd name="connsiteX5" fmla="*/ 1098548 w 1507471"/>
                <a:gd name="connsiteY5" fmla="*/ 0 h 2310696"/>
                <a:gd name="connsiteX6" fmla="*/ 1174411 w 1507471"/>
                <a:gd name="connsiteY6" fmla="*/ 38838 h 2310696"/>
                <a:gd name="connsiteX7" fmla="*/ 1420586 w 1507471"/>
                <a:gd name="connsiteY7" fmla="*/ 107802 h 2310696"/>
                <a:gd name="connsiteX8" fmla="*/ 1507471 w 1507471"/>
                <a:gd name="connsiteY8" fmla="*/ 110089 h 231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07471" h="2310696">
                  <a:moveTo>
                    <a:pt x="1507471" y="110089"/>
                  </a:moveTo>
                  <a:lnTo>
                    <a:pt x="1507470" y="2309303"/>
                  </a:lnTo>
                  <a:lnTo>
                    <a:pt x="1445089" y="2310696"/>
                  </a:lnTo>
                  <a:cubicBezTo>
                    <a:pt x="1001155" y="2299166"/>
                    <a:pt x="554029" y="2190630"/>
                    <a:pt x="135622" y="1976537"/>
                  </a:cubicBezTo>
                  <a:lnTo>
                    <a:pt x="0" y="1902743"/>
                  </a:lnTo>
                  <a:lnTo>
                    <a:pt x="1098548" y="0"/>
                  </a:lnTo>
                  <a:lnTo>
                    <a:pt x="1174411" y="38838"/>
                  </a:lnTo>
                  <a:cubicBezTo>
                    <a:pt x="1254203" y="74699"/>
                    <a:pt x="1337151" y="97449"/>
                    <a:pt x="1420586" y="107802"/>
                  </a:cubicBezTo>
                  <a:lnTo>
                    <a:pt x="1507471" y="110089"/>
                  </a:lnTo>
                  <a:close/>
                </a:path>
              </a:pathLst>
            </a:cu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4" name="Segment 5">
              <a:extLst>
                <a:ext uri="{FF2B5EF4-FFF2-40B4-BE49-F238E27FC236}">
                  <a16:creationId xmlns:a16="http://schemas.microsoft.com/office/drawing/2014/main" id="{F7D8B1BD-D1A2-44D6-8F5B-C11C0099E251}"/>
                </a:ext>
              </a:extLst>
            </p:cNvPr>
            <p:cNvSpPr/>
            <p:nvPr/>
          </p:nvSpPr>
          <p:spPr>
            <a:xfrm rot="19800000">
              <a:off x="6929297" y="3541321"/>
              <a:ext cx="1543866" cy="2313066"/>
            </a:xfrm>
            <a:custGeom>
              <a:avLst/>
              <a:gdLst>
                <a:gd name="connsiteX0" fmla="*/ 444773 w 1543866"/>
                <a:gd name="connsiteY0" fmla="*/ 0 h 2313066"/>
                <a:gd name="connsiteX1" fmla="*/ 1543866 w 1543866"/>
                <a:gd name="connsiteY1" fmla="*/ 1903686 h 2313066"/>
                <a:gd name="connsiteX2" fmla="*/ 1358205 w 1543866"/>
                <a:gd name="connsiteY2" fmla="*/ 2005420 h 2313066"/>
                <a:gd name="connsiteX3" fmla="*/ 229151 w 1543866"/>
                <a:gd name="connsiteY3" fmla="*/ 2307949 h 2313066"/>
                <a:gd name="connsiteX4" fmla="*/ 0 w 1543866"/>
                <a:gd name="connsiteY4" fmla="*/ 2313066 h 2313066"/>
                <a:gd name="connsiteX5" fmla="*/ 0 w 1543866"/>
                <a:gd name="connsiteY5" fmla="*/ 114028 h 2313066"/>
                <a:gd name="connsiteX6" fmla="*/ 76249 w 1543866"/>
                <a:gd name="connsiteY6" fmla="*/ 116034 h 2313066"/>
                <a:gd name="connsiteX7" fmla="*/ 394664 w 1543866"/>
                <a:gd name="connsiteY7" fmla="*/ 30715 h 2313066"/>
                <a:gd name="connsiteX8" fmla="*/ 444773 w 1543866"/>
                <a:gd name="connsiteY8" fmla="*/ 0 h 231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3866" h="2313066">
                  <a:moveTo>
                    <a:pt x="444773" y="0"/>
                  </a:moveTo>
                  <a:lnTo>
                    <a:pt x="1543866" y="1903686"/>
                  </a:lnTo>
                  <a:lnTo>
                    <a:pt x="1358205" y="2005420"/>
                  </a:lnTo>
                  <a:cubicBezTo>
                    <a:pt x="1004919" y="2177405"/>
                    <a:pt x="621097" y="2280250"/>
                    <a:pt x="229151" y="2307949"/>
                  </a:cubicBezTo>
                  <a:lnTo>
                    <a:pt x="0" y="2313066"/>
                  </a:lnTo>
                  <a:lnTo>
                    <a:pt x="0" y="114028"/>
                  </a:lnTo>
                  <a:lnTo>
                    <a:pt x="76249" y="116034"/>
                  </a:lnTo>
                  <a:cubicBezTo>
                    <a:pt x="186786" y="108223"/>
                    <a:pt x="295031" y="79218"/>
                    <a:pt x="394664" y="30715"/>
                  </a:cubicBezTo>
                  <a:lnTo>
                    <a:pt x="444773" y="0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5" name="Segment 4">
              <a:extLst>
                <a:ext uri="{FF2B5EF4-FFF2-40B4-BE49-F238E27FC236}">
                  <a16:creationId xmlns:a16="http://schemas.microsoft.com/office/drawing/2014/main" id="{1E13AAAA-A35D-4E13-A1CF-66F77CBEDFA4}"/>
                </a:ext>
              </a:extLst>
            </p:cNvPr>
            <p:cNvSpPr/>
            <p:nvPr/>
          </p:nvSpPr>
          <p:spPr>
            <a:xfrm rot="19800000">
              <a:off x="7091699" y="2887148"/>
              <a:ext cx="2216506" cy="2212380"/>
            </a:xfrm>
            <a:custGeom>
              <a:avLst/>
              <a:gdLst>
                <a:gd name="connsiteX0" fmla="*/ 313753 w 2216506"/>
                <a:gd name="connsiteY0" fmla="*/ 0 h 2212380"/>
                <a:gd name="connsiteX1" fmla="*/ 2216506 w 2216506"/>
                <a:gd name="connsiteY1" fmla="*/ 1098555 h 2212380"/>
                <a:gd name="connsiteX2" fmla="*/ 2136202 w 2216506"/>
                <a:gd name="connsiteY2" fmla="*/ 1229862 h 2212380"/>
                <a:gd name="connsiteX3" fmla="*/ 1169250 w 2216506"/>
                <a:gd name="connsiteY3" fmla="*/ 2173985 h 2212380"/>
                <a:gd name="connsiteX4" fmla="*/ 1099181 w 2216506"/>
                <a:gd name="connsiteY4" fmla="*/ 2212380 h 2212380"/>
                <a:gd name="connsiteX5" fmla="*/ 0 w 2216506"/>
                <a:gd name="connsiteY5" fmla="*/ 308542 h 2212380"/>
                <a:gd name="connsiteX6" fmla="*/ 89023 w 2216506"/>
                <a:gd name="connsiteY6" fmla="*/ 253972 h 2212380"/>
                <a:gd name="connsiteX7" fmla="*/ 267735 w 2216506"/>
                <a:gd name="connsiteY7" fmla="*/ 71159 h 2212380"/>
                <a:gd name="connsiteX8" fmla="*/ 313753 w 2216506"/>
                <a:gd name="connsiteY8" fmla="*/ 0 h 221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06" h="2212380">
                  <a:moveTo>
                    <a:pt x="313753" y="0"/>
                  </a:moveTo>
                  <a:lnTo>
                    <a:pt x="2216506" y="1098555"/>
                  </a:lnTo>
                  <a:lnTo>
                    <a:pt x="2136202" y="1229862"/>
                  </a:lnTo>
                  <a:cubicBezTo>
                    <a:pt x="1880899" y="1624475"/>
                    <a:pt x="1547943" y="1942033"/>
                    <a:pt x="1169250" y="2173985"/>
                  </a:cubicBezTo>
                  <a:lnTo>
                    <a:pt x="1099181" y="2212380"/>
                  </a:lnTo>
                  <a:lnTo>
                    <a:pt x="0" y="308542"/>
                  </a:lnTo>
                  <a:lnTo>
                    <a:pt x="89023" y="253972"/>
                  </a:lnTo>
                  <a:cubicBezTo>
                    <a:pt x="156104" y="203288"/>
                    <a:pt x="216564" y="142112"/>
                    <a:pt x="267735" y="71159"/>
                  </a:cubicBezTo>
                  <a:lnTo>
                    <a:pt x="313753" y="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6" name="Segment 3">
              <a:extLst>
                <a:ext uri="{FF2B5EF4-FFF2-40B4-BE49-F238E27FC236}">
                  <a16:creationId xmlns:a16="http://schemas.microsoft.com/office/drawing/2014/main" id="{B16D7BB5-F9F8-41DF-B0FD-B8AD17EAB60E}"/>
                </a:ext>
              </a:extLst>
            </p:cNvPr>
            <p:cNvSpPr/>
            <p:nvPr/>
          </p:nvSpPr>
          <p:spPr>
            <a:xfrm rot="19800000">
              <a:off x="6970628" y="2373957"/>
              <a:ext cx="2312118" cy="1530902"/>
            </a:xfrm>
            <a:custGeom>
              <a:avLst/>
              <a:gdLst>
                <a:gd name="connsiteX0" fmla="*/ 2310263 w 2312118"/>
                <a:gd name="connsiteY0" fmla="*/ 0 h 1530902"/>
                <a:gd name="connsiteX1" fmla="*/ 2312118 w 2312118"/>
                <a:gd name="connsiteY1" fmla="*/ 83073 h 1530902"/>
                <a:gd name="connsiteX2" fmla="*/ 1902674 w 2312118"/>
                <a:gd name="connsiteY2" fmla="*/ 1530902 h 1530902"/>
                <a:gd name="connsiteX3" fmla="*/ 0 w 2312118"/>
                <a:gd name="connsiteY3" fmla="*/ 432392 h 1530902"/>
                <a:gd name="connsiteX4" fmla="*/ 109224 w 2312118"/>
                <a:gd name="connsiteY4" fmla="*/ 107576 h 1530902"/>
                <a:gd name="connsiteX5" fmla="*/ 112056 w 2312118"/>
                <a:gd name="connsiteY5" fmla="*/ 0 h 1530902"/>
                <a:gd name="connsiteX6" fmla="*/ 2310263 w 2312118"/>
                <a:gd name="connsiteY6" fmla="*/ 0 h 153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2118" h="1530902">
                  <a:moveTo>
                    <a:pt x="2310263" y="0"/>
                  </a:moveTo>
                  <a:lnTo>
                    <a:pt x="2312118" y="83073"/>
                  </a:lnTo>
                  <a:cubicBezTo>
                    <a:pt x="2299307" y="576334"/>
                    <a:pt x="2166736" y="1073534"/>
                    <a:pt x="1902674" y="1530902"/>
                  </a:cubicBezTo>
                  <a:lnTo>
                    <a:pt x="0" y="432392"/>
                  </a:lnTo>
                  <a:cubicBezTo>
                    <a:pt x="59577" y="329203"/>
                    <a:pt x="95420" y="218824"/>
                    <a:pt x="109224" y="107576"/>
                  </a:cubicBezTo>
                  <a:lnTo>
                    <a:pt x="112056" y="0"/>
                  </a:lnTo>
                  <a:lnTo>
                    <a:pt x="2310263" y="0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7" name="Segment 2">
              <a:extLst>
                <a:ext uri="{FF2B5EF4-FFF2-40B4-BE49-F238E27FC236}">
                  <a16:creationId xmlns:a16="http://schemas.microsoft.com/office/drawing/2014/main" id="{FA06254C-FD79-484E-A891-DEDBB1E55C96}"/>
                </a:ext>
              </a:extLst>
            </p:cNvPr>
            <p:cNvSpPr/>
            <p:nvPr/>
          </p:nvSpPr>
          <p:spPr>
            <a:xfrm rot="19800000">
              <a:off x="6213111" y="1062999"/>
              <a:ext cx="2305260" cy="1510854"/>
            </a:xfrm>
            <a:custGeom>
              <a:avLst/>
              <a:gdLst>
                <a:gd name="connsiteX0" fmla="*/ 1903094 w 2305260"/>
                <a:gd name="connsiteY0" fmla="*/ 0 h 1510854"/>
                <a:gd name="connsiteX1" fmla="*/ 1998076 w 2305260"/>
                <a:gd name="connsiteY1" fmla="*/ 173339 h 1510854"/>
                <a:gd name="connsiteX2" fmla="*/ 2300605 w 2305260"/>
                <a:gd name="connsiteY2" fmla="*/ 1302394 h 1510854"/>
                <a:gd name="connsiteX3" fmla="*/ 2305260 w 2305260"/>
                <a:gd name="connsiteY3" fmla="*/ 1510854 h 1510854"/>
                <a:gd name="connsiteX4" fmla="*/ 107228 w 2305260"/>
                <a:gd name="connsiteY4" fmla="*/ 1510854 h 1510854"/>
                <a:gd name="connsiteX5" fmla="*/ 108690 w 2305260"/>
                <a:gd name="connsiteY5" fmla="*/ 1455295 h 1510854"/>
                <a:gd name="connsiteX6" fmla="*/ 23371 w 2305260"/>
                <a:gd name="connsiteY6" fmla="*/ 1136880 h 1510854"/>
                <a:gd name="connsiteX7" fmla="*/ 0 w 2305260"/>
                <a:gd name="connsiteY7" fmla="*/ 1098752 h 1510854"/>
                <a:gd name="connsiteX8" fmla="*/ 1903094 w 2305260"/>
                <a:gd name="connsiteY8" fmla="*/ 0 h 1510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5260" h="1510854">
                  <a:moveTo>
                    <a:pt x="1903094" y="0"/>
                  </a:moveTo>
                  <a:lnTo>
                    <a:pt x="1998076" y="173339"/>
                  </a:lnTo>
                  <a:cubicBezTo>
                    <a:pt x="2170061" y="526625"/>
                    <a:pt x="2272905" y="910447"/>
                    <a:pt x="2300605" y="1302394"/>
                  </a:cubicBezTo>
                  <a:lnTo>
                    <a:pt x="2305260" y="1510854"/>
                  </a:lnTo>
                  <a:lnTo>
                    <a:pt x="107228" y="1510854"/>
                  </a:lnTo>
                  <a:lnTo>
                    <a:pt x="108690" y="1455295"/>
                  </a:lnTo>
                  <a:cubicBezTo>
                    <a:pt x="100879" y="1344759"/>
                    <a:pt x="71874" y="1236513"/>
                    <a:pt x="23371" y="1136880"/>
                  </a:cubicBezTo>
                  <a:lnTo>
                    <a:pt x="0" y="1098752"/>
                  </a:lnTo>
                  <a:lnTo>
                    <a:pt x="1903094" y="0"/>
                  </a:lnTo>
                  <a:close/>
                </a:path>
              </a:pathLst>
            </a:cu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8" name="Segment 1">
              <a:extLst>
                <a:ext uri="{FF2B5EF4-FFF2-40B4-BE49-F238E27FC236}">
                  <a16:creationId xmlns:a16="http://schemas.microsoft.com/office/drawing/2014/main" id="{CA9536F3-A9E2-471A-859F-8624299EC139}"/>
                </a:ext>
              </a:extLst>
            </p:cNvPr>
            <p:cNvSpPr/>
            <p:nvPr/>
          </p:nvSpPr>
          <p:spPr>
            <a:xfrm rot="19800000">
              <a:off x="5553398" y="213310"/>
              <a:ext cx="2222159" cy="2230365"/>
            </a:xfrm>
            <a:custGeom>
              <a:avLst/>
              <a:gdLst>
                <a:gd name="connsiteX0" fmla="*/ 1098510 w 2222159"/>
                <a:gd name="connsiteY0" fmla="*/ 0 h 2230365"/>
                <a:gd name="connsiteX1" fmla="*/ 2177012 w 2222159"/>
                <a:gd name="connsiteY1" fmla="*/ 1049135 h 2230365"/>
                <a:gd name="connsiteX2" fmla="*/ 2222159 w 2222159"/>
                <a:gd name="connsiteY2" fmla="*/ 1131525 h 2230365"/>
                <a:gd name="connsiteX3" fmla="*/ 318913 w 2222159"/>
                <a:gd name="connsiteY3" fmla="*/ 2230365 h 2230365"/>
                <a:gd name="connsiteX4" fmla="*/ 256999 w 2222159"/>
                <a:gd name="connsiteY4" fmla="*/ 2129361 h 2230365"/>
                <a:gd name="connsiteX5" fmla="*/ 0 w 2222159"/>
                <a:gd name="connsiteY5" fmla="*/ 1902674 h 2230365"/>
                <a:gd name="connsiteX6" fmla="*/ 1098510 w 2222159"/>
                <a:gd name="connsiteY6" fmla="*/ 0 h 223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2159" h="2230365">
                  <a:moveTo>
                    <a:pt x="1098510" y="0"/>
                  </a:moveTo>
                  <a:cubicBezTo>
                    <a:pt x="1555877" y="264061"/>
                    <a:pt x="1919287" y="628363"/>
                    <a:pt x="2177012" y="1049135"/>
                  </a:cubicBezTo>
                  <a:lnTo>
                    <a:pt x="2222159" y="1131525"/>
                  </a:lnTo>
                  <a:lnTo>
                    <a:pt x="318913" y="2230365"/>
                  </a:lnTo>
                  <a:lnTo>
                    <a:pt x="256999" y="2129361"/>
                  </a:lnTo>
                  <a:cubicBezTo>
                    <a:pt x="189420" y="2039920"/>
                    <a:pt x="103190" y="1962251"/>
                    <a:pt x="0" y="1902674"/>
                  </a:cubicBezTo>
                  <a:lnTo>
                    <a:pt x="109851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D3F2F4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49" name="Segment 12 Text">
              <a:extLst>
                <a:ext uri="{FF2B5EF4-FFF2-40B4-BE49-F238E27FC236}">
                  <a16:creationId xmlns:a16="http://schemas.microsoft.com/office/drawing/2014/main" id="{4B1DDD7E-8BDB-4D1F-BB9A-3D9CEE23754C}"/>
                </a:ext>
              </a:extLst>
            </p:cNvPr>
            <p:cNvSpPr/>
            <p:nvPr/>
          </p:nvSpPr>
          <p:spPr>
            <a:xfrm rot="15094825">
              <a:off x="4463267" y="1144441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2</a:t>
              </a:r>
            </a:p>
          </p:txBody>
        </p:sp>
        <p:sp>
          <p:nvSpPr>
            <p:cNvPr id="50" name="Segment 11 Text">
              <a:extLst>
                <a:ext uri="{FF2B5EF4-FFF2-40B4-BE49-F238E27FC236}">
                  <a16:creationId xmlns:a16="http://schemas.microsoft.com/office/drawing/2014/main" id="{FEA8BDF8-7D2E-44E1-88E7-8E5918C791FA}"/>
                </a:ext>
              </a:extLst>
            </p:cNvPr>
            <p:cNvSpPr/>
            <p:nvPr/>
          </p:nvSpPr>
          <p:spPr>
            <a:xfrm rot="13372475">
              <a:off x="3598843" y="1691676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1</a:t>
              </a:r>
            </a:p>
          </p:txBody>
        </p:sp>
        <p:sp>
          <p:nvSpPr>
            <p:cNvPr id="51" name="Segment 10 Text">
              <a:extLst>
                <a:ext uri="{FF2B5EF4-FFF2-40B4-BE49-F238E27FC236}">
                  <a16:creationId xmlns:a16="http://schemas.microsoft.com/office/drawing/2014/main" id="{5ED905A6-A039-4FD3-ADF7-ADEA4B3BBD50}"/>
                </a:ext>
              </a:extLst>
            </p:cNvPr>
            <p:cNvSpPr/>
            <p:nvPr/>
          </p:nvSpPr>
          <p:spPr>
            <a:xfrm rot="11488962">
              <a:off x="3137292" y="2566500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4</a:t>
              </a:r>
            </a:p>
          </p:txBody>
        </p:sp>
        <p:sp>
          <p:nvSpPr>
            <p:cNvPr id="52" name="Segment 9 Text">
              <a:extLst>
                <a:ext uri="{FF2B5EF4-FFF2-40B4-BE49-F238E27FC236}">
                  <a16:creationId xmlns:a16="http://schemas.microsoft.com/office/drawing/2014/main" id="{EE63C8E8-E688-445E-B50A-1A9C690DE77D}"/>
                </a:ext>
              </a:extLst>
            </p:cNvPr>
            <p:cNvSpPr/>
            <p:nvPr/>
          </p:nvSpPr>
          <p:spPr>
            <a:xfrm rot="9928268">
              <a:off x="3174221" y="3570954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2</a:t>
              </a:r>
            </a:p>
          </p:txBody>
        </p:sp>
        <p:sp>
          <p:nvSpPr>
            <p:cNvPr id="53" name="Segment 8 Text">
              <a:extLst>
                <a:ext uri="{FF2B5EF4-FFF2-40B4-BE49-F238E27FC236}">
                  <a16:creationId xmlns:a16="http://schemas.microsoft.com/office/drawing/2014/main" id="{10687200-51C0-4CEF-8623-B947CA41F204}"/>
                </a:ext>
              </a:extLst>
            </p:cNvPr>
            <p:cNvSpPr/>
            <p:nvPr/>
          </p:nvSpPr>
          <p:spPr>
            <a:xfrm rot="8011487">
              <a:off x="3668031" y="4430664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3</a:t>
              </a:r>
            </a:p>
          </p:txBody>
        </p:sp>
        <p:sp>
          <p:nvSpPr>
            <p:cNvPr id="54" name="Segment 7 Text">
              <a:extLst>
                <a:ext uri="{FF2B5EF4-FFF2-40B4-BE49-F238E27FC236}">
                  <a16:creationId xmlns:a16="http://schemas.microsoft.com/office/drawing/2014/main" id="{EBFF6283-2405-4BAB-A2A8-60CAA1B058EB}"/>
                </a:ext>
              </a:extLst>
            </p:cNvPr>
            <p:cNvSpPr/>
            <p:nvPr/>
          </p:nvSpPr>
          <p:spPr>
            <a:xfrm rot="6200893">
              <a:off x="4544228" y="4926742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1</a:t>
              </a:r>
            </a:p>
          </p:txBody>
        </p:sp>
        <p:sp>
          <p:nvSpPr>
            <p:cNvPr id="55" name="Segment 6 Text">
              <a:extLst>
                <a:ext uri="{FF2B5EF4-FFF2-40B4-BE49-F238E27FC236}">
                  <a16:creationId xmlns:a16="http://schemas.microsoft.com/office/drawing/2014/main" id="{490C904E-25FA-4B67-AEC5-B2F8136DA55F}"/>
                </a:ext>
              </a:extLst>
            </p:cNvPr>
            <p:cNvSpPr/>
            <p:nvPr/>
          </p:nvSpPr>
          <p:spPr>
            <a:xfrm rot="4481382">
              <a:off x="5514398" y="4886317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4</a:t>
              </a:r>
            </a:p>
          </p:txBody>
        </p:sp>
        <p:sp>
          <p:nvSpPr>
            <p:cNvPr id="56" name="Segment 5 Text">
              <a:extLst>
                <a:ext uri="{FF2B5EF4-FFF2-40B4-BE49-F238E27FC236}">
                  <a16:creationId xmlns:a16="http://schemas.microsoft.com/office/drawing/2014/main" id="{04E07933-07DC-4A50-AF94-68CEDCF07656}"/>
                </a:ext>
              </a:extLst>
            </p:cNvPr>
            <p:cNvSpPr/>
            <p:nvPr/>
          </p:nvSpPr>
          <p:spPr>
            <a:xfrm rot="2699573">
              <a:off x="6396327" y="4401569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3</a:t>
              </a:r>
            </a:p>
          </p:txBody>
        </p:sp>
        <p:sp>
          <p:nvSpPr>
            <p:cNvPr id="57" name="Segment 4 Text">
              <a:extLst>
                <a:ext uri="{FF2B5EF4-FFF2-40B4-BE49-F238E27FC236}">
                  <a16:creationId xmlns:a16="http://schemas.microsoft.com/office/drawing/2014/main" id="{1F77009D-9539-410E-B129-9A03AF091CD7}"/>
                </a:ext>
              </a:extLst>
            </p:cNvPr>
            <p:cNvSpPr/>
            <p:nvPr/>
          </p:nvSpPr>
          <p:spPr>
            <a:xfrm rot="906046">
              <a:off x="6916382" y="3531351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2</a:t>
              </a:r>
            </a:p>
          </p:txBody>
        </p:sp>
        <p:sp>
          <p:nvSpPr>
            <p:cNvPr id="58" name="Segment 3 Text">
              <a:extLst>
                <a:ext uri="{FF2B5EF4-FFF2-40B4-BE49-F238E27FC236}">
                  <a16:creationId xmlns:a16="http://schemas.microsoft.com/office/drawing/2014/main" id="{9C761F5C-8CD0-4888-B71F-ABB96AA6C077}"/>
                </a:ext>
              </a:extLst>
            </p:cNvPr>
            <p:cNvSpPr/>
            <p:nvPr/>
          </p:nvSpPr>
          <p:spPr>
            <a:xfrm rot="20849754">
              <a:off x="6922781" y="2537457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1</a:t>
              </a:r>
            </a:p>
          </p:txBody>
        </p:sp>
        <p:sp>
          <p:nvSpPr>
            <p:cNvPr id="59" name="Segment 2 Text">
              <a:extLst>
                <a:ext uri="{FF2B5EF4-FFF2-40B4-BE49-F238E27FC236}">
                  <a16:creationId xmlns:a16="http://schemas.microsoft.com/office/drawing/2014/main" id="{D48B315C-714E-4DFD-ACB0-3F7A1DA7042C}"/>
                </a:ext>
              </a:extLst>
            </p:cNvPr>
            <p:cNvSpPr/>
            <p:nvPr/>
          </p:nvSpPr>
          <p:spPr>
            <a:xfrm rot="18962840">
              <a:off x="6404623" y="1632529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4</a:t>
              </a:r>
            </a:p>
          </p:txBody>
        </p:sp>
        <p:sp>
          <p:nvSpPr>
            <p:cNvPr id="60" name="Segment 1 Text">
              <a:extLst>
                <a:ext uri="{FF2B5EF4-FFF2-40B4-BE49-F238E27FC236}">
                  <a16:creationId xmlns:a16="http://schemas.microsoft.com/office/drawing/2014/main" id="{3F4B9156-2086-4D8C-A68F-CEA5507DD04F}"/>
                </a:ext>
              </a:extLst>
            </p:cNvPr>
            <p:cNvSpPr/>
            <p:nvPr/>
          </p:nvSpPr>
          <p:spPr>
            <a:xfrm rot="17067617">
              <a:off x="5510755" y="1105679"/>
              <a:ext cx="2134632" cy="815259"/>
            </a:xfrm>
            <a:prstGeom prst="rect">
              <a:avLst/>
            </a:prstGeom>
            <a:noFill/>
          </p:spPr>
          <p:txBody>
            <a:bodyPr vert="horz" wrap="square" lIns="27000" tIns="27000" rIns="27000" bIns="27000" anchor="ctr" anchorCtr="0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ln w="0"/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3</a:t>
              </a:r>
            </a:p>
          </p:txBody>
        </p:sp>
      </p:grpSp>
      <p:grpSp>
        <p:nvGrpSpPr>
          <p:cNvPr id="30" name="Spin Button">
            <a:extLst>
              <a:ext uri="{FF2B5EF4-FFF2-40B4-BE49-F238E27FC236}">
                <a16:creationId xmlns:a16="http://schemas.microsoft.com/office/drawing/2014/main" id="{5A4AE164-BDC2-4C05-9DBE-540CC6E78467}"/>
              </a:ext>
            </a:extLst>
          </p:cNvPr>
          <p:cNvGrpSpPr/>
          <p:nvPr/>
        </p:nvGrpSpPr>
        <p:grpSpPr>
          <a:xfrm>
            <a:off x="3897000" y="1896750"/>
            <a:ext cx="1350000" cy="1350000"/>
            <a:chOff x="5196000" y="2529000"/>
            <a:chExt cx="1800000" cy="1800000"/>
          </a:xfrm>
        </p:grpSpPr>
        <p:sp>
          <p:nvSpPr>
            <p:cNvPr id="31" name="Spin Button">
              <a:extLst>
                <a:ext uri="{FF2B5EF4-FFF2-40B4-BE49-F238E27FC236}">
                  <a16:creationId xmlns:a16="http://schemas.microsoft.com/office/drawing/2014/main" id="{9AEA8EA1-DEE8-4F31-B59A-5B19D9F0ECB2}"/>
                </a:ext>
              </a:extLst>
            </p:cNvPr>
            <p:cNvSpPr/>
            <p:nvPr/>
          </p:nvSpPr>
          <p:spPr>
            <a:xfrm>
              <a:off x="5196000" y="2529000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GB" sz="2400" b="1" kern="0" dirty="0">
                  <a:solidFill>
                    <a:srgbClr val="407E79"/>
                  </a:solidFill>
                  <a:latin typeface="Comic Sans MS" panose="030F0702030302020204" pitchFamily="66" charset="0"/>
                  <a:cs typeface="Arial" panose="020B0604020202020204" pitchFamily="34" charset="0"/>
                  <a:sym typeface="Arial"/>
                </a:rPr>
                <a:t>SPIN</a:t>
              </a:r>
            </a:p>
          </p:txBody>
        </p:sp>
        <p:sp>
          <p:nvSpPr>
            <p:cNvPr id="32" name="Arrow: Curved Down 31">
              <a:extLst>
                <a:ext uri="{FF2B5EF4-FFF2-40B4-BE49-F238E27FC236}">
                  <a16:creationId xmlns:a16="http://schemas.microsoft.com/office/drawing/2014/main" id="{6E08BFD4-18AD-44C3-B109-AB78CA2C84AC}"/>
                </a:ext>
              </a:extLst>
            </p:cNvPr>
            <p:cNvSpPr/>
            <p:nvPr/>
          </p:nvSpPr>
          <p:spPr>
            <a:xfrm>
              <a:off x="5392462" y="2664749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407E79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33" name="Arrow: Curved Down 32">
              <a:extLst>
                <a:ext uri="{FF2B5EF4-FFF2-40B4-BE49-F238E27FC236}">
                  <a16:creationId xmlns:a16="http://schemas.microsoft.com/office/drawing/2014/main" id="{7B7ED7CB-63BC-4D0E-8121-A1B5864A5D78}"/>
                </a:ext>
              </a:extLst>
            </p:cNvPr>
            <p:cNvSpPr/>
            <p:nvPr/>
          </p:nvSpPr>
          <p:spPr>
            <a:xfrm flipH="1" flipV="1">
              <a:off x="5384979" y="3672555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GB" sz="2400" kern="0">
                <a:solidFill>
                  <a:srgbClr val="407E79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</p:grpSp>
      <p:sp>
        <p:nvSpPr>
          <p:cNvPr id="34" name="Marker">
            <a:extLst>
              <a:ext uri="{FF2B5EF4-FFF2-40B4-BE49-F238E27FC236}">
                <a16:creationId xmlns:a16="http://schemas.microsoft.com/office/drawing/2014/main" id="{A7B16688-256D-4D3D-BCA2-9CD3DE1E0372}"/>
              </a:ext>
            </a:extLst>
          </p:cNvPr>
          <p:cNvSpPr/>
          <p:nvPr/>
        </p:nvSpPr>
        <p:spPr>
          <a:xfrm rot="10800000">
            <a:off x="4305905" y="-1649"/>
            <a:ext cx="540000" cy="540000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GB" sz="1050" kern="0">
              <a:solidFill>
                <a:srgbClr val="D3F2F4"/>
              </a:solidFill>
              <a:sym typeface="Arial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2" name="Right Arrow 1">
            <a:hlinkClick r:id="rId5" action="ppaction://hlinksldjump"/>
          </p:cNvPr>
          <p:cNvSpPr/>
          <p:nvPr/>
        </p:nvSpPr>
        <p:spPr>
          <a:xfrm>
            <a:off x="7534059" y="4204320"/>
            <a:ext cx="978408" cy="645903"/>
          </a:xfrm>
          <a:prstGeom prst="rightArrow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4297" y1="30990" x2="42389" y2="37061"/>
                        <a14:foregroundMark x1="50867" y1="30032" x2="51830" y2="34026"/>
                        <a14:foregroundMark x1="27938" y1="17093" x2="27938" y2="17093"/>
                        <a14:foregroundMark x1="36416" y1="83546" x2="33719" y2="86901"/>
                        <a14:foregroundMark x1="39692" y1="82748" x2="38728" y2="85144"/>
                        <a14:foregroundMark x1="46435" y1="82907" x2="46821" y2="8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34" t="10622" r="31037" b="9230"/>
          <a:stretch/>
        </p:blipFill>
        <p:spPr bwMode="auto">
          <a:xfrm>
            <a:off x="1157992" y="2495548"/>
            <a:ext cx="1152254" cy="235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480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496578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426" b="100000" l="0" r="97561">
                        <a14:foregroundMark x1="8595" y1="34851" x2="10918" y2="41386"/>
                        <a14:foregroundMark x1="11498" y1="56634" x2="12195" y2="80000"/>
                        <a14:foregroundMark x1="9872" y1="58020" x2="7549" y2="62772"/>
                        <a14:foregroundMark x1="5575" y1="37624" x2="14053" y2="37228"/>
                        <a14:foregroundMark x1="8595" y1="85347" x2="8595" y2="85347"/>
                        <a14:foregroundMark x1="8827" y1="91485" x2="8827" y2="91485"/>
                        <a14:foregroundMark x1="8827" y1="95050" x2="8827" y2="95050"/>
                        <a14:foregroundMark x1="8595" y1="95446" x2="7085" y2="96040"/>
                        <a14:foregroundMark x1="13589" y1="94851" x2="13589" y2="94851"/>
                        <a14:foregroundMark x1="13589" y1="94851" x2="13589" y2="94851"/>
                        <a14:foregroundMark x1="13473" y1="89505" x2="13473" y2="89505"/>
                        <a14:foregroundMark x1="13357" y1="90693" x2="13357" y2="92277"/>
                        <a14:foregroundMark x1="23810" y1="63762" x2="23926" y2="84158"/>
                        <a14:foregroundMark x1="21254" y1="66535" x2="21254" y2="69307"/>
                        <a14:foregroundMark x1="21835" y1="87921" x2="21835" y2="93861"/>
                        <a14:foregroundMark x1="23577" y1="91485" x2="24274" y2="93267"/>
                        <a14:foregroundMark x1="74448" y1="34059" x2="75377" y2="87921"/>
                        <a14:foregroundMark x1="73984" y1="67723" x2="72009" y2="82574"/>
                        <a14:foregroundMark x1="71429" y1="91485" x2="71312" y2="94851"/>
                        <a14:foregroundMark x1="77120" y1="38416" x2="79907" y2="49109"/>
                        <a14:foregroundMark x1="80139" y1="51881" x2="80488" y2="55446"/>
                        <a14:foregroundMark x1="74448" y1="37228" x2="69222" y2="42376"/>
                        <a14:foregroundMark x1="67944" y1="42376" x2="66551" y2="50297"/>
                        <a14:foregroundMark x1="66783" y1="53663" x2="67828" y2="56436"/>
                        <a14:foregroundMark x1="75145" y1="91089" x2="75145" y2="94455"/>
                        <a14:foregroundMark x1="93264" y1="36436" x2="90592" y2="59010"/>
                        <a14:foregroundMark x1="87921" y1="37030" x2="89082" y2="42970"/>
                        <a14:foregroundMark x1="89431" y1="59406" x2="89663" y2="72079"/>
                        <a14:foregroundMark x1="92218" y1="61188" x2="91289" y2="69307"/>
                        <a14:foregroundMark x1="88386" y1="60396" x2="88037" y2="62970"/>
                        <a14:foregroundMark x1="91057" y1="74653" x2="92218" y2="82376"/>
                        <a14:foregroundMark x1="88502" y1="74059" x2="87921" y2="80594"/>
                        <a14:foregroundMark x1="88037" y1="91485" x2="87805" y2="93861"/>
                        <a14:foregroundMark x1="87689" y1="96436" x2="87689" y2="96436"/>
                        <a14:foregroundMark x1="92451" y1="91881" x2="92451" y2="91881"/>
                        <a14:foregroundMark x1="93148" y1="95644" x2="93148" y2="95644"/>
                        <a14:foregroundMark x1="92218" y1="90297" x2="92683" y2="94851"/>
                        <a14:foregroundMark x1="72358" y1="58218" x2="71661" y2="61782"/>
                        <a14:foregroundMark x1="69803" y1="58812" x2="69803" y2="58812"/>
                        <a14:foregroundMark x1="77003" y1="60990" x2="77003" y2="60990"/>
                        <a14:foregroundMark x1="9175" y1="66535" x2="9175" y2="70693"/>
                        <a14:foregroundMark x1="23926" y1="87723" x2="23810" y2="90099"/>
                        <a14:backgroundMark x1="69686" y1="55446" x2="69686" y2="55446"/>
                        <a14:backgroundMark x1="76771" y1="55446" x2="76771" y2="55446"/>
                        <a14:backgroundMark x1="68873" y1="57426" x2="68873" y2="57426"/>
                        <a14:backgroundMark x1="26365" y1="54455" x2="26365" y2="54455"/>
                        <a14:backgroundMark x1="25900" y1="55248" x2="26481" y2="56634"/>
                        <a14:backgroundMark x1="22764" y1="85941" x2="22764" y2="89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993" r="1818"/>
          <a:stretch/>
        </p:blipFill>
        <p:spPr>
          <a:xfrm>
            <a:off x="1032163" y="2196095"/>
            <a:ext cx="7204364" cy="296991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33400" y="1160139"/>
            <a:ext cx="4114800" cy="750373"/>
            <a:chOff x="533400" y="1160139"/>
            <a:chExt cx="4114800" cy="750373"/>
          </a:xfrm>
        </p:grpSpPr>
        <p:sp>
          <p:nvSpPr>
            <p:cNvPr id="8" name="Rounded Rectangular Callout 7"/>
            <p:cNvSpPr/>
            <p:nvPr/>
          </p:nvSpPr>
          <p:spPr>
            <a:xfrm>
              <a:off x="533400" y="1160139"/>
              <a:ext cx="4114800" cy="750373"/>
            </a:xfrm>
            <a:prstGeom prst="wedgeRoundRectCallout">
              <a:avLst>
                <a:gd name="adj1" fmla="val -3661"/>
                <a:gd name="adj2" fmla="val 86742"/>
                <a:gd name="adj3" fmla="val 16667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647700" y="1304492"/>
              <a:ext cx="3886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Wh</a:t>
              </a:r>
              <a:r>
                <a:rPr lang="el-GR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α</a:t>
              </a:r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t's the we</a:t>
              </a:r>
              <a:r>
                <a:rPr lang="el-GR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α</a:t>
              </a:r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ther like?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001229" y="1267439"/>
            <a:ext cx="2019300" cy="750373"/>
            <a:chOff x="6001229" y="1267439"/>
            <a:chExt cx="2019300" cy="750373"/>
          </a:xfrm>
        </p:grpSpPr>
        <p:sp>
          <p:nvSpPr>
            <p:cNvPr id="9" name="Rounded Rectangular Callout 8"/>
            <p:cNvSpPr/>
            <p:nvPr/>
          </p:nvSpPr>
          <p:spPr>
            <a:xfrm>
              <a:off x="6001229" y="1267439"/>
              <a:ext cx="1981200" cy="750373"/>
            </a:xfrm>
            <a:prstGeom prst="wedgeRoundRectCallout">
              <a:avLst>
                <a:gd name="adj1" fmla="val -41423"/>
                <a:gd name="adj2" fmla="val 89512"/>
                <a:gd name="adj3" fmla="val 16667"/>
              </a:avLst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039329" y="1411794"/>
              <a:ext cx="1981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7030A0"/>
                  </a:solidFill>
                  <a:latin typeface="Comic Sans MS" panose="030F0702030302020204" pitchFamily="66" charset="0"/>
                </a:rPr>
                <a:t>It's windy. 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533400" y="698474"/>
            <a:ext cx="777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Work in p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irs. Pick 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fl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shc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rd. 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sk 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nd 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nswer. </a:t>
            </a:r>
          </a:p>
        </p:txBody>
      </p:sp>
      <p:sp>
        <p:nvSpPr>
          <p:cNvPr id="6" name="Flowchart: Alternate Process 5"/>
          <p:cNvSpPr/>
          <p:nvPr/>
        </p:nvSpPr>
        <p:spPr>
          <a:xfrm>
            <a:off x="533400" y="89916"/>
            <a:ext cx="4572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6. Let’s play.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4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5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155162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Flowchart: Alternate Process 5"/>
          <p:cNvSpPr/>
          <p:nvPr/>
        </p:nvSpPr>
        <p:spPr>
          <a:xfrm>
            <a:off x="533400" y="89916"/>
            <a:ext cx="4572000" cy="514220"/>
          </a:xfrm>
          <a:prstGeom prst="flowChartAlternateProcess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7. Think and find the answers.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1000" y="742950"/>
            <a:ext cx="8536540" cy="4343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500" y="861547"/>
            <a:ext cx="8079340" cy="3355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1. Which season is very cold?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2. Which seasons begin with letter S?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3. Which season for students to have summer holiday?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4. “What are the weather like ?” Find a mistake.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5. “What’s the weather like in summer? It’s hot and cold.” Find a mistake.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21482" y="839033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winter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09372" y="1472251"/>
            <a:ext cx="2844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spring and summer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2340917"/>
            <a:ext cx="1287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summer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0" y="2802582"/>
            <a:ext cx="657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86200" y="4248150"/>
            <a:ext cx="2084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Comic Sans MS" panose="030F0702030302020204" pitchFamily="66" charset="0"/>
              </a:rPr>
              <a:t>cold -&gt; sunny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04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-24737" y="3562988"/>
            <a:ext cx="8991401" cy="1194066"/>
            <a:chOff x="305707" y="2732798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644833" y="2845047"/>
              <a:ext cx="1997476" cy="22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7AE54"/>
                </a:buClr>
                <a:buSzPts val="3000"/>
                <a:buFont typeface="Arial"/>
                <a:buNone/>
              </a:pPr>
              <a:r>
                <a:rPr lang="en-US" sz="2800" kern="0" spc="300" dirty="0">
                  <a:solidFill>
                    <a:srgbClr val="E20000"/>
                  </a:solidFill>
                  <a:latin typeface="Changa One"/>
                  <a:cs typeface="Arial"/>
                  <a:sym typeface="Changa One"/>
                </a:rPr>
                <a:t>Structure </a:t>
              </a:r>
              <a:endParaRPr lang="x-none" sz="2800" kern="0" spc="300" dirty="0">
                <a:solidFill>
                  <a:srgbClr val="E20000"/>
                </a:solidFill>
                <a:latin typeface="Changa One"/>
                <a:cs typeface="Arial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622334" y="676537"/>
            <a:ext cx="852166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x-none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UNIT </a:t>
            </a:r>
            <a:r>
              <a:rPr lang="en-US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5: LEISURE TIME</a:t>
            </a:r>
            <a:endParaRPr lang="x-none" sz="4400" kern="0" spc="300" dirty="0">
              <a:solidFill>
                <a:srgbClr val="F7AE54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2708005" y="1465662"/>
            <a:ext cx="3474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LESSON 1 – PERIOD </a:t>
            </a:r>
            <a:r>
              <a:rPr lang="en-US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2</a:t>
            </a:r>
            <a:endParaRPr lang="x-none" sz="2400" kern="0" dirty="0">
              <a:solidFill>
                <a:srgbClr val="F7AE54">
                  <a:lumMod val="50000"/>
                </a:srgb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479765" y="1907518"/>
            <a:ext cx="4075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Arial"/>
              </a:rPr>
              <a:t>What we learnt today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4" y="2569207"/>
            <a:ext cx="8991401" cy="1976764"/>
            <a:chOff x="305707" y="2665742"/>
            <a:chExt cx="8635241" cy="1976764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393109" y="2665742"/>
              <a:ext cx="22756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F7AE54"/>
                </a:buClr>
                <a:buSzPts val="3000"/>
                <a:buFont typeface="Arial"/>
                <a:buNone/>
              </a:pPr>
              <a:r>
                <a:rPr lang="x-none" sz="2800" kern="0" spc="300" dirty="0">
                  <a:solidFill>
                    <a:srgbClr val="E20000"/>
                  </a:solidFill>
                  <a:latin typeface="Changa One"/>
                  <a:cs typeface="Arial"/>
                  <a:sym typeface="Changa One"/>
                </a:rPr>
                <a:t>Vocabulary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605851" y="2699270"/>
              <a:ext cx="13312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8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spring</a:t>
              </a:r>
              <a:endParaRPr lang="x-none" sz="28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7FA253-EDDE-8802-F3B6-5226ABF8CAC2}"/>
                </a:ext>
              </a:extLst>
            </p:cNvPr>
            <p:cNvSpPr txBox="1"/>
            <p:nvPr/>
          </p:nvSpPr>
          <p:spPr>
            <a:xfrm>
              <a:off x="3949827" y="2687032"/>
              <a:ext cx="14913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8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summer</a:t>
              </a:r>
              <a:endParaRPr lang="x-none" sz="28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FC06B2-F4B7-6214-4C56-777154DFC80E}"/>
                </a:ext>
              </a:extLst>
            </p:cNvPr>
            <p:cNvSpPr txBox="1"/>
            <p:nvPr/>
          </p:nvSpPr>
          <p:spPr>
            <a:xfrm>
              <a:off x="5380903" y="2702192"/>
              <a:ext cx="14379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8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autumn</a:t>
              </a:r>
              <a:endParaRPr lang="x-none" sz="28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19CCEC8-D2BE-38A4-A50D-68FF3E874EA6}"/>
                </a:ext>
              </a:extLst>
            </p:cNvPr>
            <p:cNvSpPr txBox="1"/>
            <p:nvPr/>
          </p:nvSpPr>
          <p:spPr>
            <a:xfrm>
              <a:off x="6983941" y="2732798"/>
              <a:ext cx="1539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8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winter</a:t>
              </a:r>
              <a:endParaRPr lang="x-none" sz="28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711348" y="3811509"/>
              <a:ext cx="581216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What’s the weather like in autumn?</a:t>
              </a: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It’s cool and cloudy.</a:t>
              </a:r>
              <a:endParaRPr lang="x-none" sz="24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492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63" y="89916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13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6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zh-CN" sz="5400" b="1" kern="0" dirty="0">
                <a:solidFill>
                  <a:srgbClr val="F7AE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Thank you &amp; goodbye!</a:t>
            </a:r>
            <a:endParaRPr lang="zh-CN" altLang="en-US" sz="5400" b="1" kern="0" dirty="0">
              <a:solidFill>
                <a:srgbClr val="F7AE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16083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  <p:sp>
        <p:nvSpPr>
          <p:cNvPr id="210" name="Google Shape;158;p24"/>
          <p:cNvSpPr txBox="1">
            <a:spLocks/>
          </p:cNvSpPr>
          <p:nvPr/>
        </p:nvSpPr>
        <p:spPr>
          <a:xfrm>
            <a:off x="10480939" y="1986466"/>
            <a:ext cx="70450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0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Guess “ Weather“ </a:t>
            </a:r>
          </a:p>
        </p:txBody>
      </p:sp>
      <p:sp>
        <p:nvSpPr>
          <p:cNvPr id="221" name="Google Shape;158;p24"/>
          <p:cNvSpPr txBox="1">
            <a:spLocks/>
          </p:cNvSpPr>
          <p:nvPr/>
        </p:nvSpPr>
        <p:spPr>
          <a:xfrm>
            <a:off x="2716167" y="2039450"/>
            <a:ext cx="5304362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Hangman</a:t>
            </a:r>
          </a:p>
        </p:txBody>
      </p:sp>
    </p:spTree>
    <p:extLst>
      <p:ext uri="{BB962C8B-B14F-4D97-AF65-F5344CB8AC3E}">
        <p14:creationId xmlns:p14="http://schemas.microsoft.com/office/powerpoint/2010/main" val="4272519756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0847" y="1742208"/>
            <a:ext cx="4651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5456" y="1742207"/>
            <a:ext cx="300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7543" y="1728355"/>
            <a:ext cx="399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84501" y="1738743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0076" y="1652155"/>
            <a:ext cx="397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2" name="Flowchart: Decision 1"/>
          <p:cNvSpPr/>
          <p:nvPr/>
        </p:nvSpPr>
        <p:spPr>
          <a:xfrm>
            <a:off x="1446495" y="1364238"/>
            <a:ext cx="1186001" cy="1313008"/>
          </a:xfrm>
          <a:prstGeom prst="flowChartDecis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Decision 10"/>
          <p:cNvSpPr/>
          <p:nvPr/>
        </p:nvSpPr>
        <p:spPr>
          <a:xfrm>
            <a:off x="2632496" y="1364238"/>
            <a:ext cx="1186001" cy="1313008"/>
          </a:xfrm>
          <a:prstGeom prst="flowChartDecisi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Decision 11"/>
          <p:cNvSpPr/>
          <p:nvPr/>
        </p:nvSpPr>
        <p:spPr>
          <a:xfrm>
            <a:off x="3818497" y="1338261"/>
            <a:ext cx="1186001" cy="1313008"/>
          </a:xfrm>
          <a:prstGeom prst="flowChartDecis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Decision 12"/>
          <p:cNvSpPr/>
          <p:nvPr/>
        </p:nvSpPr>
        <p:spPr>
          <a:xfrm>
            <a:off x="5004498" y="1353847"/>
            <a:ext cx="1186001" cy="1313008"/>
          </a:xfrm>
          <a:prstGeom prst="flowChartDecisi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Decision 13"/>
          <p:cNvSpPr/>
          <p:nvPr/>
        </p:nvSpPr>
        <p:spPr>
          <a:xfrm>
            <a:off x="6190499" y="1312284"/>
            <a:ext cx="1186001" cy="1313008"/>
          </a:xfrm>
          <a:prstGeom prst="flowChartDecisio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6" descr="https://i.pinimg.com/564x/fa/24/2d/fa242df5f09642e433dac8979e77f9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" b="93908" l="0" r="99291">
                        <a14:foregroundMark x1="56738" y1="18506" x2="67376" y2="30805"/>
                        <a14:foregroundMark x1="74645" y1="20460" x2="68440" y2="26322"/>
                        <a14:foregroundMark x1="73227" y1="45402" x2="70922" y2="49655"/>
                        <a14:foregroundMark x1="70213" y1="46092" x2="64007" y2="48506"/>
                        <a14:foregroundMark x1="62589" y1="45632" x2="60106" y2="48966"/>
                        <a14:foregroundMark x1="57447" y1="45632" x2="59397" y2="48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3" r="4558" b="6817"/>
          <a:stretch/>
        </p:blipFill>
        <p:spPr bwMode="auto">
          <a:xfrm>
            <a:off x="6507275" y="2326983"/>
            <a:ext cx="1738450" cy="282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58;p24"/>
          <p:cNvSpPr txBox="1">
            <a:spLocks/>
          </p:cNvSpPr>
          <p:nvPr/>
        </p:nvSpPr>
        <p:spPr>
          <a:xfrm>
            <a:off x="1510578" y="195392"/>
            <a:ext cx="5304362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Hangman</a:t>
            </a:r>
          </a:p>
        </p:txBody>
      </p:sp>
    </p:spTree>
    <p:extLst>
      <p:ext uri="{BB962C8B-B14F-4D97-AF65-F5344CB8AC3E}">
        <p14:creationId xmlns:p14="http://schemas.microsoft.com/office/powerpoint/2010/main" val="341947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8531" y="1655618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3140" y="1655617"/>
            <a:ext cx="3786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45227" y="1641765"/>
            <a:ext cx="401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185" y="1652153"/>
            <a:ext cx="381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75277" y="1627912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2" name="Flowchart: Decision 1"/>
          <p:cNvSpPr/>
          <p:nvPr/>
        </p:nvSpPr>
        <p:spPr>
          <a:xfrm>
            <a:off x="690104" y="1356877"/>
            <a:ext cx="1186001" cy="1313008"/>
          </a:xfrm>
          <a:prstGeom prst="flowChartDecis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1" name="Flowchart: Decision 10"/>
          <p:cNvSpPr/>
          <p:nvPr/>
        </p:nvSpPr>
        <p:spPr>
          <a:xfrm>
            <a:off x="1876105" y="1356877"/>
            <a:ext cx="1186001" cy="1313008"/>
          </a:xfrm>
          <a:prstGeom prst="flowChartDecisi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2" name="Flowchart: Decision 11"/>
          <p:cNvSpPr/>
          <p:nvPr/>
        </p:nvSpPr>
        <p:spPr>
          <a:xfrm>
            <a:off x="3062106" y="1330900"/>
            <a:ext cx="1186001" cy="1313008"/>
          </a:xfrm>
          <a:prstGeom prst="flowChartDecis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3" name="Flowchart: Decision 12"/>
          <p:cNvSpPr/>
          <p:nvPr/>
        </p:nvSpPr>
        <p:spPr>
          <a:xfrm>
            <a:off x="4248107" y="1330900"/>
            <a:ext cx="1186001" cy="1313008"/>
          </a:xfrm>
          <a:prstGeom prst="flowChartDecisi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pic>
        <p:nvPicPr>
          <p:cNvPr id="15" name="Picture 6" descr="https://i.pinimg.com/564x/fa/24/2d/fa242df5f09642e433dac8979e77f9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" b="93908" l="0" r="99291">
                        <a14:foregroundMark x1="56738" y1="18506" x2="67376" y2="30805"/>
                        <a14:foregroundMark x1="74645" y1="20460" x2="68440" y2="26322"/>
                        <a14:foregroundMark x1="73227" y1="45402" x2="70922" y2="49655"/>
                        <a14:foregroundMark x1="70213" y1="46092" x2="64007" y2="48506"/>
                        <a14:foregroundMark x1="62589" y1="45632" x2="60106" y2="48966"/>
                        <a14:foregroundMark x1="57447" y1="45632" x2="59397" y2="48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3" r="4558" b="6817"/>
          <a:stretch/>
        </p:blipFill>
        <p:spPr bwMode="auto">
          <a:xfrm>
            <a:off x="7343562" y="2322498"/>
            <a:ext cx="1738450" cy="282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58;p24"/>
          <p:cNvSpPr txBox="1">
            <a:spLocks/>
          </p:cNvSpPr>
          <p:nvPr/>
        </p:nvSpPr>
        <p:spPr>
          <a:xfrm>
            <a:off x="1510578" y="195392"/>
            <a:ext cx="5304362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Hangman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7461" y="1627910"/>
            <a:ext cx="397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18" name="Flowchart: Decision 17"/>
          <p:cNvSpPr/>
          <p:nvPr/>
        </p:nvSpPr>
        <p:spPr>
          <a:xfrm>
            <a:off x="6637427" y="1325560"/>
            <a:ext cx="1186001" cy="1313008"/>
          </a:xfrm>
          <a:prstGeom prst="flowChartDecisio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9" name="Flowchart: Decision 18"/>
          <p:cNvSpPr/>
          <p:nvPr/>
        </p:nvSpPr>
        <p:spPr>
          <a:xfrm>
            <a:off x="5434108" y="1304923"/>
            <a:ext cx="1186001" cy="1313008"/>
          </a:xfrm>
          <a:prstGeom prst="flowChartDecisio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32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0847" y="1742208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5456" y="1742207"/>
            <a:ext cx="399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7543" y="1728355"/>
            <a:ext cx="401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84501" y="1738743"/>
            <a:ext cx="4651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0076" y="1652155"/>
            <a:ext cx="397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2" name="Flowchart: Decision 1"/>
          <p:cNvSpPr/>
          <p:nvPr/>
        </p:nvSpPr>
        <p:spPr>
          <a:xfrm>
            <a:off x="1390830" y="1416192"/>
            <a:ext cx="1186001" cy="1313008"/>
          </a:xfrm>
          <a:prstGeom prst="flowChartDecis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1" name="Flowchart: Decision 10"/>
          <p:cNvSpPr/>
          <p:nvPr/>
        </p:nvSpPr>
        <p:spPr>
          <a:xfrm>
            <a:off x="2576831" y="1416192"/>
            <a:ext cx="1186001" cy="1313008"/>
          </a:xfrm>
          <a:prstGeom prst="flowChartDecisi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2" name="Flowchart: Decision 11"/>
          <p:cNvSpPr/>
          <p:nvPr/>
        </p:nvSpPr>
        <p:spPr>
          <a:xfrm>
            <a:off x="3762832" y="1390215"/>
            <a:ext cx="1186001" cy="1313008"/>
          </a:xfrm>
          <a:prstGeom prst="flowChartDecis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3" name="Flowchart: Decision 12"/>
          <p:cNvSpPr/>
          <p:nvPr/>
        </p:nvSpPr>
        <p:spPr>
          <a:xfrm>
            <a:off x="4948833" y="1390215"/>
            <a:ext cx="1186001" cy="1313008"/>
          </a:xfrm>
          <a:prstGeom prst="flowChartDecisi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pic>
        <p:nvPicPr>
          <p:cNvPr id="15" name="Picture 6" descr="https://i.pinimg.com/564x/fa/24/2d/fa242df5f09642e433dac8979e77f9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" b="93908" l="0" r="99291">
                        <a14:foregroundMark x1="56738" y1="18506" x2="67376" y2="30805"/>
                        <a14:foregroundMark x1="74645" y1="20460" x2="68440" y2="26322"/>
                        <a14:foregroundMark x1="73227" y1="45402" x2="70922" y2="49655"/>
                        <a14:foregroundMark x1="70213" y1="46092" x2="64007" y2="48506"/>
                        <a14:foregroundMark x1="62589" y1="45632" x2="60106" y2="48966"/>
                        <a14:foregroundMark x1="57447" y1="45632" x2="59397" y2="48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3" r="4558" b="6817"/>
          <a:stretch/>
        </p:blipFill>
        <p:spPr bwMode="auto">
          <a:xfrm>
            <a:off x="7058891" y="2302961"/>
            <a:ext cx="1738450" cy="282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58;p24"/>
          <p:cNvSpPr txBox="1">
            <a:spLocks/>
          </p:cNvSpPr>
          <p:nvPr/>
        </p:nvSpPr>
        <p:spPr>
          <a:xfrm>
            <a:off x="1510578" y="195392"/>
            <a:ext cx="5304362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Hangman</a:t>
            </a:r>
          </a:p>
        </p:txBody>
      </p:sp>
      <p:sp>
        <p:nvSpPr>
          <p:cNvPr id="17" name="Flowchart: Decision 16"/>
          <p:cNvSpPr/>
          <p:nvPr/>
        </p:nvSpPr>
        <p:spPr>
          <a:xfrm>
            <a:off x="6190499" y="1312284"/>
            <a:ext cx="1186001" cy="1313008"/>
          </a:xfrm>
          <a:prstGeom prst="flowChartDecisio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8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8531" y="1655618"/>
            <a:ext cx="396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3140" y="1655617"/>
            <a:ext cx="296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45227" y="1641765"/>
            <a:ext cx="401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185" y="1652153"/>
            <a:ext cx="397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75277" y="1627912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d</a:t>
            </a:r>
          </a:p>
        </p:txBody>
      </p:sp>
      <p:sp>
        <p:nvSpPr>
          <p:cNvPr id="2" name="Flowchart: Decision 1"/>
          <p:cNvSpPr/>
          <p:nvPr/>
        </p:nvSpPr>
        <p:spPr>
          <a:xfrm>
            <a:off x="701407" y="1356300"/>
            <a:ext cx="1186001" cy="1313008"/>
          </a:xfrm>
          <a:prstGeom prst="flowChartDecis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1" name="Flowchart: Decision 10"/>
          <p:cNvSpPr/>
          <p:nvPr/>
        </p:nvSpPr>
        <p:spPr>
          <a:xfrm>
            <a:off x="1887408" y="1356300"/>
            <a:ext cx="1186001" cy="1313008"/>
          </a:xfrm>
          <a:prstGeom prst="flowChartDecisi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2" name="Flowchart: Decision 11"/>
          <p:cNvSpPr/>
          <p:nvPr/>
        </p:nvSpPr>
        <p:spPr>
          <a:xfrm>
            <a:off x="3073409" y="1330323"/>
            <a:ext cx="1186001" cy="1313008"/>
          </a:xfrm>
          <a:prstGeom prst="flowChartDecis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3" name="Flowchart: Decision 12"/>
          <p:cNvSpPr/>
          <p:nvPr/>
        </p:nvSpPr>
        <p:spPr>
          <a:xfrm>
            <a:off x="4259410" y="1330323"/>
            <a:ext cx="1186001" cy="1313008"/>
          </a:xfrm>
          <a:prstGeom prst="flowChartDecisi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pic>
        <p:nvPicPr>
          <p:cNvPr id="15" name="Picture 6" descr="https://i.pinimg.com/564x/fa/24/2d/fa242df5f09642e433dac8979e77f9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" b="93908" l="0" r="99291">
                        <a14:foregroundMark x1="56738" y1="18506" x2="67376" y2="30805"/>
                        <a14:foregroundMark x1="74645" y1="20460" x2="68440" y2="26322"/>
                        <a14:foregroundMark x1="73227" y1="45402" x2="70922" y2="49655"/>
                        <a14:foregroundMark x1="70213" y1="46092" x2="64007" y2="48506"/>
                        <a14:foregroundMark x1="62589" y1="45632" x2="60106" y2="48966"/>
                        <a14:foregroundMark x1="57447" y1="45632" x2="59397" y2="48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3" r="4558" b="6817"/>
          <a:stretch/>
        </p:blipFill>
        <p:spPr bwMode="auto">
          <a:xfrm>
            <a:off x="7343562" y="2322498"/>
            <a:ext cx="1738450" cy="282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58;p24"/>
          <p:cNvSpPr txBox="1">
            <a:spLocks/>
          </p:cNvSpPr>
          <p:nvPr/>
        </p:nvSpPr>
        <p:spPr>
          <a:xfrm>
            <a:off x="1510578" y="195392"/>
            <a:ext cx="5304362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Hangman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7461" y="1627910"/>
            <a:ext cx="397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18" name="Flowchart: Decision 17"/>
          <p:cNvSpPr/>
          <p:nvPr/>
        </p:nvSpPr>
        <p:spPr>
          <a:xfrm>
            <a:off x="6648730" y="1324983"/>
            <a:ext cx="1186001" cy="1313008"/>
          </a:xfrm>
          <a:prstGeom prst="flowChartDecisio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9" name="Flowchart: Decision 18"/>
          <p:cNvSpPr/>
          <p:nvPr/>
        </p:nvSpPr>
        <p:spPr>
          <a:xfrm>
            <a:off x="5445411" y="1364959"/>
            <a:ext cx="1186001" cy="1313008"/>
          </a:xfrm>
          <a:prstGeom prst="flowChartDecision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9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8" y="3160211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0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20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93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7" y="1188215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139742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3" r="355" b="2719"/>
          <a:stretch/>
        </p:blipFill>
        <p:spPr bwMode="auto">
          <a:xfrm>
            <a:off x="-19060" y="-46892"/>
            <a:ext cx="9163060" cy="5285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1" y="742949"/>
            <a:ext cx="2286000" cy="1474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9" y="89916"/>
            <a:ext cx="1072451" cy="5142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932275"/>
            <a:ext cx="2286000" cy="1544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924" y="3028950"/>
            <a:ext cx="2286000" cy="1523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786" y="845861"/>
            <a:ext cx="2286000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057400" y="2390775"/>
            <a:ext cx="13716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spring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91191" y="2307374"/>
            <a:ext cx="13716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summer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981200" y="4614780"/>
            <a:ext cx="13716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autumn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867400" y="4587774"/>
            <a:ext cx="13716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winter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51805" y="89916"/>
            <a:ext cx="3034553" cy="675562"/>
            <a:chOff x="3051805" y="89916"/>
            <a:chExt cx="3034553" cy="675562"/>
          </a:xfrm>
        </p:grpSpPr>
        <p:pic>
          <p:nvPicPr>
            <p:cNvPr id="1033" name="Picture 9" descr="https://i.pinimg.com/564x/23/b8/6b/23b86b529d663eb7c61b9579529bea74.jpg"/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66736" b="80249" l="5556" r="93889">
                          <a14:foregroundMark x1="13056" y1="75676" x2="89444" y2="75676"/>
                          <a14:foregroundMark x1="13889" y1="73181" x2="89722" y2="727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6" t="65386" r="4836" b="19869"/>
            <a:stretch/>
          </p:blipFill>
          <p:spPr bwMode="auto">
            <a:xfrm>
              <a:off x="3051805" y="89916"/>
              <a:ext cx="3034553" cy="675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829135" y="298785"/>
              <a:ext cx="17363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SEASONS</a:t>
              </a:r>
            </a:p>
          </p:txBody>
        </p:sp>
      </p:grpSp>
      <p:sp>
        <p:nvSpPr>
          <p:cNvPr id="3" name="AutoShape 4" descr="https://i.pinimg.com/564x/f7/6b/ea/f76beafea783199942acccecd5c82fa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spr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372600" y="1024299"/>
            <a:ext cx="609600" cy="609600"/>
          </a:xfrm>
          <a:prstGeom prst="rect">
            <a:avLst/>
          </a:prstGeom>
        </p:spPr>
      </p:pic>
      <p:pic>
        <p:nvPicPr>
          <p:cNvPr id="10" name="summ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372600" y="1643762"/>
            <a:ext cx="609600" cy="609600"/>
          </a:xfrm>
          <a:prstGeom prst="rect">
            <a:avLst/>
          </a:prstGeom>
        </p:spPr>
      </p:pic>
      <p:pic>
        <p:nvPicPr>
          <p:cNvPr id="11" name="winter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372600" y="2296392"/>
            <a:ext cx="609600" cy="609600"/>
          </a:xfrm>
          <a:prstGeom prst="rect">
            <a:avLst/>
          </a:prstGeom>
        </p:spPr>
      </p:pic>
      <p:pic>
        <p:nvPicPr>
          <p:cNvPr id="15" name="autumn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03080" y="2932275"/>
            <a:ext cx="609600" cy="609600"/>
          </a:xfrm>
          <a:prstGeom prst="rect">
            <a:avLst/>
          </a:prstGeom>
        </p:spPr>
      </p:pic>
      <p:pic>
        <p:nvPicPr>
          <p:cNvPr id="23" name="spr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 rot="743362">
            <a:off x="9958919" y="1082597"/>
            <a:ext cx="609600" cy="609600"/>
          </a:xfrm>
          <a:prstGeom prst="rect">
            <a:avLst/>
          </a:prstGeom>
        </p:spPr>
      </p:pic>
      <p:pic>
        <p:nvPicPr>
          <p:cNvPr id="24" name="summ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 rot="743362">
            <a:off x="9958919" y="1702060"/>
            <a:ext cx="609600" cy="609600"/>
          </a:xfrm>
          <a:prstGeom prst="rect">
            <a:avLst/>
          </a:prstGeom>
        </p:spPr>
      </p:pic>
      <p:pic>
        <p:nvPicPr>
          <p:cNvPr id="25" name="winter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 rot="743362">
            <a:off x="9958919" y="2354690"/>
            <a:ext cx="609600" cy="609600"/>
          </a:xfrm>
          <a:prstGeom prst="rect">
            <a:avLst/>
          </a:prstGeom>
        </p:spPr>
      </p:pic>
      <p:pic>
        <p:nvPicPr>
          <p:cNvPr id="26" name="autumn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 rot="743362">
            <a:off x="9989399" y="29905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1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0" name="chimes.wav"/>
          </p:stSnd>
        </p:sndAc>
      </p:transition>
    </mc:Choice>
    <mc:Fallback xmlns="">
      <p:transition spd="slow">
        <p:sndAc>
          <p:stSnd>
            <p:snd r:embed="rId2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8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2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68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8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52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1116</TotalTime>
  <Words>669</Words>
  <Application>Microsoft Office PowerPoint</Application>
  <PresentationFormat>On-screen Show (16:9)</PresentationFormat>
  <Paragraphs>145</Paragraphs>
  <Slides>26</Slides>
  <Notes>12</Notes>
  <HiddenSlides>0</HiddenSlides>
  <MMClips>20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Barrio</vt:lpstr>
      <vt:lpstr>Calibri</vt:lpstr>
      <vt:lpstr>Catamaran</vt:lpstr>
      <vt:lpstr>Changa One</vt:lpstr>
      <vt:lpstr>Comic Sans MS</vt:lpstr>
      <vt:lpstr>Montserrat</vt:lpstr>
      <vt:lpstr>Roboto</vt:lpstr>
      <vt:lpstr>Russo One</vt:lpstr>
      <vt:lpstr>Times New Roman</vt:lpstr>
      <vt:lpstr>It's Springtime! MK Plan by Slidesgo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NCPC</cp:lastModifiedBy>
  <cp:revision>49</cp:revision>
  <dcterms:created xsi:type="dcterms:W3CDTF">2023-02-10T11:09:56Z</dcterms:created>
  <dcterms:modified xsi:type="dcterms:W3CDTF">2023-07-31T13:28:59Z</dcterms:modified>
</cp:coreProperties>
</file>