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0.xml" ContentType="application/vnd.openxmlformats-officedocument.presentationml.notesSlide+xml"/>
  <Override PartName="/ppt/tags/tag26.xml" ContentType="application/vnd.openxmlformats-officedocument.presentationml.tags+xml"/>
  <Override PartName="/ppt/notesSlides/notesSlide21.xml" ContentType="application/vnd.openxmlformats-officedocument.presentationml.notesSlide+xml"/>
  <Override PartName="/ppt/tags/tag27.xml" ContentType="application/vnd.openxmlformats-officedocument.presentationml.tags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tags/tag29.xml" ContentType="application/vnd.openxmlformats-officedocument.presentationml.tags+xml"/>
  <Override PartName="/ppt/notesSlides/notesSlide24.xml" ContentType="application/vnd.openxmlformats-officedocument.presentationml.notesSlide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76" r:id="rId3"/>
    <p:sldMasterId id="2147483702" r:id="rId4"/>
  </p:sldMasterIdLst>
  <p:notesMasterIdLst>
    <p:notesMasterId r:id="rId32"/>
  </p:notesMasterIdLst>
  <p:sldIdLst>
    <p:sldId id="312" r:id="rId5"/>
    <p:sldId id="313" r:id="rId6"/>
    <p:sldId id="319" r:id="rId7"/>
    <p:sldId id="314" r:id="rId8"/>
    <p:sldId id="315" r:id="rId9"/>
    <p:sldId id="305" r:id="rId10"/>
    <p:sldId id="306" r:id="rId11"/>
    <p:sldId id="304" r:id="rId12"/>
    <p:sldId id="316" r:id="rId13"/>
    <p:sldId id="273" r:id="rId14"/>
    <p:sldId id="284" r:id="rId15"/>
    <p:sldId id="285" r:id="rId16"/>
    <p:sldId id="286" r:id="rId17"/>
    <p:sldId id="287" r:id="rId18"/>
    <p:sldId id="307" r:id="rId19"/>
    <p:sldId id="308" r:id="rId20"/>
    <p:sldId id="309" r:id="rId21"/>
    <p:sldId id="317" r:id="rId22"/>
    <p:sldId id="279" r:id="rId23"/>
    <p:sldId id="310" r:id="rId24"/>
    <p:sldId id="282" r:id="rId25"/>
    <p:sldId id="290" r:id="rId26"/>
    <p:sldId id="283" r:id="rId27"/>
    <p:sldId id="291" r:id="rId28"/>
    <p:sldId id="292" r:id="rId29"/>
    <p:sldId id="302" r:id="rId30"/>
    <p:sldId id="318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67" autoAdjust="0"/>
    <p:restoredTop sz="94607"/>
  </p:normalViewPr>
  <p:slideViewPr>
    <p:cSldViewPr snapToGrid="0">
      <p:cViewPr varScale="1">
        <p:scale>
          <a:sx n="79" d="100"/>
          <a:sy n="79" d="100"/>
        </p:scale>
        <p:origin x="67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2548-2FB8-4B0A-B9A8-0E3CEC4BF211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E3F49-0821-465A-BB2D-AE218AF66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8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e57b5fd4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e57b5fd4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 smtClean="0"/>
              <a:t>Để</a:t>
            </a:r>
            <a:r>
              <a:rPr lang="vi-VN" baseline="0" dirty="0" smtClean="0"/>
              <a:t> nguyên trang bìa như này, chỉ thay đổi tên bài trong quá trình làm. Logo của sách Wonderful World </a:t>
            </a:r>
            <a:endParaRPr lang="vi-VN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0552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5ABF6-ED40-496D-817F-7ADEA99628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217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Hands up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raise 2 hands up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Hands down: 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Put to hands down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Hip </a:t>
            </a:r>
            <a:r>
              <a:rPr lang="en-AU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hip</a:t>
            </a:r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hooray (2 times): 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smack 2 hands on hips then put hands to mouth when saying </a:t>
            </a:r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hooray 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(2 times)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A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 to Wonderful World: 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join 2 hands and make waves then raise both hands up and wave.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24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5ABF6-ED40-496D-817F-7ADEA99628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295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chuột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phía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dưới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hình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ảnh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+ </a:t>
            </a:r>
            <a:r>
              <a:rPr lang="en-US" baseline="0" dirty="0" err="1" smtClean="0"/>
              <a:t>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00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38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chọn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ảnh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lên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đáp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án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61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5ABF6-ED40-496D-817F-7ADEA99628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840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GV </a:t>
            </a:r>
            <a:r>
              <a:rPr lang="en-US" dirty="0" err="1" smtClean="0"/>
              <a:t>nhấn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mạnh</a:t>
            </a:r>
            <a:r>
              <a:rPr lang="en-US" baseline="0" dirty="0" smtClean="0"/>
              <a:t> them </a:t>
            </a:r>
            <a:r>
              <a:rPr lang="en-US" baseline="0" dirty="0" err="1" smtClean="0"/>
              <a:t>phần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cấu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trúc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văn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phạm</a:t>
            </a:r>
            <a:r>
              <a:rPr lang="en-US" baseline="0" dirty="0" smtClean="0"/>
              <a:t> “ There is / There are…..”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65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91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63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94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3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GV </a:t>
            </a:r>
            <a:r>
              <a:rPr lang="en-US" dirty="0" err="1" smtClean="0"/>
              <a:t>yêu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cầu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hoàn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thành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câu</a:t>
            </a:r>
            <a:r>
              <a:rPr lang="en-US" baseline="0" dirty="0" smtClean="0"/>
              <a:t> dung “ There is / There are……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8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84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You’re going to visit Minh’s new house. Let’s have a look at his new house and see how many rooms there are in the house. Write the number of the room then you tell your friends about</a:t>
            </a:r>
            <a:r>
              <a:rPr lang="en-A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sts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work in eight groups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 them a set name of room cards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them to look at the picture of the house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number of rooms on the cards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sts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face the card back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group takes turn to pick up a card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their friends the correct sentences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around to provide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25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You’re going to visit Minh’s new house. Let’s have a look at his new house and see how many rooms there are in the house. Write the number of the room then you tell your friends about</a:t>
            </a:r>
            <a:r>
              <a:rPr lang="en-A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sts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work in eight groups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 them a set name of room cards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them to look at the picture of the house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number of rooms on the cards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sts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face the card back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</a:t>
            </a:r>
            <a:r>
              <a:rPr lang="en-A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group takes turn to pick up a card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their friends the correct sentences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around to provide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E3F49-0821-465A-BB2D-AE218AF669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84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93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Gv</a:t>
            </a:r>
            <a:r>
              <a:rPr lang="en-US" dirty="0" smtClean="0"/>
              <a:t> </a:t>
            </a:r>
            <a:r>
              <a:rPr lang="en-US" dirty="0" err="1" smtClean="0"/>
              <a:t>yêu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cầu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việc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theo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cặp</a:t>
            </a:r>
            <a:r>
              <a:rPr lang="en-US" baseline="0" dirty="0" smtClean="0"/>
              <a:t> “2 </a:t>
            </a:r>
            <a:r>
              <a:rPr lang="en-US" baseline="0" dirty="0" err="1" smtClean="0"/>
              <a:t>bạn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cùng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miêu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phòng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trong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ngôi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mình</a:t>
            </a:r>
            <a:r>
              <a:rPr lang="en-US" baseline="0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31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71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HOẠT</a:t>
            </a:r>
            <a:r>
              <a:rPr lang="en-US" baseline="0" dirty="0"/>
              <a:t> ĐỘNG TƯƠNG TÁC CHO SLIDE 23,24,25</a:t>
            </a: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77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0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8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0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E3F49-0821-465A-BB2D-AE218AF6696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222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7065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866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6" Type="http://schemas.openxmlformats.org/officeDocument/2006/relationships/audio" Target="NUL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6D3E-A7AE-4239-AF27-51160B689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FE903-AC65-4567-A582-A8A6EC15A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73632-DB48-4427-8687-EDBBE1002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9996E-E97A-43A0-A805-A7C82463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7BDA4-10FF-488C-9160-B98FAAB9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BB55-24D7-49D0-8C48-3F14055B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77FD8-834A-4FF7-8117-D3F6C6A64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66163-14A1-4462-B0AD-5FC7BFE2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8D96C-4A85-44E2-B8F7-D875C8783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50381-1659-4E95-A79A-CA2D6F652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8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AF95-DF5D-4A77-95C2-FB547886B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D19B2-07BA-40CD-BB10-6D5A2F7A2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27AE5-DFB2-4346-82F2-13F7B8BDA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5F30-A379-4602-8265-B297AF97C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6633A-8D18-4BB7-A1BA-AAB894AE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CCC8-61B8-4C5F-90F8-05CF85D25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FED8E-A20A-4D73-BEAF-32ADC74DF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0C982-76E3-4629-AA09-23B758067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2277D-AF8F-4BAA-8802-2263257E2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3E950-8BDB-4E44-8DF1-7322A7DC2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1E88E-AAC4-49C5-A0AB-67FF5D5F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0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39B8B-A89A-4AE5-849B-8515D32D8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B050D-04A7-4E70-8D39-A1AA6FA2C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4CBC2-D5AA-440E-B059-1A047A3C4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06C4ED-86DC-4C68-8AAD-F3CBDE502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6EE21E-BEA1-404A-887B-644BBFA1D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5D0675-C9C4-42F6-83F5-11E8F5DBC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566768-20BA-4668-9B56-B92DE3AC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9ACF4C-6AC6-437C-B436-07654330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0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41B50-A971-4907-8FF4-1C005E65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EF20C8-092E-4ACF-957F-0C0F1A1E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79C48-239D-4DAF-9C28-6CEDB8DF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C44B1-C017-4149-AF28-7FE9CF4C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5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F5A18-10E7-46E7-894E-B99F0F88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33DBF-B7EB-423A-B26D-E2B8CB185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2017B-3D78-4336-991E-36EC45627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CF0F-B1A6-49AA-ACD3-239639F6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55BFA-03E6-4156-90BF-C5C405C9A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EDA9C-7682-4091-9873-BAA7D956F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FF84D-4F1A-4010-897F-C755CB92E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13EA7-D7C5-4CBA-BB6D-7F26E301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ACA3B-F0D0-4BC3-8DED-4331EED9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7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8F36-1332-4343-900F-827658D8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66408-603E-45FB-9BAD-051716D738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DFCF8-8C8E-4026-AC52-9BB9C37FD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3CEAB-1AA4-4AC6-BCBD-239ED98B2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D47F7-FFE8-4EA6-AC25-A8050333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FBB16-8166-4612-A1D0-7384ED574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9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71944-94DA-47AA-B0BD-F5DC7F8F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95114-96C8-41C1-B4CE-705A919CE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77EE-221A-40F3-86F3-1977DB99A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EDBF4-23EC-4BD1-843A-2C5AF0EC8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4DB0C-E348-43B8-802F-B1BCFABA4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4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327FB4-0D47-4C47-9864-39FD9E1926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6189D-C4F7-454E-A89A-5F5862803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C8F00-201B-44BD-A2A4-D8AC2F67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0474E-F93A-4FDC-96BF-9CD78906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3CD92-D875-47A1-B604-088DE293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25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1" y="1061485"/>
            <a:ext cx="12192076" cy="4882291"/>
            <a:chOff x="240700" y="1004675"/>
            <a:chExt cx="2132675" cy="854025"/>
          </a:xfrm>
        </p:grpSpPr>
        <p:sp>
          <p:nvSpPr>
            <p:cNvPr id="10" name="Google Shape;10;p2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953467" y="930433"/>
            <a:ext cx="6190800" cy="28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1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021300" y="3953633"/>
            <a:ext cx="4368000" cy="9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ife Savers"/>
              <a:buNone/>
              <a:defRPr sz="2533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 flipH="1">
            <a:off x="10236981" y="675619"/>
            <a:ext cx="2667904" cy="559607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7716648" y="1369769"/>
            <a:ext cx="1376077" cy="39625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-856576" y="-13"/>
            <a:ext cx="2409787" cy="693945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9841981" y="2622401"/>
            <a:ext cx="1729849" cy="498123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163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"/>
          <p:cNvSpPr txBox="1">
            <a:spLocks noGrp="1"/>
          </p:cNvSpPr>
          <p:nvPr>
            <p:ph type="subTitle" idx="1"/>
          </p:nvPr>
        </p:nvSpPr>
        <p:spPr>
          <a:xfrm>
            <a:off x="2881600" y="1426300"/>
            <a:ext cx="6428800" cy="8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20"/>
          <p:cNvSpPr/>
          <p:nvPr/>
        </p:nvSpPr>
        <p:spPr>
          <a:xfrm rot="10800000">
            <a:off x="-33" y="1125213"/>
            <a:ext cx="12192076" cy="862808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0" name="Google Shape;400;p20"/>
          <p:cNvSpPr/>
          <p:nvPr/>
        </p:nvSpPr>
        <p:spPr>
          <a:xfrm rot="10800000">
            <a:off x="-33" y="3263868"/>
            <a:ext cx="12192076" cy="1403045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1" name="Google Shape;401;p20"/>
          <p:cNvSpPr/>
          <p:nvPr/>
        </p:nvSpPr>
        <p:spPr>
          <a:xfrm rot="10800000">
            <a:off x="-33" y="2202375"/>
            <a:ext cx="12192076" cy="863380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2" name="Google Shape;402;p20"/>
          <p:cNvSpPr/>
          <p:nvPr/>
        </p:nvSpPr>
        <p:spPr>
          <a:xfrm>
            <a:off x="-33" y="5387517"/>
            <a:ext cx="12192076" cy="863952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3" name="Google Shape;403;p20"/>
          <p:cNvSpPr/>
          <p:nvPr/>
        </p:nvSpPr>
        <p:spPr>
          <a:xfrm>
            <a:off x="-33" y="4326770"/>
            <a:ext cx="12192076" cy="1402617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4" name="Google Shape;404;p20"/>
          <p:cNvSpPr txBox="1">
            <a:spLocks noGrp="1"/>
          </p:cNvSpPr>
          <p:nvPr>
            <p:ph type="title"/>
          </p:nvPr>
        </p:nvSpPr>
        <p:spPr>
          <a:xfrm>
            <a:off x="960000" y="62702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64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1"/>
          <p:cNvSpPr/>
          <p:nvPr/>
        </p:nvSpPr>
        <p:spPr>
          <a:xfrm>
            <a:off x="-33" y="5388660"/>
            <a:ext cx="12192076" cy="862808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7" name="Google Shape;407;p21"/>
          <p:cNvSpPr/>
          <p:nvPr/>
        </p:nvSpPr>
        <p:spPr>
          <a:xfrm>
            <a:off x="-33" y="2709768"/>
            <a:ext cx="12192076" cy="1403045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8" name="Google Shape;408;p21"/>
          <p:cNvSpPr/>
          <p:nvPr/>
        </p:nvSpPr>
        <p:spPr>
          <a:xfrm rot="10800000">
            <a:off x="-33" y="4294927"/>
            <a:ext cx="12192076" cy="863380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9" name="Google Shape;409;p21"/>
          <p:cNvSpPr/>
          <p:nvPr/>
        </p:nvSpPr>
        <p:spPr>
          <a:xfrm rot="10800000">
            <a:off x="-33" y="1125213"/>
            <a:ext cx="12192076" cy="863952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10" name="Google Shape;410;p21"/>
          <p:cNvSpPr/>
          <p:nvPr/>
        </p:nvSpPr>
        <p:spPr>
          <a:xfrm rot="10800000">
            <a:off x="-33" y="1647305"/>
            <a:ext cx="12192076" cy="1402617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11" name="Google Shape;411;p21"/>
          <p:cNvSpPr txBox="1">
            <a:spLocks noGrp="1"/>
          </p:cNvSpPr>
          <p:nvPr>
            <p:ph type="subTitle" idx="1"/>
          </p:nvPr>
        </p:nvSpPr>
        <p:spPr>
          <a:xfrm>
            <a:off x="1575233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86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933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2" name="Google Shape;412;p21"/>
          <p:cNvSpPr txBox="1">
            <a:spLocks noGrp="1"/>
          </p:cNvSpPr>
          <p:nvPr>
            <p:ph type="subTitle" idx="2"/>
          </p:nvPr>
        </p:nvSpPr>
        <p:spPr>
          <a:xfrm>
            <a:off x="6448400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86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933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3" name="Google Shape;413;p21"/>
          <p:cNvSpPr txBox="1">
            <a:spLocks noGrp="1"/>
          </p:cNvSpPr>
          <p:nvPr>
            <p:ph type="subTitle" idx="3"/>
          </p:nvPr>
        </p:nvSpPr>
        <p:spPr>
          <a:xfrm>
            <a:off x="1575233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21"/>
          <p:cNvSpPr txBox="1">
            <a:spLocks noGrp="1"/>
          </p:cNvSpPr>
          <p:nvPr>
            <p:ph type="subTitle" idx="4"/>
          </p:nvPr>
        </p:nvSpPr>
        <p:spPr>
          <a:xfrm>
            <a:off x="6448400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160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36"/>
          <p:cNvGrpSpPr/>
          <p:nvPr/>
        </p:nvGrpSpPr>
        <p:grpSpPr>
          <a:xfrm rot="10800000">
            <a:off x="-25" y="1057920"/>
            <a:ext cx="12192076" cy="4727221"/>
            <a:chOff x="240700" y="2458750"/>
            <a:chExt cx="2132675" cy="826900"/>
          </a:xfrm>
        </p:grpSpPr>
        <p:sp>
          <p:nvSpPr>
            <p:cNvPr id="900" name="Google Shape;900;p36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2" name="Google Shape;902;p36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36"/>
          <p:cNvGrpSpPr/>
          <p:nvPr/>
        </p:nvGrpSpPr>
        <p:grpSpPr>
          <a:xfrm>
            <a:off x="309450" y="5791605"/>
            <a:ext cx="993321" cy="994247"/>
            <a:chOff x="232084" y="4343700"/>
            <a:chExt cx="744991" cy="745685"/>
          </a:xfrm>
        </p:grpSpPr>
        <p:sp>
          <p:nvSpPr>
            <p:cNvPr id="906" name="Google Shape;906;p36"/>
            <p:cNvSpPr/>
            <p:nvPr/>
          </p:nvSpPr>
          <p:spPr>
            <a:xfrm>
              <a:off x="232084" y="4381560"/>
              <a:ext cx="623680" cy="707825"/>
            </a:xfrm>
            <a:custGeom>
              <a:avLst/>
              <a:gdLst/>
              <a:ahLst/>
              <a:cxnLst/>
              <a:rect l="l" t="t" r="r" b="b"/>
              <a:pathLst>
                <a:path w="2483" h="2818" extrusionOk="0">
                  <a:moveTo>
                    <a:pt x="440" y="0"/>
                  </a:moveTo>
                  <a:lnTo>
                    <a:pt x="983" y="1189"/>
                  </a:lnTo>
                  <a:lnTo>
                    <a:pt x="1" y="1836"/>
                  </a:lnTo>
                  <a:lnTo>
                    <a:pt x="983" y="1732"/>
                  </a:lnTo>
                  <a:lnTo>
                    <a:pt x="1086" y="2818"/>
                  </a:lnTo>
                  <a:lnTo>
                    <a:pt x="1422" y="1629"/>
                  </a:lnTo>
                  <a:lnTo>
                    <a:pt x="2482" y="2068"/>
                  </a:lnTo>
                  <a:lnTo>
                    <a:pt x="2482" y="2068"/>
                  </a:lnTo>
                  <a:lnTo>
                    <a:pt x="1733" y="1189"/>
                  </a:lnTo>
                  <a:lnTo>
                    <a:pt x="2275" y="336"/>
                  </a:lnTo>
                  <a:lnTo>
                    <a:pt x="2275" y="336"/>
                  </a:lnTo>
                  <a:lnTo>
                    <a:pt x="1293" y="983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561700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87597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9" name="Google Shape;909;p36"/>
          <p:cNvGrpSpPr/>
          <p:nvPr/>
        </p:nvGrpSpPr>
        <p:grpSpPr>
          <a:xfrm flipH="1">
            <a:off x="359192" y="453729"/>
            <a:ext cx="1072143" cy="935395"/>
            <a:chOff x="8107818" y="3826445"/>
            <a:chExt cx="804107" cy="701546"/>
          </a:xfrm>
        </p:grpSpPr>
        <p:sp>
          <p:nvSpPr>
            <p:cNvPr id="910" name="Google Shape;910;p36"/>
            <p:cNvSpPr/>
            <p:nvPr/>
          </p:nvSpPr>
          <p:spPr>
            <a:xfrm>
              <a:off x="8107818" y="3826445"/>
              <a:ext cx="675674" cy="701546"/>
            </a:xfrm>
            <a:custGeom>
              <a:avLst/>
              <a:gdLst/>
              <a:ahLst/>
              <a:cxnLst/>
              <a:rect l="l" t="t" r="r" b="b"/>
              <a:pathLst>
                <a:path w="2690" h="2793" extrusionOk="0">
                  <a:moveTo>
                    <a:pt x="983" y="0"/>
                  </a:moveTo>
                  <a:lnTo>
                    <a:pt x="1190" y="1293"/>
                  </a:lnTo>
                  <a:lnTo>
                    <a:pt x="1" y="1603"/>
                  </a:lnTo>
                  <a:lnTo>
                    <a:pt x="1086" y="1732"/>
                  </a:lnTo>
                  <a:lnTo>
                    <a:pt x="750" y="2792"/>
                  </a:lnTo>
                  <a:lnTo>
                    <a:pt x="1526" y="1732"/>
                  </a:lnTo>
                  <a:lnTo>
                    <a:pt x="2379" y="2482"/>
                  </a:lnTo>
                  <a:lnTo>
                    <a:pt x="1939" y="1500"/>
                  </a:lnTo>
                  <a:lnTo>
                    <a:pt x="2689" y="854"/>
                  </a:lnTo>
                  <a:lnTo>
                    <a:pt x="2689" y="854"/>
                  </a:lnTo>
                  <a:lnTo>
                    <a:pt x="1629" y="119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810782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8810825" y="44051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13" name="Google Shape;913;p36"/>
          <p:cNvGrpSpPr/>
          <p:nvPr/>
        </p:nvGrpSpPr>
        <p:grpSpPr>
          <a:xfrm flipH="1">
            <a:off x="10398102" y="5678853"/>
            <a:ext cx="951737" cy="1176355"/>
            <a:chOff x="1191373" y="4259140"/>
            <a:chExt cx="713803" cy="882266"/>
          </a:xfrm>
        </p:grpSpPr>
        <p:sp>
          <p:nvSpPr>
            <p:cNvPr id="914" name="Google Shape;914;p36"/>
            <p:cNvSpPr/>
            <p:nvPr/>
          </p:nvSpPr>
          <p:spPr>
            <a:xfrm rot="-1032883">
              <a:off x="1353515" y="4567384"/>
              <a:ext cx="342785" cy="514206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5" name="Google Shape;915;p36"/>
            <p:cNvSpPr/>
            <p:nvPr/>
          </p:nvSpPr>
          <p:spPr>
            <a:xfrm rot="-1032883">
              <a:off x="1428108" y="4316812"/>
              <a:ext cx="438868" cy="324594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6" name="Google Shape;916;p36"/>
            <p:cNvSpPr/>
            <p:nvPr/>
          </p:nvSpPr>
          <p:spPr>
            <a:xfrm rot="-1032883">
              <a:off x="1517746" y="4573606"/>
              <a:ext cx="114380" cy="114386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7" name="Google Shape;917;p36"/>
            <p:cNvSpPr/>
            <p:nvPr/>
          </p:nvSpPr>
          <p:spPr>
            <a:xfrm rot="-1032883">
              <a:off x="1422164" y="4810247"/>
              <a:ext cx="276579" cy="219401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1191373" y="5011730"/>
              <a:ext cx="559982" cy="129675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19" name="Google Shape;919;p36"/>
          <p:cNvSpPr/>
          <p:nvPr/>
        </p:nvSpPr>
        <p:spPr>
          <a:xfrm flipH="1">
            <a:off x="359216" y="3187585"/>
            <a:ext cx="1994085" cy="57424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0" name="Google Shape;920;p36"/>
          <p:cNvSpPr/>
          <p:nvPr/>
        </p:nvSpPr>
        <p:spPr>
          <a:xfrm flipH="1">
            <a:off x="9102480" y="1213218"/>
            <a:ext cx="1994085" cy="57424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85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oogle Shape;922;p37"/>
          <p:cNvGrpSpPr/>
          <p:nvPr/>
        </p:nvGrpSpPr>
        <p:grpSpPr>
          <a:xfrm rot="10800000">
            <a:off x="11" y="1061485"/>
            <a:ext cx="12192076" cy="4882291"/>
            <a:chOff x="240700" y="1004675"/>
            <a:chExt cx="2132675" cy="854025"/>
          </a:xfrm>
        </p:grpSpPr>
        <p:sp>
          <p:nvSpPr>
            <p:cNvPr id="923" name="Google Shape;923;p37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28" name="Google Shape;928;p37"/>
          <p:cNvSpPr/>
          <p:nvPr/>
        </p:nvSpPr>
        <p:spPr>
          <a:xfrm flipH="1">
            <a:off x="3153081" y="675619"/>
            <a:ext cx="2667904" cy="559607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9" name="Google Shape;929;p37"/>
          <p:cNvSpPr/>
          <p:nvPr/>
        </p:nvSpPr>
        <p:spPr>
          <a:xfrm flipH="1">
            <a:off x="632748" y="1369769"/>
            <a:ext cx="1376077" cy="39625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30" name="Google Shape;930;p37"/>
          <p:cNvSpPr/>
          <p:nvPr/>
        </p:nvSpPr>
        <p:spPr>
          <a:xfrm flipH="1">
            <a:off x="2758081" y="2622401"/>
            <a:ext cx="1729849" cy="498123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931" name="Google Shape;931;p37"/>
          <p:cNvGrpSpPr/>
          <p:nvPr/>
        </p:nvGrpSpPr>
        <p:grpSpPr>
          <a:xfrm flipH="1">
            <a:off x="9360569" y="5404496"/>
            <a:ext cx="2540223" cy="1450712"/>
            <a:chOff x="-3763673" y="2607529"/>
            <a:chExt cx="2515736" cy="1436728"/>
          </a:xfrm>
        </p:grpSpPr>
        <p:sp>
          <p:nvSpPr>
            <p:cNvPr id="932" name="Google Shape;932;p37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3" name="Google Shape;933;p37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4" name="Google Shape;934;p37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5" name="Google Shape;935;p37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6" name="Google Shape;936;p37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7" name="Google Shape;937;p37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8" name="Google Shape;938;p37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9" name="Google Shape;939;p37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0" name="Google Shape;940;p37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1" name="Google Shape;941;p37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634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38"/>
          <p:cNvGrpSpPr/>
          <p:nvPr/>
        </p:nvGrpSpPr>
        <p:grpSpPr>
          <a:xfrm>
            <a:off x="-25" y="1057920"/>
            <a:ext cx="12192076" cy="4727221"/>
            <a:chOff x="240700" y="2458750"/>
            <a:chExt cx="2132675" cy="826900"/>
          </a:xfrm>
        </p:grpSpPr>
        <p:sp>
          <p:nvSpPr>
            <p:cNvPr id="944" name="Google Shape;944;p38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5" name="Google Shape;945;p38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6" name="Google Shape;946;p38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7" name="Google Shape;947;p38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8" name="Google Shape;948;p38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49" name="Google Shape;949;p38"/>
          <p:cNvGrpSpPr/>
          <p:nvPr/>
        </p:nvGrpSpPr>
        <p:grpSpPr>
          <a:xfrm flipH="1">
            <a:off x="536357" y="2413564"/>
            <a:ext cx="11032447" cy="1191765"/>
            <a:chOff x="-624307" y="1816938"/>
            <a:chExt cx="9603452" cy="1037401"/>
          </a:xfrm>
        </p:grpSpPr>
        <p:sp>
          <p:nvSpPr>
            <p:cNvPr id="950" name="Google Shape;950;p38"/>
            <p:cNvSpPr/>
            <p:nvPr/>
          </p:nvSpPr>
          <p:spPr>
            <a:xfrm>
              <a:off x="7947087" y="2557150"/>
              <a:ext cx="1032058" cy="297188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1" name="Google Shape;951;p38"/>
            <p:cNvSpPr/>
            <p:nvPr/>
          </p:nvSpPr>
          <p:spPr>
            <a:xfrm flipH="1">
              <a:off x="6861573" y="1816938"/>
              <a:ext cx="1807340" cy="520459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2" name="Google Shape;952;p38"/>
            <p:cNvSpPr/>
            <p:nvPr/>
          </p:nvSpPr>
          <p:spPr>
            <a:xfrm>
              <a:off x="-624307" y="1942454"/>
              <a:ext cx="2589338" cy="745664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53" name="Google Shape;953;p38"/>
          <p:cNvGrpSpPr/>
          <p:nvPr/>
        </p:nvGrpSpPr>
        <p:grpSpPr>
          <a:xfrm flipH="1">
            <a:off x="336689" y="127193"/>
            <a:ext cx="11573121" cy="1683920"/>
            <a:chOff x="215334" y="102170"/>
            <a:chExt cx="8679841" cy="1262940"/>
          </a:xfrm>
        </p:grpSpPr>
        <p:grpSp>
          <p:nvGrpSpPr>
            <p:cNvPr id="954" name="Google Shape;954;p38"/>
            <p:cNvGrpSpPr/>
            <p:nvPr/>
          </p:nvGrpSpPr>
          <p:grpSpPr>
            <a:xfrm flipH="1">
              <a:off x="215334" y="619425"/>
              <a:ext cx="744991" cy="745685"/>
              <a:chOff x="215334" y="619425"/>
              <a:chExt cx="744991" cy="745685"/>
            </a:xfrm>
          </p:grpSpPr>
          <p:sp>
            <p:nvSpPr>
              <p:cNvPr id="955" name="Google Shape;955;p38"/>
              <p:cNvSpPr/>
              <p:nvPr/>
            </p:nvSpPr>
            <p:spPr>
              <a:xfrm>
                <a:off x="215334" y="657285"/>
                <a:ext cx="623680" cy="707825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2818" extrusionOk="0">
                    <a:moveTo>
                      <a:pt x="440" y="0"/>
                    </a:moveTo>
                    <a:lnTo>
                      <a:pt x="983" y="1189"/>
                    </a:lnTo>
                    <a:lnTo>
                      <a:pt x="1" y="1836"/>
                    </a:lnTo>
                    <a:lnTo>
                      <a:pt x="983" y="1732"/>
                    </a:lnTo>
                    <a:lnTo>
                      <a:pt x="1086" y="2818"/>
                    </a:lnTo>
                    <a:lnTo>
                      <a:pt x="1422" y="1629"/>
                    </a:lnTo>
                    <a:lnTo>
                      <a:pt x="2482" y="2068"/>
                    </a:lnTo>
                    <a:lnTo>
                      <a:pt x="2482" y="2068"/>
                    </a:lnTo>
                    <a:lnTo>
                      <a:pt x="1733" y="1189"/>
                    </a:lnTo>
                    <a:lnTo>
                      <a:pt x="2275" y="336"/>
                    </a:lnTo>
                    <a:lnTo>
                      <a:pt x="2275" y="336"/>
                    </a:lnTo>
                    <a:lnTo>
                      <a:pt x="1293" y="983"/>
                    </a:lnTo>
                    <a:lnTo>
                      <a:pt x="4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8"/>
              <p:cNvSpPr/>
              <p:nvPr/>
            </p:nvSpPr>
            <p:spPr>
              <a:xfrm>
                <a:off x="544950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38"/>
              <p:cNvSpPr/>
              <p:nvPr/>
            </p:nvSpPr>
            <p:spPr>
              <a:xfrm>
                <a:off x="859225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8" name="Google Shape;958;p38"/>
            <p:cNvGrpSpPr/>
            <p:nvPr/>
          </p:nvGrpSpPr>
          <p:grpSpPr>
            <a:xfrm>
              <a:off x="8091068" y="102170"/>
              <a:ext cx="804107" cy="701546"/>
              <a:chOff x="8091068" y="102170"/>
              <a:chExt cx="804107" cy="701546"/>
            </a:xfrm>
          </p:grpSpPr>
          <p:sp>
            <p:nvSpPr>
              <p:cNvPr id="959" name="Google Shape;959;p38"/>
              <p:cNvSpPr/>
              <p:nvPr/>
            </p:nvSpPr>
            <p:spPr>
              <a:xfrm flipH="1">
                <a:off x="8219501" y="102170"/>
                <a:ext cx="675674" cy="701546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2793" extrusionOk="0">
                    <a:moveTo>
                      <a:pt x="983" y="0"/>
                    </a:moveTo>
                    <a:lnTo>
                      <a:pt x="1190" y="1293"/>
                    </a:lnTo>
                    <a:lnTo>
                      <a:pt x="1" y="1603"/>
                    </a:lnTo>
                    <a:lnTo>
                      <a:pt x="1086" y="1732"/>
                    </a:lnTo>
                    <a:lnTo>
                      <a:pt x="750" y="2792"/>
                    </a:lnTo>
                    <a:lnTo>
                      <a:pt x="1526" y="1732"/>
                    </a:lnTo>
                    <a:lnTo>
                      <a:pt x="2379" y="2482"/>
                    </a:lnTo>
                    <a:lnTo>
                      <a:pt x="1939" y="1500"/>
                    </a:lnTo>
                    <a:lnTo>
                      <a:pt x="2689" y="854"/>
                    </a:lnTo>
                    <a:lnTo>
                      <a:pt x="2689" y="854"/>
                    </a:lnTo>
                    <a:lnTo>
                      <a:pt x="1629" y="1190"/>
                    </a:lnTo>
                    <a:lnTo>
                      <a:pt x="9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8"/>
              <p:cNvSpPr/>
              <p:nvPr/>
            </p:nvSpPr>
            <p:spPr>
              <a:xfrm flipH="1">
                <a:off x="8794068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8"/>
              <p:cNvSpPr/>
              <p:nvPr/>
            </p:nvSpPr>
            <p:spPr>
              <a:xfrm flipH="1">
                <a:off x="8091068" y="6808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3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62" name="Google Shape;962;p38"/>
          <p:cNvGrpSpPr/>
          <p:nvPr/>
        </p:nvGrpSpPr>
        <p:grpSpPr>
          <a:xfrm>
            <a:off x="4782483" y="5404496"/>
            <a:ext cx="2540223" cy="1450712"/>
            <a:chOff x="-3763673" y="2607529"/>
            <a:chExt cx="2515736" cy="1436728"/>
          </a:xfrm>
        </p:grpSpPr>
        <p:sp>
          <p:nvSpPr>
            <p:cNvPr id="963" name="Google Shape;963;p38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4" name="Google Shape;964;p38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5" name="Google Shape;965;p38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6" name="Google Shape;966;p38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7" name="Google Shape;967;p38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8" name="Google Shape;968;p38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9" name="Google Shape;969;p38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0" name="Google Shape;970;p38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866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B1CF2E77-4E87-4338-A6B2-93E833A84A3C}" type="datetimeFigureOut">
              <a:rPr kumimoji="0" lang="en-US" sz="1867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5/29/2023</a:t>
            </a:fld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796E19DA-92E0-4635-8627-DEB5FDE3EBA8}" type="slidenum">
              <a:rPr kumimoji="0" lang="en-US" sz="1867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93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4" name="Google Shape;54;p2"/>
          <p:cNvSpPr/>
          <p:nvPr/>
        </p:nvSpPr>
        <p:spPr>
          <a:xfrm rot="-30003" flipH="1">
            <a:off x="1329465" y="868634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 rot="268">
            <a:off x="959999" y="2209867"/>
            <a:ext cx="10272000" cy="2682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 rot="-59909">
            <a:off x="3551472" y="4670433"/>
            <a:ext cx="5486033" cy="60928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652371" y="5386380"/>
            <a:ext cx="1782303" cy="841249"/>
            <a:chOff x="157977" y="4219508"/>
            <a:chExt cx="1336727" cy="630937"/>
          </a:xfrm>
        </p:grpSpPr>
        <p:sp>
          <p:nvSpPr>
            <p:cNvPr id="58" name="Google Shape;58;p2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 rot="500999">
            <a:off x="9674368" y="5350754"/>
            <a:ext cx="1824965" cy="912497"/>
            <a:chOff x="6697867" y="-312822"/>
            <a:chExt cx="786877" cy="390023"/>
          </a:xfrm>
        </p:grpSpPr>
        <p:sp>
          <p:nvSpPr>
            <p:cNvPr id="66" name="Google Shape;66;p2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139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75" name="Google Shape;75;p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9" name="Google Shape;119;p3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 rot="-1339">
            <a:off x="960002" y="2332361"/>
            <a:ext cx="10272001" cy="1828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5120573" y="727830"/>
            <a:ext cx="1950863" cy="195087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2" name="Google Shape;122;p3"/>
          <p:cNvSpPr txBox="1">
            <a:spLocks noGrp="1"/>
          </p:cNvSpPr>
          <p:nvPr>
            <p:ph type="subTitle" idx="1"/>
          </p:nvPr>
        </p:nvSpPr>
        <p:spPr>
          <a:xfrm rot="-29827">
            <a:off x="3352901" y="3894237"/>
            <a:ext cx="5486207" cy="60962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90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74" name="Google Shape;174;p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8" name="Google Shape;218;p5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219;p5"/>
          <p:cNvSpPr txBox="1">
            <a:spLocks noGrp="1"/>
          </p:cNvSpPr>
          <p:nvPr>
            <p:ph type="subTitle" idx="1"/>
          </p:nvPr>
        </p:nvSpPr>
        <p:spPr>
          <a:xfrm rot="-59916">
            <a:off x="1708509" y="3429062"/>
            <a:ext cx="3901792" cy="609289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0" name="Google Shape;220;p5"/>
          <p:cNvSpPr txBox="1">
            <a:spLocks noGrp="1"/>
          </p:cNvSpPr>
          <p:nvPr>
            <p:ph type="subTitle" idx="2"/>
          </p:nvPr>
        </p:nvSpPr>
        <p:spPr>
          <a:xfrm rot="-59916">
            <a:off x="6581643" y="3395162"/>
            <a:ext cx="3901792" cy="609289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" name="Google Shape;221;p5"/>
          <p:cNvSpPr txBox="1">
            <a:spLocks noGrp="1"/>
          </p:cNvSpPr>
          <p:nvPr>
            <p:ph type="subTitle" idx="3"/>
          </p:nvPr>
        </p:nvSpPr>
        <p:spPr>
          <a:xfrm>
            <a:off x="1708600" y="403861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"/>
          <p:cNvSpPr txBox="1">
            <a:spLocks noGrp="1"/>
          </p:cNvSpPr>
          <p:nvPr>
            <p:ph type="subTitle" idx="4"/>
          </p:nvPr>
        </p:nvSpPr>
        <p:spPr>
          <a:xfrm>
            <a:off x="6581767" y="403861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"/>
          <p:cNvSpPr txBox="1">
            <a:spLocks noGrp="1"/>
          </p:cNvSpPr>
          <p:nvPr>
            <p:ph type="title"/>
          </p:nvPr>
        </p:nvSpPr>
        <p:spPr>
          <a:xfrm rot="-30146">
            <a:off x="2743273" y="595571"/>
            <a:ext cx="6705457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5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323" name="Google Shape;323;p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7" name="Google Shape;367;p8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68" name="Google Shape;368;p8"/>
          <p:cNvSpPr txBox="1">
            <a:spLocks noGrp="1"/>
          </p:cNvSpPr>
          <p:nvPr>
            <p:ph type="title"/>
          </p:nvPr>
        </p:nvSpPr>
        <p:spPr>
          <a:xfrm rot="-60073">
            <a:off x="487489" y="2209673"/>
            <a:ext cx="11216912" cy="243876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369" name="Google Shape;369;p8"/>
          <p:cNvGrpSpPr/>
          <p:nvPr/>
        </p:nvGrpSpPr>
        <p:grpSpPr>
          <a:xfrm flipH="1">
            <a:off x="5204783" y="5217852"/>
            <a:ext cx="1782303" cy="920160"/>
            <a:chOff x="157977" y="4282239"/>
            <a:chExt cx="1336727" cy="690120"/>
          </a:xfrm>
        </p:grpSpPr>
        <p:sp>
          <p:nvSpPr>
            <p:cNvPr id="370" name="Google Shape;370;p8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96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9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379" name="Google Shape;379;p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3" name="Google Shape;423;p9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4" name="Google Shape;424;p9"/>
          <p:cNvSpPr txBox="1">
            <a:spLocks noGrp="1"/>
          </p:cNvSpPr>
          <p:nvPr>
            <p:ph type="title"/>
          </p:nvPr>
        </p:nvSpPr>
        <p:spPr>
          <a:xfrm rot="-60216">
            <a:off x="957545" y="2018057"/>
            <a:ext cx="10276776" cy="2529983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1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5" name="Google Shape;425;p9"/>
          <p:cNvSpPr txBox="1">
            <a:spLocks noGrp="1"/>
          </p:cNvSpPr>
          <p:nvPr>
            <p:ph type="subTitle" idx="1"/>
          </p:nvPr>
        </p:nvSpPr>
        <p:spPr>
          <a:xfrm rot="-60089">
            <a:off x="2743277" y="4233279"/>
            <a:ext cx="6705424" cy="97535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9"/>
          <p:cNvGrpSpPr/>
          <p:nvPr/>
        </p:nvGrpSpPr>
        <p:grpSpPr>
          <a:xfrm flipH="1">
            <a:off x="9753033" y="5296746"/>
            <a:ext cx="1782303" cy="841249"/>
            <a:chOff x="157977" y="4219508"/>
            <a:chExt cx="1336727" cy="630937"/>
          </a:xfrm>
        </p:grpSpPr>
        <p:sp>
          <p:nvSpPr>
            <p:cNvPr id="427" name="Google Shape;427;p9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9"/>
          <p:cNvGrpSpPr/>
          <p:nvPr/>
        </p:nvGrpSpPr>
        <p:grpSpPr>
          <a:xfrm rot="-500985" flipH="1">
            <a:off x="852338" y="747755"/>
            <a:ext cx="1463047" cy="731535"/>
            <a:chOff x="6697867" y="-312822"/>
            <a:chExt cx="786877" cy="390023"/>
          </a:xfrm>
        </p:grpSpPr>
        <p:sp>
          <p:nvSpPr>
            <p:cNvPr id="435" name="Google Shape;435;p9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61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543" name="Google Shape;543;p1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1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1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1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1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1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7" name="Google Shape;577;p1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1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1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1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1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1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1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1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1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1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87" name="Google Shape;587;p11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8" name="Google Shape;588;p11"/>
          <p:cNvSpPr txBox="1">
            <a:spLocks noGrp="1"/>
          </p:cNvSpPr>
          <p:nvPr>
            <p:ph type="title" hasCustomPrompt="1"/>
          </p:nvPr>
        </p:nvSpPr>
        <p:spPr>
          <a:xfrm>
            <a:off x="609600" y="2139284"/>
            <a:ext cx="10972800" cy="2255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89" name="Google Shape;589;p11"/>
          <p:cNvSpPr txBox="1">
            <a:spLocks noGrp="1"/>
          </p:cNvSpPr>
          <p:nvPr>
            <p:ph type="subTitle" idx="1"/>
          </p:nvPr>
        </p:nvSpPr>
        <p:spPr>
          <a:xfrm rot="-60089">
            <a:off x="2743299" y="3912031"/>
            <a:ext cx="6705424" cy="95134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41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593" name="Google Shape;593;p1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1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1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1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1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1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9" name="Google Shape;599;p1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0" name="Google Shape;600;p1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1" name="Google Shape;601;p1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2" name="Google Shape;602;p1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3" name="Google Shape;603;p1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4" name="Google Shape;604;p1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1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" name="Google Shape;606;p1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7" name="Google Shape;607;p1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8" name="Google Shape;608;p1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9" name="Google Shape;609;p1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0" name="Google Shape;610;p1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1" name="Google Shape;611;p1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2" name="Google Shape;612;p1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3" name="Google Shape;613;p1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" name="Google Shape;614;p1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1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1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1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1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9" name="Google Shape;619;p1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1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1" name="Google Shape;621;p1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2" name="Google Shape;622;p1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3" name="Google Shape;623;p1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4" name="Google Shape;624;p1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5" name="Google Shape;625;p1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6" name="Google Shape;626;p1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7" name="Google Shape;627;p1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8" name="Google Shape;628;p1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9" name="Google Shape;629;p1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1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1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1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" name="Google Shape;633;p1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4" name="Google Shape;634;p1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5" name="Google Shape;635;p1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6" name="Google Shape;636;p1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37" name="Google Shape;637;p13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8" name="Google Shape;638;p13"/>
          <p:cNvSpPr txBox="1">
            <a:spLocks noGrp="1"/>
          </p:cNvSpPr>
          <p:nvPr>
            <p:ph type="subTitle" idx="1"/>
          </p:nvPr>
        </p:nvSpPr>
        <p:spPr>
          <a:xfrm rot="-66132">
            <a:off x="2803936" y="1974959"/>
            <a:ext cx="2682496" cy="1843477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9" name="Google Shape;639;p13"/>
          <p:cNvSpPr txBox="1">
            <a:spLocks noGrp="1"/>
          </p:cNvSpPr>
          <p:nvPr>
            <p:ph type="subTitle" idx="2"/>
          </p:nvPr>
        </p:nvSpPr>
        <p:spPr>
          <a:xfrm rot="-66132">
            <a:off x="6705553" y="4047760"/>
            <a:ext cx="2682496" cy="1843477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40" name="Google Shape;640;p13"/>
          <p:cNvSpPr txBox="1">
            <a:spLocks noGrp="1"/>
          </p:cNvSpPr>
          <p:nvPr>
            <p:ph type="subTitle" idx="3"/>
          </p:nvPr>
        </p:nvSpPr>
        <p:spPr>
          <a:xfrm>
            <a:off x="5502184" y="222249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13"/>
          <p:cNvSpPr txBox="1">
            <a:spLocks noGrp="1"/>
          </p:cNvSpPr>
          <p:nvPr>
            <p:ph type="subTitle" idx="4"/>
          </p:nvPr>
        </p:nvSpPr>
        <p:spPr>
          <a:xfrm>
            <a:off x="2788200" y="4295297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13"/>
          <p:cNvSpPr txBox="1">
            <a:spLocks noGrp="1"/>
          </p:cNvSpPr>
          <p:nvPr>
            <p:ph type="title"/>
          </p:nvPr>
        </p:nvSpPr>
        <p:spPr>
          <a:xfrm rot="-30146">
            <a:off x="2743273" y="595571"/>
            <a:ext cx="6705457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259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693" name="Google Shape;693;p1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" name="Google Shape;694;p1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1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1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1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8" name="Google Shape;698;p1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1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1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1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1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1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1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1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1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1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1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1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1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1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1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1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1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1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1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1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1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1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1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1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2" name="Google Shape;722;p1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3" name="Google Shape;723;p1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4" name="Google Shape;724;p1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" name="Google Shape;725;p1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6" name="Google Shape;726;p1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7" name="Google Shape;727;p1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8" name="Google Shape;728;p1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9" name="Google Shape;729;p1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0" name="Google Shape;730;p1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1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2" name="Google Shape;732;p1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3" name="Google Shape;733;p1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4" name="Google Shape;734;p1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1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1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37" name="Google Shape;737;p15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38" name="Google Shape;738;p15"/>
          <p:cNvSpPr txBox="1">
            <a:spLocks noGrp="1"/>
          </p:cNvSpPr>
          <p:nvPr>
            <p:ph type="title"/>
          </p:nvPr>
        </p:nvSpPr>
        <p:spPr>
          <a:xfrm rot="-2406">
            <a:off x="2402349" y="2587677"/>
            <a:ext cx="9144003" cy="12192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39" name="Google Shape;739;p15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653904" y="2209752"/>
            <a:ext cx="1950863" cy="24384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40" name="Google Shape;740;p15"/>
          <p:cNvSpPr txBox="1">
            <a:spLocks noGrp="1"/>
          </p:cNvSpPr>
          <p:nvPr>
            <p:ph type="subTitle" idx="1"/>
          </p:nvPr>
        </p:nvSpPr>
        <p:spPr>
          <a:xfrm rot="-29710">
            <a:off x="2478596" y="3703633"/>
            <a:ext cx="6341037" cy="6096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1" name="Google Shape;741;p15"/>
          <p:cNvGrpSpPr/>
          <p:nvPr/>
        </p:nvGrpSpPr>
        <p:grpSpPr>
          <a:xfrm flipH="1">
            <a:off x="9884450" y="5137419"/>
            <a:ext cx="1782303" cy="920160"/>
            <a:chOff x="157977" y="4282239"/>
            <a:chExt cx="1336727" cy="690120"/>
          </a:xfrm>
        </p:grpSpPr>
        <p:sp>
          <p:nvSpPr>
            <p:cNvPr id="742" name="Google Shape;742;p15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99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16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751" name="Google Shape;751;p1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2" name="Google Shape;752;p1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3" name="Google Shape;753;p1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4" name="Google Shape;754;p1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5" name="Google Shape;755;p1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6" name="Google Shape;756;p1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7" name="Google Shape;757;p1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8" name="Google Shape;758;p1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9" name="Google Shape;759;p1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0" name="Google Shape;760;p1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1" name="Google Shape;761;p1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2" name="Google Shape;762;p1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3" name="Google Shape;763;p1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4" name="Google Shape;764;p1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5" name="Google Shape;765;p1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6" name="Google Shape;766;p1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7" name="Google Shape;767;p1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8" name="Google Shape;768;p1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9" name="Google Shape;769;p1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1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1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1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3" name="Google Shape;773;p1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4" name="Google Shape;774;p1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1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1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1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1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1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0" name="Google Shape;780;p1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1" name="Google Shape;781;p1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2" name="Google Shape;782;p1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3" name="Google Shape;783;p1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4" name="Google Shape;784;p1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5" name="Google Shape;785;p1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6" name="Google Shape;786;p1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7" name="Google Shape;787;p1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8" name="Google Shape;788;p1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9" name="Google Shape;789;p1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0" name="Google Shape;790;p1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1" name="Google Shape;791;p1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2" name="Google Shape;792;p1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3" name="Google Shape;793;p1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4" name="Google Shape;794;p1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5" name="Google Shape;795;p16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96" name="Google Shape;796;p16"/>
          <p:cNvSpPr txBox="1">
            <a:spLocks noGrp="1"/>
          </p:cNvSpPr>
          <p:nvPr>
            <p:ph type="title"/>
          </p:nvPr>
        </p:nvSpPr>
        <p:spPr>
          <a:xfrm rot="-2406">
            <a:off x="638817" y="2587677"/>
            <a:ext cx="9144003" cy="12192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97" name="Google Shape;797;p16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9584738" y="2209752"/>
            <a:ext cx="1950863" cy="24384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98" name="Google Shape;798;p16"/>
          <p:cNvSpPr txBox="1">
            <a:spLocks noGrp="1"/>
          </p:cNvSpPr>
          <p:nvPr>
            <p:ph type="subTitle" idx="1"/>
          </p:nvPr>
        </p:nvSpPr>
        <p:spPr>
          <a:xfrm rot="-29710">
            <a:off x="3370072" y="3703633"/>
            <a:ext cx="6341037" cy="6096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99" name="Google Shape;799;p16"/>
          <p:cNvGrpSpPr/>
          <p:nvPr/>
        </p:nvGrpSpPr>
        <p:grpSpPr>
          <a:xfrm>
            <a:off x="536135" y="5194012"/>
            <a:ext cx="1782303" cy="920160"/>
            <a:chOff x="157977" y="4282239"/>
            <a:chExt cx="1336727" cy="690120"/>
          </a:xfrm>
        </p:grpSpPr>
        <p:sp>
          <p:nvSpPr>
            <p:cNvPr id="800" name="Google Shape;800;p16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1320834" y="44032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528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7" name="Google Shape;807;p17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808" name="Google Shape;808;p1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9" name="Google Shape;809;p1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0" name="Google Shape;810;p1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1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2" name="Google Shape;812;p1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3" name="Google Shape;813;p1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4" name="Google Shape;814;p1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5" name="Google Shape;815;p1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6" name="Google Shape;816;p1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7" name="Google Shape;817;p1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8" name="Google Shape;818;p1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1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1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1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1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1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1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1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1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1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1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1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1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1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1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3" name="Google Shape;833;p1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4" name="Google Shape;834;p1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5" name="Google Shape;835;p1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836;p1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7" name="Google Shape;837;p1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8" name="Google Shape;838;p1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1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1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1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2" name="Google Shape;842;p1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1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4" name="Google Shape;844;p1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5" name="Google Shape;845;p1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6" name="Google Shape;846;p1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1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8" name="Google Shape;848;p1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9" name="Google Shape;849;p1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1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1" name="Google Shape;851;p1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52" name="Google Shape;852;p17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53" name="Google Shape;853;p17"/>
          <p:cNvSpPr txBox="1">
            <a:spLocks noGrp="1"/>
          </p:cNvSpPr>
          <p:nvPr>
            <p:ph type="title"/>
          </p:nvPr>
        </p:nvSpPr>
        <p:spPr>
          <a:xfrm>
            <a:off x="9600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4" name="Google Shape;854;p17"/>
          <p:cNvSpPr txBox="1">
            <a:spLocks noGrp="1"/>
          </p:cNvSpPr>
          <p:nvPr>
            <p:ph type="title" idx="2" hasCustomPrompt="1"/>
          </p:nvPr>
        </p:nvSpPr>
        <p:spPr>
          <a:xfrm rot="-121265">
            <a:off x="2030179" y="1630582"/>
            <a:ext cx="975407" cy="975407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5" name="Google Shape;855;p17"/>
          <p:cNvSpPr txBox="1">
            <a:spLocks noGrp="1"/>
          </p:cNvSpPr>
          <p:nvPr>
            <p:ph type="subTitle" idx="1"/>
          </p:nvPr>
        </p:nvSpPr>
        <p:spPr>
          <a:xfrm>
            <a:off x="9600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17"/>
          <p:cNvSpPr txBox="1">
            <a:spLocks noGrp="1"/>
          </p:cNvSpPr>
          <p:nvPr>
            <p:ph type="title" idx="3"/>
          </p:nvPr>
        </p:nvSpPr>
        <p:spPr>
          <a:xfrm>
            <a:off x="45384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7" name="Google Shape;857;p17"/>
          <p:cNvSpPr txBox="1">
            <a:spLocks noGrp="1"/>
          </p:cNvSpPr>
          <p:nvPr>
            <p:ph type="title" idx="4" hasCustomPrompt="1"/>
          </p:nvPr>
        </p:nvSpPr>
        <p:spPr>
          <a:xfrm rot="-119856">
            <a:off x="5608386" y="1630786"/>
            <a:ext cx="975393" cy="975393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8" name="Google Shape;858;p17"/>
          <p:cNvSpPr txBox="1">
            <a:spLocks noGrp="1"/>
          </p:cNvSpPr>
          <p:nvPr>
            <p:ph type="subTitle" idx="5"/>
          </p:nvPr>
        </p:nvSpPr>
        <p:spPr>
          <a:xfrm>
            <a:off x="45384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9" name="Google Shape;859;p17"/>
          <p:cNvSpPr txBox="1">
            <a:spLocks noGrp="1"/>
          </p:cNvSpPr>
          <p:nvPr>
            <p:ph type="title" idx="6"/>
          </p:nvPr>
        </p:nvSpPr>
        <p:spPr>
          <a:xfrm>
            <a:off x="81168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0" name="Google Shape;860;p17"/>
          <p:cNvSpPr txBox="1">
            <a:spLocks noGrp="1"/>
          </p:cNvSpPr>
          <p:nvPr>
            <p:ph type="title" idx="7" hasCustomPrompt="1"/>
          </p:nvPr>
        </p:nvSpPr>
        <p:spPr>
          <a:xfrm rot="-119856">
            <a:off x="9186786" y="1630786"/>
            <a:ext cx="975393" cy="975393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1" name="Google Shape;861;p17"/>
          <p:cNvSpPr txBox="1">
            <a:spLocks noGrp="1"/>
          </p:cNvSpPr>
          <p:nvPr>
            <p:ph type="subTitle" idx="8"/>
          </p:nvPr>
        </p:nvSpPr>
        <p:spPr>
          <a:xfrm>
            <a:off x="81168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17"/>
          <p:cNvSpPr txBox="1">
            <a:spLocks noGrp="1"/>
          </p:cNvSpPr>
          <p:nvPr>
            <p:ph type="title" idx="9"/>
          </p:nvPr>
        </p:nvSpPr>
        <p:spPr>
          <a:xfrm>
            <a:off x="9600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3" name="Google Shape;863;p17"/>
          <p:cNvSpPr txBox="1">
            <a:spLocks noGrp="1"/>
          </p:cNvSpPr>
          <p:nvPr>
            <p:ph type="title" idx="13" hasCustomPrompt="1"/>
          </p:nvPr>
        </p:nvSpPr>
        <p:spPr>
          <a:xfrm rot="-119856">
            <a:off x="2029986" y="4013353"/>
            <a:ext cx="975393" cy="975393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4" name="Google Shape;864;p17"/>
          <p:cNvSpPr txBox="1">
            <a:spLocks noGrp="1"/>
          </p:cNvSpPr>
          <p:nvPr>
            <p:ph type="subTitle" idx="14"/>
          </p:nvPr>
        </p:nvSpPr>
        <p:spPr>
          <a:xfrm>
            <a:off x="9600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17"/>
          <p:cNvSpPr txBox="1">
            <a:spLocks noGrp="1"/>
          </p:cNvSpPr>
          <p:nvPr>
            <p:ph type="title" idx="15"/>
          </p:nvPr>
        </p:nvSpPr>
        <p:spPr>
          <a:xfrm>
            <a:off x="45384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6" name="Google Shape;866;p17"/>
          <p:cNvSpPr txBox="1">
            <a:spLocks noGrp="1"/>
          </p:cNvSpPr>
          <p:nvPr>
            <p:ph type="title" idx="16" hasCustomPrompt="1"/>
          </p:nvPr>
        </p:nvSpPr>
        <p:spPr>
          <a:xfrm rot="-119856">
            <a:off x="5608386" y="4013353"/>
            <a:ext cx="975393" cy="975393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7" name="Google Shape;867;p17"/>
          <p:cNvSpPr txBox="1">
            <a:spLocks noGrp="1"/>
          </p:cNvSpPr>
          <p:nvPr>
            <p:ph type="subTitle" idx="17"/>
          </p:nvPr>
        </p:nvSpPr>
        <p:spPr>
          <a:xfrm>
            <a:off x="45384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7"/>
          <p:cNvSpPr txBox="1">
            <a:spLocks noGrp="1"/>
          </p:cNvSpPr>
          <p:nvPr>
            <p:ph type="title" idx="18"/>
          </p:nvPr>
        </p:nvSpPr>
        <p:spPr>
          <a:xfrm>
            <a:off x="81168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9" name="Google Shape;869;p17"/>
          <p:cNvSpPr txBox="1">
            <a:spLocks noGrp="1"/>
          </p:cNvSpPr>
          <p:nvPr>
            <p:ph type="title" idx="19" hasCustomPrompt="1"/>
          </p:nvPr>
        </p:nvSpPr>
        <p:spPr>
          <a:xfrm rot="-119856">
            <a:off x="9186786" y="4013353"/>
            <a:ext cx="975393" cy="975393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70" name="Google Shape;870;p17"/>
          <p:cNvSpPr txBox="1">
            <a:spLocks noGrp="1"/>
          </p:cNvSpPr>
          <p:nvPr>
            <p:ph type="subTitle" idx="20"/>
          </p:nvPr>
        </p:nvSpPr>
        <p:spPr>
          <a:xfrm>
            <a:off x="81168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7"/>
          <p:cNvSpPr txBox="1">
            <a:spLocks noGrp="1"/>
          </p:cNvSpPr>
          <p:nvPr>
            <p:ph type="title" idx="21"/>
          </p:nvPr>
        </p:nvSpPr>
        <p:spPr>
          <a:xfrm rot="-30015">
            <a:off x="2957746" y="595318"/>
            <a:ext cx="6276639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72" name="Google Shape;872;p17"/>
          <p:cNvGrpSpPr/>
          <p:nvPr/>
        </p:nvGrpSpPr>
        <p:grpSpPr>
          <a:xfrm rot="10800000" flipH="1">
            <a:off x="674178" y="491869"/>
            <a:ext cx="1782303" cy="739649"/>
            <a:chOff x="157977" y="4295708"/>
            <a:chExt cx="1336727" cy="554737"/>
          </a:xfrm>
        </p:grpSpPr>
        <p:sp>
          <p:nvSpPr>
            <p:cNvPr id="873" name="Google Shape;873;p17"/>
            <p:cNvSpPr/>
            <p:nvPr/>
          </p:nvSpPr>
          <p:spPr>
            <a:xfrm rot="10800000" flipH="1"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4" name="Google Shape;874;p17"/>
            <p:cNvSpPr/>
            <p:nvPr/>
          </p:nvSpPr>
          <p:spPr>
            <a:xfrm rot="10800000" flipH="1">
              <a:off x="1320834" y="4487026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488008" y="43003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504410" y="42957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82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1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882" name="Google Shape;882;p1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3" name="Google Shape;883;p1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1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5" name="Google Shape;885;p1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6" name="Google Shape;886;p1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1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8" name="Google Shape;888;p1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9" name="Google Shape;889;p1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1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1" name="Google Shape;891;p1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2" name="Google Shape;892;p1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3" name="Google Shape;893;p1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1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5" name="Google Shape;895;p1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6" name="Google Shape;896;p1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7" name="Google Shape;897;p1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8" name="Google Shape;898;p1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9" name="Google Shape;899;p1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0" name="Google Shape;900;p1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1" name="Google Shape;901;p1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2" name="Google Shape;902;p1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3" name="Google Shape;903;p1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4" name="Google Shape;904;p1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5" name="Google Shape;905;p1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6" name="Google Shape;906;p1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7" name="Google Shape;907;p1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8" name="Google Shape;908;p1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9" name="Google Shape;909;p1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0" name="Google Shape;910;p1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1" name="Google Shape;911;p1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2" name="Google Shape;912;p1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3" name="Google Shape;913;p1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4" name="Google Shape;914;p1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5" name="Google Shape;915;p1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6" name="Google Shape;916;p1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7" name="Google Shape;917;p1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8" name="Google Shape;918;p1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9" name="Google Shape;919;p1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0" name="Google Shape;920;p1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1" name="Google Shape;921;p1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2" name="Google Shape;922;p1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3" name="Google Shape;923;p1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4" name="Google Shape;924;p1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5" name="Google Shape;925;p1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6" name="Google Shape;926;p18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7" name="Google Shape;927;p18"/>
          <p:cNvSpPr txBox="1">
            <a:spLocks noGrp="1"/>
          </p:cNvSpPr>
          <p:nvPr>
            <p:ph type="title"/>
          </p:nvPr>
        </p:nvSpPr>
        <p:spPr>
          <a:xfrm rot="-59885">
            <a:off x="3053409" y="4506019"/>
            <a:ext cx="6085323" cy="70890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28" name="Google Shape;928;p18"/>
          <p:cNvSpPr txBox="1">
            <a:spLocks noGrp="1"/>
          </p:cNvSpPr>
          <p:nvPr>
            <p:ph type="subTitle" idx="1"/>
          </p:nvPr>
        </p:nvSpPr>
        <p:spPr>
          <a:xfrm>
            <a:off x="609600" y="1913849"/>
            <a:ext cx="10972800" cy="29260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889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20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980" name="Google Shape;980;p2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1" name="Google Shape;981;p2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2" name="Google Shape;982;p2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3" name="Google Shape;983;p2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4" name="Google Shape;984;p2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5" name="Google Shape;985;p2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6" name="Google Shape;986;p2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7" name="Google Shape;987;p2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8" name="Google Shape;988;p2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9" name="Google Shape;989;p2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0" name="Google Shape;990;p2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2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2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3" name="Google Shape;993;p2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4" name="Google Shape;994;p2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6" name="Google Shape;996;p2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7" name="Google Shape;997;p2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8" name="Google Shape;998;p2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9" name="Google Shape;999;p2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0" name="Google Shape;1000;p2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1" name="Google Shape;1001;p2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2" name="Google Shape;1002;p2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3" name="Google Shape;1003;p2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4" name="Google Shape;1004;p2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5" name="Google Shape;1005;p2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6" name="Google Shape;1006;p2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8" name="Google Shape;1008;p2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2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0" name="Google Shape;1010;p2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1" name="Google Shape;1011;p2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2" name="Google Shape;1012;p2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3" name="Google Shape;1013;p2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4" name="Google Shape;1014;p2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5" name="Google Shape;1015;p2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6" name="Google Shape;1016;p2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7" name="Google Shape;1017;p2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8" name="Google Shape;1018;p2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9" name="Google Shape;1019;p2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0" name="Google Shape;1020;p2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1" name="Google Shape;1021;p2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2" name="Google Shape;1022;p2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3" name="Google Shape;1023;p2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24" name="Google Shape;1024;p20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25" name="Google Shape;1025;p20"/>
          <p:cNvSpPr txBox="1">
            <a:spLocks noGrp="1"/>
          </p:cNvSpPr>
          <p:nvPr>
            <p:ph type="subTitle" idx="1"/>
          </p:nvPr>
        </p:nvSpPr>
        <p:spPr>
          <a:xfrm>
            <a:off x="2682200" y="5650400"/>
            <a:ext cx="68276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6" name="Google Shape;1026;p20"/>
          <p:cNvSpPr txBox="1">
            <a:spLocks noGrp="1"/>
          </p:cNvSpPr>
          <p:nvPr>
            <p:ph type="title"/>
          </p:nvPr>
        </p:nvSpPr>
        <p:spPr>
          <a:xfrm rot="-30077">
            <a:off x="2621269" y="595659"/>
            <a:ext cx="694946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748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oogle Shape;1028;p2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29" name="Google Shape;1029;p2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0" name="Google Shape;1030;p2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2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2" name="Google Shape;1032;p2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2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2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2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2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2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2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2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2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2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2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2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73" name="Google Shape;1073;p21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74" name="Google Shape;1074;p21"/>
          <p:cNvSpPr txBox="1">
            <a:spLocks noGrp="1"/>
          </p:cNvSpPr>
          <p:nvPr>
            <p:ph type="subTitle" idx="1"/>
          </p:nvPr>
        </p:nvSpPr>
        <p:spPr>
          <a:xfrm>
            <a:off x="960000" y="2664367"/>
            <a:ext cx="35100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5" name="Google Shape;1075;p21"/>
          <p:cNvSpPr txBox="1">
            <a:spLocks noGrp="1"/>
          </p:cNvSpPr>
          <p:nvPr>
            <p:ph type="title"/>
          </p:nvPr>
        </p:nvSpPr>
        <p:spPr>
          <a:xfrm rot="-30035">
            <a:off x="943107" y="617815"/>
            <a:ext cx="5127796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008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7" name="Google Shape;1077;p2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78" name="Google Shape;1078;p2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9" name="Google Shape;1079;p2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2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8" name="Google Shape;1108;p2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9" name="Google Shape;1109;p2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0" name="Google Shape;1110;p2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1" name="Google Shape;1111;p2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2" name="Google Shape;1112;p2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3" name="Google Shape;1113;p2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4" name="Google Shape;1114;p2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5" name="Google Shape;1115;p2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6" name="Google Shape;1116;p2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7" name="Google Shape;1117;p2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8" name="Google Shape;1118;p2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9" name="Google Shape;1119;p2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0" name="Google Shape;1120;p2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22" name="Google Shape;1122;p22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23" name="Google Shape;1123;p22"/>
          <p:cNvSpPr txBox="1">
            <a:spLocks noGrp="1"/>
          </p:cNvSpPr>
          <p:nvPr>
            <p:ph type="subTitle" idx="1"/>
          </p:nvPr>
        </p:nvSpPr>
        <p:spPr>
          <a:xfrm>
            <a:off x="7943433" y="2666900"/>
            <a:ext cx="32884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22"/>
          <p:cNvSpPr txBox="1">
            <a:spLocks noGrp="1"/>
          </p:cNvSpPr>
          <p:nvPr>
            <p:ph type="title"/>
          </p:nvPr>
        </p:nvSpPr>
        <p:spPr>
          <a:xfrm rot="-30065">
            <a:off x="6092175" y="572707"/>
            <a:ext cx="5122596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347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2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127" name="Google Shape;1127;p2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8" name="Google Shape;1128;p2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9" name="Google Shape;1129;p2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2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2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4" name="Google Shape;1134;p2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5" name="Google Shape;1135;p2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2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8" name="Google Shape;1138;p2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9" name="Google Shape;1139;p2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2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2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2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2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2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5" name="Google Shape;1145;p2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2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2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2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2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0" name="Google Shape;1150;p2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1" name="Google Shape;1151;p2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2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3" name="Google Shape;1153;p2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4" name="Google Shape;1154;p2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2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6" name="Google Shape;1156;p2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7" name="Google Shape;1157;p2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2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9" name="Google Shape;1159;p2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2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1" name="Google Shape;1161;p2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2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2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2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2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6" name="Google Shape;1166;p2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2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2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2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0" name="Google Shape;1170;p2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71" name="Google Shape;1171;p23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72" name="Google Shape;1172;p23"/>
          <p:cNvSpPr txBox="1">
            <a:spLocks noGrp="1"/>
          </p:cNvSpPr>
          <p:nvPr>
            <p:ph type="subTitle" idx="1"/>
          </p:nvPr>
        </p:nvSpPr>
        <p:spPr>
          <a:xfrm>
            <a:off x="8336933" y="2206433"/>
            <a:ext cx="2895200" cy="310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23"/>
          <p:cNvSpPr txBox="1">
            <a:spLocks noGrp="1"/>
          </p:cNvSpPr>
          <p:nvPr>
            <p:ph type="title"/>
          </p:nvPr>
        </p:nvSpPr>
        <p:spPr>
          <a:xfrm rot="-30010">
            <a:off x="963085" y="568918"/>
            <a:ext cx="6002629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31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" name="Google Shape;1175;p24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176" name="Google Shape;1176;p24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7" name="Google Shape;1177;p24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8" name="Google Shape;1178;p24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24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0" name="Google Shape;1180;p24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1" name="Google Shape;1181;p24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2" name="Google Shape;1182;p24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3" name="Google Shape;1183;p24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4" name="Google Shape;1184;p24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5" name="Google Shape;1185;p24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6" name="Google Shape;1186;p24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7" name="Google Shape;1187;p24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8" name="Google Shape;1188;p24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9" name="Google Shape;1189;p24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0" name="Google Shape;1190;p24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2" name="Google Shape;1192;p24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3" name="Google Shape;1193;p24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24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24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24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7" name="Google Shape;1197;p24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8" name="Google Shape;1198;p24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9" name="Google Shape;1199;p24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24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1" name="Google Shape;1201;p24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2" name="Google Shape;1202;p24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3" name="Google Shape;1203;p24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4" name="Google Shape;1204;p24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5" name="Google Shape;1205;p24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6" name="Google Shape;1206;p24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7" name="Google Shape;1207;p24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8" name="Google Shape;1208;p24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9" name="Google Shape;1209;p24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0" name="Google Shape;1210;p24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1" name="Google Shape;1211;p24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2" name="Google Shape;1212;p24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3" name="Google Shape;1213;p24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4" name="Google Shape;1214;p24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24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6" name="Google Shape;1216;p24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24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24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9" name="Google Shape;1219;p24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0" name="Google Shape;1220;p24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21" name="Google Shape;1221;p24"/>
          <p:cNvSpPr txBox="1">
            <a:spLocks noGrp="1"/>
          </p:cNvSpPr>
          <p:nvPr>
            <p:ph type="title"/>
          </p:nvPr>
        </p:nvSpPr>
        <p:spPr>
          <a:xfrm rot="-60034">
            <a:off x="959920" y="4419818"/>
            <a:ext cx="3115275" cy="863727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2" name="Google Shape;1222;p24"/>
          <p:cNvSpPr txBox="1">
            <a:spLocks noGrp="1"/>
          </p:cNvSpPr>
          <p:nvPr>
            <p:ph type="subTitle" idx="1"/>
          </p:nvPr>
        </p:nvSpPr>
        <p:spPr>
          <a:xfrm>
            <a:off x="9600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3" name="Google Shape;1223;p24"/>
          <p:cNvSpPr txBox="1">
            <a:spLocks noGrp="1"/>
          </p:cNvSpPr>
          <p:nvPr>
            <p:ph type="title" idx="2"/>
          </p:nvPr>
        </p:nvSpPr>
        <p:spPr>
          <a:xfrm rot="-60034">
            <a:off x="4538208" y="4419934"/>
            <a:ext cx="3115275" cy="863727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4" name="Google Shape;1224;p24"/>
          <p:cNvSpPr txBox="1">
            <a:spLocks noGrp="1"/>
          </p:cNvSpPr>
          <p:nvPr>
            <p:ph type="subTitle" idx="3"/>
          </p:nvPr>
        </p:nvSpPr>
        <p:spPr>
          <a:xfrm>
            <a:off x="45384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5" name="Google Shape;1225;p24"/>
          <p:cNvSpPr txBox="1">
            <a:spLocks noGrp="1"/>
          </p:cNvSpPr>
          <p:nvPr>
            <p:ph type="title" idx="4"/>
          </p:nvPr>
        </p:nvSpPr>
        <p:spPr>
          <a:xfrm rot="-60034">
            <a:off x="8116861" y="4419784"/>
            <a:ext cx="3115275" cy="864133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6" name="Google Shape;1226;p24"/>
          <p:cNvSpPr txBox="1">
            <a:spLocks noGrp="1"/>
          </p:cNvSpPr>
          <p:nvPr>
            <p:ph type="subTitle" idx="5"/>
          </p:nvPr>
        </p:nvSpPr>
        <p:spPr>
          <a:xfrm>
            <a:off x="81168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7" name="Google Shape;1227;p24"/>
          <p:cNvSpPr txBox="1">
            <a:spLocks noGrp="1"/>
          </p:cNvSpPr>
          <p:nvPr>
            <p:ph type="title" idx="6"/>
          </p:nvPr>
        </p:nvSpPr>
        <p:spPr>
          <a:xfrm rot="-30121">
            <a:off x="960013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744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" name="Google Shape;1229;p2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230" name="Google Shape;1230;p2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1" name="Google Shape;1231;p2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2" name="Google Shape;1232;p2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3" name="Google Shape;1233;p2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4" name="Google Shape;1234;p2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5" name="Google Shape;1235;p2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6" name="Google Shape;1236;p2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7" name="Google Shape;1237;p2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8" name="Google Shape;1238;p2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9" name="Google Shape;1239;p2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0" name="Google Shape;1240;p2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1" name="Google Shape;1241;p2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2" name="Google Shape;1242;p2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3" name="Google Shape;1243;p2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4" name="Google Shape;1244;p2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2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2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2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2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2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2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2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2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2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4" name="Google Shape;1254;p2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5" name="Google Shape;1255;p2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6" name="Google Shape;1256;p2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7" name="Google Shape;1257;p2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8" name="Google Shape;1258;p2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9" name="Google Shape;1259;p2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0" name="Google Shape;1260;p2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1" name="Google Shape;1261;p2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2" name="Google Shape;1262;p2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3" name="Google Shape;1263;p2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4" name="Google Shape;1264;p2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5" name="Google Shape;1265;p2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6" name="Google Shape;1266;p2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7" name="Google Shape;1267;p2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0" name="Google Shape;1270;p2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1" name="Google Shape;1271;p2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2" name="Google Shape;1272;p2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3" name="Google Shape;1273;p2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74" name="Google Shape;1274;p25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75" name="Google Shape;1275;p25"/>
          <p:cNvSpPr txBox="1">
            <a:spLocks noGrp="1"/>
          </p:cNvSpPr>
          <p:nvPr>
            <p:ph type="title"/>
          </p:nvPr>
        </p:nvSpPr>
        <p:spPr>
          <a:xfrm rot="-60034">
            <a:off x="2221953" y="2212437"/>
            <a:ext cx="3115275" cy="863727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76" name="Google Shape;1276;p25"/>
          <p:cNvSpPr txBox="1">
            <a:spLocks noGrp="1"/>
          </p:cNvSpPr>
          <p:nvPr>
            <p:ph type="subTitle" idx="1"/>
          </p:nvPr>
        </p:nvSpPr>
        <p:spPr>
          <a:xfrm>
            <a:off x="5344400" y="2217497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25"/>
          <p:cNvSpPr txBox="1">
            <a:spLocks noGrp="1"/>
          </p:cNvSpPr>
          <p:nvPr>
            <p:ph type="title" idx="2"/>
          </p:nvPr>
        </p:nvSpPr>
        <p:spPr>
          <a:xfrm rot="-60034">
            <a:off x="6854764" y="3403159"/>
            <a:ext cx="3115275" cy="863727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78" name="Google Shape;1278;p25"/>
          <p:cNvSpPr txBox="1">
            <a:spLocks noGrp="1"/>
          </p:cNvSpPr>
          <p:nvPr>
            <p:ph type="subTitle" idx="3"/>
          </p:nvPr>
        </p:nvSpPr>
        <p:spPr>
          <a:xfrm>
            <a:off x="2214791" y="3408220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25"/>
          <p:cNvSpPr txBox="1">
            <a:spLocks noGrp="1"/>
          </p:cNvSpPr>
          <p:nvPr>
            <p:ph type="title" idx="4"/>
          </p:nvPr>
        </p:nvSpPr>
        <p:spPr>
          <a:xfrm rot="-60034">
            <a:off x="2221961" y="4593876"/>
            <a:ext cx="3115275" cy="864133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80" name="Google Shape;1280;p25"/>
          <p:cNvSpPr txBox="1">
            <a:spLocks noGrp="1"/>
          </p:cNvSpPr>
          <p:nvPr>
            <p:ph type="subTitle" idx="5"/>
          </p:nvPr>
        </p:nvSpPr>
        <p:spPr>
          <a:xfrm>
            <a:off x="5344605" y="4599141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25"/>
          <p:cNvSpPr txBox="1">
            <a:spLocks noGrp="1"/>
          </p:cNvSpPr>
          <p:nvPr>
            <p:ph type="title" idx="6"/>
          </p:nvPr>
        </p:nvSpPr>
        <p:spPr>
          <a:xfrm rot="-30121">
            <a:off x="960013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07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3" name="Google Shape;1283;p26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284" name="Google Shape;1284;p2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5" name="Google Shape;1285;p2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6" name="Google Shape;1286;p2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7" name="Google Shape;1287;p2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8" name="Google Shape;1288;p2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9" name="Google Shape;1289;p2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0" name="Google Shape;1290;p2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1" name="Google Shape;1291;p2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2" name="Google Shape;1292;p2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3" name="Google Shape;1293;p2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4" name="Google Shape;1294;p2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5" name="Google Shape;1295;p2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6" name="Google Shape;1296;p2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7" name="Google Shape;1297;p2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8" name="Google Shape;1298;p2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9" name="Google Shape;1299;p2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0" name="Google Shape;1300;p2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1" name="Google Shape;1301;p2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2" name="Google Shape;1302;p2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3" name="Google Shape;1303;p2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4" name="Google Shape;1304;p2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5" name="Google Shape;1305;p2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6" name="Google Shape;1306;p2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7" name="Google Shape;1307;p2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8" name="Google Shape;1308;p2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9" name="Google Shape;1309;p2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0" name="Google Shape;1310;p2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1" name="Google Shape;1311;p2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2" name="Google Shape;1312;p2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3" name="Google Shape;1313;p2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4" name="Google Shape;1314;p2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5" name="Google Shape;1315;p2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6" name="Google Shape;1316;p2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7" name="Google Shape;1317;p2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8" name="Google Shape;1318;p2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2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2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28" name="Google Shape;1328;p26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29" name="Google Shape;1329;p26"/>
          <p:cNvSpPr txBox="1">
            <a:spLocks noGrp="1"/>
          </p:cNvSpPr>
          <p:nvPr>
            <p:ph type="title"/>
          </p:nvPr>
        </p:nvSpPr>
        <p:spPr>
          <a:xfrm rot="-60151">
            <a:off x="1079277" y="3431075"/>
            <a:ext cx="2194736" cy="616101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0" name="Google Shape;1330;p26"/>
          <p:cNvSpPr txBox="1">
            <a:spLocks noGrp="1"/>
          </p:cNvSpPr>
          <p:nvPr>
            <p:ph type="subTitle" idx="1"/>
          </p:nvPr>
        </p:nvSpPr>
        <p:spPr>
          <a:xfrm>
            <a:off x="957445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26"/>
          <p:cNvSpPr txBox="1">
            <a:spLocks noGrp="1"/>
          </p:cNvSpPr>
          <p:nvPr>
            <p:ph type="title" idx="2"/>
          </p:nvPr>
        </p:nvSpPr>
        <p:spPr>
          <a:xfrm rot="-60151">
            <a:off x="6301655" y="3431076"/>
            <a:ext cx="2194736" cy="609696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2" name="Google Shape;1332;p26"/>
          <p:cNvSpPr txBox="1">
            <a:spLocks noGrp="1"/>
          </p:cNvSpPr>
          <p:nvPr>
            <p:ph type="subTitle" idx="3"/>
          </p:nvPr>
        </p:nvSpPr>
        <p:spPr>
          <a:xfrm>
            <a:off x="617982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3" name="Google Shape;1333;p26"/>
          <p:cNvSpPr txBox="1">
            <a:spLocks noGrp="1"/>
          </p:cNvSpPr>
          <p:nvPr>
            <p:ph type="title" idx="4"/>
          </p:nvPr>
        </p:nvSpPr>
        <p:spPr>
          <a:xfrm rot="-60151">
            <a:off x="3690465" y="3431076"/>
            <a:ext cx="2194736" cy="6096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4" name="Google Shape;1334;p26"/>
          <p:cNvSpPr txBox="1">
            <a:spLocks noGrp="1"/>
          </p:cNvSpPr>
          <p:nvPr>
            <p:ph type="subTitle" idx="5"/>
          </p:nvPr>
        </p:nvSpPr>
        <p:spPr>
          <a:xfrm>
            <a:off x="356863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26"/>
          <p:cNvSpPr txBox="1">
            <a:spLocks noGrp="1"/>
          </p:cNvSpPr>
          <p:nvPr>
            <p:ph type="title" idx="6"/>
          </p:nvPr>
        </p:nvSpPr>
        <p:spPr>
          <a:xfrm rot="-60151">
            <a:off x="8915405" y="3433071"/>
            <a:ext cx="2194736" cy="609711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6" name="Google Shape;1336;p26"/>
          <p:cNvSpPr txBox="1">
            <a:spLocks noGrp="1"/>
          </p:cNvSpPr>
          <p:nvPr>
            <p:ph type="subTitle" idx="7"/>
          </p:nvPr>
        </p:nvSpPr>
        <p:spPr>
          <a:xfrm>
            <a:off x="879357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26"/>
          <p:cNvSpPr txBox="1">
            <a:spLocks noGrp="1"/>
          </p:cNvSpPr>
          <p:nvPr>
            <p:ph type="title" idx="8"/>
          </p:nvPr>
        </p:nvSpPr>
        <p:spPr>
          <a:xfrm rot="-30121">
            <a:off x="960013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244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9" name="Google Shape;1339;p27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340" name="Google Shape;1340;p2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1" name="Google Shape;1341;p2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2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2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2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2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2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2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2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2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7" name="Google Shape;1377;p2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8" name="Google Shape;1378;p2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9" name="Google Shape;1379;p2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2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1" name="Google Shape;1381;p2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2" name="Google Shape;1382;p2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2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84" name="Google Shape;1384;p27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85" name="Google Shape;1385;p27"/>
          <p:cNvSpPr txBox="1">
            <a:spLocks noGrp="1"/>
          </p:cNvSpPr>
          <p:nvPr>
            <p:ph type="title"/>
          </p:nvPr>
        </p:nvSpPr>
        <p:spPr>
          <a:xfrm rot="-33422">
            <a:off x="1536048" y="2602295"/>
            <a:ext cx="3949787" cy="616263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86" name="Google Shape;1386;p27"/>
          <p:cNvSpPr txBox="1">
            <a:spLocks noGrp="1"/>
          </p:cNvSpPr>
          <p:nvPr>
            <p:ph type="subTitle" idx="1"/>
          </p:nvPr>
        </p:nvSpPr>
        <p:spPr>
          <a:xfrm>
            <a:off x="1317637" y="3311500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27"/>
          <p:cNvSpPr txBox="1">
            <a:spLocks noGrp="1"/>
          </p:cNvSpPr>
          <p:nvPr>
            <p:ph type="title" idx="2"/>
          </p:nvPr>
        </p:nvSpPr>
        <p:spPr>
          <a:xfrm rot="-33429">
            <a:off x="6669485" y="2602304"/>
            <a:ext cx="3948987" cy="609843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88" name="Google Shape;1388;p27"/>
          <p:cNvSpPr txBox="1">
            <a:spLocks noGrp="1"/>
          </p:cNvSpPr>
          <p:nvPr>
            <p:ph type="subTitle" idx="3"/>
          </p:nvPr>
        </p:nvSpPr>
        <p:spPr>
          <a:xfrm>
            <a:off x="6451140" y="3311500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9" name="Google Shape;1389;p27"/>
          <p:cNvSpPr txBox="1">
            <a:spLocks noGrp="1"/>
          </p:cNvSpPr>
          <p:nvPr>
            <p:ph type="title" idx="4"/>
          </p:nvPr>
        </p:nvSpPr>
        <p:spPr>
          <a:xfrm rot="-33422">
            <a:off x="1536188" y="4650433"/>
            <a:ext cx="3949787" cy="609855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90" name="Google Shape;1390;p27"/>
          <p:cNvSpPr txBox="1">
            <a:spLocks noGrp="1"/>
          </p:cNvSpPr>
          <p:nvPr>
            <p:ph type="subTitle" idx="5"/>
          </p:nvPr>
        </p:nvSpPr>
        <p:spPr>
          <a:xfrm>
            <a:off x="1317617" y="5359633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1" name="Google Shape;1391;p27"/>
          <p:cNvSpPr txBox="1">
            <a:spLocks noGrp="1"/>
          </p:cNvSpPr>
          <p:nvPr>
            <p:ph type="title" idx="6"/>
          </p:nvPr>
        </p:nvSpPr>
        <p:spPr>
          <a:xfrm rot="-33429">
            <a:off x="6669197" y="4652428"/>
            <a:ext cx="3948987" cy="609865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92" name="Google Shape;1392;p27"/>
          <p:cNvSpPr txBox="1">
            <a:spLocks noGrp="1"/>
          </p:cNvSpPr>
          <p:nvPr>
            <p:ph type="subTitle" idx="7"/>
          </p:nvPr>
        </p:nvSpPr>
        <p:spPr>
          <a:xfrm>
            <a:off x="6451171" y="5359633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3" name="Google Shape;1393;p27"/>
          <p:cNvSpPr txBox="1">
            <a:spLocks noGrp="1"/>
          </p:cNvSpPr>
          <p:nvPr>
            <p:ph type="title" idx="8"/>
          </p:nvPr>
        </p:nvSpPr>
        <p:spPr>
          <a:xfrm rot="-30121">
            <a:off x="943013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47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Google Shape;1395;p2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396" name="Google Shape;1396;p2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7" name="Google Shape;1397;p2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8" name="Google Shape;1398;p2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3" name="Google Shape;1413;p2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4" name="Google Shape;1414;p2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5" name="Google Shape;1415;p2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6" name="Google Shape;1416;p2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7" name="Google Shape;1417;p2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8" name="Google Shape;1418;p2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9" name="Google Shape;1419;p2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0" name="Google Shape;1420;p2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1" name="Google Shape;1421;p2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2" name="Google Shape;1422;p2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3" name="Google Shape;1423;p2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4" name="Google Shape;1424;p2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5" name="Google Shape;1425;p2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6" name="Google Shape;1426;p2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7" name="Google Shape;1427;p2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8" name="Google Shape;1428;p2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9" name="Google Shape;1429;p2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0" name="Google Shape;1430;p2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1" name="Google Shape;1431;p2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2" name="Google Shape;1432;p2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3" name="Google Shape;1433;p2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4" name="Google Shape;1434;p2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5" name="Google Shape;1435;p2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6" name="Google Shape;1436;p2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7" name="Google Shape;1437;p2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8" name="Google Shape;1438;p2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9" name="Google Shape;1439;p2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40" name="Google Shape;1440;p28"/>
          <p:cNvSpPr/>
          <p:nvPr/>
        </p:nvSpPr>
        <p:spPr>
          <a:xfrm rot="-29936" flipH="1">
            <a:off x="514790" y="1037965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41" name="Google Shape;1441;p28"/>
          <p:cNvSpPr txBox="1">
            <a:spLocks noGrp="1"/>
          </p:cNvSpPr>
          <p:nvPr>
            <p:ph type="title"/>
          </p:nvPr>
        </p:nvSpPr>
        <p:spPr>
          <a:xfrm rot="-60004">
            <a:off x="960080" y="2699629"/>
            <a:ext cx="3048064" cy="609696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2" name="Google Shape;1442;p28"/>
          <p:cNvSpPr txBox="1">
            <a:spLocks noGrp="1"/>
          </p:cNvSpPr>
          <p:nvPr>
            <p:ph type="subTitle" idx="1"/>
          </p:nvPr>
        </p:nvSpPr>
        <p:spPr>
          <a:xfrm>
            <a:off x="960000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8"/>
          <p:cNvSpPr txBox="1">
            <a:spLocks noGrp="1"/>
          </p:cNvSpPr>
          <p:nvPr>
            <p:ph type="title" idx="2"/>
          </p:nvPr>
        </p:nvSpPr>
        <p:spPr>
          <a:xfrm rot="-60004">
            <a:off x="4572080" y="2699629"/>
            <a:ext cx="3048064" cy="609696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4" name="Google Shape;1444;p28"/>
          <p:cNvSpPr txBox="1">
            <a:spLocks noGrp="1"/>
          </p:cNvSpPr>
          <p:nvPr>
            <p:ph type="subTitle" idx="3"/>
          </p:nvPr>
        </p:nvSpPr>
        <p:spPr>
          <a:xfrm>
            <a:off x="4572000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5" name="Google Shape;1445;p28"/>
          <p:cNvSpPr txBox="1">
            <a:spLocks noGrp="1"/>
          </p:cNvSpPr>
          <p:nvPr>
            <p:ph type="title" idx="4"/>
          </p:nvPr>
        </p:nvSpPr>
        <p:spPr>
          <a:xfrm rot="-60004">
            <a:off x="960080" y="4910365"/>
            <a:ext cx="3048064" cy="6096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6" name="Google Shape;1446;p28"/>
          <p:cNvSpPr txBox="1">
            <a:spLocks noGrp="1"/>
          </p:cNvSpPr>
          <p:nvPr>
            <p:ph type="subTitle" idx="5"/>
          </p:nvPr>
        </p:nvSpPr>
        <p:spPr>
          <a:xfrm>
            <a:off x="960000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7" name="Google Shape;1447;p28"/>
          <p:cNvSpPr txBox="1">
            <a:spLocks noGrp="1"/>
          </p:cNvSpPr>
          <p:nvPr>
            <p:ph type="title" idx="6"/>
          </p:nvPr>
        </p:nvSpPr>
        <p:spPr>
          <a:xfrm rot="-60004">
            <a:off x="4572080" y="4910365"/>
            <a:ext cx="3048064" cy="609696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8" name="Google Shape;1448;p28"/>
          <p:cNvSpPr txBox="1">
            <a:spLocks noGrp="1"/>
          </p:cNvSpPr>
          <p:nvPr>
            <p:ph type="subTitle" idx="7"/>
          </p:nvPr>
        </p:nvSpPr>
        <p:spPr>
          <a:xfrm>
            <a:off x="4571997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9" name="Google Shape;1449;p28"/>
          <p:cNvSpPr txBox="1">
            <a:spLocks noGrp="1"/>
          </p:cNvSpPr>
          <p:nvPr>
            <p:ph type="title" idx="8"/>
          </p:nvPr>
        </p:nvSpPr>
        <p:spPr>
          <a:xfrm rot="-60004">
            <a:off x="8184075" y="2699629"/>
            <a:ext cx="3048064" cy="609696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0" name="Google Shape;1450;p28"/>
          <p:cNvSpPr txBox="1">
            <a:spLocks noGrp="1"/>
          </p:cNvSpPr>
          <p:nvPr>
            <p:ph type="subTitle" idx="9"/>
          </p:nvPr>
        </p:nvSpPr>
        <p:spPr>
          <a:xfrm>
            <a:off x="8183993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1" name="Google Shape;1451;p28"/>
          <p:cNvSpPr txBox="1">
            <a:spLocks noGrp="1"/>
          </p:cNvSpPr>
          <p:nvPr>
            <p:ph type="title" idx="13"/>
          </p:nvPr>
        </p:nvSpPr>
        <p:spPr>
          <a:xfrm rot="-60004">
            <a:off x="8184075" y="4910365"/>
            <a:ext cx="3048064" cy="609696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2" name="Google Shape;1452;p28"/>
          <p:cNvSpPr txBox="1">
            <a:spLocks noGrp="1"/>
          </p:cNvSpPr>
          <p:nvPr>
            <p:ph type="subTitle" idx="14"/>
          </p:nvPr>
        </p:nvSpPr>
        <p:spPr>
          <a:xfrm>
            <a:off x="8183993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3" name="Google Shape;1453;p28"/>
          <p:cNvSpPr txBox="1">
            <a:spLocks noGrp="1"/>
          </p:cNvSpPr>
          <p:nvPr>
            <p:ph type="title" idx="15"/>
          </p:nvPr>
        </p:nvSpPr>
        <p:spPr>
          <a:xfrm rot="-30141">
            <a:off x="2560264" y="595382"/>
            <a:ext cx="7071472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826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5" name="Google Shape;1455;p29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456" name="Google Shape;1456;p2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7" name="Google Shape;1457;p2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8" name="Google Shape;1458;p2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9" name="Google Shape;1459;p2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0" name="Google Shape;1460;p2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1" name="Google Shape;1461;p2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2" name="Google Shape;1462;p2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3" name="Google Shape;1463;p2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4" name="Google Shape;1464;p2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2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6" name="Google Shape;1466;p2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7" name="Google Shape;1467;p2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8" name="Google Shape;1468;p2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9" name="Google Shape;1469;p2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0" name="Google Shape;1470;p2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1" name="Google Shape;1471;p2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2" name="Google Shape;1472;p2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4" name="Google Shape;1474;p2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5" name="Google Shape;1475;p2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6" name="Google Shape;1476;p2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7" name="Google Shape;1477;p2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8" name="Google Shape;1478;p2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9" name="Google Shape;1479;p2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0" name="Google Shape;1480;p2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2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2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2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4" name="Google Shape;1484;p2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5" name="Google Shape;1485;p2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6" name="Google Shape;1486;p2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7" name="Google Shape;1487;p2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8" name="Google Shape;1488;p2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9" name="Google Shape;1489;p2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0" name="Google Shape;1490;p2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1" name="Google Shape;1491;p2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2" name="Google Shape;1492;p2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3" name="Google Shape;1493;p2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4" name="Google Shape;1494;p2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5" name="Google Shape;1495;p2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6" name="Google Shape;1496;p2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7" name="Google Shape;1497;p2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8" name="Google Shape;1498;p2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9" name="Google Shape;1499;p2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00" name="Google Shape;1500;p29"/>
          <p:cNvSpPr/>
          <p:nvPr/>
        </p:nvSpPr>
        <p:spPr>
          <a:xfrm rot="-29936" flipH="1">
            <a:off x="514775" y="428352"/>
            <a:ext cx="11162423" cy="60350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01" name="Google Shape;1501;p29"/>
          <p:cNvSpPr txBox="1">
            <a:spLocks noGrp="1"/>
          </p:cNvSpPr>
          <p:nvPr>
            <p:ph type="title" hasCustomPrompt="1"/>
          </p:nvPr>
        </p:nvSpPr>
        <p:spPr>
          <a:xfrm>
            <a:off x="2926107" y="720000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2" name="Google Shape;1502;p29"/>
          <p:cNvSpPr txBox="1">
            <a:spLocks noGrp="1"/>
          </p:cNvSpPr>
          <p:nvPr>
            <p:ph type="subTitle" idx="1"/>
          </p:nvPr>
        </p:nvSpPr>
        <p:spPr>
          <a:xfrm rot="-60081">
            <a:off x="2926021" y="1824709"/>
            <a:ext cx="6340168" cy="36565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29"/>
          <p:cNvSpPr txBox="1">
            <a:spLocks noGrp="1"/>
          </p:cNvSpPr>
          <p:nvPr>
            <p:ph type="title" idx="2" hasCustomPrompt="1"/>
          </p:nvPr>
        </p:nvSpPr>
        <p:spPr>
          <a:xfrm>
            <a:off x="2926107" y="2693984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4" name="Google Shape;1504;p29"/>
          <p:cNvSpPr txBox="1">
            <a:spLocks noGrp="1"/>
          </p:cNvSpPr>
          <p:nvPr>
            <p:ph type="subTitle" idx="3"/>
          </p:nvPr>
        </p:nvSpPr>
        <p:spPr>
          <a:xfrm rot="60081">
            <a:off x="2926021" y="3798381"/>
            <a:ext cx="6340168" cy="365656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5" name="Google Shape;1505;p29"/>
          <p:cNvSpPr txBox="1">
            <a:spLocks noGrp="1"/>
          </p:cNvSpPr>
          <p:nvPr>
            <p:ph type="title" idx="4" hasCustomPrompt="1"/>
          </p:nvPr>
        </p:nvSpPr>
        <p:spPr>
          <a:xfrm>
            <a:off x="2926107" y="4667984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6" name="Google Shape;1506;p29"/>
          <p:cNvSpPr txBox="1">
            <a:spLocks noGrp="1"/>
          </p:cNvSpPr>
          <p:nvPr>
            <p:ph type="subTitle" idx="5"/>
          </p:nvPr>
        </p:nvSpPr>
        <p:spPr>
          <a:xfrm rot="-60081">
            <a:off x="2926021" y="5772092"/>
            <a:ext cx="6340168" cy="365656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749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8" name="Google Shape;1508;p30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509" name="Google Shape;1509;p3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0" name="Google Shape;1510;p3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1" name="Google Shape;1511;p3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2" name="Google Shape;1512;p3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5" name="Google Shape;1515;p3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6" name="Google Shape;1516;p3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7" name="Google Shape;1517;p3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8" name="Google Shape;1518;p3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9" name="Google Shape;1519;p3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0" name="Google Shape;1520;p3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1" name="Google Shape;1521;p3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2" name="Google Shape;1522;p3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3" name="Google Shape;1523;p3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4" name="Google Shape;1524;p3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5" name="Google Shape;1525;p3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6" name="Google Shape;1526;p3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7" name="Google Shape;1527;p3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8" name="Google Shape;1528;p3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9" name="Google Shape;1529;p3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0" name="Google Shape;1530;p3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1" name="Google Shape;1531;p3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2" name="Google Shape;1532;p3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3" name="Google Shape;1533;p3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4" name="Google Shape;1534;p3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5" name="Google Shape;1535;p3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6" name="Google Shape;1536;p3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7" name="Google Shape;1537;p3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8" name="Google Shape;1538;p3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9" name="Google Shape;1539;p3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0" name="Google Shape;1540;p3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1" name="Google Shape;1541;p3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2" name="Google Shape;1542;p3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3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4" name="Google Shape;1544;p3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5" name="Google Shape;1545;p3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6" name="Google Shape;1546;p3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7" name="Google Shape;1547;p3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8" name="Google Shape;1548;p3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9" name="Google Shape;1549;p3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0" name="Google Shape;1550;p3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1" name="Google Shape;1551;p3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2" name="Google Shape;1552;p3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53" name="Google Shape;1553;p30"/>
          <p:cNvSpPr/>
          <p:nvPr/>
        </p:nvSpPr>
        <p:spPr>
          <a:xfrm rot="-30003" flipH="1">
            <a:off x="1329465" y="899636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4" name="Google Shape;1554;p30"/>
          <p:cNvSpPr txBox="1">
            <a:spLocks noGrp="1"/>
          </p:cNvSpPr>
          <p:nvPr>
            <p:ph type="title" hasCustomPrompt="1"/>
          </p:nvPr>
        </p:nvSpPr>
        <p:spPr>
          <a:xfrm>
            <a:off x="1264800" y="2396443"/>
            <a:ext cx="2926000" cy="1706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5" name="Google Shape;1555;p30"/>
          <p:cNvSpPr txBox="1">
            <a:spLocks noGrp="1"/>
          </p:cNvSpPr>
          <p:nvPr>
            <p:ph type="subTitle" idx="1"/>
          </p:nvPr>
        </p:nvSpPr>
        <p:spPr>
          <a:xfrm rot="-59781">
            <a:off x="1508700" y="3900121"/>
            <a:ext cx="2438369" cy="13410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6" name="Google Shape;1556;p30"/>
          <p:cNvSpPr txBox="1">
            <a:spLocks noGrp="1"/>
          </p:cNvSpPr>
          <p:nvPr>
            <p:ph type="title" idx="2" hasCustomPrompt="1"/>
          </p:nvPr>
        </p:nvSpPr>
        <p:spPr>
          <a:xfrm>
            <a:off x="4633000" y="2396417"/>
            <a:ext cx="2926000" cy="1706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7" name="Google Shape;1557;p30"/>
          <p:cNvSpPr txBox="1">
            <a:spLocks noGrp="1"/>
          </p:cNvSpPr>
          <p:nvPr>
            <p:ph type="subTitle" idx="3"/>
          </p:nvPr>
        </p:nvSpPr>
        <p:spPr>
          <a:xfrm rot="-59771">
            <a:off x="4876821" y="3900169"/>
            <a:ext cx="2438768" cy="13414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8" name="Google Shape;1558;p30"/>
          <p:cNvSpPr txBox="1">
            <a:spLocks noGrp="1"/>
          </p:cNvSpPr>
          <p:nvPr>
            <p:ph type="title" idx="4" hasCustomPrompt="1"/>
          </p:nvPr>
        </p:nvSpPr>
        <p:spPr>
          <a:xfrm>
            <a:off x="8001200" y="2396417"/>
            <a:ext cx="2926000" cy="17068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9" name="Google Shape;1559;p30"/>
          <p:cNvSpPr txBox="1">
            <a:spLocks noGrp="1"/>
          </p:cNvSpPr>
          <p:nvPr>
            <p:ph type="subTitle" idx="5"/>
          </p:nvPr>
        </p:nvSpPr>
        <p:spPr>
          <a:xfrm rot="-59771">
            <a:off x="8245021" y="3900169"/>
            <a:ext cx="2438768" cy="13414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956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1" name="Google Shape;1561;p3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562" name="Google Shape;1562;p3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3" name="Google Shape;1563;p3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4" name="Google Shape;1564;p3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5" name="Google Shape;1565;p3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6" name="Google Shape;1566;p3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7" name="Google Shape;1567;p3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8" name="Google Shape;1568;p3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9" name="Google Shape;1569;p3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0" name="Google Shape;1570;p3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1" name="Google Shape;1571;p3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2" name="Google Shape;1572;p3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3" name="Google Shape;1573;p3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4" name="Google Shape;1574;p3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5" name="Google Shape;1575;p3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6" name="Google Shape;1576;p3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7" name="Google Shape;1577;p3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8" name="Google Shape;1578;p3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9" name="Google Shape;1579;p3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0" name="Google Shape;1580;p3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1" name="Google Shape;1581;p3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2" name="Google Shape;1582;p3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3" name="Google Shape;1583;p3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4" name="Google Shape;1584;p3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7" name="Google Shape;1587;p3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8" name="Google Shape;1588;p3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9" name="Google Shape;1589;p3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0" name="Google Shape;1590;p3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1" name="Google Shape;1591;p3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2" name="Google Shape;1592;p3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3" name="Google Shape;1593;p3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4" name="Google Shape;1594;p3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5" name="Google Shape;1595;p3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6" name="Google Shape;1596;p3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7" name="Google Shape;1597;p3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8" name="Google Shape;1598;p3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9" name="Google Shape;1599;p3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0" name="Google Shape;1600;p3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1" name="Google Shape;1601;p3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2" name="Google Shape;1602;p3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3" name="Google Shape;1603;p3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4" name="Google Shape;1604;p3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5" name="Google Shape;1605;p3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06" name="Google Shape;1606;p31"/>
          <p:cNvSpPr/>
          <p:nvPr/>
        </p:nvSpPr>
        <p:spPr>
          <a:xfrm rot="-29936" flipH="1">
            <a:off x="514775" y="428352"/>
            <a:ext cx="11162423" cy="60350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07" name="Google Shape;1607;p31"/>
          <p:cNvSpPr txBox="1">
            <a:spLocks noGrp="1"/>
          </p:cNvSpPr>
          <p:nvPr>
            <p:ph type="ctrTitle"/>
          </p:nvPr>
        </p:nvSpPr>
        <p:spPr>
          <a:xfrm>
            <a:off x="3168917" y="720000"/>
            <a:ext cx="5852000" cy="2194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08" name="Google Shape;1608;p31"/>
          <p:cNvSpPr txBox="1">
            <a:spLocks noGrp="1"/>
          </p:cNvSpPr>
          <p:nvPr>
            <p:ph type="subTitle" idx="1"/>
          </p:nvPr>
        </p:nvSpPr>
        <p:spPr>
          <a:xfrm rot="-59779">
            <a:off x="1927353" y="2769422"/>
            <a:ext cx="8534491" cy="97535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609" name="Google Shape;1609;p31"/>
          <p:cNvSpPr txBox="1"/>
          <p:nvPr/>
        </p:nvSpPr>
        <p:spPr>
          <a:xfrm>
            <a:off x="2948267" y="5039800"/>
            <a:ext cx="62956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10" name="Google Shape;1610;p31"/>
          <p:cNvGrpSpPr/>
          <p:nvPr/>
        </p:nvGrpSpPr>
        <p:grpSpPr>
          <a:xfrm flipH="1">
            <a:off x="10107799" y="5727613"/>
            <a:ext cx="1782303" cy="841249"/>
            <a:chOff x="157977" y="4219508"/>
            <a:chExt cx="1336727" cy="630937"/>
          </a:xfrm>
        </p:grpSpPr>
        <p:sp>
          <p:nvSpPr>
            <p:cNvPr id="1611" name="Google Shape;1611;p31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2" name="Google Shape;1612;p31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3" name="Google Shape;1613;p31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4" name="Google Shape;1614;p31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6" name="Google Shape;1616;p31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7" name="Google Shape;1617;p31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18" name="Google Shape;1618;p31"/>
          <p:cNvGrpSpPr/>
          <p:nvPr/>
        </p:nvGrpSpPr>
        <p:grpSpPr>
          <a:xfrm rot="-500985" flipH="1">
            <a:off x="256005" y="354239"/>
            <a:ext cx="1463047" cy="731535"/>
            <a:chOff x="6697867" y="-312822"/>
            <a:chExt cx="786877" cy="390023"/>
          </a:xfrm>
        </p:grpSpPr>
        <p:sp>
          <p:nvSpPr>
            <p:cNvPr id="1619" name="Google Shape;1619;p31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0" name="Google Shape;1620;p31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1" name="Google Shape;1621;p31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2" name="Google Shape;1622;p31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4" name="Google Shape;1624;p31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5" name="Google Shape;1625;p31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863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6" name="chimes.wav"/>
          </p:stSnd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7" name="Google Shape;1627;p3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628" name="Google Shape;1628;p3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9" name="Google Shape;1629;p3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0" name="Google Shape;1630;p3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1" name="Google Shape;1631;p3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2" name="Google Shape;1632;p3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3" name="Google Shape;1633;p3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4" name="Google Shape;1634;p3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5" name="Google Shape;1635;p3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6" name="Google Shape;1636;p3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7" name="Google Shape;1637;p3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8" name="Google Shape;1638;p3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9" name="Google Shape;1639;p3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3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1" name="Google Shape;1641;p3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2" name="Google Shape;1642;p3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3" name="Google Shape;1643;p3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4" name="Google Shape;1644;p3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5" name="Google Shape;1645;p3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6" name="Google Shape;1646;p3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7" name="Google Shape;1647;p3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8" name="Google Shape;1648;p3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9" name="Google Shape;1649;p3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0" name="Google Shape;1650;p3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1" name="Google Shape;1651;p3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2" name="Google Shape;1652;p3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3" name="Google Shape;1653;p3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4" name="Google Shape;1654;p3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5" name="Google Shape;1655;p3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6" name="Google Shape;1656;p3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7" name="Google Shape;1657;p3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8" name="Google Shape;1658;p3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9" name="Google Shape;1659;p3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0" name="Google Shape;1660;p3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1" name="Google Shape;1661;p3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2" name="Google Shape;1662;p3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3" name="Google Shape;1663;p3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4" name="Google Shape;1664;p3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5" name="Google Shape;1665;p3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6" name="Google Shape;1666;p3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7" name="Google Shape;1667;p3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8" name="Google Shape;1668;p3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9" name="Google Shape;1669;p3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0" name="Google Shape;1670;p3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1" name="Google Shape;1671;p3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65773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F2E77-4E87-4338-A6B2-93E833A84A3C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5/29/2023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6E19DA-92E0-4635-8627-DEB5FDE3EBA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77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123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20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73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0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482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9033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2617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3267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397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行业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www.1ppt.com/hangye/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节日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www.1ppt.com/jieri/ 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背景图片：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精美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  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字体下载：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www.1ppt.com/ziti/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工作总结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www.1ppt.com/xiazai/zongjie/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工作计划：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www.1ppt.com/xiazai/jihua/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商务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www.1ppt.com/moban/shangwu/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毕业答辩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www.1ppt.com/xiazai/dabian/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工作汇报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798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15.xml"/><Relationship Id="rId9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audio" Target="NUL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audio" Target="../media/audio1.wav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7A48C-4F12-4FCF-996F-CBE4DE9F5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476DA-93C2-4165-B512-7F845D066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442C6-84C8-43DE-BCC4-82D4ADF768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0E242-997F-4685-9228-DC4B29F92E34}" type="datetimeFigureOut">
              <a:rPr lang="en-US" smtClean="0"/>
              <a:t>5/29/2023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2DDBF-5F3C-4253-9ECC-4AACD0C6D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C2EB4-7F2D-40DB-BD45-85C1E580B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57507-5B20-4B32-995D-68786EA4F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7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46367" y="593367"/>
            <a:ext cx="1089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fe Savers ExtraBold"/>
              <a:buNone/>
              <a:defRPr sz="3000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46367" y="1536633"/>
            <a:ext cx="10899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40921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9" name="chimes.wav"/>
          </p:stSnd>
        </p:sndAc>
      </p:transition>
    </mc:Choice>
    <mc:Fallback xmlns="">
      <p:transition spd="slow">
        <p:split orient="vert"/>
        <p:sndAc>
          <p:stSnd>
            <p:snd r:embed="rId10" name="chimes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20198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7" name="chimes.wav"/>
          </p:stSnd>
        </p:sndAc>
      </p:transition>
    </mc:Choice>
    <mc:Fallback xmlns="">
      <p:transition spd="slow">
        <p:split orient="vert"/>
        <p:sndAc>
          <p:stSnd>
            <p:snd r:embed="rId28" name="chimes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3301B155-F528-436F-A9E8-14198EDA53B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45964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audio" Target="../media/media1.mp3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gif"/><Relationship Id="rId2" Type="http://schemas.microsoft.com/office/2007/relationships/media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audio" Target="../media/audio1.wav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45" Type="http://schemas.openxmlformats.org/officeDocument/2006/relationships/audio" Target="../media/audio1.wav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1.png"/><Relationship Id="rId23" Type="http://schemas.openxmlformats.org/officeDocument/2006/relationships/image" Target="../media/image19.emf"/><Relationship Id="rId28" Type="http://schemas.openxmlformats.org/officeDocument/2006/relationships/image" Target="../media/image24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44.xml"/><Relationship Id="rId1" Type="http://schemas.openxmlformats.org/officeDocument/2006/relationships/tags" Target="../tags/tag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audio" Target="../media/audio1.wav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audio" Target="../media/media3.mp3"/><Relationship Id="rId7" Type="http://schemas.openxmlformats.org/officeDocument/2006/relationships/audio" Target="../media/media5.mp3"/><Relationship Id="rId12" Type="http://schemas.openxmlformats.org/officeDocument/2006/relationships/image" Target="../media/image36.png"/><Relationship Id="rId2" Type="http://schemas.microsoft.com/office/2007/relationships/media" Target="../media/media3.mp3"/><Relationship Id="rId1" Type="http://schemas.openxmlformats.org/officeDocument/2006/relationships/tags" Target="../tags/tag6.xml"/><Relationship Id="rId6" Type="http://schemas.microsoft.com/office/2007/relationships/media" Target="../media/media5.mp3"/><Relationship Id="rId11" Type="http://schemas.openxmlformats.org/officeDocument/2006/relationships/image" Target="../media/image28.png"/><Relationship Id="rId5" Type="http://schemas.openxmlformats.org/officeDocument/2006/relationships/audio" Target="../media/media4.mp3"/><Relationship Id="rId10" Type="http://schemas.openxmlformats.org/officeDocument/2006/relationships/image" Target="../media/image35.JPG"/><Relationship Id="rId4" Type="http://schemas.microsoft.com/office/2007/relationships/media" Target="../media/media4.mp3"/><Relationship Id="rId9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6.mp3"/><Relationship Id="rId7" Type="http://schemas.openxmlformats.org/officeDocument/2006/relationships/image" Target="../media/image35.JPG"/><Relationship Id="rId2" Type="http://schemas.microsoft.com/office/2007/relationships/media" Target="../media/media6.mp3"/><Relationship Id="rId1" Type="http://schemas.openxmlformats.org/officeDocument/2006/relationships/tags" Target="../tags/tag9.xml"/><Relationship Id="rId6" Type="http://schemas.openxmlformats.org/officeDocument/2006/relationships/audio" Target="../media/audio2.wav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8.pn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28.png"/><Relationship Id="rId5" Type="http://schemas.openxmlformats.org/officeDocument/2006/relationships/image" Target="../media/image43.JP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7.mp3"/><Relationship Id="rId7" Type="http://schemas.openxmlformats.org/officeDocument/2006/relationships/image" Target="../media/image20.png"/><Relationship Id="rId2" Type="http://schemas.microsoft.com/office/2007/relationships/media" Target="../media/media7.mp3"/><Relationship Id="rId1" Type="http://schemas.openxmlformats.org/officeDocument/2006/relationships/tags" Target="../tags/tag20.xml"/><Relationship Id="rId6" Type="http://schemas.openxmlformats.org/officeDocument/2006/relationships/image" Target="../media/image44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5.jp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28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video" Target="../media/media8.mp4"/><Relationship Id="rId7" Type="http://schemas.openxmlformats.org/officeDocument/2006/relationships/image" Target="../media/image49.png"/><Relationship Id="rId2" Type="http://schemas.microsoft.com/office/2007/relationships/media" Target="../media/media8.mp4"/><Relationship Id="rId1" Type="http://schemas.openxmlformats.org/officeDocument/2006/relationships/tags" Target="../tags/tag27.xml"/><Relationship Id="rId6" Type="http://schemas.openxmlformats.org/officeDocument/2006/relationships/audio" Target="../media/audio3.wav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video" Target="../media/media8.mp4"/><Relationship Id="rId7" Type="http://schemas.openxmlformats.org/officeDocument/2006/relationships/image" Target="../media/image49.png"/><Relationship Id="rId2" Type="http://schemas.microsoft.com/office/2007/relationships/media" Target="../media/media8.mp4"/><Relationship Id="rId1" Type="http://schemas.openxmlformats.org/officeDocument/2006/relationships/tags" Target="../tags/tag28.xml"/><Relationship Id="rId6" Type="http://schemas.openxmlformats.org/officeDocument/2006/relationships/audio" Target="../media/audio3.wav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video" Target="../media/media8.mp4"/><Relationship Id="rId7" Type="http://schemas.openxmlformats.org/officeDocument/2006/relationships/image" Target="../media/image49.png"/><Relationship Id="rId2" Type="http://schemas.microsoft.com/office/2007/relationships/media" Target="../media/media8.mp4"/><Relationship Id="rId1" Type="http://schemas.openxmlformats.org/officeDocument/2006/relationships/tags" Target="../tags/tag29.xml"/><Relationship Id="rId6" Type="http://schemas.openxmlformats.org/officeDocument/2006/relationships/audio" Target="../media/audio3.wav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video" Target="../media/media9.mp4"/><Relationship Id="rId7" Type="http://schemas.openxmlformats.org/officeDocument/2006/relationships/image" Target="../media/image52.JPG"/><Relationship Id="rId2" Type="http://schemas.microsoft.com/office/2007/relationships/media" Target="../media/media9.mp4"/><Relationship Id="rId1" Type="http://schemas.openxmlformats.org/officeDocument/2006/relationships/tags" Target="../tags/tag30.xml"/><Relationship Id="rId6" Type="http://schemas.openxmlformats.org/officeDocument/2006/relationships/image" Target="../media/image51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media10.mp3"/><Relationship Id="rId7" Type="http://schemas.openxmlformats.org/officeDocument/2006/relationships/image" Target="../media/image53.jpeg"/><Relationship Id="rId2" Type="http://schemas.microsoft.com/office/2007/relationships/media" Target="../media/media10.mp3"/><Relationship Id="rId1" Type="http://schemas.openxmlformats.org/officeDocument/2006/relationships/tags" Target="../tags/tag31.xml"/><Relationship Id="rId6" Type="http://schemas.openxmlformats.org/officeDocument/2006/relationships/audio" Target="../media/audio1.wav"/><Relationship Id="rId11" Type="http://schemas.openxmlformats.org/officeDocument/2006/relationships/image" Target="../media/image56.png"/><Relationship Id="rId5" Type="http://schemas.openxmlformats.org/officeDocument/2006/relationships/notesSlide" Target="../notesSlides/notesSlide26.xml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55.png"/><Relationship Id="rId14" Type="http://schemas.openxmlformats.org/officeDocument/2006/relationships/audi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4" descr="136 Viet nam Vector Images, Viet nam Illustrations | Depositphot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43" y="2098348"/>
            <a:ext cx="1158268" cy="1103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图片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246" y="4901491"/>
            <a:ext cx="14284619" cy="2150860"/>
          </a:xfrm>
          <a:prstGeom prst="rect">
            <a:avLst/>
          </a:prstGeom>
        </p:spPr>
      </p:pic>
      <p:pic>
        <p:nvPicPr>
          <p:cNvPr id="93" name="图片 8">
            <a:extLst>
              <a:ext uri="{FF2B5EF4-FFF2-40B4-BE49-F238E27FC236}">
                <a16:creationId xmlns:a16="http://schemas.microsoft.com/office/drawing/2014/main" id="{A70BE0F2-6240-46DC-B88B-5F8E34652B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567" y="4669465"/>
            <a:ext cx="1547892" cy="1992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57" name="Google Shape;1057;p41"/>
          <p:cNvSpPr/>
          <p:nvPr/>
        </p:nvSpPr>
        <p:spPr>
          <a:xfrm>
            <a:off x="10431313" y="483030"/>
            <a:ext cx="429503" cy="498143"/>
          </a:xfrm>
          <a:custGeom>
            <a:avLst/>
            <a:gdLst/>
            <a:ahLst/>
            <a:cxnLst/>
            <a:rect l="l" t="t" r="r" b="b"/>
            <a:pathLst>
              <a:path w="1940" h="2250" extrusionOk="0">
                <a:moveTo>
                  <a:pt x="440" y="0"/>
                </a:moveTo>
                <a:lnTo>
                  <a:pt x="880" y="957"/>
                </a:lnTo>
                <a:lnTo>
                  <a:pt x="1" y="1396"/>
                </a:lnTo>
                <a:lnTo>
                  <a:pt x="983" y="1293"/>
                </a:lnTo>
                <a:lnTo>
                  <a:pt x="1293" y="2249"/>
                </a:lnTo>
                <a:lnTo>
                  <a:pt x="1293" y="1293"/>
                </a:lnTo>
                <a:lnTo>
                  <a:pt x="1940" y="1500"/>
                </a:lnTo>
                <a:lnTo>
                  <a:pt x="1397" y="853"/>
                </a:lnTo>
                <a:lnTo>
                  <a:pt x="1836" y="104"/>
                </a:lnTo>
                <a:lnTo>
                  <a:pt x="1836" y="104"/>
                </a:lnTo>
                <a:lnTo>
                  <a:pt x="1086" y="647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5" name="图片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8908" y="4503089"/>
            <a:ext cx="8590048" cy="2009355"/>
          </a:xfrm>
          <a:prstGeom prst="rect">
            <a:avLst/>
          </a:prstGeom>
        </p:spPr>
      </p:pic>
      <p:pic>
        <p:nvPicPr>
          <p:cNvPr id="86" name="Picture 18" descr="School Building, School Clipart, School, Yellow PNG Transparent Clipart  Image and PSD File for Free Downloa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1" r="3136" b="32682"/>
          <a:stretch/>
        </p:blipFill>
        <p:spPr bwMode="auto">
          <a:xfrm flipH="1">
            <a:off x="-32617" y="2700140"/>
            <a:ext cx="3465897" cy="204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 descr="Cute Flower Cartoon. Flower and Grass Clipart Vector Illustration Stock  Vector - Illustration of flower, clipart: 22375966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3" y="5323927"/>
            <a:ext cx="910340" cy="114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2" descr="Farm Cartoon Flowers Bouquet Decoration Background Stock Vector -  Illustration of botanical, invitation: 1700461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25" y="4580211"/>
            <a:ext cx="961796" cy="961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Vector Illustration Of School Children. Download a Free Preview or High  Quality Adobe Illustrator Ai, EPS, PDF and High Resolut… | Vector, Kids  clipart, Vector fre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24" y="3964871"/>
            <a:ext cx="2313109" cy="2498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138 Preschool Children Sharing Illustrations &amp;amp; Clip Art - iStock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 bwMode="auto">
          <a:xfrm>
            <a:off x="2173409" y="4532991"/>
            <a:ext cx="2531591" cy="214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ed mushroom cartoon Royalty Free Vector Imag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044" y="6251717"/>
            <a:ext cx="572481" cy="61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arved autumn leaf. Nature bright leaves of trees. Cartoon style. 3015600  Vector Art at Vecteezy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3" r="9333"/>
          <a:stretch/>
        </p:blipFill>
        <p:spPr bwMode="auto">
          <a:xfrm>
            <a:off x="10744105" y="2338595"/>
            <a:ext cx="419851" cy="5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Carved autumn leaf. Nature bright leaves of trees. Cartoon style. 3218131  Vector Art at Vecteezy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1" r="19156"/>
          <a:stretch/>
        </p:blipFill>
        <p:spPr bwMode="auto">
          <a:xfrm rot="1402055">
            <a:off x="11593248" y="1968540"/>
            <a:ext cx="332189" cy="55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hildren Playing Park Stock Vector Image by ©yusufdemirci #318430298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99" r="74324" b="23028"/>
          <a:stretch/>
        </p:blipFill>
        <p:spPr bwMode="auto">
          <a:xfrm>
            <a:off x="3415851" y="3859416"/>
            <a:ext cx="978260" cy="106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055"/>
          <a:stretch/>
        </p:blipFill>
        <p:spPr bwMode="auto">
          <a:xfrm>
            <a:off x="4489781" y="3705886"/>
            <a:ext cx="1063739" cy="2053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5"/>
          <a:stretch/>
        </p:blipFill>
        <p:spPr bwMode="auto">
          <a:xfrm>
            <a:off x="6167555" y="3722240"/>
            <a:ext cx="898748" cy="2237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4" descr="Green bush with pink flowers Royalty Free Vector Image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1"/>
          <a:stretch/>
        </p:blipFill>
        <p:spPr bwMode="auto">
          <a:xfrm>
            <a:off x="2770216" y="4228443"/>
            <a:ext cx="784445" cy="57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图片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5404" y="6301476"/>
            <a:ext cx="452861" cy="33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happy-ukulele-746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933839" y="1105228"/>
            <a:ext cx="812800" cy="812800"/>
          </a:xfrm>
          <a:prstGeom prst="rect">
            <a:avLst/>
          </a:prstGeom>
        </p:spPr>
      </p:pic>
      <p:pic>
        <p:nvPicPr>
          <p:cNvPr id="200" name="Picture 199" descr="200.gif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518333" y="856521"/>
            <a:ext cx="999691" cy="103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7" name="Google Shape;1248;p47"/>
          <p:cNvGrpSpPr/>
          <p:nvPr/>
        </p:nvGrpSpPr>
        <p:grpSpPr>
          <a:xfrm>
            <a:off x="4660332" y="6275791"/>
            <a:ext cx="6618081" cy="636992"/>
            <a:chOff x="1610262" y="4439258"/>
            <a:chExt cx="7532671" cy="703746"/>
          </a:xfrm>
        </p:grpSpPr>
        <p:sp>
          <p:nvSpPr>
            <p:cNvPr id="149" name="Google Shape;1250;p47"/>
            <p:cNvSpPr/>
            <p:nvPr/>
          </p:nvSpPr>
          <p:spPr>
            <a:xfrm flipH="1">
              <a:off x="1610262" y="4704922"/>
              <a:ext cx="1428999" cy="438079"/>
            </a:xfrm>
            <a:custGeom>
              <a:avLst/>
              <a:gdLst/>
              <a:ahLst/>
              <a:cxnLst/>
              <a:rect l="l" t="t" r="r" b="b"/>
              <a:pathLst>
                <a:path w="13573" h="4161" extrusionOk="0">
                  <a:moveTo>
                    <a:pt x="6205" y="1"/>
                  </a:moveTo>
                  <a:cubicBezTo>
                    <a:pt x="5665" y="1"/>
                    <a:pt x="5118" y="141"/>
                    <a:pt x="4628" y="387"/>
                  </a:cubicBezTo>
                  <a:cubicBezTo>
                    <a:pt x="3878" y="929"/>
                    <a:pt x="3232" y="1679"/>
                    <a:pt x="2689" y="2429"/>
                  </a:cubicBezTo>
                  <a:cubicBezTo>
                    <a:pt x="2482" y="2119"/>
                    <a:pt x="2146" y="1783"/>
                    <a:pt x="1733" y="1576"/>
                  </a:cubicBezTo>
                  <a:cubicBezTo>
                    <a:pt x="1604" y="1545"/>
                    <a:pt x="1475" y="1533"/>
                    <a:pt x="1347" y="1533"/>
                  </a:cubicBezTo>
                  <a:cubicBezTo>
                    <a:pt x="1038" y="1533"/>
                    <a:pt x="733" y="1606"/>
                    <a:pt x="440" y="1679"/>
                  </a:cubicBezTo>
                  <a:cubicBezTo>
                    <a:pt x="337" y="1783"/>
                    <a:pt x="104" y="1886"/>
                    <a:pt x="1" y="1989"/>
                  </a:cubicBezTo>
                  <a:lnTo>
                    <a:pt x="1" y="4161"/>
                  </a:lnTo>
                  <a:lnTo>
                    <a:pt x="13572" y="4161"/>
                  </a:lnTo>
                  <a:cubicBezTo>
                    <a:pt x="13572" y="3928"/>
                    <a:pt x="13469" y="3825"/>
                    <a:pt x="13365" y="3618"/>
                  </a:cubicBezTo>
                  <a:cubicBezTo>
                    <a:pt x="13029" y="2765"/>
                    <a:pt x="12280" y="2119"/>
                    <a:pt x="11426" y="1886"/>
                  </a:cubicBezTo>
                  <a:cubicBezTo>
                    <a:pt x="11319" y="1873"/>
                    <a:pt x="11211" y="1867"/>
                    <a:pt x="11102" y="1867"/>
                  </a:cubicBezTo>
                  <a:cubicBezTo>
                    <a:pt x="10317" y="1867"/>
                    <a:pt x="9500" y="2182"/>
                    <a:pt x="8841" y="2636"/>
                  </a:cubicBezTo>
                  <a:cubicBezTo>
                    <a:pt x="8738" y="1679"/>
                    <a:pt x="8299" y="697"/>
                    <a:pt x="7446" y="283"/>
                  </a:cubicBezTo>
                  <a:cubicBezTo>
                    <a:pt x="7057" y="89"/>
                    <a:pt x="6633" y="1"/>
                    <a:pt x="62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" name="Google Shape;1251;p47"/>
            <p:cNvSpPr/>
            <p:nvPr/>
          </p:nvSpPr>
          <p:spPr>
            <a:xfrm>
              <a:off x="8236556" y="4776621"/>
              <a:ext cx="906377" cy="366383"/>
            </a:xfrm>
            <a:custGeom>
              <a:avLst/>
              <a:gdLst/>
              <a:ahLst/>
              <a:cxnLst/>
              <a:rect l="l" t="t" r="r" b="b"/>
              <a:pathLst>
                <a:path w="8609" h="3480" extrusionOk="0">
                  <a:moveTo>
                    <a:pt x="6202" y="1"/>
                  </a:moveTo>
                  <a:cubicBezTo>
                    <a:pt x="6108" y="1"/>
                    <a:pt x="6014" y="6"/>
                    <a:pt x="5920" y="16"/>
                  </a:cubicBezTo>
                  <a:cubicBezTo>
                    <a:pt x="4834" y="16"/>
                    <a:pt x="3748" y="895"/>
                    <a:pt x="3335" y="1851"/>
                  </a:cubicBezTo>
                  <a:cubicBezTo>
                    <a:pt x="3244" y="1844"/>
                    <a:pt x="3154" y="1840"/>
                    <a:pt x="3064" y="1840"/>
                  </a:cubicBezTo>
                  <a:cubicBezTo>
                    <a:pt x="1864" y="1840"/>
                    <a:pt x="697" y="2470"/>
                    <a:pt x="0" y="3480"/>
                  </a:cubicBezTo>
                  <a:lnTo>
                    <a:pt x="8608" y="3480"/>
                  </a:lnTo>
                  <a:lnTo>
                    <a:pt x="8608" y="998"/>
                  </a:lnTo>
                  <a:cubicBezTo>
                    <a:pt x="7932" y="415"/>
                    <a:pt x="7067" y="1"/>
                    <a:pt x="62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1252;p47"/>
            <p:cNvSpPr/>
            <p:nvPr/>
          </p:nvSpPr>
          <p:spPr>
            <a:xfrm>
              <a:off x="2692644" y="4710185"/>
              <a:ext cx="827519" cy="432816"/>
            </a:xfrm>
            <a:custGeom>
              <a:avLst/>
              <a:gdLst/>
              <a:ahLst/>
              <a:cxnLst/>
              <a:rect l="l" t="t" r="r" b="b"/>
              <a:pathLst>
                <a:path w="7860" h="4111" extrusionOk="0">
                  <a:moveTo>
                    <a:pt x="3129" y="1"/>
                  </a:moveTo>
                  <a:cubicBezTo>
                    <a:pt x="2793" y="1"/>
                    <a:pt x="2482" y="130"/>
                    <a:pt x="2146" y="337"/>
                  </a:cubicBezTo>
                  <a:cubicBezTo>
                    <a:pt x="957" y="1190"/>
                    <a:pt x="311" y="2586"/>
                    <a:pt x="1" y="4111"/>
                  </a:cubicBezTo>
                  <a:lnTo>
                    <a:pt x="7859" y="4111"/>
                  </a:lnTo>
                  <a:cubicBezTo>
                    <a:pt x="7652" y="3568"/>
                    <a:pt x="7213" y="3128"/>
                    <a:pt x="6670" y="2922"/>
                  </a:cubicBezTo>
                  <a:cubicBezTo>
                    <a:pt x="6295" y="2702"/>
                    <a:pt x="5836" y="2592"/>
                    <a:pt x="5378" y="2592"/>
                  </a:cubicBezTo>
                  <a:cubicBezTo>
                    <a:pt x="4919" y="2592"/>
                    <a:pt x="4460" y="2702"/>
                    <a:pt x="4085" y="2922"/>
                  </a:cubicBezTo>
                  <a:cubicBezTo>
                    <a:pt x="4188" y="2379"/>
                    <a:pt x="4188" y="1733"/>
                    <a:pt x="3982" y="1086"/>
                  </a:cubicBezTo>
                  <a:cubicBezTo>
                    <a:pt x="3878" y="647"/>
                    <a:pt x="3646" y="130"/>
                    <a:pt x="3129" y="1"/>
                  </a:cubicBezTo>
                  <a:close/>
                </a:path>
              </a:pathLst>
            </a:custGeom>
            <a:solidFill>
              <a:srgbClr val="98D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1253;p47"/>
            <p:cNvSpPr/>
            <p:nvPr/>
          </p:nvSpPr>
          <p:spPr>
            <a:xfrm>
              <a:off x="6034691" y="4514222"/>
              <a:ext cx="215092" cy="511778"/>
            </a:xfrm>
            <a:custGeom>
              <a:avLst/>
              <a:gdLst/>
              <a:ahLst/>
              <a:cxnLst/>
              <a:rect l="l" t="t" r="r" b="b"/>
              <a:pathLst>
                <a:path w="2043" h="4861" extrusionOk="0">
                  <a:moveTo>
                    <a:pt x="1939" y="0"/>
                  </a:moveTo>
                  <a:cubicBezTo>
                    <a:pt x="1939" y="0"/>
                    <a:pt x="1810" y="0"/>
                    <a:pt x="1810" y="130"/>
                  </a:cubicBezTo>
                  <a:cubicBezTo>
                    <a:pt x="750" y="1422"/>
                    <a:pt x="311" y="3128"/>
                    <a:pt x="1" y="4757"/>
                  </a:cubicBezTo>
                  <a:cubicBezTo>
                    <a:pt x="1" y="4860"/>
                    <a:pt x="1" y="4860"/>
                    <a:pt x="104" y="4860"/>
                  </a:cubicBezTo>
                  <a:lnTo>
                    <a:pt x="207" y="4860"/>
                  </a:lnTo>
                  <a:cubicBezTo>
                    <a:pt x="518" y="3128"/>
                    <a:pt x="957" y="1526"/>
                    <a:pt x="1939" y="233"/>
                  </a:cubicBezTo>
                  <a:cubicBezTo>
                    <a:pt x="2043" y="130"/>
                    <a:pt x="2043" y="130"/>
                    <a:pt x="19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1254;p47"/>
            <p:cNvSpPr/>
            <p:nvPr/>
          </p:nvSpPr>
          <p:spPr>
            <a:xfrm>
              <a:off x="6271478" y="4527804"/>
              <a:ext cx="193299" cy="272261"/>
            </a:xfrm>
            <a:custGeom>
              <a:avLst/>
              <a:gdLst/>
              <a:ahLst/>
              <a:cxnLst/>
              <a:rect l="l" t="t" r="r" b="b"/>
              <a:pathLst>
                <a:path w="1836" h="2586" extrusionOk="0">
                  <a:moveTo>
                    <a:pt x="0" y="1"/>
                  </a:moveTo>
                  <a:lnTo>
                    <a:pt x="0" y="1"/>
                  </a:lnTo>
                  <a:cubicBezTo>
                    <a:pt x="207" y="647"/>
                    <a:pt x="543" y="1293"/>
                    <a:pt x="750" y="1940"/>
                  </a:cubicBezTo>
                  <a:cubicBezTo>
                    <a:pt x="854" y="2146"/>
                    <a:pt x="854" y="2250"/>
                    <a:pt x="983" y="2353"/>
                  </a:cubicBezTo>
                  <a:cubicBezTo>
                    <a:pt x="1086" y="2457"/>
                    <a:pt x="1190" y="2586"/>
                    <a:pt x="1293" y="2586"/>
                  </a:cubicBezTo>
                  <a:cubicBezTo>
                    <a:pt x="1500" y="2586"/>
                    <a:pt x="1732" y="2353"/>
                    <a:pt x="1732" y="2043"/>
                  </a:cubicBezTo>
                  <a:cubicBezTo>
                    <a:pt x="1836" y="1810"/>
                    <a:pt x="1629" y="1603"/>
                    <a:pt x="1500" y="1397"/>
                  </a:cubicBezTo>
                  <a:cubicBezTo>
                    <a:pt x="1190" y="854"/>
                    <a:pt x="647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1255;p47"/>
            <p:cNvSpPr/>
            <p:nvPr/>
          </p:nvSpPr>
          <p:spPr>
            <a:xfrm>
              <a:off x="6238840" y="4527804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104" y="1"/>
                  </a:moveTo>
                  <a:cubicBezTo>
                    <a:pt x="0" y="647"/>
                    <a:pt x="104" y="1397"/>
                    <a:pt x="104" y="2043"/>
                  </a:cubicBezTo>
                  <a:cubicBezTo>
                    <a:pt x="104" y="2250"/>
                    <a:pt x="104" y="2353"/>
                    <a:pt x="207" y="2457"/>
                  </a:cubicBezTo>
                  <a:cubicBezTo>
                    <a:pt x="207" y="2586"/>
                    <a:pt x="310" y="2689"/>
                    <a:pt x="414" y="2793"/>
                  </a:cubicBezTo>
                  <a:cubicBezTo>
                    <a:pt x="456" y="2811"/>
                    <a:pt x="498" y="2820"/>
                    <a:pt x="538" y="2820"/>
                  </a:cubicBezTo>
                  <a:cubicBezTo>
                    <a:pt x="718" y="2820"/>
                    <a:pt x="872" y="2647"/>
                    <a:pt x="957" y="2457"/>
                  </a:cubicBezTo>
                  <a:cubicBezTo>
                    <a:pt x="1060" y="2250"/>
                    <a:pt x="1060" y="2043"/>
                    <a:pt x="957" y="1810"/>
                  </a:cubicBezTo>
                  <a:cubicBezTo>
                    <a:pt x="853" y="1164"/>
                    <a:pt x="517" y="414"/>
                    <a:pt x="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1256;p47"/>
            <p:cNvSpPr/>
            <p:nvPr/>
          </p:nvSpPr>
          <p:spPr>
            <a:xfrm>
              <a:off x="6135344" y="4514222"/>
              <a:ext cx="114442" cy="298476"/>
            </a:xfrm>
            <a:custGeom>
              <a:avLst/>
              <a:gdLst/>
              <a:ahLst/>
              <a:cxnLst/>
              <a:rect l="l" t="t" r="r" b="b"/>
              <a:pathLst>
                <a:path w="1087" h="2835" extrusionOk="0">
                  <a:moveTo>
                    <a:pt x="854" y="0"/>
                  </a:moveTo>
                  <a:cubicBezTo>
                    <a:pt x="544" y="647"/>
                    <a:pt x="337" y="1422"/>
                    <a:pt x="104" y="1939"/>
                  </a:cubicBezTo>
                  <a:cubicBezTo>
                    <a:pt x="104" y="2172"/>
                    <a:pt x="1" y="2275"/>
                    <a:pt x="1" y="2379"/>
                  </a:cubicBezTo>
                  <a:cubicBezTo>
                    <a:pt x="1" y="2482"/>
                    <a:pt x="1" y="2586"/>
                    <a:pt x="104" y="2715"/>
                  </a:cubicBezTo>
                  <a:cubicBezTo>
                    <a:pt x="148" y="2802"/>
                    <a:pt x="233" y="2834"/>
                    <a:pt x="333" y="2834"/>
                  </a:cubicBezTo>
                  <a:cubicBezTo>
                    <a:pt x="469" y="2834"/>
                    <a:pt x="631" y="2774"/>
                    <a:pt x="751" y="2715"/>
                  </a:cubicBezTo>
                  <a:cubicBezTo>
                    <a:pt x="854" y="2482"/>
                    <a:pt x="983" y="2275"/>
                    <a:pt x="983" y="2069"/>
                  </a:cubicBezTo>
                  <a:cubicBezTo>
                    <a:pt x="1087" y="1422"/>
                    <a:pt x="1087" y="647"/>
                    <a:pt x="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1257;p47"/>
            <p:cNvSpPr/>
            <p:nvPr/>
          </p:nvSpPr>
          <p:spPr>
            <a:xfrm>
              <a:off x="5999315" y="4503377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2146" y="0"/>
                  </a:moveTo>
                  <a:cubicBezTo>
                    <a:pt x="1500" y="233"/>
                    <a:pt x="854" y="750"/>
                    <a:pt x="440" y="1293"/>
                  </a:cubicBezTo>
                  <a:cubicBezTo>
                    <a:pt x="207" y="1525"/>
                    <a:pt x="104" y="1732"/>
                    <a:pt x="104" y="1939"/>
                  </a:cubicBezTo>
                  <a:cubicBezTo>
                    <a:pt x="0" y="2172"/>
                    <a:pt x="207" y="2482"/>
                    <a:pt x="440" y="2482"/>
                  </a:cubicBezTo>
                  <a:cubicBezTo>
                    <a:pt x="647" y="2482"/>
                    <a:pt x="750" y="2482"/>
                    <a:pt x="854" y="2378"/>
                  </a:cubicBezTo>
                  <a:cubicBezTo>
                    <a:pt x="983" y="2275"/>
                    <a:pt x="983" y="2172"/>
                    <a:pt x="1086" y="1939"/>
                  </a:cubicBezTo>
                  <a:cubicBezTo>
                    <a:pt x="1396" y="1396"/>
                    <a:pt x="1939" y="646"/>
                    <a:pt x="2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" name="Google Shape;1258;p47"/>
            <p:cNvSpPr/>
            <p:nvPr/>
          </p:nvSpPr>
          <p:spPr>
            <a:xfrm>
              <a:off x="5909506" y="4500429"/>
              <a:ext cx="294054" cy="163609"/>
            </a:xfrm>
            <a:custGeom>
              <a:avLst/>
              <a:gdLst/>
              <a:ahLst/>
              <a:cxnLst/>
              <a:rect l="l" t="t" r="r" b="b"/>
              <a:pathLst>
                <a:path w="2793" h="1554" extrusionOk="0">
                  <a:moveTo>
                    <a:pt x="2431" y="1"/>
                  </a:moveTo>
                  <a:cubicBezTo>
                    <a:pt x="1877" y="1"/>
                    <a:pt x="1279" y="174"/>
                    <a:pt x="750" y="364"/>
                  </a:cubicBezTo>
                  <a:cubicBezTo>
                    <a:pt x="414" y="468"/>
                    <a:pt x="207" y="571"/>
                    <a:pt x="104" y="778"/>
                  </a:cubicBezTo>
                  <a:cubicBezTo>
                    <a:pt x="0" y="1114"/>
                    <a:pt x="0" y="1424"/>
                    <a:pt x="207" y="1553"/>
                  </a:cubicBezTo>
                  <a:lnTo>
                    <a:pt x="647" y="1553"/>
                  </a:lnTo>
                  <a:cubicBezTo>
                    <a:pt x="750" y="1424"/>
                    <a:pt x="853" y="1424"/>
                    <a:pt x="957" y="1321"/>
                  </a:cubicBezTo>
                  <a:cubicBezTo>
                    <a:pt x="1603" y="907"/>
                    <a:pt x="2249" y="468"/>
                    <a:pt x="2792" y="28"/>
                  </a:cubicBezTo>
                  <a:cubicBezTo>
                    <a:pt x="2675" y="9"/>
                    <a:pt x="2554" y="1"/>
                    <a:pt x="24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1259;p47"/>
            <p:cNvSpPr/>
            <p:nvPr/>
          </p:nvSpPr>
          <p:spPr>
            <a:xfrm>
              <a:off x="6124499" y="4439258"/>
              <a:ext cx="204248" cy="142447"/>
            </a:xfrm>
            <a:custGeom>
              <a:avLst/>
              <a:gdLst/>
              <a:ahLst/>
              <a:cxnLst/>
              <a:rect l="l" t="t" r="r" b="b"/>
              <a:pathLst>
                <a:path w="1940" h="1353" extrusionOk="0">
                  <a:moveTo>
                    <a:pt x="427" y="0"/>
                  </a:moveTo>
                  <a:cubicBezTo>
                    <a:pt x="269" y="0"/>
                    <a:pt x="125" y="25"/>
                    <a:pt x="1" y="66"/>
                  </a:cubicBezTo>
                  <a:cubicBezTo>
                    <a:pt x="104" y="506"/>
                    <a:pt x="311" y="842"/>
                    <a:pt x="750" y="1049"/>
                  </a:cubicBezTo>
                  <a:cubicBezTo>
                    <a:pt x="987" y="1194"/>
                    <a:pt x="1313" y="1352"/>
                    <a:pt x="1602" y="1352"/>
                  </a:cubicBezTo>
                  <a:cubicBezTo>
                    <a:pt x="1724" y="1352"/>
                    <a:pt x="1840" y="1324"/>
                    <a:pt x="1939" y="1255"/>
                  </a:cubicBezTo>
                  <a:cubicBezTo>
                    <a:pt x="1939" y="712"/>
                    <a:pt x="1500" y="402"/>
                    <a:pt x="1190" y="195"/>
                  </a:cubicBezTo>
                  <a:cubicBezTo>
                    <a:pt x="926" y="56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9" name="Google Shape;1260;p47"/>
            <p:cNvSpPr/>
            <p:nvPr/>
          </p:nvSpPr>
          <p:spPr>
            <a:xfrm>
              <a:off x="5931300" y="4764592"/>
              <a:ext cx="136130" cy="125286"/>
            </a:xfrm>
            <a:custGeom>
              <a:avLst/>
              <a:gdLst/>
              <a:ahLst/>
              <a:cxnLst/>
              <a:rect l="l" t="t" r="r" b="b"/>
              <a:pathLst>
                <a:path w="1293" h="1190" extrusionOk="0">
                  <a:moveTo>
                    <a:pt x="0" y="1"/>
                  </a:moveTo>
                  <a:cubicBezTo>
                    <a:pt x="104" y="208"/>
                    <a:pt x="207" y="440"/>
                    <a:pt x="336" y="647"/>
                  </a:cubicBezTo>
                  <a:cubicBezTo>
                    <a:pt x="543" y="983"/>
                    <a:pt x="983" y="1190"/>
                    <a:pt x="1293" y="1190"/>
                  </a:cubicBezTo>
                  <a:cubicBezTo>
                    <a:pt x="1293" y="854"/>
                    <a:pt x="1086" y="544"/>
                    <a:pt x="853" y="337"/>
                  </a:cubicBezTo>
                  <a:cubicBezTo>
                    <a:pt x="646" y="104"/>
                    <a:pt x="336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" name="Google Shape;1261;p47"/>
            <p:cNvSpPr/>
            <p:nvPr/>
          </p:nvSpPr>
          <p:spPr>
            <a:xfrm>
              <a:off x="4861651" y="4647568"/>
              <a:ext cx="168873" cy="419235"/>
            </a:xfrm>
            <a:custGeom>
              <a:avLst/>
              <a:gdLst/>
              <a:ahLst/>
              <a:cxnLst/>
              <a:rect l="l" t="t" r="r" b="b"/>
              <a:pathLst>
                <a:path w="1604" h="3982" extrusionOk="0">
                  <a:moveTo>
                    <a:pt x="1" y="1"/>
                  </a:moveTo>
                  <a:lnTo>
                    <a:pt x="1" y="104"/>
                  </a:lnTo>
                  <a:cubicBezTo>
                    <a:pt x="1" y="208"/>
                    <a:pt x="104" y="208"/>
                    <a:pt x="104" y="311"/>
                  </a:cubicBezTo>
                  <a:cubicBezTo>
                    <a:pt x="207" y="414"/>
                    <a:pt x="311" y="518"/>
                    <a:pt x="414" y="750"/>
                  </a:cubicBezTo>
                  <a:cubicBezTo>
                    <a:pt x="957" y="1707"/>
                    <a:pt x="1293" y="2793"/>
                    <a:pt x="1603" y="3982"/>
                  </a:cubicBezTo>
                  <a:cubicBezTo>
                    <a:pt x="1603" y="3749"/>
                    <a:pt x="1603" y="3646"/>
                    <a:pt x="1500" y="3439"/>
                  </a:cubicBezTo>
                  <a:cubicBezTo>
                    <a:pt x="1293" y="2353"/>
                    <a:pt x="854" y="1293"/>
                    <a:pt x="207" y="311"/>
                  </a:cubicBezTo>
                  <a:cubicBezTo>
                    <a:pt x="104" y="208"/>
                    <a:pt x="104" y="10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" name="Google Shape;1262;p47"/>
            <p:cNvSpPr/>
            <p:nvPr/>
          </p:nvSpPr>
          <p:spPr>
            <a:xfrm>
              <a:off x="4872601" y="4537018"/>
              <a:ext cx="329324" cy="97070"/>
            </a:xfrm>
            <a:custGeom>
              <a:avLst/>
              <a:gdLst/>
              <a:ahLst/>
              <a:cxnLst/>
              <a:rect l="l" t="t" r="r" b="b"/>
              <a:pathLst>
                <a:path w="3128" h="922" extrusionOk="0">
                  <a:moveTo>
                    <a:pt x="2269" y="1"/>
                  </a:moveTo>
                  <a:cubicBezTo>
                    <a:pt x="2115" y="1"/>
                    <a:pt x="1964" y="26"/>
                    <a:pt x="1835" y="68"/>
                  </a:cubicBezTo>
                  <a:cubicBezTo>
                    <a:pt x="1293" y="68"/>
                    <a:pt x="646" y="275"/>
                    <a:pt x="310" y="611"/>
                  </a:cubicBezTo>
                  <a:cubicBezTo>
                    <a:pt x="0" y="818"/>
                    <a:pt x="543" y="818"/>
                    <a:pt x="646" y="818"/>
                  </a:cubicBezTo>
                  <a:cubicBezTo>
                    <a:pt x="853" y="818"/>
                    <a:pt x="1189" y="818"/>
                    <a:pt x="1396" y="922"/>
                  </a:cubicBezTo>
                  <a:cubicBezTo>
                    <a:pt x="1939" y="922"/>
                    <a:pt x="2482" y="922"/>
                    <a:pt x="2895" y="715"/>
                  </a:cubicBezTo>
                  <a:cubicBezTo>
                    <a:pt x="2999" y="611"/>
                    <a:pt x="3128" y="611"/>
                    <a:pt x="3128" y="508"/>
                  </a:cubicBezTo>
                  <a:cubicBezTo>
                    <a:pt x="3128" y="275"/>
                    <a:pt x="2999" y="172"/>
                    <a:pt x="2895" y="172"/>
                  </a:cubicBezTo>
                  <a:cubicBezTo>
                    <a:pt x="2714" y="51"/>
                    <a:pt x="2487" y="1"/>
                    <a:pt x="2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" name="Google Shape;1263;p47"/>
            <p:cNvSpPr/>
            <p:nvPr/>
          </p:nvSpPr>
          <p:spPr>
            <a:xfrm>
              <a:off x="4633076" y="4647568"/>
              <a:ext cx="182455" cy="272261"/>
            </a:xfrm>
            <a:custGeom>
              <a:avLst/>
              <a:gdLst/>
              <a:ahLst/>
              <a:cxnLst/>
              <a:rect l="l" t="t" r="r" b="b"/>
              <a:pathLst>
                <a:path w="1733" h="2586" extrusionOk="0">
                  <a:moveTo>
                    <a:pt x="1732" y="1"/>
                  </a:moveTo>
                  <a:lnTo>
                    <a:pt x="1732" y="1"/>
                  </a:lnTo>
                  <a:cubicBezTo>
                    <a:pt x="1189" y="311"/>
                    <a:pt x="646" y="854"/>
                    <a:pt x="233" y="1397"/>
                  </a:cubicBezTo>
                  <a:cubicBezTo>
                    <a:pt x="104" y="1604"/>
                    <a:pt x="0" y="1810"/>
                    <a:pt x="0" y="2043"/>
                  </a:cubicBezTo>
                  <a:cubicBezTo>
                    <a:pt x="0" y="2353"/>
                    <a:pt x="233" y="2586"/>
                    <a:pt x="440" y="2586"/>
                  </a:cubicBezTo>
                  <a:cubicBezTo>
                    <a:pt x="646" y="2586"/>
                    <a:pt x="750" y="2457"/>
                    <a:pt x="750" y="2353"/>
                  </a:cubicBezTo>
                  <a:cubicBezTo>
                    <a:pt x="879" y="2250"/>
                    <a:pt x="983" y="2146"/>
                    <a:pt x="983" y="2043"/>
                  </a:cubicBezTo>
                  <a:cubicBezTo>
                    <a:pt x="1293" y="1397"/>
                    <a:pt x="1629" y="647"/>
                    <a:pt x="17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1264;p47"/>
            <p:cNvSpPr/>
            <p:nvPr/>
          </p:nvSpPr>
          <p:spPr>
            <a:xfrm>
              <a:off x="4736466" y="4647568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957" y="1"/>
                  </a:moveTo>
                  <a:cubicBezTo>
                    <a:pt x="543" y="518"/>
                    <a:pt x="207" y="1164"/>
                    <a:pt x="104" y="1810"/>
                  </a:cubicBezTo>
                  <a:cubicBezTo>
                    <a:pt x="104" y="2043"/>
                    <a:pt x="1" y="2250"/>
                    <a:pt x="104" y="2457"/>
                  </a:cubicBezTo>
                  <a:cubicBezTo>
                    <a:pt x="189" y="2647"/>
                    <a:pt x="429" y="2820"/>
                    <a:pt x="627" y="2820"/>
                  </a:cubicBezTo>
                  <a:cubicBezTo>
                    <a:pt x="671" y="2820"/>
                    <a:pt x="713" y="2811"/>
                    <a:pt x="750" y="2793"/>
                  </a:cubicBezTo>
                  <a:cubicBezTo>
                    <a:pt x="854" y="2689"/>
                    <a:pt x="957" y="2586"/>
                    <a:pt x="957" y="2457"/>
                  </a:cubicBezTo>
                  <a:lnTo>
                    <a:pt x="957" y="2146"/>
                  </a:lnTo>
                  <a:cubicBezTo>
                    <a:pt x="957" y="1397"/>
                    <a:pt x="1060" y="647"/>
                    <a:pt x="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4" name="Google Shape;1265;p47"/>
            <p:cNvSpPr/>
            <p:nvPr/>
          </p:nvSpPr>
          <p:spPr>
            <a:xfrm>
              <a:off x="4837119" y="4647568"/>
              <a:ext cx="125391" cy="288579"/>
            </a:xfrm>
            <a:custGeom>
              <a:avLst/>
              <a:gdLst/>
              <a:ahLst/>
              <a:cxnLst/>
              <a:rect l="l" t="t" r="r" b="b"/>
              <a:pathLst>
                <a:path w="1191" h="2741" extrusionOk="0">
                  <a:moveTo>
                    <a:pt x="234" y="1"/>
                  </a:moveTo>
                  <a:cubicBezTo>
                    <a:pt x="1" y="518"/>
                    <a:pt x="1" y="1293"/>
                    <a:pt x="104" y="1940"/>
                  </a:cubicBezTo>
                  <a:cubicBezTo>
                    <a:pt x="104" y="2146"/>
                    <a:pt x="234" y="2353"/>
                    <a:pt x="440" y="2586"/>
                  </a:cubicBezTo>
                  <a:cubicBezTo>
                    <a:pt x="492" y="2689"/>
                    <a:pt x="602" y="2741"/>
                    <a:pt x="725" y="2741"/>
                  </a:cubicBezTo>
                  <a:cubicBezTo>
                    <a:pt x="848" y="2741"/>
                    <a:pt x="983" y="2689"/>
                    <a:pt x="1087" y="2586"/>
                  </a:cubicBezTo>
                  <a:cubicBezTo>
                    <a:pt x="1087" y="2586"/>
                    <a:pt x="1190" y="2353"/>
                    <a:pt x="1190" y="2250"/>
                  </a:cubicBezTo>
                  <a:cubicBezTo>
                    <a:pt x="1087" y="2146"/>
                    <a:pt x="1087" y="2043"/>
                    <a:pt x="1087" y="1940"/>
                  </a:cubicBezTo>
                  <a:cubicBezTo>
                    <a:pt x="751" y="1293"/>
                    <a:pt x="544" y="518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1266;p47"/>
            <p:cNvSpPr/>
            <p:nvPr/>
          </p:nvSpPr>
          <p:spPr>
            <a:xfrm>
              <a:off x="4861651" y="4623141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1" y="0"/>
                  </a:moveTo>
                  <a:cubicBezTo>
                    <a:pt x="311" y="750"/>
                    <a:pt x="750" y="1396"/>
                    <a:pt x="1060" y="2042"/>
                  </a:cubicBezTo>
                  <a:cubicBezTo>
                    <a:pt x="1164" y="2172"/>
                    <a:pt x="1293" y="2275"/>
                    <a:pt x="1397" y="2378"/>
                  </a:cubicBezTo>
                  <a:cubicBezTo>
                    <a:pt x="1500" y="2482"/>
                    <a:pt x="1603" y="2482"/>
                    <a:pt x="1707" y="2482"/>
                  </a:cubicBezTo>
                  <a:cubicBezTo>
                    <a:pt x="2043" y="2482"/>
                    <a:pt x="2146" y="2275"/>
                    <a:pt x="2146" y="1939"/>
                  </a:cubicBezTo>
                  <a:cubicBezTo>
                    <a:pt x="2146" y="1732"/>
                    <a:pt x="1939" y="1525"/>
                    <a:pt x="1810" y="1293"/>
                  </a:cubicBezTo>
                  <a:cubicBezTo>
                    <a:pt x="1293" y="750"/>
                    <a:pt x="647" y="233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1267;p47"/>
            <p:cNvSpPr/>
            <p:nvPr/>
          </p:nvSpPr>
          <p:spPr>
            <a:xfrm>
              <a:off x="4883445" y="4620193"/>
              <a:ext cx="304898" cy="171716"/>
            </a:xfrm>
            <a:custGeom>
              <a:avLst/>
              <a:gdLst/>
              <a:ahLst/>
              <a:cxnLst/>
              <a:rect l="l" t="t" r="r" b="b"/>
              <a:pathLst>
                <a:path w="2896" h="1631" extrusionOk="0">
                  <a:moveTo>
                    <a:pt x="409" y="1"/>
                  </a:moveTo>
                  <a:cubicBezTo>
                    <a:pt x="273" y="1"/>
                    <a:pt x="137" y="9"/>
                    <a:pt x="0" y="28"/>
                  </a:cubicBezTo>
                  <a:cubicBezTo>
                    <a:pt x="543" y="468"/>
                    <a:pt x="1293" y="907"/>
                    <a:pt x="1836" y="1321"/>
                  </a:cubicBezTo>
                  <a:cubicBezTo>
                    <a:pt x="1939" y="1424"/>
                    <a:pt x="2043" y="1553"/>
                    <a:pt x="2146" y="1553"/>
                  </a:cubicBezTo>
                  <a:cubicBezTo>
                    <a:pt x="2262" y="1605"/>
                    <a:pt x="2346" y="1631"/>
                    <a:pt x="2414" y="1631"/>
                  </a:cubicBezTo>
                  <a:cubicBezTo>
                    <a:pt x="2482" y="1631"/>
                    <a:pt x="2534" y="1605"/>
                    <a:pt x="2585" y="1553"/>
                  </a:cubicBezTo>
                  <a:cubicBezTo>
                    <a:pt x="2792" y="1424"/>
                    <a:pt x="2896" y="1114"/>
                    <a:pt x="2689" y="907"/>
                  </a:cubicBezTo>
                  <a:cubicBezTo>
                    <a:pt x="2585" y="674"/>
                    <a:pt x="2379" y="468"/>
                    <a:pt x="2146" y="364"/>
                  </a:cubicBezTo>
                  <a:cubicBezTo>
                    <a:pt x="1617" y="174"/>
                    <a:pt x="1019" y="1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1268;p47"/>
            <p:cNvSpPr/>
            <p:nvPr/>
          </p:nvSpPr>
          <p:spPr>
            <a:xfrm>
              <a:off x="4758260" y="4561549"/>
              <a:ext cx="215092" cy="139920"/>
            </a:xfrm>
            <a:custGeom>
              <a:avLst/>
              <a:gdLst/>
              <a:ahLst/>
              <a:cxnLst/>
              <a:rect l="l" t="t" r="r" b="b"/>
              <a:pathLst>
                <a:path w="2043" h="1329" extrusionOk="0">
                  <a:moveTo>
                    <a:pt x="1685" y="0"/>
                  </a:moveTo>
                  <a:cubicBezTo>
                    <a:pt x="1386" y="0"/>
                    <a:pt x="1093" y="79"/>
                    <a:pt x="853" y="172"/>
                  </a:cubicBezTo>
                  <a:cubicBezTo>
                    <a:pt x="440" y="378"/>
                    <a:pt x="0" y="689"/>
                    <a:pt x="0" y="1231"/>
                  </a:cubicBezTo>
                  <a:cubicBezTo>
                    <a:pt x="131" y="1300"/>
                    <a:pt x="259" y="1328"/>
                    <a:pt x="386" y="1328"/>
                  </a:cubicBezTo>
                  <a:cubicBezTo>
                    <a:pt x="687" y="1328"/>
                    <a:pt x="984" y="1170"/>
                    <a:pt x="1293" y="1025"/>
                  </a:cubicBezTo>
                  <a:cubicBezTo>
                    <a:pt x="1629" y="921"/>
                    <a:pt x="1939" y="482"/>
                    <a:pt x="2042" y="42"/>
                  </a:cubicBezTo>
                  <a:cubicBezTo>
                    <a:pt x="1924" y="13"/>
                    <a:pt x="1804" y="0"/>
                    <a:pt x="1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1269;p47"/>
            <p:cNvSpPr/>
            <p:nvPr/>
          </p:nvSpPr>
          <p:spPr>
            <a:xfrm>
              <a:off x="5019474" y="4884356"/>
              <a:ext cx="136236" cy="125286"/>
            </a:xfrm>
            <a:custGeom>
              <a:avLst/>
              <a:gdLst/>
              <a:ahLst/>
              <a:cxnLst/>
              <a:rect l="l" t="t" r="r" b="b"/>
              <a:pathLst>
                <a:path w="1294" h="1190" extrusionOk="0">
                  <a:moveTo>
                    <a:pt x="1293" y="1"/>
                  </a:moveTo>
                  <a:cubicBezTo>
                    <a:pt x="957" y="1"/>
                    <a:pt x="751" y="104"/>
                    <a:pt x="440" y="337"/>
                  </a:cubicBezTo>
                  <a:cubicBezTo>
                    <a:pt x="208" y="544"/>
                    <a:pt x="104" y="854"/>
                    <a:pt x="1" y="1190"/>
                  </a:cubicBezTo>
                  <a:cubicBezTo>
                    <a:pt x="440" y="1190"/>
                    <a:pt x="751" y="983"/>
                    <a:pt x="1087" y="647"/>
                  </a:cubicBezTo>
                  <a:cubicBezTo>
                    <a:pt x="1190" y="440"/>
                    <a:pt x="1293" y="208"/>
                    <a:pt x="12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1270;p47"/>
            <p:cNvSpPr/>
            <p:nvPr/>
          </p:nvSpPr>
          <p:spPr>
            <a:xfrm>
              <a:off x="7202229" y="4699341"/>
              <a:ext cx="68223" cy="443660"/>
            </a:xfrm>
            <a:custGeom>
              <a:avLst/>
              <a:gdLst/>
              <a:ahLst/>
              <a:cxnLst/>
              <a:rect l="l" t="t" r="r" b="b"/>
              <a:pathLst>
                <a:path w="648" h="4214" extrusionOk="0">
                  <a:moveTo>
                    <a:pt x="647" y="0"/>
                  </a:moveTo>
                  <a:lnTo>
                    <a:pt x="544" y="104"/>
                  </a:lnTo>
                  <a:cubicBezTo>
                    <a:pt x="544" y="233"/>
                    <a:pt x="544" y="336"/>
                    <a:pt x="440" y="336"/>
                  </a:cubicBezTo>
                  <a:lnTo>
                    <a:pt x="440" y="440"/>
                  </a:lnTo>
                  <a:cubicBezTo>
                    <a:pt x="130" y="1525"/>
                    <a:pt x="1" y="2585"/>
                    <a:pt x="1" y="3774"/>
                  </a:cubicBezTo>
                  <a:lnTo>
                    <a:pt x="1" y="4214"/>
                  </a:lnTo>
                  <a:cubicBezTo>
                    <a:pt x="1" y="3025"/>
                    <a:pt x="130" y="1939"/>
                    <a:pt x="440" y="879"/>
                  </a:cubicBezTo>
                  <a:cubicBezTo>
                    <a:pt x="440" y="646"/>
                    <a:pt x="440" y="543"/>
                    <a:pt x="544" y="440"/>
                  </a:cubicBezTo>
                  <a:cubicBezTo>
                    <a:pt x="544" y="336"/>
                    <a:pt x="647" y="233"/>
                    <a:pt x="647" y="104"/>
                  </a:cubicBezTo>
                  <a:lnTo>
                    <a:pt x="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1271;p47"/>
            <p:cNvSpPr/>
            <p:nvPr/>
          </p:nvSpPr>
          <p:spPr>
            <a:xfrm>
              <a:off x="6919221" y="4646593"/>
              <a:ext cx="329429" cy="103598"/>
            </a:xfrm>
            <a:custGeom>
              <a:avLst/>
              <a:gdLst/>
              <a:ahLst/>
              <a:cxnLst/>
              <a:rect l="l" t="t" r="r" b="b"/>
              <a:pathLst>
                <a:path w="3129" h="984" extrusionOk="0">
                  <a:moveTo>
                    <a:pt x="1917" y="1"/>
                  </a:moveTo>
                  <a:cubicBezTo>
                    <a:pt x="1672" y="1"/>
                    <a:pt x="1421" y="32"/>
                    <a:pt x="1190" y="88"/>
                  </a:cubicBezTo>
                  <a:cubicBezTo>
                    <a:pt x="879" y="88"/>
                    <a:pt x="440" y="191"/>
                    <a:pt x="233" y="501"/>
                  </a:cubicBezTo>
                  <a:cubicBezTo>
                    <a:pt x="104" y="501"/>
                    <a:pt x="0" y="734"/>
                    <a:pt x="0" y="837"/>
                  </a:cubicBezTo>
                  <a:cubicBezTo>
                    <a:pt x="104" y="941"/>
                    <a:pt x="233" y="941"/>
                    <a:pt x="233" y="941"/>
                  </a:cubicBezTo>
                  <a:cubicBezTo>
                    <a:pt x="385" y="971"/>
                    <a:pt x="538" y="983"/>
                    <a:pt x="691" y="983"/>
                  </a:cubicBezTo>
                  <a:cubicBezTo>
                    <a:pt x="1059" y="983"/>
                    <a:pt x="1422" y="910"/>
                    <a:pt x="1732" y="837"/>
                  </a:cubicBezTo>
                  <a:cubicBezTo>
                    <a:pt x="2043" y="734"/>
                    <a:pt x="2275" y="605"/>
                    <a:pt x="2482" y="501"/>
                  </a:cubicBezTo>
                  <a:cubicBezTo>
                    <a:pt x="2689" y="398"/>
                    <a:pt x="3128" y="398"/>
                    <a:pt x="2818" y="191"/>
                  </a:cubicBezTo>
                  <a:cubicBezTo>
                    <a:pt x="2566" y="58"/>
                    <a:pt x="2247" y="1"/>
                    <a:pt x="1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1272;p47"/>
            <p:cNvSpPr/>
            <p:nvPr/>
          </p:nvSpPr>
          <p:spPr>
            <a:xfrm>
              <a:off x="7305725" y="4688392"/>
              <a:ext cx="236886" cy="239623"/>
            </a:xfrm>
            <a:custGeom>
              <a:avLst/>
              <a:gdLst/>
              <a:ahLst/>
              <a:cxnLst/>
              <a:rect l="l" t="t" r="r" b="b"/>
              <a:pathLst>
                <a:path w="2250" h="2276" extrusionOk="0">
                  <a:moveTo>
                    <a:pt x="0" y="1"/>
                  </a:moveTo>
                  <a:cubicBezTo>
                    <a:pt x="310" y="647"/>
                    <a:pt x="853" y="1190"/>
                    <a:pt x="1293" y="1836"/>
                  </a:cubicBezTo>
                  <a:cubicBezTo>
                    <a:pt x="1293" y="1940"/>
                    <a:pt x="1396" y="2043"/>
                    <a:pt x="1500" y="2146"/>
                  </a:cubicBezTo>
                  <a:cubicBezTo>
                    <a:pt x="1603" y="2146"/>
                    <a:pt x="1732" y="2276"/>
                    <a:pt x="1939" y="2276"/>
                  </a:cubicBezTo>
                  <a:cubicBezTo>
                    <a:pt x="2146" y="2146"/>
                    <a:pt x="2249" y="1836"/>
                    <a:pt x="2249" y="1629"/>
                  </a:cubicBezTo>
                  <a:cubicBezTo>
                    <a:pt x="2146" y="1397"/>
                    <a:pt x="2042" y="1190"/>
                    <a:pt x="1836" y="1086"/>
                  </a:cubicBezTo>
                  <a:cubicBezTo>
                    <a:pt x="1293" y="647"/>
                    <a:pt x="646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1273;p47"/>
            <p:cNvSpPr/>
            <p:nvPr/>
          </p:nvSpPr>
          <p:spPr>
            <a:xfrm>
              <a:off x="7283931" y="4699341"/>
              <a:ext cx="157924" cy="275103"/>
            </a:xfrm>
            <a:custGeom>
              <a:avLst/>
              <a:gdLst/>
              <a:ahLst/>
              <a:cxnLst/>
              <a:rect l="l" t="t" r="r" b="b"/>
              <a:pathLst>
                <a:path w="1500" h="2613" extrusionOk="0">
                  <a:moveTo>
                    <a:pt x="0" y="0"/>
                  </a:moveTo>
                  <a:lnTo>
                    <a:pt x="0" y="0"/>
                  </a:lnTo>
                  <a:cubicBezTo>
                    <a:pt x="104" y="646"/>
                    <a:pt x="311" y="1396"/>
                    <a:pt x="517" y="2042"/>
                  </a:cubicBezTo>
                  <a:cubicBezTo>
                    <a:pt x="517" y="2172"/>
                    <a:pt x="647" y="2275"/>
                    <a:pt x="647" y="2378"/>
                  </a:cubicBezTo>
                  <a:cubicBezTo>
                    <a:pt x="750" y="2482"/>
                    <a:pt x="853" y="2585"/>
                    <a:pt x="957" y="2585"/>
                  </a:cubicBezTo>
                  <a:cubicBezTo>
                    <a:pt x="995" y="2604"/>
                    <a:pt x="1034" y="2613"/>
                    <a:pt x="1072" y="2613"/>
                  </a:cubicBezTo>
                  <a:cubicBezTo>
                    <a:pt x="1245" y="2613"/>
                    <a:pt x="1415" y="2444"/>
                    <a:pt x="1500" y="2275"/>
                  </a:cubicBezTo>
                  <a:cubicBezTo>
                    <a:pt x="1500" y="2042"/>
                    <a:pt x="1396" y="1732"/>
                    <a:pt x="1293" y="1525"/>
                  </a:cubicBezTo>
                  <a:cubicBezTo>
                    <a:pt x="1060" y="982"/>
                    <a:pt x="517" y="3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1274;p47"/>
            <p:cNvSpPr/>
            <p:nvPr/>
          </p:nvSpPr>
          <p:spPr>
            <a:xfrm>
              <a:off x="7226760" y="4699341"/>
              <a:ext cx="100755" cy="300897"/>
            </a:xfrm>
            <a:custGeom>
              <a:avLst/>
              <a:gdLst/>
              <a:ahLst/>
              <a:cxnLst/>
              <a:rect l="l" t="t" r="r" b="b"/>
              <a:pathLst>
                <a:path w="957" h="2858" extrusionOk="0">
                  <a:moveTo>
                    <a:pt x="311" y="0"/>
                  </a:moveTo>
                  <a:cubicBezTo>
                    <a:pt x="104" y="646"/>
                    <a:pt x="104" y="1396"/>
                    <a:pt x="104" y="2042"/>
                  </a:cubicBezTo>
                  <a:cubicBezTo>
                    <a:pt x="1" y="2275"/>
                    <a:pt x="1" y="2378"/>
                    <a:pt x="1" y="2482"/>
                  </a:cubicBezTo>
                  <a:cubicBezTo>
                    <a:pt x="104" y="2585"/>
                    <a:pt x="104" y="2689"/>
                    <a:pt x="207" y="2818"/>
                  </a:cubicBezTo>
                  <a:cubicBezTo>
                    <a:pt x="262" y="2845"/>
                    <a:pt x="325" y="2858"/>
                    <a:pt x="391" y="2858"/>
                  </a:cubicBezTo>
                  <a:cubicBezTo>
                    <a:pt x="575" y="2858"/>
                    <a:pt x="777" y="2757"/>
                    <a:pt x="854" y="2585"/>
                  </a:cubicBezTo>
                  <a:cubicBezTo>
                    <a:pt x="957" y="2378"/>
                    <a:pt x="957" y="2172"/>
                    <a:pt x="957" y="1939"/>
                  </a:cubicBezTo>
                  <a:cubicBezTo>
                    <a:pt x="854" y="1293"/>
                    <a:pt x="750" y="543"/>
                    <a:pt x="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1275;p47"/>
            <p:cNvSpPr/>
            <p:nvPr/>
          </p:nvSpPr>
          <p:spPr>
            <a:xfrm>
              <a:off x="7090731" y="4688392"/>
              <a:ext cx="168768" cy="297107"/>
            </a:xfrm>
            <a:custGeom>
              <a:avLst/>
              <a:gdLst/>
              <a:ahLst/>
              <a:cxnLst/>
              <a:rect l="l" t="t" r="r" b="b"/>
              <a:pathLst>
                <a:path w="1603" h="2822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956" y="337"/>
                    <a:pt x="543" y="983"/>
                    <a:pt x="207" y="1629"/>
                  </a:cubicBezTo>
                  <a:cubicBezTo>
                    <a:pt x="103" y="1836"/>
                    <a:pt x="0" y="2146"/>
                    <a:pt x="0" y="2379"/>
                  </a:cubicBezTo>
                  <a:cubicBezTo>
                    <a:pt x="87" y="2554"/>
                    <a:pt x="249" y="2821"/>
                    <a:pt x="437" y="2821"/>
                  </a:cubicBezTo>
                  <a:cubicBezTo>
                    <a:pt x="472" y="2821"/>
                    <a:pt x="507" y="2812"/>
                    <a:pt x="543" y="2793"/>
                  </a:cubicBezTo>
                  <a:cubicBezTo>
                    <a:pt x="750" y="2793"/>
                    <a:pt x="853" y="2689"/>
                    <a:pt x="853" y="2586"/>
                  </a:cubicBezTo>
                  <a:cubicBezTo>
                    <a:pt x="956" y="2482"/>
                    <a:pt x="956" y="2276"/>
                    <a:pt x="1060" y="2146"/>
                  </a:cubicBezTo>
                  <a:cubicBezTo>
                    <a:pt x="1189" y="1500"/>
                    <a:pt x="1499" y="750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1276;p47"/>
            <p:cNvSpPr/>
            <p:nvPr/>
          </p:nvSpPr>
          <p:spPr>
            <a:xfrm>
              <a:off x="6976391" y="4688392"/>
              <a:ext cx="261311" cy="226042"/>
            </a:xfrm>
            <a:custGeom>
              <a:avLst/>
              <a:gdLst/>
              <a:ahLst/>
              <a:cxnLst/>
              <a:rect l="l" t="t" r="r" b="b"/>
              <a:pathLst>
                <a:path w="2482" h="2147" extrusionOk="0">
                  <a:moveTo>
                    <a:pt x="2482" y="1"/>
                  </a:moveTo>
                  <a:lnTo>
                    <a:pt x="2482" y="1"/>
                  </a:lnTo>
                  <a:cubicBezTo>
                    <a:pt x="1732" y="104"/>
                    <a:pt x="1086" y="440"/>
                    <a:pt x="543" y="854"/>
                  </a:cubicBezTo>
                  <a:cubicBezTo>
                    <a:pt x="336" y="1086"/>
                    <a:pt x="104" y="1190"/>
                    <a:pt x="0" y="1500"/>
                  </a:cubicBezTo>
                  <a:cubicBezTo>
                    <a:pt x="0" y="1733"/>
                    <a:pt x="104" y="2043"/>
                    <a:pt x="336" y="2146"/>
                  </a:cubicBezTo>
                  <a:cubicBezTo>
                    <a:pt x="440" y="2146"/>
                    <a:pt x="647" y="2043"/>
                    <a:pt x="750" y="2043"/>
                  </a:cubicBezTo>
                  <a:cubicBezTo>
                    <a:pt x="853" y="1940"/>
                    <a:pt x="983" y="1836"/>
                    <a:pt x="1086" y="1733"/>
                  </a:cubicBezTo>
                  <a:cubicBezTo>
                    <a:pt x="1500" y="1190"/>
                    <a:pt x="2042" y="647"/>
                    <a:pt x="2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1277;p47"/>
            <p:cNvSpPr/>
            <p:nvPr/>
          </p:nvSpPr>
          <p:spPr>
            <a:xfrm>
              <a:off x="7134214" y="4635222"/>
              <a:ext cx="239623" cy="110441"/>
            </a:xfrm>
            <a:custGeom>
              <a:avLst/>
              <a:gdLst/>
              <a:ahLst/>
              <a:cxnLst/>
              <a:rect l="l" t="t" r="r" b="b"/>
              <a:pathLst>
                <a:path w="2276" h="1049" extrusionOk="0">
                  <a:moveTo>
                    <a:pt x="734" y="0"/>
                  </a:moveTo>
                  <a:cubicBezTo>
                    <a:pt x="478" y="0"/>
                    <a:pt x="202" y="56"/>
                    <a:pt x="1" y="196"/>
                  </a:cubicBezTo>
                  <a:cubicBezTo>
                    <a:pt x="233" y="506"/>
                    <a:pt x="543" y="945"/>
                    <a:pt x="983" y="945"/>
                  </a:cubicBezTo>
                  <a:cubicBezTo>
                    <a:pt x="1203" y="997"/>
                    <a:pt x="1442" y="1049"/>
                    <a:pt x="1668" y="1049"/>
                  </a:cubicBezTo>
                  <a:cubicBezTo>
                    <a:pt x="1894" y="1049"/>
                    <a:pt x="2107" y="997"/>
                    <a:pt x="2275" y="842"/>
                  </a:cubicBezTo>
                  <a:cubicBezTo>
                    <a:pt x="2172" y="402"/>
                    <a:pt x="1629" y="66"/>
                    <a:pt x="1190" y="66"/>
                  </a:cubicBezTo>
                  <a:cubicBezTo>
                    <a:pt x="1066" y="25"/>
                    <a:pt x="904" y="0"/>
                    <a:pt x="7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1278;p47"/>
            <p:cNvSpPr/>
            <p:nvPr/>
          </p:nvSpPr>
          <p:spPr>
            <a:xfrm>
              <a:off x="7033561" y="5006882"/>
              <a:ext cx="168768" cy="94017"/>
            </a:xfrm>
            <a:custGeom>
              <a:avLst/>
              <a:gdLst/>
              <a:ahLst/>
              <a:cxnLst/>
              <a:rect l="l" t="t" r="r" b="b"/>
              <a:pathLst>
                <a:path w="1603" h="893" extrusionOk="0">
                  <a:moveTo>
                    <a:pt x="0" y="0"/>
                  </a:moveTo>
                  <a:cubicBezTo>
                    <a:pt x="104" y="207"/>
                    <a:pt x="310" y="414"/>
                    <a:pt x="440" y="543"/>
                  </a:cubicBezTo>
                  <a:cubicBezTo>
                    <a:pt x="672" y="776"/>
                    <a:pt x="978" y="892"/>
                    <a:pt x="1290" y="892"/>
                  </a:cubicBezTo>
                  <a:cubicBezTo>
                    <a:pt x="1394" y="892"/>
                    <a:pt x="1499" y="879"/>
                    <a:pt x="1603" y="853"/>
                  </a:cubicBezTo>
                  <a:cubicBezTo>
                    <a:pt x="1499" y="543"/>
                    <a:pt x="1189" y="310"/>
                    <a:pt x="957" y="104"/>
                  </a:cubicBezTo>
                  <a:cubicBezTo>
                    <a:pt x="646" y="0"/>
                    <a:pt x="31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4" name="Picture 14" descr="Tree branch with dry leaves Royalty Free Vector Image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705" flipH="1">
            <a:off x="10229380" y="513509"/>
            <a:ext cx="3003813" cy="26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">
            <a:extLst>
              <a:ext uri="{FF2B5EF4-FFF2-40B4-BE49-F238E27FC236}">
                <a16:creationId xmlns:a16="http://schemas.microsoft.com/office/drawing/2014/main" id="{226515EE-1FEC-4474-98D7-30A4E2B3CA2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5360">
            <a:off x="9900642" y="4927742"/>
            <a:ext cx="1159052" cy="1616167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1829891" y="-209863"/>
            <a:ext cx="8329112" cy="4842564"/>
            <a:chOff x="1829891" y="-209863"/>
            <a:chExt cx="8329112" cy="4842564"/>
          </a:xfrm>
        </p:grpSpPr>
        <p:pic>
          <p:nvPicPr>
            <p:cNvPr id="128" name="图片 2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891" y="-209863"/>
              <a:ext cx="8329112" cy="4842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2894539" y="925586"/>
              <a:ext cx="6096000" cy="27598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Unit </a:t>
              </a:r>
              <a:r>
                <a:rPr kumimoji="0" lang="en-US" sz="4667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4</a:t>
              </a:r>
              <a:r>
                <a: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r>
                <a:rPr kumimoji="0" lang="en-US" sz="4667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My house</a:t>
              </a:r>
              <a:r>
                <a: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Lesson 1 – Task </a:t>
              </a:r>
              <a:r>
                <a:rPr kumimoji="0" lang="en-US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4,5,6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endPara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855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6" name="chimes.wav"/>
          </p:stSnd>
        </p:sndAc>
      </p:transition>
    </mc:Choice>
    <mc:Fallback xmlns="">
      <p:transition spd="slow">
        <p:dissolve/>
        <p:sndAc>
          <p:stSnd>
            <p:snd r:embed="rId4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33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02057 0.00787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02526 -1.85185E-6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6 -0.00579 L -0.0625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3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017 0.00031 C -0.00173 0.0074 -0.00416 0.01419 -0.00503 0.02222 C -0.0059 0.03024 -0.00538 0.03889 -0.0059 0.04753 C -0.00625 0.05771 -0.00659 0.06759 -0.00694 0.07808 C -0.00902 0.09382 -0.01059 0.10956 -0.01284 0.12531 C -0.01319 0.12839 -0.01371 0.1321 -0.0151 0.13487 C -0.01632 0.13765 -0.0184 0.13858 -0.01996 0.14105 C -0.03177 0.16111 -0.02222 0.14815 -0.03402 0.17037 C -0.0368 0.175 -0.03975 0.1787 -0.0427 0.18364 C -0.04427 0.18642 -0.04583 0.1895 -0.04757 0.19228 C -0.05538 0.21913 -0.04375 0.17315 -0.04288 0.20432 C -0.04184 0.23889 -0.04375 0.24012 -0.05191 0.25555 C -0.05312 0.26481 -0.05416 0.27376 -0.05572 0.28271 C -0.05625 0.28611 -0.05711 0.28889 -0.05798 0.29259 C -0.05902 0.29784 -0.06007 0.3037 -0.06093 0.30895 C -0.06857 0.36234 -0.06232 0.32747 -0.06822 0.35895 C -0.06996 0.37222 -0.07135 0.38549 -0.07326 0.39876 C -0.07326 0.39907 -0.07691 0.41389 -0.0776 0.41543 C -0.08038 0.41882 -0.0842 0.41913 -0.08697 0.42315 L -0.0901 0.42747 L -0.09027 0.42777 " pathEditMode="relative" rAng="540000" ptsTypes="AAAAAAAAAAAAAAAAAAAAAA">
                                      <p:cBhvr>
                                        <p:cTn id="1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213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L -3.33333E-6 6.41975E-6 C -0.00052 0.00927 -0.00035 0.01852 -0.00156 0.02778 C -0.00191 0.03087 -0.00364 0.03272 -0.00434 0.0355 C -0.00555 0.03951 -0.00608 0.04414 -0.00729 0.04815 C -0.00799 0.05093 -0.0092 0.05309 -0.01007 0.05587 C -0.01736 0.0784 -0.00885 0.05494 -0.0158 0.07346 C -0.01441 0.07686 -0.01302 0.08056 -0.01146 0.08365 C -0.00972 0.08735 -0.00625 0.0892 -0.00573 0.09383 C -0.00382 0.11513 -0.00677 0.12686 -0.01007 0.14476 C -0.01215 0.15587 -0.01076 0.15001 -0.01441 0.16235 C -0.01892 0.20309 -0.01667 0.17809 -0.01441 0.26389 C -0.01406 0.27778 -0.01337 0.27902 -0.01146 0.28951 C -0.01198 0.2997 -0.01215 0.30988 -0.01302 0.31976 C -0.01319 0.32254 -0.01406 0.32501 -0.01441 0.32748 C -0.0151 0.33427 -0.01545 0.34106 -0.0158 0.34785 C -0.01788 0.3818 -0.0151 0.36636 -0.02014 0.38859 C -0.02257 0.41914 -0.02031 0.39476 -0.02292 0.41636 C -0.02378 0.42346 -0.02361 0.43149 -0.02726 0.43673 C -0.02847 0.43828 -0.03003 0.43828 -0.03142 0.4392 C -0.03333 0.44445 -0.03576 0.44908 -0.03715 0.45464 C -0.03854 0.45927 -0.03906 0.46482 -0.0401 0.46976 C -0.04062 0.47223 -0.0408 0.47501 -0.04149 0.47748 C -0.04531 0.49075 -0.04601 0.49198 -0.04861 0.50525 C -0.04965 0.51019 -0.05035 0.51575 -0.05156 0.52068 C -0.05278 0.52593 -0.05451 0.53056 -0.05573 0.53581 C -0.05677 0.53982 -0.05781 0.54414 -0.05868 0.54846 C -0.0592 0.55093 -0.0592 0.55402 -0.06007 0.55618 C -0.06111 0.55834 -0.06285 0.55957 -0.06441 0.56112 C -0.0658 0.56019 -0.06719 0.55865 -0.06858 0.55865 C -0.07205 0.55865 -0.07535 0.55957 -0.07864 0.56112 C -0.08212 0.56297 -0.0875 0.57007 -0.0901 0.57377 C -0.09305 0.57871 -0.09531 0.58519 -0.09861 0.5892 L -0.10295 0.59414 C -0.10364 0.59877 -0.10399 0.6068 -0.10868 0.60433 C -0.11094 0.60309 -0.11424 0.59661 -0.11424 0.59661 L -0.11424 0.59661 " pathEditMode="relative" ptsTypes="AAAAAAAAAAAAAAAAAAAAAAAAAAAAAAAAAAAAA">
                                      <p:cBhvr>
                                        <p:cTn id="16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iagram, shape&#10;&#10;Description automatically generated with medium confidence">
            <a:extLst>
              <a:ext uri="{FF2B5EF4-FFF2-40B4-BE49-F238E27FC236}">
                <a16:creationId xmlns:a16="http://schemas.microsoft.com/office/drawing/2014/main" id="{457F32FF-22F7-412A-AB8C-4AFE3636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" y="36945"/>
            <a:ext cx="12191999" cy="678411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8D42529-6337-4E4E-837B-70B711B8B900}"/>
              </a:ext>
            </a:extLst>
          </p:cNvPr>
          <p:cNvSpPr/>
          <p:nvPr/>
        </p:nvSpPr>
        <p:spPr>
          <a:xfrm>
            <a:off x="4845901" y="3704019"/>
            <a:ext cx="1167626" cy="160689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D93B5-59E1-4803-BE17-9A70C14691B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93" t="2231" r="3434" b="878"/>
          <a:stretch/>
        </p:blipFill>
        <p:spPr>
          <a:xfrm>
            <a:off x="4855138" y="3704019"/>
            <a:ext cx="1160954" cy="160689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AA52F02-DD13-45BC-8BA6-AA8CCB966123}"/>
              </a:ext>
            </a:extLst>
          </p:cNvPr>
          <p:cNvGrpSpPr/>
          <p:nvPr/>
        </p:nvGrpSpPr>
        <p:grpSpPr>
          <a:xfrm>
            <a:off x="4648955" y="3808897"/>
            <a:ext cx="2412840" cy="1589387"/>
            <a:chOff x="-4970343" y="5258711"/>
            <a:chExt cx="6138321" cy="30779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86F673-3D30-4F9A-9B4F-D5EC0182819D}"/>
                </a:ext>
              </a:extLst>
            </p:cNvPr>
            <p:cNvSpPr txBox="1"/>
            <p:nvPr/>
          </p:nvSpPr>
          <p:spPr>
            <a:xfrm>
              <a:off x="-4970343" y="6965777"/>
              <a:ext cx="6138321" cy="13708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haroni" panose="02010803020104030203" pitchFamily="2" charset="-79"/>
                </a:rPr>
                <a:t>Warm up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AC43750-6EB1-4DED-AB41-AB1BA86CC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0606"/>
            <a:stretch/>
          </p:blipFill>
          <p:spPr>
            <a:xfrm>
              <a:off x="-3881916" y="5258711"/>
              <a:ext cx="1534494" cy="176469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8052" y="120938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272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10338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1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32969 -0.405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84" y="-20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1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8461CA-7F5C-4632-9AC1-2E9439EFF658}"/>
              </a:ext>
            </a:extLst>
          </p:cNvPr>
          <p:cNvSpPr/>
          <p:nvPr/>
        </p:nvSpPr>
        <p:spPr>
          <a:xfrm>
            <a:off x="-833140" y="111221"/>
            <a:ext cx="1205359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Movement Game: Hip </a:t>
            </a:r>
            <a:r>
              <a:rPr kumimoji="0" lang="en-US" sz="48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hip</a:t>
            </a: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 hooray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C58446-4926-4B12-A2DC-59813ADFD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954" y="1280382"/>
            <a:ext cx="2745105" cy="2011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D9F9EF-DD58-4608-848E-0BB2675F3C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23" y="1371600"/>
            <a:ext cx="2943922" cy="1842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AC252FC-0C8A-4282-B93B-FB77024F6D86}"/>
              </a:ext>
            </a:extLst>
          </p:cNvPr>
          <p:cNvSpPr/>
          <p:nvPr/>
        </p:nvSpPr>
        <p:spPr>
          <a:xfrm>
            <a:off x="3283194" y="1854104"/>
            <a:ext cx="31164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Hands up!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2093A8-262D-4596-8EE8-9EC1150C430C}"/>
              </a:ext>
            </a:extLst>
          </p:cNvPr>
          <p:cNvSpPr/>
          <p:nvPr/>
        </p:nvSpPr>
        <p:spPr>
          <a:xfrm>
            <a:off x="8871274" y="1854104"/>
            <a:ext cx="39462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Hands down!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29D3EF-4D40-4B48-B436-B9E952816C0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0557" b="17124"/>
          <a:stretch/>
        </p:blipFill>
        <p:spPr>
          <a:xfrm>
            <a:off x="2226917" y="3408493"/>
            <a:ext cx="2843705" cy="1673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E032C1-E573-4FF4-AF23-2B85CFEDC7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6917" y="5276116"/>
            <a:ext cx="2843705" cy="1470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3E636EE-FB70-476F-86D3-108803A0606B}"/>
              </a:ext>
            </a:extLst>
          </p:cNvPr>
          <p:cNvSpPr/>
          <p:nvPr/>
        </p:nvSpPr>
        <p:spPr>
          <a:xfrm>
            <a:off x="5402346" y="3941239"/>
            <a:ext cx="50843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Hip </a:t>
            </a:r>
            <a:r>
              <a:rPr kumimoji="0" lang="en-US" sz="4000" b="1" i="0" u="none" strike="noStrike" kern="1200" cap="none" spc="0" normalizeH="0" baseline="0" noProof="0" dirty="0" err="1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hip</a:t>
            </a: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 hooray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938A85-F128-47D3-90C0-E670F125D9C2}"/>
              </a:ext>
            </a:extLst>
          </p:cNvPr>
          <p:cNvSpPr/>
          <p:nvPr/>
        </p:nvSpPr>
        <p:spPr>
          <a:xfrm>
            <a:off x="5402346" y="5745356"/>
            <a:ext cx="70516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Go to Wonderful World!</a:t>
            </a:r>
          </a:p>
        </p:txBody>
      </p:sp>
      <p:pic>
        <p:nvPicPr>
          <p:cNvPr id="26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5171" y="111221"/>
            <a:ext cx="1417089" cy="7865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073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Learn Rooms of the House - Talking Flashcards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109" end="3970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5003" y="365125"/>
            <a:ext cx="11446136" cy="5594611"/>
          </a:xfrm>
        </p:spPr>
      </p:pic>
    </p:spTree>
    <p:extLst>
      <p:ext uri="{BB962C8B-B14F-4D97-AF65-F5344CB8AC3E}">
        <p14:creationId xmlns:p14="http://schemas.microsoft.com/office/powerpoint/2010/main" val="55318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iagram, shape&#10;&#10;Description automatically generated with medium confidence">
            <a:extLst>
              <a:ext uri="{FF2B5EF4-FFF2-40B4-BE49-F238E27FC236}">
                <a16:creationId xmlns:a16="http://schemas.microsoft.com/office/drawing/2014/main" id="{457F32FF-22F7-412A-AB8C-4AFE3636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" y="36945"/>
            <a:ext cx="12191999" cy="678411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8D42529-6337-4E4E-837B-70B711B8B900}"/>
              </a:ext>
            </a:extLst>
          </p:cNvPr>
          <p:cNvSpPr/>
          <p:nvPr/>
        </p:nvSpPr>
        <p:spPr>
          <a:xfrm>
            <a:off x="4845901" y="3704019"/>
            <a:ext cx="1167626" cy="160689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D93B5-59E1-4803-BE17-9A70C14691B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93" t="2231" r="3434" b="878"/>
          <a:stretch/>
        </p:blipFill>
        <p:spPr>
          <a:xfrm>
            <a:off x="4855138" y="3704019"/>
            <a:ext cx="1160954" cy="160689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AA52F02-DD13-45BC-8BA6-AA8CCB966123}"/>
              </a:ext>
            </a:extLst>
          </p:cNvPr>
          <p:cNvGrpSpPr/>
          <p:nvPr/>
        </p:nvGrpSpPr>
        <p:grpSpPr>
          <a:xfrm>
            <a:off x="4424411" y="3808897"/>
            <a:ext cx="3291286" cy="1619145"/>
            <a:chOff x="-5541588" y="5258711"/>
            <a:chExt cx="8373107" cy="31355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86F673-3D30-4F9A-9B4F-D5EC0182819D}"/>
                </a:ext>
              </a:extLst>
            </p:cNvPr>
            <p:cNvSpPr txBox="1"/>
            <p:nvPr/>
          </p:nvSpPr>
          <p:spPr>
            <a:xfrm>
              <a:off x="-5541588" y="7023405"/>
              <a:ext cx="8373107" cy="13708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n)"/>
                  <a:ea typeface="Times New Roman" panose="02020603050405020304" pitchFamily="18" charset="0"/>
                  <a:cs typeface="+mn-cs"/>
                </a:rPr>
                <a:t>Presentation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n)"/>
                <a:ea typeface="+mn-ea"/>
                <a:cs typeface="Aharoni" panose="02010803020104030203" pitchFamily="2" charset="-79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AC43750-6EB1-4DED-AB41-AB1BA86C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" r="2215"/>
            <a:stretch/>
          </p:blipFill>
          <p:spPr>
            <a:xfrm>
              <a:off x="-3881916" y="5258711"/>
              <a:ext cx="1534494" cy="176469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8052" y="120938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161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10338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1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0.32968 -0.4055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84" y="-20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1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4B8250-FB66-F44F-8AB7-3A2AB7ADEA89}"/>
              </a:ext>
            </a:extLst>
          </p:cNvPr>
          <p:cNvSpPr txBox="1"/>
          <p:nvPr/>
        </p:nvSpPr>
        <p:spPr>
          <a:xfrm>
            <a:off x="209021" y="456422"/>
            <a:ext cx="7564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US" sz="4000" dirty="0" smtClean="0">
                <a:latin typeface="Comic Sans MS" panose="030F0702030302020204" pitchFamily="66" charset="0"/>
              </a:rPr>
              <a:t> Listen </a:t>
            </a:r>
            <a:r>
              <a:rPr lang="en-US" sz="4000" dirty="0">
                <a:latin typeface="Comic Sans MS" panose="030F0702030302020204" pitchFamily="66" charset="0"/>
              </a:rPr>
              <a:t>and repeat</a:t>
            </a:r>
          </a:p>
        </p:txBody>
      </p:sp>
      <p:pic>
        <p:nvPicPr>
          <p:cNvPr id="18" name="Picture 17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453F9996-948A-5A45-90BA-F1AEF3136FB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72"/>
          <a:stretch/>
        </p:blipFill>
        <p:spPr>
          <a:xfrm>
            <a:off x="534208" y="1945784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20" name="Picture 19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AFA02B0A-15D6-3042-8675-A2777B2D805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7" t="1736" r="33855" b="-1736"/>
          <a:stretch/>
        </p:blipFill>
        <p:spPr>
          <a:xfrm>
            <a:off x="4367447" y="1945784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21" name="Picture 20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C0B3DB93-8664-B544-9BA2-FE8F2B757E6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r="-574"/>
          <a:stretch/>
        </p:blipFill>
        <p:spPr>
          <a:xfrm>
            <a:off x="8200686" y="1945784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A9424F-AF13-A64C-A835-55D2D612A641}"/>
              </a:ext>
            </a:extLst>
          </p:cNvPr>
          <p:cNvSpPr/>
          <p:nvPr/>
        </p:nvSpPr>
        <p:spPr>
          <a:xfrm>
            <a:off x="519920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3AA9A4-A43F-5341-989F-8BCE9E9E45A4}"/>
              </a:ext>
            </a:extLst>
          </p:cNvPr>
          <p:cNvSpPr/>
          <p:nvPr/>
        </p:nvSpPr>
        <p:spPr>
          <a:xfrm>
            <a:off x="4360302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ACB309-FCC0-5C4D-8189-7F2E47EBB55F}"/>
              </a:ext>
            </a:extLst>
          </p:cNvPr>
          <p:cNvSpPr/>
          <p:nvPr/>
        </p:nvSpPr>
        <p:spPr>
          <a:xfrm>
            <a:off x="8200687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E3B39-0C13-334A-8096-EA3DEAD5F38C}"/>
              </a:ext>
            </a:extLst>
          </p:cNvPr>
          <p:cNvSpPr txBox="1"/>
          <p:nvPr/>
        </p:nvSpPr>
        <p:spPr>
          <a:xfrm>
            <a:off x="1848422" y="4311466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CEC979-9169-1140-8674-42B8368382A0}"/>
              </a:ext>
            </a:extLst>
          </p:cNvPr>
          <p:cNvSpPr txBox="1"/>
          <p:nvPr/>
        </p:nvSpPr>
        <p:spPr>
          <a:xfrm>
            <a:off x="5688804" y="4311465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692C0E-0448-AD4D-9FE6-19C5ECA0124E}"/>
              </a:ext>
            </a:extLst>
          </p:cNvPr>
          <p:cNvSpPr txBox="1"/>
          <p:nvPr/>
        </p:nvSpPr>
        <p:spPr>
          <a:xfrm>
            <a:off x="9813129" y="4311465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E3466E-7079-8341-99D3-5C36832C5CC8}"/>
              </a:ext>
            </a:extLst>
          </p:cNvPr>
          <p:cNvSpPr txBox="1"/>
          <p:nvPr/>
        </p:nvSpPr>
        <p:spPr>
          <a:xfrm>
            <a:off x="294345" y="5399018"/>
            <a:ext cx="3973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There’s a </a:t>
            </a:r>
            <a:r>
              <a:rPr lang="en-AU" sz="3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living</a:t>
            </a:r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AU" sz="3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room</a:t>
            </a:r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US" sz="3000" b="1" dirty="0"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3F4EFB-A559-E247-A97C-0D128AC7AA76}"/>
              </a:ext>
            </a:extLst>
          </p:cNvPr>
          <p:cNvSpPr txBox="1"/>
          <p:nvPr/>
        </p:nvSpPr>
        <p:spPr>
          <a:xfrm>
            <a:off x="4360302" y="5399018"/>
            <a:ext cx="37578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There’s a </a:t>
            </a:r>
            <a:r>
              <a:rPr lang="en-AU" sz="3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bathroom</a:t>
            </a:r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US" sz="3000" b="1" dirty="0"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DD21F2-F549-CC40-AF56-9C3FD44CE4DA}"/>
              </a:ext>
            </a:extLst>
          </p:cNvPr>
          <p:cNvSpPr txBox="1"/>
          <p:nvPr/>
        </p:nvSpPr>
        <p:spPr>
          <a:xfrm>
            <a:off x="8174159" y="5197952"/>
            <a:ext cx="3757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There are three </a:t>
            </a:r>
            <a:r>
              <a:rPr lang="en-AU" sz="3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bedrooms</a:t>
            </a:r>
            <a:r>
              <a:rPr lang="en-AU" sz="3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US" sz="3000" b="1" dirty="0">
              <a:latin typeface="Comic Sans MS" panose="030F0702030302020204" pitchFamily="66" charset="0"/>
              <a:cs typeface="Aharoni" panose="02010803020104030203" pitchFamily="2" charset="-79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pic>
        <p:nvPicPr>
          <p:cNvPr id="4" name="4.3-2.mp3" descr="4.3-2.mp3">
            <a:hlinkClick r:id="" action="ppaction://media"/>
            <a:extLst>
              <a:ext uri="{FF2B5EF4-FFF2-40B4-BE49-F238E27FC236}">
                <a16:creationId xmlns:a16="http://schemas.microsoft.com/office/drawing/2014/main" id="{E065AEDF-3654-0A50-7675-21B17CA5F8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47402" y="5880238"/>
            <a:ext cx="577850" cy="577850"/>
          </a:xfrm>
          <a:prstGeom prst="rect">
            <a:avLst/>
          </a:prstGeom>
        </p:spPr>
      </p:pic>
      <p:pic>
        <p:nvPicPr>
          <p:cNvPr id="6" name="4.3-3.mp3" descr="4.3-3.mp3">
            <a:hlinkClick r:id="" action="ppaction://media"/>
            <a:extLst>
              <a:ext uri="{FF2B5EF4-FFF2-40B4-BE49-F238E27FC236}">
                <a16:creationId xmlns:a16="http://schemas.microsoft.com/office/drawing/2014/main" id="{FADB8F43-66E3-1D28-C64A-92AB6DF82FBF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72241" y="5772693"/>
            <a:ext cx="641988" cy="641988"/>
          </a:xfrm>
          <a:prstGeom prst="rect">
            <a:avLst/>
          </a:prstGeom>
        </p:spPr>
      </p:pic>
      <p:pic>
        <p:nvPicPr>
          <p:cNvPr id="7" name="4.3-4.mp3" descr="4.3-4.mp3">
            <a:hlinkClick r:id="" action="ppaction://media"/>
            <a:extLst>
              <a:ext uri="{FF2B5EF4-FFF2-40B4-BE49-F238E27FC236}">
                <a16:creationId xmlns:a16="http://schemas.microsoft.com/office/drawing/2014/main" id="{62CF9B6A-7CB5-96DD-8B04-3033A19A4533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008505" y="5713539"/>
            <a:ext cx="663575" cy="6635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66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8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5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" grpId="0"/>
      <p:bldP spid="17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1151C4C-4D71-4D00-97D2-E35EFFDF60C5}"/>
              </a:ext>
            </a:extLst>
          </p:cNvPr>
          <p:cNvGrpSpPr/>
          <p:nvPr/>
        </p:nvGrpSpPr>
        <p:grpSpPr>
          <a:xfrm>
            <a:off x="1114425" y="1157288"/>
            <a:ext cx="9544050" cy="4729162"/>
            <a:chOff x="3807949" y="1592221"/>
            <a:chExt cx="5360430" cy="3457478"/>
          </a:xfrm>
        </p:grpSpPr>
        <p:pic>
          <p:nvPicPr>
            <p:cNvPr id="2" name="PA_图片 6">
              <a:extLst>
                <a:ext uri="{FF2B5EF4-FFF2-40B4-BE49-F238E27FC236}">
                  <a16:creationId xmlns:a16="http://schemas.microsoft.com/office/drawing/2014/main" id="{EC305345-E1FB-4339-A0CA-978BF904D04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949" y="1592221"/>
              <a:ext cx="5360430" cy="3457478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2668B8-AD94-4D69-81F8-AF743C632875}"/>
                </a:ext>
              </a:extLst>
            </p:cNvPr>
            <p:cNvSpPr txBox="1"/>
            <p:nvPr/>
          </p:nvSpPr>
          <p:spPr>
            <a:xfrm>
              <a:off x="5200172" y="2836428"/>
              <a:ext cx="2721875" cy="630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5000" b="1" dirty="0">
                  <a:solidFill>
                    <a:srgbClr val="FF0000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Slap the board</a:t>
              </a:r>
              <a:endParaRPr lang="en-US" sz="5000" b="1" dirty="0">
                <a:solidFill>
                  <a:srgbClr val="FF0000"/>
                </a:solidFill>
                <a:latin typeface="Comic Sans MS" panose="030F0702030302020204" pitchFamily="66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47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4B8250-FB66-F44F-8AB7-3A2AB7ADEA89}"/>
              </a:ext>
            </a:extLst>
          </p:cNvPr>
          <p:cNvSpPr txBox="1"/>
          <p:nvPr/>
        </p:nvSpPr>
        <p:spPr>
          <a:xfrm>
            <a:off x="370211" y="330854"/>
            <a:ext cx="5057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Listen and number</a:t>
            </a:r>
          </a:p>
        </p:txBody>
      </p:sp>
      <p:pic>
        <p:nvPicPr>
          <p:cNvPr id="18" name="Picture 17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453F9996-948A-5A45-90BA-F1AEF3136F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72"/>
          <a:stretch/>
        </p:blipFill>
        <p:spPr>
          <a:xfrm>
            <a:off x="8214975" y="1945784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20" name="Picture 19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AFA02B0A-15D6-3042-8675-A2777B2D80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7" t="1736" r="33855" b="-1736"/>
          <a:stretch/>
        </p:blipFill>
        <p:spPr>
          <a:xfrm>
            <a:off x="4367447" y="1945784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21" name="Picture 20" descr="A collage of photos of a living room&#10;&#10;Description automatically generated with low confidence">
            <a:extLst>
              <a:ext uri="{FF2B5EF4-FFF2-40B4-BE49-F238E27FC236}">
                <a16:creationId xmlns:a16="http://schemas.microsoft.com/office/drawing/2014/main" id="{C0B3DB93-8664-B544-9BA2-FE8F2B757E6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r="-574"/>
          <a:stretch/>
        </p:blipFill>
        <p:spPr>
          <a:xfrm>
            <a:off x="537903" y="1884185"/>
            <a:ext cx="3457105" cy="2560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A9424F-AF13-A64C-A835-55D2D612A641}"/>
              </a:ext>
            </a:extLst>
          </p:cNvPr>
          <p:cNvSpPr/>
          <p:nvPr/>
        </p:nvSpPr>
        <p:spPr>
          <a:xfrm>
            <a:off x="519920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3AA9A4-A43F-5341-989F-8BCE9E9E45A4}"/>
              </a:ext>
            </a:extLst>
          </p:cNvPr>
          <p:cNvSpPr/>
          <p:nvPr/>
        </p:nvSpPr>
        <p:spPr>
          <a:xfrm>
            <a:off x="4360302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ACB309-FCC0-5C4D-8189-7F2E47EBB55F}"/>
              </a:ext>
            </a:extLst>
          </p:cNvPr>
          <p:cNvSpPr/>
          <p:nvPr/>
        </p:nvSpPr>
        <p:spPr>
          <a:xfrm>
            <a:off x="8200687" y="4577544"/>
            <a:ext cx="3471393" cy="6373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E3B39-0C13-334A-8096-EA3DEAD5F38C}"/>
              </a:ext>
            </a:extLst>
          </p:cNvPr>
          <p:cNvSpPr txBox="1"/>
          <p:nvPr/>
        </p:nvSpPr>
        <p:spPr>
          <a:xfrm>
            <a:off x="9631743" y="4311463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CEC979-9169-1140-8674-42B8368382A0}"/>
              </a:ext>
            </a:extLst>
          </p:cNvPr>
          <p:cNvSpPr txBox="1"/>
          <p:nvPr/>
        </p:nvSpPr>
        <p:spPr>
          <a:xfrm>
            <a:off x="5688804" y="4311465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692C0E-0448-AD4D-9FE6-19C5ECA0124E}"/>
              </a:ext>
            </a:extLst>
          </p:cNvPr>
          <p:cNvSpPr txBox="1"/>
          <p:nvPr/>
        </p:nvSpPr>
        <p:spPr>
          <a:xfrm>
            <a:off x="1859261" y="4311464"/>
            <a:ext cx="8143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00B050"/>
                </a:solidFill>
              </a:rPr>
              <a:t>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pic>
        <p:nvPicPr>
          <p:cNvPr id="2" name="4.3.mp3" descr="4.3.mp3">
            <a:hlinkClick r:id="" action="ppaction://media"/>
            <a:extLst>
              <a:ext uri="{FF2B5EF4-FFF2-40B4-BE49-F238E27FC236}">
                <a16:creationId xmlns:a16="http://schemas.microsoft.com/office/drawing/2014/main" id="{963F25C6-33D4-E60F-FD27-8B26F62D14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50564" y="330854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41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iagram, shape&#10;&#10;Description automatically generated with medium confidence">
            <a:extLst>
              <a:ext uri="{FF2B5EF4-FFF2-40B4-BE49-F238E27FC236}">
                <a16:creationId xmlns:a16="http://schemas.microsoft.com/office/drawing/2014/main" id="{457F32FF-22F7-412A-AB8C-4AFE36362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" y="36945"/>
            <a:ext cx="12191999" cy="678411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8D42529-6337-4E4E-837B-70B711B8B900}"/>
              </a:ext>
            </a:extLst>
          </p:cNvPr>
          <p:cNvSpPr/>
          <p:nvPr/>
        </p:nvSpPr>
        <p:spPr>
          <a:xfrm>
            <a:off x="4845901" y="3704019"/>
            <a:ext cx="1167626" cy="160689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8D93B5-59E1-4803-BE17-9A70C14691B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93" t="2231" r="3434" b="878"/>
          <a:stretch/>
        </p:blipFill>
        <p:spPr>
          <a:xfrm>
            <a:off x="4855138" y="3704019"/>
            <a:ext cx="1160954" cy="160689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AA52F02-DD13-45BC-8BA6-AA8CCB966123}"/>
              </a:ext>
            </a:extLst>
          </p:cNvPr>
          <p:cNvGrpSpPr/>
          <p:nvPr/>
        </p:nvGrpSpPr>
        <p:grpSpPr>
          <a:xfrm>
            <a:off x="4726586" y="3773221"/>
            <a:ext cx="1939955" cy="1593927"/>
            <a:chOff x="-4772848" y="5189623"/>
            <a:chExt cx="4935291" cy="30867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86F673-3D30-4F9A-9B4F-D5EC0182819D}"/>
                </a:ext>
              </a:extLst>
            </p:cNvPr>
            <p:cNvSpPr txBox="1"/>
            <p:nvPr/>
          </p:nvSpPr>
          <p:spPr>
            <a:xfrm>
              <a:off x="-4772848" y="7054486"/>
              <a:ext cx="4935291" cy="12218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35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Times New Roman" panose="02020603050405020304" pitchFamily="18" charset="0"/>
                  <a:cs typeface="+mn-cs"/>
                </a:rPr>
                <a:t>Practice</a:t>
              </a:r>
              <a:endPara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haroni" panose="02010803020104030203" pitchFamily="2" charset="-79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AC43750-6EB1-4DED-AB41-AB1BA86CC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27" t="-1" r="-1897" b="9195"/>
            <a:stretch/>
          </p:blipFill>
          <p:spPr>
            <a:xfrm>
              <a:off x="-4061735" y="5189623"/>
              <a:ext cx="2114778" cy="1922491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8052" y="120938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09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10338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1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0.32969 -0.4055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84" y="-20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1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EDA5DFB-83EB-4E8A-A13D-868978624B6C}"/>
              </a:ext>
            </a:extLst>
          </p:cNvPr>
          <p:cNvGrpSpPr/>
          <p:nvPr/>
        </p:nvGrpSpPr>
        <p:grpSpPr>
          <a:xfrm>
            <a:off x="387928" y="195597"/>
            <a:ext cx="1208150" cy="769441"/>
            <a:chOff x="397164" y="323274"/>
            <a:chExt cx="1208150" cy="7694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C10B1D-EF78-426B-8F05-84BAB2A13EA2}"/>
                </a:ext>
              </a:extLst>
            </p:cNvPr>
            <p:cNvSpPr txBox="1"/>
            <p:nvPr/>
          </p:nvSpPr>
          <p:spPr>
            <a:xfrm>
              <a:off x="397164" y="323274"/>
              <a:ext cx="56137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rgbClr val="FF0066"/>
                  </a:solidFill>
                  <a:latin typeface=".VnBlack" panose="020B7200000000000000" pitchFamily="34" charset="0"/>
                </a:rPr>
                <a:t>5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9031AD-99A4-4409-ABB5-E2F0658D9632}"/>
                </a:ext>
              </a:extLst>
            </p:cNvPr>
            <p:cNvSpPr txBox="1"/>
            <p:nvPr/>
          </p:nvSpPr>
          <p:spPr>
            <a:xfrm>
              <a:off x="835103" y="446384"/>
              <a:ext cx="770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/>
                <a:t>Say.</a:t>
              </a:r>
            </a:p>
          </p:txBody>
        </p:sp>
      </p:grp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CECBA18-D353-4729-9329-8CFFEDB5CA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961" y="965038"/>
            <a:ext cx="7743217" cy="527039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7294" y="2344089"/>
            <a:ext cx="29389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 panose="030F0702030302020204" pitchFamily="66" charset="0"/>
              </a:rPr>
              <a:t>There </a:t>
            </a:r>
            <a:r>
              <a:rPr lang="en-US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is</a:t>
            </a:r>
            <a:r>
              <a:rPr lang="en-US" sz="3200" dirty="0" smtClean="0">
                <a:latin typeface="Comic Sans MS" panose="030F0702030302020204" pitchFamily="66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US" sz="3200" dirty="0" smtClean="0">
                <a:latin typeface="Comic Sans MS" panose="030F0702030302020204" pitchFamily="66" charset="0"/>
              </a:rPr>
              <a:t> …</a:t>
            </a:r>
          </a:p>
          <a:p>
            <a:r>
              <a:rPr lang="en-US" sz="3200" dirty="0" smtClean="0">
                <a:latin typeface="Comic Sans MS" panose="030F0702030302020204" pitchFamily="66" charset="0"/>
              </a:rPr>
              <a:t>There </a:t>
            </a:r>
            <a:r>
              <a:rPr lang="en-US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are</a:t>
            </a:r>
            <a:r>
              <a:rPr lang="en-US" sz="3200" dirty="0" smtClean="0">
                <a:latin typeface="Comic Sans MS" panose="030F0702030302020204" pitchFamily="66" charset="0"/>
              </a:rPr>
              <a:t> …..</a:t>
            </a:r>
            <a:r>
              <a:rPr lang="en-US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6922" y="2220978"/>
            <a:ext cx="3180944" cy="137925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815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89CE07D-0458-4D25-9F30-0C767A7A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54" y="1075309"/>
            <a:ext cx="7130792" cy="428425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6D1D33A-98EF-4384-9614-CC8D6CBB976E}"/>
              </a:ext>
            </a:extLst>
          </p:cNvPr>
          <p:cNvGrpSpPr/>
          <p:nvPr/>
        </p:nvGrpSpPr>
        <p:grpSpPr>
          <a:xfrm>
            <a:off x="397478" y="1172823"/>
            <a:ext cx="3860800" cy="924746"/>
            <a:chOff x="368153" y="1209964"/>
            <a:chExt cx="3860800" cy="9247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89B14AB-EA6B-4891-B5D4-36408545DB4D}"/>
                </a:ext>
              </a:extLst>
            </p:cNvPr>
            <p:cNvSpPr/>
            <p:nvPr/>
          </p:nvSpPr>
          <p:spPr>
            <a:xfrm>
              <a:off x="368153" y="1209964"/>
              <a:ext cx="3860800" cy="9247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A4EEAB-65DB-4A38-9F19-EE231AC726BD}"/>
                </a:ext>
              </a:extLst>
            </p:cNvPr>
            <p:cNvSpPr txBox="1"/>
            <p:nvPr/>
          </p:nvSpPr>
          <p:spPr>
            <a:xfrm>
              <a:off x="403946" y="1356866"/>
              <a:ext cx="37892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500" dirty="0"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a house</a:t>
              </a:r>
              <a:endParaRPr lang="en-US" sz="3500" dirty="0">
                <a:latin typeface="Comic Sans MS" panose="030F0702030302020204" pitchFamily="66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EC8550F-5844-4E03-9771-13A081DF45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5"/>
          <a:stretch/>
        </p:blipFill>
        <p:spPr>
          <a:xfrm>
            <a:off x="329101" y="3769008"/>
            <a:ext cx="1693671" cy="21390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3CC70-C3B3-4324-86E4-62DD0229824C}"/>
              </a:ext>
            </a:extLst>
          </p:cNvPr>
          <p:cNvGrpSpPr/>
          <p:nvPr/>
        </p:nvGrpSpPr>
        <p:grpSpPr>
          <a:xfrm>
            <a:off x="883958" y="3021330"/>
            <a:ext cx="3466727" cy="815340"/>
            <a:chOff x="2672319" y="396328"/>
            <a:chExt cx="3466727" cy="815340"/>
          </a:xfrm>
        </p:grpSpPr>
        <p:pic>
          <p:nvPicPr>
            <p:cNvPr id="10" name="Picture 9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7309576-B648-4DDF-B41B-306C4681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319" y="396328"/>
              <a:ext cx="3466727" cy="81534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93D058-5413-4FB9-88BD-F506556AF3D0}"/>
                </a:ext>
              </a:extLst>
            </p:cNvPr>
            <p:cNvSpPr txBox="1"/>
            <p:nvPr/>
          </p:nvSpPr>
          <p:spPr>
            <a:xfrm>
              <a:off x="3162516" y="592435"/>
              <a:ext cx="28841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There’s</a:t>
              </a:r>
              <a:r>
                <a:rPr lang="en-US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 a house.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161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89CE07D-0458-4D25-9F30-0C767A7A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54" y="1075309"/>
            <a:ext cx="7130792" cy="428425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6D1D33A-98EF-4384-9614-CC8D6CBB976E}"/>
              </a:ext>
            </a:extLst>
          </p:cNvPr>
          <p:cNvGrpSpPr/>
          <p:nvPr/>
        </p:nvGrpSpPr>
        <p:grpSpPr>
          <a:xfrm>
            <a:off x="368153" y="1209964"/>
            <a:ext cx="3860800" cy="924746"/>
            <a:chOff x="368153" y="1209964"/>
            <a:chExt cx="3860800" cy="9247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89B14AB-EA6B-4891-B5D4-36408545DB4D}"/>
                </a:ext>
              </a:extLst>
            </p:cNvPr>
            <p:cNvSpPr/>
            <p:nvPr/>
          </p:nvSpPr>
          <p:spPr>
            <a:xfrm>
              <a:off x="368153" y="1209964"/>
              <a:ext cx="3860800" cy="9247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A4EEAB-65DB-4A38-9F19-EE231AC726BD}"/>
                </a:ext>
              </a:extLst>
            </p:cNvPr>
            <p:cNvSpPr txBox="1"/>
            <p:nvPr/>
          </p:nvSpPr>
          <p:spPr>
            <a:xfrm>
              <a:off x="403946" y="1322264"/>
              <a:ext cx="37892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500" dirty="0"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two bedrooms</a:t>
              </a:r>
              <a:endParaRPr lang="en-US" sz="3500" dirty="0">
                <a:latin typeface="Comic Sans MS" panose="030F0702030302020204" pitchFamily="66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EC8550F-5844-4E03-9771-13A081DF45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5"/>
          <a:stretch/>
        </p:blipFill>
        <p:spPr>
          <a:xfrm>
            <a:off x="329101" y="3769008"/>
            <a:ext cx="1693671" cy="21390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3CC70-C3B3-4324-86E4-62DD0229824C}"/>
              </a:ext>
            </a:extLst>
          </p:cNvPr>
          <p:cNvGrpSpPr/>
          <p:nvPr/>
        </p:nvGrpSpPr>
        <p:grpSpPr>
          <a:xfrm>
            <a:off x="883958" y="2558473"/>
            <a:ext cx="3466727" cy="1278197"/>
            <a:chOff x="2672319" y="-66529"/>
            <a:chExt cx="3466727" cy="1278197"/>
          </a:xfrm>
        </p:grpSpPr>
        <p:pic>
          <p:nvPicPr>
            <p:cNvPr id="10" name="Picture 9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7309576-B648-4DDF-B41B-306C4681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319" y="-66529"/>
              <a:ext cx="3466727" cy="127819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93D058-5413-4FB9-88BD-F506556AF3D0}"/>
                </a:ext>
              </a:extLst>
            </p:cNvPr>
            <p:cNvSpPr txBox="1"/>
            <p:nvPr/>
          </p:nvSpPr>
          <p:spPr>
            <a:xfrm>
              <a:off x="3162517" y="115380"/>
              <a:ext cx="26529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There are </a:t>
              </a:r>
              <a:r>
                <a:rPr lang="en-US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two bedroom</a:t>
              </a:r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s</a:t>
              </a:r>
              <a:r>
                <a:rPr lang="en-US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771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89CE07D-0458-4D25-9F30-0C767A7A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54" y="1075309"/>
            <a:ext cx="7130792" cy="428425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6D1D33A-98EF-4384-9614-CC8D6CBB976E}"/>
              </a:ext>
            </a:extLst>
          </p:cNvPr>
          <p:cNvGrpSpPr/>
          <p:nvPr/>
        </p:nvGrpSpPr>
        <p:grpSpPr>
          <a:xfrm>
            <a:off x="368153" y="1209964"/>
            <a:ext cx="3860800" cy="924746"/>
            <a:chOff x="368153" y="1209964"/>
            <a:chExt cx="3860800" cy="9247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89B14AB-EA6B-4891-B5D4-36408545DB4D}"/>
                </a:ext>
              </a:extLst>
            </p:cNvPr>
            <p:cNvSpPr/>
            <p:nvPr/>
          </p:nvSpPr>
          <p:spPr>
            <a:xfrm>
              <a:off x="368153" y="1209964"/>
              <a:ext cx="3860800" cy="9247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A4EEAB-65DB-4A38-9F19-EE231AC726BD}"/>
                </a:ext>
              </a:extLst>
            </p:cNvPr>
            <p:cNvSpPr txBox="1"/>
            <p:nvPr/>
          </p:nvSpPr>
          <p:spPr>
            <a:xfrm>
              <a:off x="368153" y="1322264"/>
              <a:ext cx="37892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500" dirty="0"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a bathroom</a:t>
              </a:r>
              <a:endParaRPr lang="en-US" sz="3500" dirty="0">
                <a:latin typeface="Comic Sans MS" panose="030F0702030302020204" pitchFamily="66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EC8550F-5844-4E03-9771-13A081DF45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5"/>
          <a:stretch/>
        </p:blipFill>
        <p:spPr>
          <a:xfrm>
            <a:off x="329101" y="3769008"/>
            <a:ext cx="1693671" cy="21390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3CC70-C3B3-4324-86E4-62DD0229824C}"/>
              </a:ext>
            </a:extLst>
          </p:cNvPr>
          <p:cNvGrpSpPr/>
          <p:nvPr/>
        </p:nvGrpSpPr>
        <p:grpSpPr>
          <a:xfrm>
            <a:off x="87549" y="2883890"/>
            <a:ext cx="4495705" cy="885118"/>
            <a:chOff x="2672319" y="-66529"/>
            <a:chExt cx="3466727" cy="1278197"/>
          </a:xfrm>
        </p:grpSpPr>
        <p:pic>
          <p:nvPicPr>
            <p:cNvPr id="10" name="Picture 9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7309576-B648-4DDF-B41B-306C4681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319" y="-66529"/>
              <a:ext cx="3466727" cy="127819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93D058-5413-4FB9-88BD-F506556AF3D0}"/>
                </a:ext>
              </a:extLst>
            </p:cNvPr>
            <p:cNvSpPr txBox="1"/>
            <p:nvPr/>
          </p:nvSpPr>
          <p:spPr>
            <a:xfrm>
              <a:off x="3207748" y="115380"/>
              <a:ext cx="27832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There’s</a:t>
              </a:r>
              <a:r>
                <a:rPr lang="en-US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 a bathroom.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437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89CE07D-0458-4D25-9F30-0C767A7AB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54" y="1075309"/>
            <a:ext cx="7130792" cy="428425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6D1D33A-98EF-4384-9614-CC8D6CBB976E}"/>
              </a:ext>
            </a:extLst>
          </p:cNvPr>
          <p:cNvGrpSpPr/>
          <p:nvPr/>
        </p:nvGrpSpPr>
        <p:grpSpPr>
          <a:xfrm>
            <a:off x="368153" y="1209964"/>
            <a:ext cx="3860800" cy="924746"/>
            <a:chOff x="368153" y="1209964"/>
            <a:chExt cx="3860800" cy="9247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89B14AB-EA6B-4891-B5D4-36408545DB4D}"/>
                </a:ext>
              </a:extLst>
            </p:cNvPr>
            <p:cNvSpPr/>
            <p:nvPr/>
          </p:nvSpPr>
          <p:spPr>
            <a:xfrm>
              <a:off x="368153" y="1209964"/>
              <a:ext cx="3860800" cy="92474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A4EEAB-65DB-4A38-9F19-EE231AC726BD}"/>
                </a:ext>
              </a:extLst>
            </p:cNvPr>
            <p:cNvSpPr txBox="1"/>
            <p:nvPr/>
          </p:nvSpPr>
          <p:spPr>
            <a:xfrm>
              <a:off x="368153" y="1319225"/>
              <a:ext cx="37892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500" dirty="0">
                  <a:effectLst/>
                  <a:latin typeface="Comic Sans MS" panose="030F0702030302020204" pitchFamily="66" charset="0"/>
                  <a:ea typeface="Times New Roman" panose="02020603050405020304" pitchFamily="18" charset="0"/>
                </a:rPr>
                <a:t>a kitchen</a:t>
              </a:r>
              <a:endParaRPr lang="en-US" sz="3500" dirty="0">
                <a:latin typeface="Comic Sans MS" panose="030F0702030302020204" pitchFamily="66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EC8550F-5844-4E03-9771-13A081DF45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5"/>
          <a:stretch/>
        </p:blipFill>
        <p:spPr>
          <a:xfrm>
            <a:off x="329101" y="3769008"/>
            <a:ext cx="1693671" cy="21390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3CC70-C3B3-4324-86E4-62DD0229824C}"/>
              </a:ext>
            </a:extLst>
          </p:cNvPr>
          <p:cNvGrpSpPr/>
          <p:nvPr/>
        </p:nvGrpSpPr>
        <p:grpSpPr>
          <a:xfrm>
            <a:off x="883958" y="3001818"/>
            <a:ext cx="3522145" cy="834852"/>
            <a:chOff x="2672319" y="-66529"/>
            <a:chExt cx="3522145" cy="1278197"/>
          </a:xfrm>
        </p:grpSpPr>
        <p:pic>
          <p:nvPicPr>
            <p:cNvPr id="10" name="Picture 9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7309576-B648-4DDF-B41B-306C4681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319" y="-66529"/>
              <a:ext cx="3466727" cy="127819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93D058-5413-4FB9-88BD-F506556AF3D0}"/>
                </a:ext>
              </a:extLst>
            </p:cNvPr>
            <p:cNvSpPr txBox="1"/>
            <p:nvPr/>
          </p:nvSpPr>
          <p:spPr>
            <a:xfrm>
              <a:off x="3030597" y="172032"/>
              <a:ext cx="3163867" cy="801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There’s</a:t>
              </a:r>
              <a:r>
                <a:rPr lang="en-US" sz="28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 a kitchen.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93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89CE07D-0458-4D25-9F30-0C767A7ABA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r="9593"/>
          <a:stretch/>
        </p:blipFill>
        <p:spPr>
          <a:xfrm>
            <a:off x="5885234" y="1262165"/>
            <a:ext cx="5572734" cy="435768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C8550F-5844-4E03-9771-13A081DF4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35"/>
          <a:stretch/>
        </p:blipFill>
        <p:spPr>
          <a:xfrm>
            <a:off x="100502" y="4742568"/>
            <a:ext cx="1471124" cy="18579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857CD5-7B76-7D45-938C-0970850C8345}"/>
              </a:ext>
            </a:extLst>
          </p:cNvPr>
          <p:cNvSpPr/>
          <p:nvPr/>
        </p:nvSpPr>
        <p:spPr>
          <a:xfrm>
            <a:off x="1252740" y="1262165"/>
            <a:ext cx="4514850" cy="4357687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C07646-00C1-2742-B151-80BBDD271A62}"/>
              </a:ext>
            </a:extLst>
          </p:cNvPr>
          <p:cNvSpPr txBox="1"/>
          <p:nvPr/>
        </p:nvSpPr>
        <p:spPr>
          <a:xfrm>
            <a:off x="3223817" y="1516189"/>
            <a:ext cx="1449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house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A59BAE-64BF-BB4A-8782-410DFF4F9299}"/>
              </a:ext>
            </a:extLst>
          </p:cNvPr>
          <p:cNvSpPr txBox="1"/>
          <p:nvPr/>
        </p:nvSpPr>
        <p:spPr>
          <a:xfrm>
            <a:off x="1586830" y="1516674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1.………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E86EE7-4B1A-234E-8383-5AFFD39D1231}"/>
              </a:ext>
            </a:extLst>
          </p:cNvPr>
          <p:cNvSpPr txBox="1"/>
          <p:nvPr/>
        </p:nvSpPr>
        <p:spPr>
          <a:xfrm>
            <a:off x="1607499" y="2616110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2.………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7FD9BB-9004-6045-B7E8-506BFFE631E7}"/>
              </a:ext>
            </a:extLst>
          </p:cNvPr>
          <p:cNvSpPr txBox="1"/>
          <p:nvPr/>
        </p:nvSpPr>
        <p:spPr>
          <a:xfrm>
            <a:off x="3132060" y="2615625"/>
            <a:ext cx="23019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bedrooms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AC88E1-4D2D-3244-B489-07A8C9B4578B}"/>
              </a:ext>
            </a:extLst>
          </p:cNvPr>
          <p:cNvSpPr txBox="1"/>
          <p:nvPr/>
        </p:nvSpPr>
        <p:spPr>
          <a:xfrm>
            <a:off x="1532467" y="3625472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3.………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E76407-DB8E-8D49-ADC7-C947FC12A852}"/>
              </a:ext>
            </a:extLst>
          </p:cNvPr>
          <p:cNvSpPr txBox="1"/>
          <p:nvPr/>
        </p:nvSpPr>
        <p:spPr>
          <a:xfrm>
            <a:off x="3123849" y="3630158"/>
            <a:ext cx="2258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bathroom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7E8E0D-7473-FD4C-8668-481878DBCFD2}"/>
              </a:ext>
            </a:extLst>
          </p:cNvPr>
          <p:cNvSpPr txBox="1"/>
          <p:nvPr/>
        </p:nvSpPr>
        <p:spPr>
          <a:xfrm>
            <a:off x="1596554" y="4644206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4.………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B0487E-D83A-0D4B-920F-E876611D5298}"/>
              </a:ext>
            </a:extLst>
          </p:cNvPr>
          <p:cNvSpPr txBox="1"/>
          <p:nvPr/>
        </p:nvSpPr>
        <p:spPr>
          <a:xfrm>
            <a:off x="3577355" y="4644206"/>
            <a:ext cx="17092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kitchen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11334" y="350196"/>
            <a:ext cx="5487918" cy="689149"/>
          </a:xfrm>
          <a:prstGeom prst="round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9387" y="365250"/>
            <a:ext cx="60116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There is / There are…….</a:t>
            </a:r>
            <a:endParaRPr lang="en-US" sz="35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051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1151C4C-4D71-4D00-97D2-E35EFFDF60C5}"/>
              </a:ext>
            </a:extLst>
          </p:cNvPr>
          <p:cNvGrpSpPr/>
          <p:nvPr/>
        </p:nvGrpSpPr>
        <p:grpSpPr>
          <a:xfrm>
            <a:off x="1257300" y="800787"/>
            <a:ext cx="9172575" cy="5171388"/>
            <a:chOff x="3807949" y="1592221"/>
            <a:chExt cx="5360430" cy="3457478"/>
          </a:xfrm>
        </p:grpSpPr>
        <p:pic>
          <p:nvPicPr>
            <p:cNvPr id="2" name="PA_图片 6">
              <a:extLst>
                <a:ext uri="{FF2B5EF4-FFF2-40B4-BE49-F238E27FC236}">
                  <a16:creationId xmlns:a16="http://schemas.microsoft.com/office/drawing/2014/main" id="{EC305345-E1FB-4339-A0CA-978BF904D04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949" y="1592221"/>
              <a:ext cx="5360430" cy="3457478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2668B8-AD94-4D69-81F8-AF743C632875}"/>
                </a:ext>
              </a:extLst>
            </p:cNvPr>
            <p:cNvSpPr txBox="1"/>
            <p:nvPr/>
          </p:nvSpPr>
          <p:spPr>
            <a:xfrm>
              <a:off x="5635462" y="2997794"/>
              <a:ext cx="1760380" cy="679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0" b="1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</a:rPr>
                <a:t>Let’s talk</a:t>
              </a:r>
              <a:endParaRPr lang="en-US" sz="6000" b="1" dirty="0">
                <a:solidFill>
                  <a:srgbClr val="FF0000"/>
                </a:solidFill>
                <a:latin typeface="Articulate Extrabold" panose="02000503050000020004" pitchFamily="2" charset="0"/>
                <a:cs typeface="Aharoni" panose="02010803020104030203" pitchFamily="2" charset="-79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42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55ED-779E-F246-9AFC-CC933337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6" y="146049"/>
            <a:ext cx="3019425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Let’s talk</a:t>
            </a:r>
          </a:p>
        </p:txBody>
      </p:sp>
      <p:pic>
        <p:nvPicPr>
          <p:cNvPr id="1026" name="Picture 2" descr="How to draw house and interior for kids - YouTube">
            <a:extLst>
              <a:ext uri="{FF2B5EF4-FFF2-40B4-BE49-F238E27FC236}">
                <a16:creationId xmlns:a16="http://schemas.microsoft.com/office/drawing/2014/main" id="{16D67323-3581-8548-AC9D-C25F1B3AC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7709" r="38839" b="8333"/>
          <a:stretch/>
        </p:blipFill>
        <p:spPr bwMode="auto">
          <a:xfrm>
            <a:off x="3976096" y="1771650"/>
            <a:ext cx="4468407" cy="3729038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48A06-EDE8-DF4B-9EAD-68152D53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67"/>
          <a:stretch/>
        </p:blipFill>
        <p:spPr>
          <a:xfrm>
            <a:off x="428625" y="1471612"/>
            <a:ext cx="3102769" cy="4752731"/>
          </a:xfrm>
          <a:prstGeom prst="rect">
            <a:avLst/>
          </a:prstGeom>
          <a:ln w="38100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7BCF2-3AC6-664D-BDD0-20096EFC98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8" r="7144"/>
          <a:stretch/>
        </p:blipFill>
        <p:spPr>
          <a:xfrm>
            <a:off x="8660606" y="1052634"/>
            <a:ext cx="3102769" cy="4752731"/>
          </a:xfrm>
          <a:prstGeom prst="rect">
            <a:avLst/>
          </a:prstGeom>
          <a:ln w="3810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1149AA-ADD8-4C4B-902E-E4509710C614}"/>
              </a:ext>
            </a:extLst>
          </p:cNvPr>
          <p:cNvSpPr txBox="1"/>
          <p:nvPr/>
        </p:nvSpPr>
        <p:spPr>
          <a:xfrm>
            <a:off x="5223272" y="3314339"/>
            <a:ext cx="141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bedroom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80960-B350-834D-8E9C-F069E241A611}"/>
              </a:ext>
            </a:extLst>
          </p:cNvPr>
          <p:cNvSpPr txBox="1"/>
          <p:nvPr/>
        </p:nvSpPr>
        <p:spPr>
          <a:xfrm>
            <a:off x="6637735" y="3244333"/>
            <a:ext cx="11828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bathroom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FD138-B78A-8C4C-8602-014B67CADB32}"/>
              </a:ext>
            </a:extLst>
          </p:cNvPr>
          <p:cNvSpPr txBox="1"/>
          <p:nvPr/>
        </p:nvSpPr>
        <p:spPr>
          <a:xfrm>
            <a:off x="5025620" y="5217084"/>
            <a:ext cx="141446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living room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8B1280-4795-5A4C-9EB1-BC40031F5C9E}"/>
              </a:ext>
            </a:extLst>
          </p:cNvPr>
          <p:cNvSpPr txBox="1"/>
          <p:nvPr/>
        </p:nvSpPr>
        <p:spPr>
          <a:xfrm>
            <a:off x="6761560" y="5218234"/>
            <a:ext cx="96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kitchen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743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263C3E74-4B9F-476C-8023-BDB6A624F6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586" r="16823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EC893E-7195-4DF9-9C14-E69234FF895F}"/>
              </a:ext>
            </a:extLst>
          </p:cNvPr>
          <p:cNvSpPr txBox="1"/>
          <p:nvPr/>
        </p:nvSpPr>
        <p:spPr>
          <a:xfrm>
            <a:off x="2654113" y="553671"/>
            <a:ext cx="7084290" cy="830997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ticulate Extrabold" panose="02000503050000020004" pitchFamily="2" charset="0"/>
                <a:ea typeface="+mn-ea"/>
                <a:cs typeface="Aharoni" panose="02010803020104030203" pitchFamily="2" charset="-79"/>
              </a:rPr>
              <a:t>Pass the card Game</a:t>
            </a:r>
          </a:p>
        </p:txBody>
      </p:sp>
      <p:pic>
        <p:nvPicPr>
          <p:cNvPr id="5" name="Cartoon Background Music [M4C Release]">
            <a:hlinkClick r:id="" action="ppaction://media"/>
            <a:extLst>
              <a:ext uri="{FF2B5EF4-FFF2-40B4-BE49-F238E27FC236}">
                <a16:creationId xmlns:a16="http://schemas.microsoft.com/office/drawing/2014/main" id="{5557E0DA-7396-469B-A877-CD05ACF7128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25690" y="5510580"/>
            <a:ext cx="1212706" cy="12127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411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53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48" fill="hold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1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151C4C-4D71-4D00-97D2-E35EFFDF60C5}"/>
              </a:ext>
            </a:extLst>
          </p:cNvPr>
          <p:cNvGrpSpPr/>
          <p:nvPr/>
        </p:nvGrpSpPr>
        <p:grpSpPr>
          <a:xfrm>
            <a:off x="1487498" y="1592221"/>
            <a:ext cx="7680881" cy="3457478"/>
            <a:chOff x="1487498" y="1592221"/>
            <a:chExt cx="7680881" cy="3457478"/>
          </a:xfrm>
        </p:grpSpPr>
        <p:pic>
          <p:nvPicPr>
            <p:cNvPr id="2" name="PA_图片 6">
              <a:extLst>
                <a:ext uri="{FF2B5EF4-FFF2-40B4-BE49-F238E27FC236}">
                  <a16:creationId xmlns:a16="http://schemas.microsoft.com/office/drawing/2014/main" id="{EC305345-E1FB-4339-A0CA-978BF904D04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949" y="1592221"/>
              <a:ext cx="5360430" cy="3457478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2668B8-AD94-4D69-81F8-AF743C632875}"/>
                </a:ext>
              </a:extLst>
            </p:cNvPr>
            <p:cNvSpPr txBox="1"/>
            <p:nvPr/>
          </p:nvSpPr>
          <p:spPr>
            <a:xfrm>
              <a:off x="5305887" y="2896194"/>
              <a:ext cx="22981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3600" b="1">
                  <a:solidFill>
                    <a:srgbClr val="FF0000"/>
                  </a:solidFill>
                  <a:effectLst/>
                  <a:ea typeface="Times New Roman" panose="02020603050405020304" pitchFamily="18" charset="0"/>
                </a:rPr>
                <a:t>Production</a:t>
              </a:r>
              <a:endParaRPr lang="en-US" sz="6600" b="1">
                <a:solidFill>
                  <a:srgbClr val="FF0000"/>
                </a:solidFill>
                <a:latin typeface="Articulate Extrabold" panose="02000503050000020004" pitchFamily="2" charset="0"/>
                <a:cs typeface="Aharoni" panose="02010803020104030203" pitchFamily="2" charset="-79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79F5E73-B7A2-4882-A636-F93CD7FD1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6" r="4496"/>
            <a:stretch/>
          </p:blipFill>
          <p:spPr>
            <a:xfrm>
              <a:off x="1487498" y="2023782"/>
              <a:ext cx="2254090" cy="2594356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198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55ED-779E-F246-9AFC-CC933337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3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Color 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and say</a:t>
            </a:r>
          </a:p>
        </p:txBody>
      </p:sp>
      <p:pic>
        <p:nvPicPr>
          <p:cNvPr id="1026" name="Picture 2" descr="How to draw house and interior for kids - YouTube">
            <a:extLst>
              <a:ext uri="{FF2B5EF4-FFF2-40B4-BE49-F238E27FC236}">
                <a16:creationId xmlns:a16="http://schemas.microsoft.com/office/drawing/2014/main" id="{16D67323-3581-8548-AC9D-C25F1B3AC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7709" r="16328" b="8333"/>
          <a:stretch/>
        </p:blipFill>
        <p:spPr bwMode="auto">
          <a:xfrm>
            <a:off x="1508522" y="1057155"/>
            <a:ext cx="9174956" cy="5477788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8276A7-CFFA-E841-887A-3D0107C79258}"/>
              </a:ext>
            </a:extLst>
          </p:cNvPr>
          <p:cNvSpPr txBox="1"/>
          <p:nvPr/>
        </p:nvSpPr>
        <p:spPr>
          <a:xfrm>
            <a:off x="3443286" y="3429000"/>
            <a:ext cx="1414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bedroom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7E921D-D652-4548-8844-D1180BCC48BF}"/>
              </a:ext>
            </a:extLst>
          </p:cNvPr>
          <p:cNvSpPr txBox="1"/>
          <p:nvPr/>
        </p:nvSpPr>
        <p:spPr>
          <a:xfrm>
            <a:off x="5810249" y="3417886"/>
            <a:ext cx="141446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bathroom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CCD98-F619-A442-8217-29EAF2284B6C}"/>
              </a:ext>
            </a:extLst>
          </p:cNvPr>
          <p:cNvSpPr txBox="1"/>
          <p:nvPr/>
        </p:nvSpPr>
        <p:spPr>
          <a:xfrm>
            <a:off x="3310528" y="6104056"/>
            <a:ext cx="167997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living room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077B68-A88D-8E49-B158-704CC0963DCB}"/>
              </a:ext>
            </a:extLst>
          </p:cNvPr>
          <p:cNvSpPr txBox="1"/>
          <p:nvPr/>
        </p:nvSpPr>
        <p:spPr>
          <a:xfrm>
            <a:off x="5578673" y="6104056"/>
            <a:ext cx="141446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kitchen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38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151C4C-4D71-4D00-97D2-E35EFFDF60C5}"/>
              </a:ext>
            </a:extLst>
          </p:cNvPr>
          <p:cNvGrpSpPr/>
          <p:nvPr/>
        </p:nvGrpSpPr>
        <p:grpSpPr>
          <a:xfrm>
            <a:off x="1487498" y="1592221"/>
            <a:ext cx="7680881" cy="3457478"/>
            <a:chOff x="1487498" y="1592221"/>
            <a:chExt cx="7680881" cy="3457478"/>
          </a:xfrm>
        </p:grpSpPr>
        <p:pic>
          <p:nvPicPr>
            <p:cNvPr id="2" name="PA_图片 6">
              <a:extLst>
                <a:ext uri="{FF2B5EF4-FFF2-40B4-BE49-F238E27FC236}">
                  <a16:creationId xmlns:a16="http://schemas.microsoft.com/office/drawing/2014/main" id="{EC305345-E1FB-4339-A0CA-978BF904D04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7949" y="1592221"/>
              <a:ext cx="5360430" cy="3457478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2668B8-AD94-4D69-81F8-AF743C632875}"/>
                </a:ext>
              </a:extLst>
            </p:cNvPr>
            <p:cNvSpPr txBox="1"/>
            <p:nvPr/>
          </p:nvSpPr>
          <p:spPr>
            <a:xfrm>
              <a:off x="5229086" y="2997794"/>
              <a:ext cx="30059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3600" b="1">
                  <a:solidFill>
                    <a:srgbClr val="FF0000"/>
                  </a:solidFill>
                  <a:latin typeface="Articulate Extrabold" panose="02000503050000020004" pitchFamily="2" charset="0"/>
                  <a:cs typeface="Aharoni" panose="02010803020104030203" pitchFamily="2" charset="-79"/>
                </a:rPr>
                <a:t>Assessment</a:t>
              </a:r>
              <a:endParaRPr lang="en-US" sz="6600" b="1">
                <a:solidFill>
                  <a:srgbClr val="FF0000"/>
                </a:solidFill>
                <a:latin typeface="Articulate Extrabold" panose="02000503050000020004" pitchFamily="2" charset="0"/>
                <a:cs typeface="Aharoni" panose="02010803020104030203" pitchFamily="2" charset="-79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79F5E73-B7A2-4882-A636-F93CD7FD1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9" r="2719"/>
            <a:stretch/>
          </p:blipFill>
          <p:spPr>
            <a:xfrm>
              <a:off x="1487498" y="2023782"/>
              <a:ext cx="2254090" cy="2594356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961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2" descr="Who is faster? | Mathematics - Quizizz">
            <a:extLst>
              <a:ext uri="{FF2B5EF4-FFF2-40B4-BE49-F238E27FC236}">
                <a16:creationId xmlns:a16="http://schemas.microsoft.com/office/drawing/2014/main" id="{2D137759-E95B-41DD-A602-3A49AC8CA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62"/>
          <a:stretch/>
        </p:blipFill>
        <p:spPr bwMode="auto">
          <a:xfrm>
            <a:off x="626026" y="2192495"/>
            <a:ext cx="3343202" cy="157591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E4ED4C-5128-4608-A0ED-33880F938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244" y="1839686"/>
            <a:ext cx="6020730" cy="3717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07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116AF6-10C9-4DAE-8C81-C6C68FB6F9C3}"/>
              </a:ext>
            </a:extLst>
          </p:cNvPr>
          <p:cNvSpPr/>
          <p:nvPr/>
        </p:nvSpPr>
        <p:spPr>
          <a:xfrm>
            <a:off x="3041525" y="668087"/>
            <a:ext cx="5408579" cy="6650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Choose the correct answer.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CB750AC9-D846-4469-9338-44E771431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82" y="1491674"/>
            <a:ext cx="7556435" cy="4762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61AB87-5732-438A-AC0E-188106437BC0}"/>
              </a:ext>
            </a:extLst>
          </p:cNvPr>
          <p:cNvSpPr txBox="1"/>
          <p:nvPr/>
        </p:nvSpPr>
        <p:spPr>
          <a:xfrm>
            <a:off x="3752554" y="2427690"/>
            <a:ext cx="44282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1. There’s ………………..</a:t>
            </a:r>
            <a:endParaRPr lang="en-US" sz="35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0F0751-709A-4527-B766-EF816378C944}"/>
              </a:ext>
            </a:extLst>
          </p:cNvPr>
          <p:cNvSpPr/>
          <p:nvPr/>
        </p:nvSpPr>
        <p:spPr>
          <a:xfrm>
            <a:off x="3676072" y="3680845"/>
            <a:ext cx="2284144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 living room 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BDACB4-F450-4D70-92F2-CD7F30E77323}"/>
              </a:ext>
            </a:extLst>
          </p:cNvPr>
          <p:cNvSpPr/>
          <p:nvPr/>
        </p:nvSpPr>
        <p:spPr>
          <a:xfrm>
            <a:off x="3041525" y="3680845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F7AF4A3-26E7-485E-A0B2-C8BE6833E35B}"/>
              </a:ext>
            </a:extLst>
          </p:cNvPr>
          <p:cNvSpPr/>
          <p:nvPr/>
        </p:nvSpPr>
        <p:spPr>
          <a:xfrm>
            <a:off x="6899970" y="3680845"/>
            <a:ext cx="2284143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7825" algn="just"/>
            <a:r>
              <a:rPr lang="en-AU" sz="2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two bedrooms</a:t>
            </a:r>
            <a:endParaRPr lang="en-US" sz="2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F288612-F1AA-49B9-8BDA-25874102E57B}"/>
              </a:ext>
            </a:extLst>
          </p:cNvPr>
          <p:cNvSpPr/>
          <p:nvPr/>
        </p:nvSpPr>
        <p:spPr>
          <a:xfrm>
            <a:off x="6250258" y="3680845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</a:p>
        </p:txBody>
      </p:sp>
      <p:pic>
        <p:nvPicPr>
          <p:cNvPr id="22" name="Đếm ngược 5s">
            <a:hlinkClick r:id="" action="ppaction://media"/>
            <a:extLst>
              <a:ext uri="{FF2B5EF4-FFF2-40B4-BE49-F238E27FC236}">
                <a16:creationId xmlns:a16="http://schemas.microsoft.com/office/drawing/2014/main" id="{1622DF4C-FFAE-441A-8E04-A8DA2B210F8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72617" y="5430982"/>
            <a:ext cx="2122311" cy="119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338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3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CB750AC9-D846-4469-9338-44E771431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43" y="1540313"/>
            <a:ext cx="7556435" cy="4762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61AB87-5732-438A-AC0E-188106437BC0}"/>
              </a:ext>
            </a:extLst>
          </p:cNvPr>
          <p:cNvSpPr txBox="1"/>
          <p:nvPr/>
        </p:nvSpPr>
        <p:spPr>
          <a:xfrm>
            <a:off x="2315184" y="2438491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7485" algn="just"/>
            <a:r>
              <a:rPr lang="en-AU" sz="3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2. In my house, there is a garden.</a:t>
            </a:r>
          </a:p>
          <a:p>
            <a:pPr marL="197485" algn="just"/>
            <a:r>
              <a:rPr lang="en-AU" sz="3200" dirty="0" smtClean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Wow</a:t>
            </a:r>
            <a:r>
              <a:rPr lang="en-AU" sz="3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…………… nice</a:t>
            </a:r>
            <a:endParaRPr lang="en-US" sz="3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0F0751-709A-4527-B766-EF816378C944}"/>
              </a:ext>
            </a:extLst>
          </p:cNvPr>
          <p:cNvSpPr/>
          <p:nvPr/>
        </p:nvSpPr>
        <p:spPr>
          <a:xfrm>
            <a:off x="6899563" y="3778032"/>
            <a:ext cx="2284144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>
                <a:solidFill>
                  <a:schemeClr val="tx1"/>
                </a:solidFill>
              </a:rPr>
              <a:t>It’s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BDACB4-F450-4D70-92F2-CD7F30E77323}"/>
              </a:ext>
            </a:extLst>
          </p:cNvPr>
          <p:cNvSpPr/>
          <p:nvPr/>
        </p:nvSpPr>
        <p:spPr>
          <a:xfrm>
            <a:off x="6265016" y="3778032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F7AF4A3-26E7-485E-A0B2-C8BE6833E35B}"/>
              </a:ext>
            </a:extLst>
          </p:cNvPr>
          <p:cNvSpPr/>
          <p:nvPr/>
        </p:nvSpPr>
        <p:spPr>
          <a:xfrm>
            <a:off x="3509818" y="3778031"/>
            <a:ext cx="2284143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7825" algn="just"/>
            <a:r>
              <a:rPr lang="en-AU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They’re </a:t>
            </a:r>
            <a:endParaRPr lang="en-US" sz="3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F288612-F1AA-49B9-8BDA-25874102E57B}"/>
              </a:ext>
            </a:extLst>
          </p:cNvPr>
          <p:cNvSpPr/>
          <p:nvPr/>
        </p:nvSpPr>
        <p:spPr>
          <a:xfrm>
            <a:off x="2860106" y="3778031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22" name="Đếm ngược 5s">
            <a:hlinkClick r:id="" action="ppaction://media"/>
            <a:extLst>
              <a:ext uri="{FF2B5EF4-FFF2-40B4-BE49-F238E27FC236}">
                <a16:creationId xmlns:a16="http://schemas.microsoft.com/office/drawing/2014/main" id="{1622DF4C-FFAE-441A-8E04-A8DA2B210F8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72617" y="5430982"/>
            <a:ext cx="2122311" cy="119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C3116AF6-10C9-4DAE-8C81-C6C68FB6F9C3}"/>
              </a:ext>
            </a:extLst>
          </p:cNvPr>
          <p:cNvSpPr/>
          <p:nvPr/>
        </p:nvSpPr>
        <p:spPr>
          <a:xfrm>
            <a:off x="3041525" y="668087"/>
            <a:ext cx="5408579" cy="6650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Choose the correct answer.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45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3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CB750AC9-D846-4469-9338-44E771431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82" y="1491674"/>
            <a:ext cx="7556435" cy="4762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61AB87-5732-438A-AC0E-188106437BC0}"/>
              </a:ext>
            </a:extLst>
          </p:cNvPr>
          <p:cNvSpPr txBox="1"/>
          <p:nvPr/>
        </p:nvSpPr>
        <p:spPr>
          <a:xfrm>
            <a:off x="3170075" y="2360670"/>
            <a:ext cx="53016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7485" algn="just"/>
            <a:r>
              <a:rPr lang="en-AU" sz="35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3. Look at the house</a:t>
            </a:r>
            <a:endParaRPr lang="en-US" sz="35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77825" algn="just"/>
            <a:r>
              <a:rPr lang="en-AU" sz="35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- There are ……………..</a:t>
            </a:r>
            <a:endParaRPr lang="en-US" sz="35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0F0751-709A-4527-B766-EF816378C944}"/>
              </a:ext>
            </a:extLst>
          </p:cNvPr>
          <p:cNvSpPr/>
          <p:nvPr/>
        </p:nvSpPr>
        <p:spPr>
          <a:xfrm>
            <a:off x="6899563" y="3778032"/>
            <a:ext cx="2284144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two bedrooms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BDACB4-F450-4D70-92F2-CD7F30E77323}"/>
              </a:ext>
            </a:extLst>
          </p:cNvPr>
          <p:cNvSpPr/>
          <p:nvPr/>
        </p:nvSpPr>
        <p:spPr>
          <a:xfrm>
            <a:off x="6265016" y="3778032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F7AF4A3-26E7-485E-A0B2-C8BE6833E35B}"/>
              </a:ext>
            </a:extLst>
          </p:cNvPr>
          <p:cNvSpPr/>
          <p:nvPr/>
        </p:nvSpPr>
        <p:spPr>
          <a:xfrm>
            <a:off x="3509818" y="3778031"/>
            <a:ext cx="2284143" cy="65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7825" algn="just"/>
            <a:r>
              <a:rPr lang="en-AU" sz="24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one kitchen </a:t>
            </a:r>
            <a:endParaRPr lang="en-US" sz="4000">
              <a:effectLst/>
              <a:ea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F288612-F1AA-49B9-8BDA-25874102E57B}"/>
              </a:ext>
            </a:extLst>
          </p:cNvPr>
          <p:cNvSpPr/>
          <p:nvPr/>
        </p:nvSpPr>
        <p:spPr>
          <a:xfrm>
            <a:off x="2860106" y="3778031"/>
            <a:ext cx="634547" cy="6345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22" name="Đếm ngược 5s">
            <a:hlinkClick r:id="" action="ppaction://media"/>
            <a:extLst>
              <a:ext uri="{FF2B5EF4-FFF2-40B4-BE49-F238E27FC236}">
                <a16:creationId xmlns:a16="http://schemas.microsoft.com/office/drawing/2014/main" id="{1622DF4C-FFAE-441A-8E04-A8DA2B210F8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72617" y="5430982"/>
            <a:ext cx="2122311" cy="119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C3116AF6-10C9-4DAE-8C81-C6C68FB6F9C3}"/>
              </a:ext>
            </a:extLst>
          </p:cNvPr>
          <p:cNvSpPr/>
          <p:nvPr/>
        </p:nvSpPr>
        <p:spPr>
          <a:xfrm>
            <a:off x="3041525" y="668087"/>
            <a:ext cx="5408579" cy="6650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Choose the correct answer.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946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3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y2mate.com - Bye Bye Song - Goodbye Song for Preschoolers _ Lingokids - School Readiness in English_ZOVFRbs9VvI_1080p">
            <a:hlinkClick r:id="" action="ppaction://media"/>
            <a:extLst>
              <a:ext uri="{FF2B5EF4-FFF2-40B4-BE49-F238E27FC236}">
                <a16:creationId xmlns:a16="http://schemas.microsoft.com/office/drawing/2014/main" id="{5854CF97-4B85-40F6-935D-98290E7A9B4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D32DBE-2E9E-4A99-878C-489A0256B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78" y="-9331"/>
            <a:ext cx="1221987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A22FC-4756-406A-837D-A781E74A0B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1462" y="130269"/>
            <a:ext cx="1173108" cy="5624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386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3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42" name="图片 64541" descr="封面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5" name="图片 64544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279" y="1605064"/>
            <a:ext cx="2233532" cy="74680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6" name="图片 64545" descr="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129" y="1094936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34" name="文本框 64533"/>
          <p:cNvSpPr txBox="1"/>
          <p:nvPr/>
        </p:nvSpPr>
        <p:spPr>
          <a:xfrm>
            <a:off x="2702503" y="3722363"/>
            <a:ext cx="6786995" cy="27853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0858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0" b="1" i="0" u="none" strike="noStrike" kern="1200" cap="none" spc="0" normalizeH="0" baseline="0" noProof="0" dirty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  <a:sym typeface="Arial"/>
              </a:rPr>
              <a:t>Good bye.</a:t>
            </a:r>
          </a:p>
          <a:p>
            <a:pPr marL="0" marR="0" lvl="0" indent="0" algn="ctr" defTabSz="10858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0" b="1" i="0" u="none" strike="noStrike" kern="1200" cap="none" spc="0" normalizeH="0" baseline="0" noProof="0" dirty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  <a:sym typeface="Arial"/>
              </a:rPr>
              <a:t>See you again!</a:t>
            </a:r>
            <a:endParaRPr kumimoji="0" lang="zh-CN" altLang="en-US" sz="7000" b="1" i="0" u="none" strike="noStrike" kern="1200" cap="none" spc="0" normalizeH="0" baseline="0" noProof="0" dirty="0">
              <a:ln>
                <a:noFill/>
              </a:ln>
              <a:solidFill>
                <a:srgbClr val="E15C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黑体" panose="02010609060101010101" pitchFamily="2" charset="-122"/>
              <a:cs typeface="+mn-cs"/>
              <a:sym typeface="Arial"/>
            </a:endParaRPr>
          </a:p>
        </p:txBody>
      </p:sp>
      <p:pic>
        <p:nvPicPr>
          <p:cNvPr id="2" name="🎵 Mr. Sunny Face - Wayne Jones 🎧 No Copyright Music 🎶 YouTube Audio Librar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65145" y="874340"/>
            <a:ext cx="441192" cy="4411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07040" y="140648"/>
            <a:ext cx="1250083" cy="627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751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6" name="chimes.wav"/>
          </p:stSnd>
        </p:sndAc>
      </p:transition>
    </mc:Choice>
    <mc:Fallback xmlns="">
      <p:transition spd="slow">
        <p:split orient="vert"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1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5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46.Unit 4-Lesson 1-Period 2"/>
  <p:tag name="ISPRING_LMS_API_VERSION" val="SCORM 2004 (2nd edition)"/>
  <p:tag name="ISPRING_ULTRA_SCORM_COURSE_ID" val="DD18BC83-B14D-4726-A090-3FBFB6943D00"/>
  <p:tag name="ISPRING_CMI5_LAUNCH_METHOD" val="any window"/>
  <p:tag name="ISPRINGCLOUDFOLDERID" val="1"/>
  <p:tag name="ISPRINGONLINEFOLDERID" val="1"/>
  <p:tag name="ISPRING_SCORM_RATE_SLIDES" val="0"/>
  <p:tag name="ISPRING_SCORM_PASSING_SCORE" val="0.000000"/>
  <p:tag name="ISPRING_CURRENT_PLAYER_ID" val="universal"/>
  <p:tag name="ISPRING_PRESENTATION_TITLE" val="46.Unit 4-Lesson 1-Period 2"/>
  <p:tag name="ISPRING_FIRST_PUBLISH" val="1"/>
  <p:tag name="ISPRING_PLAYERS_CUSTOMIZATION_2" val="UEsDBBQAAgAIAIxeVlE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OYIFVnF4yCBQGAAA3FwAAHQAAAHVuaXZlcnNhbC9jb21tb25fbWVzc2FnZXMubG5nrVjbbuM2EH0vsP9AGAjQAtvsboFdFEXiBS0xsRBZ9Ep0vGlRCIxE20Qk0dXFifvUr+mH9Us6pGTH3gskJXmwYVGeM0PynJkhzz4+pAnaiLyQKjsfvDt9O0Aii1Qss+X5YMYufv51gIqSZzFPVCbOB5kaoI/DVz+cJTxbVnwp4PerHxA6S0VRwGMx1E+Pz0jG54PpKMSWRYLAGbkkxDPboaGHfR8zh3qhi0fEHQxxFUuFMp7nvIRgzt40CO2AUxffED8MLAKgGpqyMJhNp9RnxB4M2UqgQqZVYnCRLFCmSlRU67XKSxEjmaES/sKjCDzIW5nIcotSFYseIQRXjheCezO/ZthxHXYTTqhNBkOS8dsEwohyITKUCx6L/Dk+POpPsNuA27J4IfSpTwLiMVjM6ZgyOhhOc1GIrAS49UqVqg+e69gQZ0gvQovOPDYYBomMBTr5NCOB2XdvNhkR/wSpBTphlMF0dq+Ckx6OrsHPN+h0Dc6eRqc5hgWYYP+qXhPLJzBgh3OHjQdDC1ZXk+Zeliskg3UOQkFiw5OqZlcjpTZ3I2xdhYyGeDoNRzPGHuMe8eiuzdqikyn2bkKXXtJw5FxCWCpd82yLXLVUP/7y4cPDu/cffuoFEwCf3GMgZJDev+0A5DGfuiGgETf0yGfYbf3dz47OmOt4wOfmRz9roO418BW+W+1mvg8kbxjqBCZf6LVwickXN6pCK74RqFRoI8W9yQ4gApmDxAyH4UWkYCCrWhVm0wkGEoGumO9YmqAgBJXn29d10qnKlcrBXYHiWsWx8alZpd+va/3V3FI6UUH6ilXKZXba7nruuRTbhmQTYDe+hMVl+0kB0hG8ofRGy+Y1uLjPEsVjtICUgiQNEF+vExk1KbTh/TTh29YofDx3vEsgO3UDSF/2bkQnxRjZOdeT7Yni44D4AJDzQuRPsA0N1405wknSD2HsXI5d+DAdwlguVwl8yr5xTAkwYSpaM0WTjnEQzKlv60XT2ZijNS+Ke5XHRyw93M82YMezKAjBYgfgulTugYEfElqBPBdR2Q4GUWLD70ZXMFUgYMhMMtCSSquiBNmk60SUwkQr9VR4ZCh1KxYK9JUIvqm5D96N2Fpp7uKZZ43DEdunUJdXWbTqaAfi/KY+DtVQAU0OOd8aU4MWjuhnyC6QDGkfC3oFOfCqj8UNCWCRSdBm4+Fr57Iuk5D3dklpl/QirnNMsm1aIc2mjVRVASN6SSA1mR0pTvu5CQjUdY852P1Obq1Rd33YUm6giQECirzVEaR7i9haVJ9mzu/hBXZcU6m/pB7fmp6PxxueRQLIFnG9p1t4F8vYvNO0N/7/quTfiJdNqj9pqoRnk88nfeM5KizfUQQvS5GuyzbXesGa8J8ShZb4d0PoMvWn+d+35C+yMwdN/LP35+iw0GePWoN45kp1362XjqTp/Ak0LLo4Qo+RdLcaa7cjh+qK2H7ueLRzvIujY4aTLVR3a482AJ5CT8UIxrDGJvIAWp0UqlB3W3P2OAzfnDq628/JKHAYVJ25uC1k2erZ6LlzfTVyfnphPehZj4oNc5gLIXsAuNwfqROZQvxxB8zZhOxWoC4RRzOZqyqJjfwTeWfKBKxtlYqvu+FFrlIzmvBiR/+6TH18ThT15Pza6bRHP7VXcOf9ORDw03cpINiHNsbCnqV7H0urPeloBPLRS+GyYNc6gY5SXkYrKMcLVWVxR6D6CGaTCwxgzZwDwfP2LqwB+CKMehQ1o7/1AtEdHSRRsgf7w1OlKP7sDaKnsceoLy9K8VC2A81GhkVBSC8uoJNbLNosGB4dh2weulg1R+WdXceTM3OA/S9yJOV1UUxVCkOn7X6Zvq4zZMGMYWs8Af0FRm6qyqHp7IOwo5tFZz4c6RrlWgAEDQSTZSIQeeBab31Q9cUPZGZzSBsMJzy/g7TOlEp6xWY2UMup7DenxzuQqkxk1ivy5xVVPWHmTENs2+ZCCFYSzvt3dQ8Rw4Ezam6GErXsDGaNsQdV4ws8EcuyL6BPyP7CR19qmAsEV3F9Uf3fP/+22deXhE1OhrRXPz8mvc3XdXv/VJgr7rM3Bzfe/wNQSwMEFAACAAgATmCBVR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BOYIFVp6dX6HwEAABvFwAAJwAAAHVuaXZlcnNhbC9mbGFzaF9wdWJsaXNoaW5nX3NldHRpbmdzLnhtbOVY3W7bNhS+91MQGnpZK2mTNQ1kB5ktI0YdO7PUrsEwBLREW1woUiUpu+7VnmYPtifZoeg4duK0dFYPaXsROCLP+c7hd354pODkY87QlEhFBW94+/U9DxGeiJTyScN7G3eeH3lIacxTzAQnDY8LD500a0FRjhhVWUS0BlGFAIar40I3vEzr4tj3Z7NZnapCml3BSg34qp6I3C8kUYRrIv2C4Tn86HlBlLdAcACAv1zwhVqzVkMosEjnIi0ZQTQFzzk1h8Ksw7DKPN+KjXByPZGi5GlLMCGRnIwa3k+tsL3ffnkjY6HaNCfccKKasGiW9TFOU2q8wCyinwjKCJ1k4O7hgYdmNNVZw3txYFBA2r+PUmHbo2OD0hLAAdcL+JxonGKN7aO1p8lHrW4W7FI65zinSQw7yJy/4bXjq6jXbYdX/UEcRldn8XnP+rCFUhy+j7dQirtxL9xG3hX+7PIiHPa6/TdX8WDQi7sXt1rA6Bohgb/OWADMilImZElYoLMyH3FMGeToHRoV0ZDlDMsJiUWHQhDHmCnioT8LMvm1xIzqORTDHhTDNSHFqSpIoocmbA1Py5J4t3AWEByDWN6mxOtlSrw6Wju6b63fHmujlwHWGicZJA+sVa4F/urSjRg1ZYQTTaeQmOTOIcclY1FZFELqpnG6sr26uPThAZhgLPgac+YZjQRLl3yRfETSPs7JSsVF15R3QHLfQ2OIMQMmBwXhKMIcqpxqYDdZAqhypDTVVXV3FtKnkmKGAA/aEEHn0T22kwxLtRbUZWBNbSXN3/tCE/WHZdsuPSgaMQpWTGo5yYc8RW2JZ9CVXMQvCHcRO4O8YSZ3iHRyQmK1hSQ6ZcxF+DdRshTNRYkYvQZOBIKqKnP4LyNotXehsRR5tQrdVSNVUTilZEbSExdDl2AiL0ETWnnBiLYWPpT0ExqRsZCAS/AUKIZ1qix+fSvgAit1C4pvfHxmO1K33w7fPzMHxOkU82RLcChFkhd6J/h4jrjQN3pAR4JLiKAJSkrTas/lbPXHh2HZDSDOXykaa/iK5iXDXxN+ScgK9A5Dvhsr2wT+ix44m83wtCp0U7wVNJQ4hZBYTNhIoJNTvrg9HAATzJHgbI5wApexMm1jSkWpYMU2CAutHu+h1Yc0rZ4mcOuARZkS6QS5t//i5cHhz6+OXh/X/X/++vv5Z5UWY8oFw8acnVNaD85Bblp3pqEvKH1mJrqn2xEyN4ma3jO6ec5zUO/243B42oq777rx5QaAir3793Hgm1lh8+hQDVBPdXKIwtNh6wwNw+htL46OXTKqL6B4dZJBTo7Nq4XTWDAM3zlhA+FOhRJGTnADF6nBGxepoR0NLlbGAicXoNVPbOuCZs9oTiHhvonCdaqhR9X8t1G3/3nkt4W/o7olWCbZzvLox+isuwzQd0z7034X/p5fWM+xvCYSxUIw5XSzlZpRTv7XNrGecFF43v1l0Gv/AC35iTJon5afEde+Gwb+xi+0ZiennOZAq3n5WH7WbR4e7AX+5q1aDdDWP5I3a/8CUEsDBBQAAgAIAE5ggVXlX+THbQMAAKEMAAAhAAAAdW5pdmVyc2FsL2ZsYXNoX3NraW5fc2V0dGluZ3MueG1slVfbbuIwEH3vV0Tse9lSdmmlgMRtpWq7bbVFvDtkAAvHjmyHLn+/YzsXB5KGNqpUz5xjz+V4rIbqQHlwBKmo4OPeoDe5CYJwk0kJXK8gSRnREHCSwLi3elq+BMvF06rXdyjBhHwHrSnfKWMpbAGNx70o01rw243gGre65UImhPUm337Zn7BvkV0sgZFdy9mSDVTH/Bg8zBZXUfIzhrPRYv7YRtiIJCX89Cx24jYim8NOiozHJrR787XR9qcUJKP80BkRo0o/aUhqMS3vloPl4DpKKkEpMCE9LqaD6c9OFiMRsDL70fBhOL2SUx31eWPOaEeqqLa00WB0Pxq20VKyg3qR58vF3eK+Hc9x93pXPo3LETT8052Zo/5PIL+0uUiz9CsaSaXYmYKecUbm6+QwQWK8fkhYPJqvk2ASMgd1ClIxGmMbhIydFL+brw3cVsv8T39IhOZuS8HeTBPOpodRSMRgsiVMQdgvls6p9uLjNdN4m0qAb6pAb5jiG8kUTLTMclRlq3B/4YPy2APlhgqxFixLYO4C9oB1e4Wfz2d2sPjxlTYvQAnH3OhFWBkr5AvW9QLpGSvku2nXK2enC/i5x3EKQcxI3k2v/I5bqz56gRNcFvUqVoXXnPRsrrnyjs4NBSYRMUysrlY0AdO1sG9tLqT+RUwhJ0e6Ixrfpj8GF51sMirsnzlyqTULK9RUM2jS20ZkUmEw6F7XpdfgcRT3cqipfoatLtB1Y9UU81z4WrDrm65aF2eUdXPrQONjMu4lRB5AroRgqhfkPLyAuI17li8ZZlzjYwryiW+Fx7GBtZG40KCuBQt3B6+Mh2hNNvsEQ2o9oCyp62xzA8P82KbO8iyJQC5REBQKRdZtDrenuz3DX72m8AFxndDidEy9x+04oaXgPUOuACBysy+ug1s4T5IxTRkcoRgqnsEm3JZZqFD+TfkaddU16VmuEmQ+gyql+Li6o4GwxrhEfZr5jivGuyaRspnVRkrXwC/mpFGrPyLtOpdSbWf0N5UQm1WrJ8m0eNdE6nzTap0nT44w5TSxIwgd3vENHsdhQqR5XayzSOrCXoVgnq1yM1UQGjxtFDNoJ4MmivWcT9kVXtDJVgL4E9Yab7w34DecIkFk/FJCao9Cg9uxMUd8Nu3AxlGfpDrseybXnLIN+Df+azL5D1BLAwQUAAIACABOYIFVF9vd2HcEAAD5FgAAJgAAAHVuaXZlcnNhbC9odG1sX3B1Ymxpc2hpbmdfc2V0dGluZ3MueG1s3VhRU9s4EH7nV2h808fG0NIrZZwwXGKGTEOSi91emZsbRrGVWIcsuZKcNH26X3M/7H7JrawkJBCowpB26AMDXu9+u9rdb7U4OPmSMzQhUlHB695Bbd9DhCcipXxc9z7EZy+PPKQ05ilmgpO6x4WHThp7QVEOGVVZRLQGVYUAhqvjQte9TOvi2Pen02mNqkKat4KVGvBVLRG5X0iiCNdE+gXDM/ilZwVR3hzBAQB+csHnZo29PYQCi3Qh0pIRRFOInFNzKMzOdc4832oNcXI9lqLkaVMwIZEcD+veL82wddB6vdCxSC2aE25SohogNGJ9jNOUmiAwi+hXgjJCxxlE++bQQ1Oa6qzuvTo0KKDt30WpsO3JsUFpCkgB13P4nGicYo3to/WnyRetFgIrSmcc5zSJ4Q0yx697rfgq6rRb4VW3F4fR1Xl80bExbGEUh5/iLYzidtwJt9F3hT+/7IeDTrv7/iru9Tpxu39jBRldS0jgr2csgMyKUiZkmbBAZ2U+5JgyaNFbaVREQ5MzLMckFmcUijjCTBEP/V2Q8e8lZlTPgAv7wIVrQopTVZBED0zZ6p6WJfFu4CwgBAa1vGmJd8uWeHu0dnTfer851sYoA6w1TjJoHpBVoQX+qmihRg2LcKLpBBqT3DrkqGQsKotCSN0wQVe+V4XLGO6BCUaCr2XOPKOhYOkyXyQfkrSLc6hf/4x7aARFZZC6XkE4ijAHVlMN6UyWFqocKk11xeazufappJghYCyMHYIuojvpTTIs1VoVl5U0ZEoaf3aFJuovm14rulc1YhS8mF5y0g95iloST2EKuaj3CXdRO4dGYaZZiHQKQmK1hSY6ZcxF+Q9RshTNRIkYvYacCAQ0KnP4KyNodVihkRR5JWVYaaSqFE4omZL0xMXRJbjIS7CE0V0woq2HzyX9ioZkJCTgEjyBFIOcKotf2wq4wErdgOJFjC/sCGp3W+GnF+aAOJ1gnmwJDtwjeaF3go9niAu9sIN0JLiECpqipDSt3rmcrfb4MizpD3V+omqs4Sualww/JfwyISvQOyz5brxsU/hvRuDsNsOTiuiGvBU0UJxCSSwmvEhgyFM+vy4cABPMkeBshnACt68yY2NCRalAYgeEhVaPj9DaQ5tWT2PY68CjTIl0gtw/ePX68M2vb4/eHdf8//759+WDRvO9pM+wcWcXk+a9i4+b1a315xtGDyxBd2zPhMxNo6Z3nG5e7BzM2904HJw24/bHdny5AaDK3t37OPDNcrB5V6g2plurwvDH7QpReDponqNBGH3oxNGxSw91BdBVJxl04cj89+C0CAzCj07YkGInaoSRE1zPRav33kVrYJeB/soi4BQCDPexHVYw3hnNKbTYs6CqE2sexfLnwdSNWz19kKqW3DtiKsEyyXbWOc94ev64mvzEmd7Y/WrTTYUiklNj9J2urJ/5f9ALLK+JRLEQTDldXaVmlJPvOhXWmy0KL9q/9TqtnXYddWu7Z0H1p02ffVp+B1z78Bf4Gz+x7oF8/XN1Y+9/UEsDBBQAAgAIAE5ggVUlH/EHqgEAAGgGAAAfAAAAdW5pdmVyc2FsL2h0bWxfc2tpbl9zZXR0aW5ncy5qc42UwW+CMBTG7/4Vhl0XM9EN3U3FJUs8LJm3ZYcCTySWtmkLkxn/91F02kK7SS/288f3eA/6HXr9+vJir//cPzS/m/2buW80UJrkBdybOnboudI9gbME1lkOOCPgtZDy99aLfLwSNmOPNKZR9a5shebnUfXPBmGh48xiwS2asGilzfDLAu5t4LfR2rmtU0vanKNCSkoGMSUSiBwQynPUMN7dS3PpHbZgWgL/B92gGAzTR38yD53k1XE8D8LFVOdimjNEqhVN6SBC8S7ltCDJuf5ILZ3eVgx4/cZ3rrI4E/JVQt4uvBwu/aXvJhkHIeBcdxrO/NmTFcYoAqw3FIwn49kfqGHcHWiLLjORyV868INRMNZphlLoTGmxDIfhyMRI7dWZZqf4iZOwl65mGEYV8FusKCvYDS+QcZqqiXTRQC0riilKMpKeuHCqlpVTD6tsXd9GExmDiPLk8lU8qKUznWEYx4y2jtnWcmpzV7rcEA3SerhFq+rKlgvYJtrquvOsLV6Dyngc2c4atf+oG0d8B3xNKa7zs65TyCaa+596KlgfM765ITPYj73jD1BLAwQUAAIACABOYIFVe8ZnLmYAAABoAAAAHAAAAHVuaXZlcnNhbC9sb2NhbF9zZXR0aW5ncy54bWyzsa/IzVEoSy0qzszPs1Uy1DNQUkjNS85PycxLt1UKDXHTtVBSKC5JzEtJzMnPS7VVystXUrC347LJyU9OzAlOLSkBKixWKMhJrEwtCknNBTJKUv0Sc4EqQzxd/RRcXTxDlPTtuABQSwMEFAACAAgATmCBVRbuq+5BBgAAWxwAABcAAAB1bml2ZXJzYWwvdW5pdmVyc2FsLnBuZ+2Ya1ATVxTHV4mFgKAVFUUUHx0fYxFiEAmCCYoiVYllHJzUUEAwQYMirkggJhFbxWeog0rCK0zpDM6oSREfxNREEWSUkMA4EhAwSnTXNEBkFoKweTRJq7XTdqadfux+2Ltz9t7f+Z977znnw57aFh/r7envCQCAd9ymmAQAwGUAgNtBj08cX9amWNc7XhPAhNh1gEQdYHAYOGb01mgAqC3ysqROctj4A5toIAD4PHA+E5qzLqcDwJy3cTHR29lfD/TUChbRZlNSn/vEeCzEnZ+47OShDZ6Nmyf/QPmpUT42bcXmkK6YYpWbqorfmNRLePrklsFMi9Qtse7NvXiFfquas71Xl+flEKF8UTXB8TqJD3WMAKHAGdz8xW1OoxHn7xiPCiluAHAvKR+Bzslelkfkq5tDtNMcOwHql8eeYYDyobl0vz2upYOP24919ew/4j7R22EFyqqbrhOa6C6BF/sDgi6cWwYluKZyX2fUZu5frXDj9+EcZqGXy42HM4QD9Slht8uGnu6wR/aM1qpWfez4BAUkOQM8Kj94I0UCGaX2EfOIUVuIKrYiF7QkRVAB1BJsz663ymD/9zr3LZ1Hxg2Bz23mXCW5Z3U3096uaIZKlOMjxRuPyQQk2EDncFlQADWnQl9KIRa8CeZbu/l3pZsb2ltKgnWoVa5DbS/1cCXLFV7PxepJSBqR8MKdbGmXr4kzDyBoptiKmkGmgCORh1euDI98nSNgTWw9TQTnstZOVwugYioPeW5CmcN03YN2+nrXcUgCgoSBZXi3WEJKb1Sde6lmLYqu1tj1YpvluRkf4esP1cvK0qYE1mVNbLiz6BUSrGDnWlQBcnXdoL9ooOZ+qriaUicGGcrq9Hkm1JxSmwxHZkmYlURYPkwVP1xVwFjXaZgbQiTbHlGVeCbS1f/pPgnIPYyIpMIwTdk+lHmDX4j0kDTjn0NrdqIMaLRaY+iRnfj1rklfhZDD6tji8BAvCxfV8Gxncr2GudnkM6N4P2IdP2iQSSArNeabl5Nfpi1s5hWqLeVwPF1oNeZ0EIz1URvL1XuqaFJC9i5BhbFLyiGb6PrI3KYS6wgDzZ8CCnbiSvOujU0WmAcWZCbBz1Z3axVdCqVOZCVGcCObWwlE34LENyIT2ND57DY/Hlb/ngRjtTQvdEw282cEDOqj+tlYZkoIWVsxhwXVzzjYkceEfAQk0ziXrIlgDHAy4t1avz1OMin29XJXEotGuUjPjBJoFZy/OKE1L9h7GnrWcU0k8dAddTU3Fn63rapLp+dV4leyUJWBVUnUTv0tyb2gZkZQ/5LvrzYj4LEmxVtxGyF3h8pE9I3qaOAlv5LSNKS7Xmm3qDdosIg2gTlP7ItzKK+XkuGI034oMqotDw81ZTdVWIUgw0LGlY6wGWRNfxnSDxrgA94fEpqXaT5ubbxA65fa7deDLUwdb4lK8aMuUCrSL2arzNZVHWarDFVErYsMrTmfKjEO+1Seovj6LQ6tsOHbI0eHfUq59ggGXwmr2BJ7NJhfgTIVfCpL4h1qb5kb88ftJHdS64Ubxj2Xog18nuQy4cw7cLCKFp26q/kZuT3N7n7Pd37i9M6isbbyjSdmbE98JQTVI9esdVl3a3IGjDKUNXg+XTI0HBUV5qwZMUrX824/tszuyNyp1Ixc1fAZEk6Sjm43iJdETd8dT5Zb5d32YRZUbuo7JFng7C0HdghmqopaefAj3Okn7OtmjZ52jzpLCG/JoOUK+4u0quzl4Vumi/SJgMgjROk44W5HLCpCTTc0oh2DIkYRlf5mFkP5DZPfaiUh84LvlqXTfTMYZqNYlHFdaaPrbWMaTicZuZnFTUbYA5w3Qypbb6vxGnK1S8xRf1SDrQMM+pyMwd0fhQUdJuJKW/Dvq71O1ju5ADr4oZ84+tb6Kln5h0Ip6z5nojj9HX3gXPvOx5Ws4fR/O8GGM9ozK/mHY1HyCdklp3tgqq/zyoBdLm3Klr9o1Ie/rMob6jtOeDgr7axryEtfkZPtWvgi9e+xP/f3f6CFQRiEQRiEQRiEQRiEQRiEQRiEQRiEQRiEQRiEQRj0v4F6P2t7/9uV8FBYCD+9ssO+bBksX+ri3w7/Z9Xv8lGzzjZtedDeby8VO2fjNsTHSNalHPsFUEsDBBQAAgAIAE5ggVWhbY9iTAAAAGsAAAAbAAAAdW5pdmVyc2FsL3VuaXZlcnNhbC5wbmcueG1ss7GvyM1RKEstKs7Mz7NVMtQzULK34+WyKShKLctMLVeoAIoBBSFASaHSVsnECMEtz0wpyQCpMDBBCGakZqZnlNgqWRhZwAX1gWYCAFBLAQIAABQAAgAIAIxeVlE2YVgCRwMAAOEJAAAUAAAAAAAAAAEAAAAAAAAAAAB1bml2ZXJzYWwvcGxheWVyLnhtbFBLAQIAABQAAgAIAE5ggVWcXjIIFAYAADcXAAAdAAAAAAAAAAEAAAAAAHkDAAB1bml2ZXJzYWwvY29tbW9uX21lc3NhZ2VzLmxuZ1BLAQIAABQAAgAIAE5ggVUVHmAbowAAAH8BAAAuAAAAAAAAAAEAAAAAAMgJAAB1bml2ZXJzYWwvcGxheWJhY2tfYW5kX25hdmlnYXRpb25fc2V0dGluZ3MueG1sUEsBAgAAFAACAAgATmCBVaenV+h8BAAAbxcAACcAAAAAAAAAAQAAAAAAtwoAAHVuaXZlcnNhbC9mbGFzaF9wdWJsaXNoaW5nX3NldHRpbmdzLnhtbFBLAQIAABQAAgAIAE5ggVXlX+THbQMAAKEMAAAhAAAAAAAAAAEAAAAAAHgPAAB1bml2ZXJzYWwvZmxhc2hfc2tpbl9zZXR0aW5ncy54bWxQSwECAAAUAAIACABOYIFVF9vd2HcEAAD5FgAAJgAAAAAAAAABAAAAAAAkEwAAdW5pdmVyc2FsL2h0bWxfcHVibGlzaGluZ19zZXR0aW5ncy54bWxQSwECAAAUAAIACABOYIFVJR/xB6oBAABoBgAAHwAAAAAAAAABAAAAAADfFwAAdW5pdmVyc2FsL2h0bWxfc2tpbl9zZXR0aW5ncy5qc1BLAQIAABQAAgAIAE5ggVV7xmcuZgAAAGgAAAAcAAAAAAAAAAEAAAAAAMYZAAB1bml2ZXJzYWwvbG9jYWxfc2V0dGluZ3MueG1sUEsBAgAAFAACAAgATmCBVRbuq+5BBgAAWxwAABcAAAAAAAAAAAAAAAAAZhoAAHVuaXZlcnNhbC91bml2ZXJzYWwucG5nUEsBAgAAFAACAAgATmCBVaFtj2JMAAAAawAAABsAAAAAAAAAAQAAAAAA3CAAAHVuaXZlcnNhbC91bml2ZXJzYWwucG5nLnhtbFBLBQYAAAAACgAKAAYDAABhIQ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_?W|{83D05A9D-9715-44CA-971B-DEB65F17E09F}&quot;,&quot;D:\\Myschool\\Sach dien tu tieng anh Wonderful world 3\\Hoc lieu tieng anh 3 Wonderful world\\Giáo án và Bài giảng điện tử chạy demo\\GIAO AN VA BAI GIANG WW3&quot;],[&quot;\uFFFD\uFFFD|x{7070F873-55FB-4E49-8DA2-6F658BF36F6A}&quot;,&quot;C:\\Users\\Admin\\Desktop\\UNIT 4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QUIZZE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53DC5EC-D193-48A4-AA4E-DACECD6ECC90}:2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15931AF-3EAD-4633-B2A6-67EEDA98F820}:28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B900596-328E-4F4F-A8EF-B4B70FEF06F6}:3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B4AE172-89B2-405E-AB37-09CF8AEBD7C8}:28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2C0DD47-E80E-43D0-AD94-81D47AF38841}:30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6AD0D51-6EB0-4EDF-B3F4-1A995CBA031B}:30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FDAE673-7C93-4D84-8155-E52EE998C041}:30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9B60336-4994-4810-99BC-1D9457E55339}:28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60849BC-ABD2-4F14-97A1-2CFD177906A4}:27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6B78726-2406-412E-96D5-EF6C9C3E5CF0}:28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40F8EE6-7A05-4AD1-AF54-497B9BD331A5}:28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6AE536F-D3F5-4102-9679-EE3EEA4486DD}:28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FBCBFCD-3562-4708-AF64-8B2FC408FE82}:2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5059229-44AA-4ABB-81CB-75652FA5CE96}:30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525695E-99A7-4959-B1A7-A9AE6972CDE8}:30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C9371AA-3D42-4D4F-9692-FDCA446C4DE4}:30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C12F8D7-C10B-44BF-A00B-A11B3CA68A2F}:28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C653FD1-16E5-428B-9C8F-D756A7F6764A}:27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AC1C704-0472-4D81-AA2E-06F90D994ADA}:31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9765F3C-1613-4EA5-87C7-D4FEFB80E01C}:28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D97C3B3-E097-4A00-A652-D672D93324A2}:29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1894D73-D231-462E-B4DA-1AD34E208674}:28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7EF966D-7E8C-410C-BEBF-CE7E4591E76A}:29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CD971F8-6153-437A-941F-575A83123FF9}:29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9AAE2DB-69B3-4399-A712-D5751B6B9787}:30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299DA82-EE91-485D-A0EE-27539E3477BE}:28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cience Subject for Elementary - 3rd Grade: Physical, Life, and Earth by Slidesgo">
  <a:themeElements>
    <a:clrScheme name="Simple Light">
      <a:dk1>
        <a:srgbClr val="1C0505"/>
      </a:dk1>
      <a:lt1>
        <a:srgbClr val="5A1D1D"/>
      </a:lt1>
      <a:dk2>
        <a:srgbClr val="FFFFFF"/>
      </a:dk2>
      <a:lt2>
        <a:srgbClr val="FF6D5D"/>
      </a:lt2>
      <a:accent1>
        <a:srgbClr val="FFB348"/>
      </a:accent1>
      <a:accent2>
        <a:srgbClr val="F9EFD2"/>
      </a:accent2>
      <a:accent3>
        <a:srgbClr val="98DB7D"/>
      </a:accent3>
      <a:accent4>
        <a:srgbClr val="00A165"/>
      </a:accent4>
      <a:accent5>
        <a:srgbClr val="00D9F6"/>
      </a:accent5>
      <a:accent6>
        <a:srgbClr val="B8E5F4"/>
      </a:accent6>
      <a:hlink>
        <a:srgbClr val="1C05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.E. Subject for Middle School - 6th Grade: Sports &amp; Games by Slidesgo">
  <a:themeElements>
    <a:clrScheme name="Simple Light">
      <a:dk1>
        <a:srgbClr val="241826"/>
      </a:dk1>
      <a:lt1>
        <a:srgbClr val="FFFFFF"/>
      </a:lt1>
      <a:dk2>
        <a:srgbClr val="EA942B"/>
      </a:dk2>
      <a:lt2>
        <a:srgbClr val="F5D550"/>
      </a:lt2>
      <a:accent1>
        <a:srgbClr val="DE5344"/>
      </a:accent1>
      <a:accent2>
        <a:srgbClr val="E15C7A"/>
      </a:accent2>
      <a:accent3>
        <a:srgbClr val="E5859B"/>
      </a:accent3>
      <a:accent4>
        <a:srgbClr val="01A7CF"/>
      </a:accent4>
      <a:accent5>
        <a:srgbClr val="C9E0E6"/>
      </a:accent5>
      <a:accent6>
        <a:srgbClr val="E7E8ED"/>
      </a:accent6>
      <a:hlink>
        <a:srgbClr val="2418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0h1cuvot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605</Words>
  <Application>Microsoft Office PowerPoint</Application>
  <PresentationFormat>Widescreen</PresentationFormat>
  <Paragraphs>134</Paragraphs>
  <Slides>27</Slides>
  <Notes>26</Notes>
  <HiddenSlides>0</HiddenSlides>
  <MMClips>12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53" baseType="lpstr">
      <vt:lpstr>微软雅黑</vt:lpstr>
      <vt:lpstr>宋体</vt:lpstr>
      <vt:lpstr>.VnBlack</vt:lpstr>
      <vt:lpstr>Aharoni</vt:lpstr>
      <vt:lpstr>Arial</vt:lpstr>
      <vt:lpstr>Articulate Extrabold</vt:lpstr>
      <vt:lpstr>Bebas Neue</vt:lpstr>
      <vt:lpstr>Book Antiqua</vt:lpstr>
      <vt:lpstr>Calibri</vt:lpstr>
      <vt:lpstr>Calibri Light</vt:lpstr>
      <vt:lpstr>Comic Sans MS</vt:lpstr>
      <vt:lpstr>Comic Sans MSn)</vt:lpstr>
      <vt:lpstr>等线</vt:lpstr>
      <vt:lpstr>Life Savers</vt:lpstr>
      <vt:lpstr>Life Savers ExtraBold</vt:lpstr>
      <vt:lpstr>Nunito</vt:lpstr>
      <vt:lpstr>PT Sans</vt:lpstr>
      <vt:lpstr>Quicksand</vt:lpstr>
      <vt:lpstr>Quicksand SemiBold</vt:lpstr>
      <vt:lpstr>Roboto</vt:lpstr>
      <vt:lpstr>黑体</vt:lpstr>
      <vt:lpstr>Times New Roman</vt:lpstr>
      <vt:lpstr>Office Theme</vt:lpstr>
      <vt:lpstr>2_Science Subject for Elementary - 3rd Grade: Physical, Life, and Earth by Slidesgo</vt:lpstr>
      <vt:lpstr>P.E. Subject for Middle School - 6th Grade: Sports &amp; Games by Slidesgo</vt:lpstr>
      <vt:lpstr>第一PPT，www.1ppt.com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talk</vt:lpstr>
      <vt:lpstr>PowerPoint Presentation</vt:lpstr>
      <vt:lpstr>PowerPoint Presentation</vt:lpstr>
      <vt:lpstr>Color and 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46.Unit 4-Lesson 1-Period 2</dc:title>
  <dc:creator>Nguyễn  Điệp;Chiêm Thủy</dc:creator>
  <cp:lastModifiedBy>Admin</cp:lastModifiedBy>
  <cp:revision>51</cp:revision>
  <dcterms:created xsi:type="dcterms:W3CDTF">2022-02-22T14:44:02Z</dcterms:created>
  <dcterms:modified xsi:type="dcterms:W3CDTF">2023-05-29T03:45:15Z</dcterms:modified>
</cp:coreProperties>
</file>