
<file path=[Content_Types].xml><?xml version="1.0" encoding="utf-8"?>
<Types xmlns="http://schemas.openxmlformats.org/package/2006/content-types">
  <Default Extension="mp3" ContentType="audio/unknown"/>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audio2.wav" ContentType="audio/wav"/>
  <Override PartName="/ppt/media/audio3.wav" ContentType="audio/wav"/>
  <Override PartName="/ppt/media/media3.wav" ContentType="audio/wav"/>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92" r:id="rId3"/>
    <p:sldMasterId id="2147483704" r:id="rId4"/>
  </p:sldMasterIdLst>
  <p:notesMasterIdLst>
    <p:notesMasterId r:id="rId25"/>
  </p:notesMasterIdLst>
  <p:sldIdLst>
    <p:sldId id="257" r:id="rId5"/>
    <p:sldId id="258" r:id="rId6"/>
    <p:sldId id="259" r:id="rId7"/>
    <p:sldId id="282" r:id="rId8"/>
    <p:sldId id="283" r:id="rId9"/>
    <p:sldId id="281" r:id="rId10"/>
    <p:sldId id="285" r:id="rId11"/>
    <p:sldId id="294" r:id="rId12"/>
    <p:sldId id="286" r:id="rId13"/>
    <p:sldId id="289" r:id="rId14"/>
    <p:sldId id="291" r:id="rId15"/>
    <p:sldId id="290" r:id="rId16"/>
    <p:sldId id="288" r:id="rId17"/>
    <p:sldId id="275" r:id="rId18"/>
    <p:sldId id="293" r:id="rId19"/>
    <p:sldId id="287" r:id="rId20"/>
    <p:sldId id="277" r:id="rId21"/>
    <p:sldId id="295" r:id="rId22"/>
    <p:sldId id="279" r:id="rId23"/>
    <p:sldId id="280" r:id="rId2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72"/>
    <a:srgbClr val="DFE7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756"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CA7124-83BE-4E95-921A-FD07425A917B}" type="datetimeFigureOut">
              <a:rPr lang="en-US" smtClean="0"/>
              <a:t>6/30/2023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FCE4EA-29C1-48DB-9AB2-86DE9527E83E}" type="slidenum">
              <a:rPr lang="en-US" smtClean="0"/>
              <a:t>‹#›</a:t>
            </a:fld>
            <a:endParaRPr lang="en-US"/>
          </a:p>
        </p:txBody>
      </p:sp>
    </p:spTree>
    <p:extLst>
      <p:ext uri="{BB962C8B-B14F-4D97-AF65-F5344CB8AC3E}">
        <p14:creationId xmlns:p14="http://schemas.microsoft.com/office/powerpoint/2010/main" val="1092962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e57b5fd4a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9" name="Google Shape;979;ge57b5fd4a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Để</a:t>
            </a:r>
            <a:r>
              <a:rPr lang="en-US" baseline="0" dirty="0"/>
              <a:t> </a:t>
            </a:r>
            <a:r>
              <a:rPr lang="en-US" baseline="0" dirty="0" err="1"/>
              <a:t>nguyên</a:t>
            </a:r>
            <a:r>
              <a:rPr lang="en-US" baseline="0" dirty="0"/>
              <a:t> </a:t>
            </a:r>
            <a:r>
              <a:rPr lang="en-US" baseline="0" dirty="0" err="1"/>
              <a:t>trang</a:t>
            </a:r>
            <a:r>
              <a:rPr lang="en-US" baseline="0" dirty="0"/>
              <a:t> </a:t>
            </a:r>
            <a:r>
              <a:rPr lang="en-US" baseline="0" dirty="0" err="1"/>
              <a:t>bìa</a:t>
            </a:r>
            <a:r>
              <a:rPr lang="en-US" baseline="0" dirty="0"/>
              <a:t> </a:t>
            </a:r>
            <a:r>
              <a:rPr lang="en-US" baseline="0" dirty="0" err="1"/>
              <a:t>như</a:t>
            </a:r>
            <a:r>
              <a:rPr lang="en-US" baseline="0" dirty="0"/>
              <a:t> </a:t>
            </a:r>
            <a:r>
              <a:rPr lang="en-US" baseline="0" dirty="0" err="1"/>
              <a:t>này</a:t>
            </a:r>
            <a:r>
              <a:rPr lang="en-US" baseline="0" dirty="0"/>
              <a:t>, </a:t>
            </a:r>
            <a:r>
              <a:rPr lang="en-US" baseline="0" dirty="0" err="1"/>
              <a:t>chỉ</a:t>
            </a:r>
            <a:r>
              <a:rPr lang="en-US" baseline="0" dirty="0"/>
              <a:t> </a:t>
            </a:r>
            <a:r>
              <a:rPr lang="en-US" baseline="0" dirty="0" err="1"/>
              <a:t>thay</a:t>
            </a:r>
            <a:r>
              <a:rPr lang="en-US" baseline="0" dirty="0"/>
              <a:t> </a:t>
            </a:r>
            <a:r>
              <a:rPr lang="en-US" baseline="0" dirty="0" err="1"/>
              <a:t>đổi</a:t>
            </a:r>
            <a:r>
              <a:rPr lang="en-US" baseline="0" dirty="0"/>
              <a:t> </a:t>
            </a:r>
            <a:r>
              <a:rPr lang="en-US" baseline="0" dirty="0" err="1"/>
              <a:t>tên</a:t>
            </a:r>
            <a:r>
              <a:rPr lang="en-US" baseline="0" dirty="0"/>
              <a:t> </a:t>
            </a:r>
            <a:r>
              <a:rPr lang="en-US" baseline="0" dirty="0" err="1"/>
              <a:t>bài</a:t>
            </a:r>
            <a:r>
              <a:rPr lang="en-US" baseline="0" dirty="0"/>
              <a:t> </a:t>
            </a:r>
            <a:r>
              <a:rPr lang="en-US" baseline="0" dirty="0" err="1"/>
              <a:t>trong</a:t>
            </a:r>
            <a:r>
              <a:rPr lang="en-US" baseline="0" dirty="0"/>
              <a:t> </a:t>
            </a:r>
            <a:r>
              <a:rPr lang="en-US" baseline="0" dirty="0" err="1"/>
              <a:t>quá</a:t>
            </a:r>
            <a:r>
              <a:rPr lang="en-US" baseline="0" dirty="0"/>
              <a:t> </a:t>
            </a:r>
            <a:r>
              <a:rPr lang="en-US" baseline="0" dirty="0" err="1"/>
              <a:t>trình</a:t>
            </a:r>
            <a:r>
              <a:rPr lang="en-US" baseline="0" dirty="0"/>
              <a:t> </a:t>
            </a:r>
            <a:r>
              <a:rPr lang="en-US" baseline="0" dirty="0" err="1"/>
              <a:t>làm</a:t>
            </a:r>
            <a:r>
              <a:rPr lang="en-US" baseline="0" dirty="0"/>
              <a:t>. Logo </a:t>
            </a:r>
            <a:r>
              <a:rPr lang="en-US" baseline="0" dirty="0" err="1"/>
              <a:t>của</a:t>
            </a:r>
            <a:r>
              <a:rPr lang="en-US" baseline="0" dirty="0"/>
              <a:t> </a:t>
            </a:r>
            <a:r>
              <a:rPr lang="en-US" baseline="0" dirty="0" err="1"/>
              <a:t>sách</a:t>
            </a:r>
            <a:r>
              <a:rPr lang="en-US" baseline="0" dirty="0"/>
              <a:t> Wonderful World </a:t>
            </a:r>
            <a:endParaRPr dirty="0"/>
          </a:p>
        </p:txBody>
      </p:sp>
    </p:spTree>
    <p:extLst>
      <p:ext uri="{BB962C8B-B14F-4D97-AF65-F5344CB8AC3E}">
        <p14:creationId xmlns:p14="http://schemas.microsoft.com/office/powerpoint/2010/main" val="2971669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9"/>
        <p:cNvGrpSpPr/>
        <p:nvPr/>
      </p:nvGrpSpPr>
      <p:grpSpPr>
        <a:xfrm>
          <a:off x="0" y="0"/>
          <a:ext cx="0" cy="0"/>
          <a:chOff x="0" y="0"/>
          <a:chExt cx="0" cy="0"/>
        </a:xfrm>
      </p:grpSpPr>
      <p:sp>
        <p:nvSpPr>
          <p:cNvPr id="3280" name="Google Shape;3280;g10cdd28a008_0_1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1" name="Google Shape;3281;g10cdd28a008_0_1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Warm-up: Play a small game </a:t>
            </a:r>
            <a:r>
              <a:rPr lang="en-AU" sz="1200" b="1" kern="1200" dirty="0">
                <a:solidFill>
                  <a:schemeClr val="tx1"/>
                </a:solidFill>
                <a:effectLst/>
                <a:latin typeface="+mn-lt"/>
                <a:ea typeface="+mn-ea"/>
                <a:cs typeface="+mn-cs"/>
              </a:rPr>
              <a:t>“ Slap the board”</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 divides the class into 2 teams. </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 introduces the rule of game: </a:t>
            </a:r>
            <a:endParaRPr lang="en-US"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(Game: Slap the board</a:t>
            </a:r>
            <a:endParaRPr lang="en-US"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T calls 2 Ss to come to the board.</a:t>
            </a:r>
            <a:endParaRPr lang="en-US"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Ss on the board have a quick look at the activities on the board.</a:t>
            </a:r>
            <a:endParaRPr lang="en-US"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When the teacher says the sentences, who get the pictures of those sentences first will get the points for their team. Which team has more points will be a winner.)</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 asks Ss to repeat after each word which is found.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251290-5F4F-4259-8CC9-04BDED65999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030754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en-US" b="1" dirty="0"/>
              <a:t>Game: Slap the board</a:t>
            </a:r>
          </a:p>
          <a:p>
            <a:r>
              <a:rPr lang="en-US" dirty="0"/>
              <a:t>- Teacher calls 2 Ss to come to the board.</a:t>
            </a:r>
          </a:p>
          <a:p>
            <a:r>
              <a:rPr lang="en-US" dirty="0"/>
              <a:t>- Ss</a:t>
            </a:r>
            <a:r>
              <a:rPr lang="en-US" baseline="0" dirty="0"/>
              <a:t> </a:t>
            </a:r>
            <a:r>
              <a:rPr lang="en-US" dirty="0"/>
              <a:t>on the board have a quick look at the activities on the board.</a:t>
            </a:r>
          </a:p>
          <a:p>
            <a:r>
              <a:rPr lang="en-US" dirty="0"/>
              <a:t>- When the teacher says the sentences, who get the pictures of those sentences first will get the points.</a:t>
            </a:r>
          </a:p>
          <a:p>
            <a:r>
              <a:rPr lang="en-US" dirty="0"/>
              <a:t> Answer keys: </a:t>
            </a:r>
          </a:p>
          <a:p>
            <a:r>
              <a:rPr lang="en-US" dirty="0"/>
              <a:t>1.	I’m playing hide-and-seek.</a:t>
            </a:r>
          </a:p>
          <a:p>
            <a:r>
              <a:rPr lang="en-US" dirty="0"/>
              <a:t>2.	They’re playing on the seesaw</a:t>
            </a:r>
          </a:p>
          <a:p>
            <a:r>
              <a:rPr lang="en-US" dirty="0"/>
              <a:t>3.	He’s jumping rope.</a:t>
            </a:r>
          </a:p>
          <a:p>
            <a:r>
              <a:rPr lang="en-US" dirty="0"/>
              <a:t>4.	I’m riding a horse.</a:t>
            </a:r>
          </a:p>
          <a:p>
            <a:r>
              <a:rPr lang="en-US" dirty="0"/>
              <a:t>5.	She’s cooking. </a:t>
            </a:r>
          </a:p>
          <a:p>
            <a:r>
              <a:rPr lang="en-US" dirty="0"/>
              <a:t>6.	I’m studying. </a:t>
            </a:r>
          </a:p>
          <a:p>
            <a:r>
              <a:rPr lang="en-US" dirty="0"/>
              <a:t>7.	They’re playing a game. </a:t>
            </a:r>
          </a:p>
          <a:p>
            <a:pPr marL="228600" indent="-228600">
              <a:buAutoNum type="arabicPeriod" startAt="8"/>
            </a:pPr>
            <a:r>
              <a:rPr lang="en-US" dirty="0" smtClean="0"/>
              <a:t>He’s </a:t>
            </a:r>
            <a:r>
              <a:rPr lang="en-US" dirty="0"/>
              <a:t>reading a book. </a:t>
            </a:r>
            <a:endParaRPr lang="en-US" dirty="0" smtClean="0"/>
          </a:p>
          <a:p>
            <a:pPr marL="0" indent="0">
              <a:buNone/>
            </a:pPr>
            <a:r>
              <a:rPr lang="en-US" dirty="0" smtClean="0"/>
              <a:t>(GV treo tranh</a:t>
            </a:r>
            <a:r>
              <a:rPr lang="en-US" baseline="0" dirty="0" smtClean="0"/>
              <a:t> trên bảng và mời 2 học sinh mỗi lượt chơi. Gv đọc một câu miêu tả bức tranh và học sinh nhanh tay đập vào bức tranh đó để có điểm. Học sinh nào nhanh hơn sẽ có điểm.)</a:t>
            </a:r>
            <a:endParaRPr lang="en-US" dirty="0"/>
          </a:p>
        </p:txBody>
      </p:sp>
      <p:sp>
        <p:nvSpPr>
          <p:cNvPr id="4" name="Chỗ dành sẵn cho Số hiệu Bản chiếu 3"/>
          <p:cNvSpPr>
            <a:spLocks noGrp="1"/>
          </p:cNvSpPr>
          <p:nvPr>
            <p:ph type="sldNum" sz="quarter" idx="5"/>
          </p:nvPr>
        </p:nvSpPr>
        <p:spPr/>
        <p:txBody>
          <a:bodyPr/>
          <a:lstStyle/>
          <a:p>
            <a:pPr defTabSz="914400">
              <a:defRPr/>
            </a:pPr>
            <a:fld id="{17D98256-1837-4ECE-8D31-FD212B644BC6}" type="slidenum">
              <a:rPr lang="en-US" smtClean="0">
                <a:solidFill>
                  <a:prstClr val="black"/>
                </a:solidFill>
              </a:rPr>
              <a:pPr defTabSz="914400">
                <a:defRPr/>
              </a:pPr>
              <a:t>4</a:t>
            </a:fld>
            <a:endParaRPr lang="en-US">
              <a:solidFill>
                <a:prstClr val="black"/>
              </a:solidFill>
            </a:endParaRPr>
          </a:p>
        </p:txBody>
      </p:sp>
    </p:spTree>
    <p:extLst>
      <p:ext uri="{BB962C8B-B14F-4D97-AF65-F5344CB8AC3E}">
        <p14:creationId xmlns:p14="http://schemas.microsoft.com/office/powerpoint/2010/main" val="1812349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Task 7: Listen and match. Track 5.8. </a:t>
            </a:r>
            <a:endParaRPr lang="en-US"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T asks SS to read the information of each question. Then listen and match. </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T calls SS to answer each question. </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Give </a:t>
            </a:r>
            <a:r>
              <a:rPr lang="en-AU" sz="1200" kern="1200" dirty="0" err="1">
                <a:solidFill>
                  <a:schemeClr val="tx1"/>
                </a:solidFill>
                <a:effectLst/>
                <a:latin typeface="+mn-lt"/>
                <a:ea typeface="+mn-ea"/>
                <a:cs typeface="+mn-cs"/>
              </a:rPr>
              <a:t>feedack</a:t>
            </a:r>
            <a:r>
              <a:rPr lang="en-AU" sz="1200" kern="1200" dirty="0">
                <a:solidFill>
                  <a:schemeClr val="tx1"/>
                </a:solidFill>
                <a:effectLst/>
                <a:latin typeface="+mn-lt"/>
                <a:ea typeface="+mn-ea"/>
                <a:cs typeface="+mn-cs"/>
              </a:rPr>
              <a:t> for SS. </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Ask SS to repeat after each question.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7FCE4EA-29C1-48DB-9AB2-86DE9527E83E}" type="slidenum">
              <a:rPr lang="en-US" smtClean="0"/>
              <a:t>6</a:t>
            </a:fld>
            <a:endParaRPr lang="en-US"/>
          </a:p>
        </p:txBody>
      </p:sp>
    </p:spTree>
    <p:extLst>
      <p:ext uri="{BB962C8B-B14F-4D97-AF65-F5344CB8AC3E}">
        <p14:creationId xmlns:p14="http://schemas.microsoft.com/office/powerpoint/2010/main" val="740995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Task 8: Look and say. </a:t>
            </a:r>
          </a:p>
          <a:p>
            <a:r>
              <a:rPr lang="en-US" dirty="0"/>
              <a:t>- T asks SS to identify each picture what they can see. </a:t>
            </a:r>
          </a:p>
          <a:p>
            <a:r>
              <a:rPr lang="en-US" dirty="0"/>
              <a:t>- T makes the question and calls SS to answer as an example.</a:t>
            </a:r>
          </a:p>
          <a:p>
            <a:r>
              <a:rPr lang="en-US" dirty="0"/>
              <a:t>- T asks SS to work in groups of 4 and do the task 8 in the textbook.</a:t>
            </a:r>
          </a:p>
          <a:p>
            <a:r>
              <a:rPr lang="en-US" dirty="0"/>
              <a:t>- T asks SS to play “ Lucky numbers” game and introduces the rule of game: </a:t>
            </a:r>
          </a:p>
          <a:p>
            <a:r>
              <a:rPr lang="en-US" dirty="0"/>
              <a:t>(T divides the class into 2 teams. </a:t>
            </a:r>
          </a:p>
          <a:p>
            <a:r>
              <a:rPr lang="en-US" dirty="0"/>
              <a:t>There are 4 sunflowers and SS choose a flower to ask and answer the question in each picture as the example. Then choose a number to get points for their team. Which team has more points will be a winner. Each number can be chosen more than once. )</a:t>
            </a:r>
          </a:p>
        </p:txBody>
      </p:sp>
      <p:sp>
        <p:nvSpPr>
          <p:cNvPr id="4" name="Slide Number Placeholder 3"/>
          <p:cNvSpPr>
            <a:spLocks noGrp="1"/>
          </p:cNvSpPr>
          <p:nvPr>
            <p:ph type="sldNum" sz="quarter" idx="5"/>
          </p:nvPr>
        </p:nvSpPr>
        <p:spPr/>
        <p:txBody>
          <a:bodyPr/>
          <a:lstStyle/>
          <a:p>
            <a:fld id="{37FCE4EA-29C1-48DB-9AB2-86DE9527E83E}" type="slidenum">
              <a:rPr lang="en-US" smtClean="0"/>
              <a:t>7</a:t>
            </a:fld>
            <a:endParaRPr lang="en-US"/>
          </a:p>
        </p:txBody>
      </p:sp>
    </p:spTree>
    <p:extLst>
      <p:ext uri="{BB962C8B-B14F-4D97-AF65-F5344CB8AC3E}">
        <p14:creationId xmlns:p14="http://schemas.microsoft.com/office/powerpoint/2010/main" val="70388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r>
              <a:rPr lang="en-US" dirty="0"/>
              <a:t>Look, Write and Choose lucky numbers.</a:t>
            </a:r>
          </a:p>
          <a:p>
            <a:r>
              <a:rPr lang="en-US" dirty="0"/>
              <a:t>- Teacher divides the</a:t>
            </a:r>
            <a:r>
              <a:rPr lang="en-US" baseline="0" dirty="0"/>
              <a:t> </a:t>
            </a:r>
            <a:r>
              <a:rPr lang="en-US" dirty="0"/>
              <a:t>class into 2 Teams (Boys and Girls)</a:t>
            </a:r>
          </a:p>
          <a:p>
            <a:r>
              <a:rPr lang="en-US" dirty="0"/>
              <a:t>- 1 pupil in each team comes to the board, have a look at the pictures(8) of break time activities and their words.</a:t>
            </a:r>
          </a:p>
          <a:p>
            <a:r>
              <a:rPr lang="en-US" dirty="0"/>
              <a:t>- </a:t>
            </a:r>
            <a:r>
              <a:rPr lang="en-GB" sz="1200" b="0" i="0" u="none" strike="noStrike" kern="1200" dirty="0">
                <a:solidFill>
                  <a:schemeClr val="tx1"/>
                </a:solidFill>
                <a:effectLst/>
                <a:latin typeface="+mn-lt"/>
                <a:ea typeface="+mn-ea"/>
                <a:cs typeface="+mn-cs"/>
              </a:rPr>
              <a:t>When the teacher points to the picture, the first one to write the correct phrases matching with the pictures will choose the lucky numbers to open the boxes and get the hidden points.</a:t>
            </a:r>
            <a:endParaRPr lang="en-US" dirty="0"/>
          </a:p>
        </p:txBody>
      </p:sp>
      <p:sp>
        <p:nvSpPr>
          <p:cNvPr id="4" name="Chỗ dành sẵn cho Số hiệu Bản chiếu 3"/>
          <p:cNvSpPr>
            <a:spLocks noGrp="1"/>
          </p:cNvSpPr>
          <p:nvPr>
            <p:ph type="sldNum" sz="quarter" idx="5"/>
          </p:nvPr>
        </p:nvSpPr>
        <p:spPr/>
        <p:txBody>
          <a:bodyPr/>
          <a:lstStyle/>
          <a:p>
            <a:fld id="{0E8ECAA5-E740-457F-8F2E-EA49209A003B}"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091178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Task 9: Let’s talk. </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Ask SS to look αround your clα</a:t>
            </a:r>
            <a:r>
              <a:rPr lang="en-AU" sz="1200" kern="1200" dirty="0" err="1">
                <a:solidFill>
                  <a:schemeClr val="tx1"/>
                </a:solidFill>
                <a:effectLst/>
                <a:latin typeface="+mn-lt"/>
                <a:ea typeface="+mn-ea"/>
                <a:cs typeface="+mn-cs"/>
              </a:rPr>
              <a:t>ssroom</a:t>
            </a:r>
            <a:r>
              <a:rPr lang="en-AU" sz="1200" kern="1200" dirty="0">
                <a:solidFill>
                  <a:schemeClr val="tx1"/>
                </a:solidFill>
                <a:effectLst/>
                <a:latin typeface="+mn-lt"/>
                <a:ea typeface="+mn-ea"/>
                <a:cs typeface="+mn-cs"/>
              </a:rPr>
              <a:t> and identify some activities in the classroom. </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Ask SS to work in pairs in 3 min and ask their friends αbout </a:t>
            </a:r>
            <a:r>
              <a:rPr lang="en-AU" sz="1200" kern="1200" dirty="0" err="1">
                <a:solidFill>
                  <a:schemeClr val="tx1"/>
                </a:solidFill>
                <a:effectLst/>
                <a:latin typeface="+mn-lt"/>
                <a:ea typeface="+mn-ea"/>
                <a:cs typeface="+mn-cs"/>
              </a:rPr>
              <a:t>wh</a:t>
            </a:r>
            <a:r>
              <a:rPr lang="en-AU" sz="1200" kern="1200" dirty="0">
                <a:solidFill>
                  <a:schemeClr val="tx1"/>
                </a:solidFill>
                <a:effectLst/>
                <a:latin typeface="+mn-lt"/>
                <a:ea typeface="+mn-ea"/>
                <a:cs typeface="+mn-cs"/>
              </a:rPr>
              <a:t>αt people αre doing in the classroom.</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Call pairs to present in front of the class.</a:t>
            </a:r>
            <a:endParaRPr lang="en-US"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Check and give feedback.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7FCE4EA-29C1-48DB-9AB2-86DE9527E83E}" type="slidenum">
              <a:rPr lang="en-US" smtClean="0"/>
              <a:t>15</a:t>
            </a:fld>
            <a:endParaRPr lang="en-US"/>
          </a:p>
        </p:txBody>
      </p:sp>
    </p:spTree>
    <p:extLst>
      <p:ext uri="{BB962C8B-B14F-4D97-AF65-F5344CB8AC3E}">
        <p14:creationId xmlns:p14="http://schemas.microsoft.com/office/powerpoint/2010/main" val="969888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32421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70657"/>
          <p:cNvSpPr>
            <a:spLocks noGrp="1" noRot="1" noChangeAspect="1" noTextEdit="1"/>
          </p:cNvSpPr>
          <p:nvPr>
            <p:ph type="sldImg"/>
          </p:nvPr>
        </p:nvSpPr>
        <p:spPr>
          <a:xfrm>
            <a:off x="381000" y="685800"/>
            <a:ext cx="6096000" cy="3429000"/>
          </a:xfrm>
          <a:ln/>
        </p:spPr>
      </p:sp>
      <p:sp>
        <p:nvSpPr>
          <p:cNvPr id="70659" name="文本占位符 7065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a:xfrm>
            <a:off x="3884613" y="8685213"/>
            <a:ext cx="2971800" cy="458787"/>
          </a:xfrm>
          <a:prstGeom prst="rect">
            <a:avLst/>
          </a:prstGeom>
        </p:spPr>
        <p:txBody>
          <a:bodyPr/>
          <a:lstStyle/>
          <a:p>
            <a:fld id="{9A0DB2DC-4C9A-4742-B13C-FB6460FD3503}" type="slidenum">
              <a:rPr lang="en-US" altLang="zh-CN" dirty="0">
                <a:solidFill>
                  <a:prstClr val="black"/>
                </a:solidFill>
              </a:rPr>
              <a:pPr/>
              <a:t>20</a:t>
            </a:fld>
            <a:endParaRPr lang="zh-CN" altLang="en-US" dirty="0">
              <a:solidFill>
                <a:prstClr val="black"/>
              </a:solidFill>
            </a:endParaRPr>
          </a:p>
        </p:txBody>
      </p:sp>
    </p:spTree>
    <p:extLst>
      <p:ext uri="{BB962C8B-B14F-4D97-AF65-F5344CB8AC3E}">
        <p14:creationId xmlns:p14="http://schemas.microsoft.com/office/powerpoint/2010/main" val="3724645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rgbClr val="80C2EE">
            <a:alpha val="31700"/>
          </a:srgbClr>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31250" y="728599"/>
            <a:ext cx="9174955" cy="4415188"/>
            <a:chOff x="125" y="347604"/>
            <a:chExt cx="9143865" cy="4415188"/>
          </a:xfrm>
        </p:grpSpPr>
        <p:sp>
          <p:nvSpPr>
            <p:cNvPr id="10" name="Google Shape;10;p2"/>
            <p:cNvSpPr/>
            <p:nvPr/>
          </p:nvSpPr>
          <p:spPr>
            <a:xfrm>
              <a:off x="125" y="557245"/>
              <a:ext cx="3328632" cy="3622216"/>
            </a:xfrm>
            <a:custGeom>
              <a:avLst/>
              <a:gdLst/>
              <a:ahLst/>
              <a:cxnLst/>
              <a:rect l="l" t="t" r="r" b="b"/>
              <a:pathLst>
                <a:path w="107540" h="117025" extrusionOk="0">
                  <a:moveTo>
                    <a:pt x="4246" y="1"/>
                  </a:moveTo>
                  <a:cubicBezTo>
                    <a:pt x="2825" y="1"/>
                    <a:pt x="1403" y="102"/>
                    <a:pt x="0" y="306"/>
                  </a:cubicBezTo>
                  <a:lnTo>
                    <a:pt x="0" y="117025"/>
                  </a:lnTo>
                  <a:cubicBezTo>
                    <a:pt x="1155" y="117025"/>
                    <a:pt x="2280" y="116934"/>
                    <a:pt x="3374" y="116812"/>
                  </a:cubicBezTo>
                  <a:cubicBezTo>
                    <a:pt x="36262" y="113621"/>
                    <a:pt x="69241" y="111554"/>
                    <a:pt x="102282" y="110642"/>
                  </a:cubicBezTo>
                  <a:cubicBezTo>
                    <a:pt x="104896" y="102283"/>
                    <a:pt x="107540" y="93286"/>
                    <a:pt x="104318" y="85140"/>
                  </a:cubicBezTo>
                  <a:cubicBezTo>
                    <a:pt x="103589" y="83073"/>
                    <a:pt x="102403" y="81097"/>
                    <a:pt x="100488" y="79790"/>
                  </a:cubicBezTo>
                  <a:cubicBezTo>
                    <a:pt x="99242" y="78891"/>
                    <a:pt x="97639" y="78336"/>
                    <a:pt x="96047" y="78336"/>
                  </a:cubicBezTo>
                  <a:cubicBezTo>
                    <a:pt x="95271" y="78336"/>
                    <a:pt x="94498" y="78468"/>
                    <a:pt x="93771" y="78757"/>
                  </a:cubicBezTo>
                  <a:cubicBezTo>
                    <a:pt x="95139" y="72526"/>
                    <a:pt x="92859" y="65717"/>
                    <a:pt x="87935" y="61158"/>
                  </a:cubicBezTo>
                  <a:cubicBezTo>
                    <a:pt x="83779" y="57334"/>
                    <a:pt x="77849" y="55135"/>
                    <a:pt x="71919" y="55135"/>
                  </a:cubicBezTo>
                  <a:cubicBezTo>
                    <a:pt x="70779" y="55135"/>
                    <a:pt x="69639" y="55216"/>
                    <a:pt x="68512" y="55383"/>
                  </a:cubicBezTo>
                  <a:cubicBezTo>
                    <a:pt x="68056" y="51766"/>
                    <a:pt x="68330" y="48392"/>
                    <a:pt x="65989" y="45383"/>
                  </a:cubicBezTo>
                  <a:cubicBezTo>
                    <a:pt x="64621" y="43650"/>
                    <a:pt x="62706" y="42100"/>
                    <a:pt x="60457" y="41370"/>
                  </a:cubicBezTo>
                  <a:cubicBezTo>
                    <a:pt x="59743" y="41151"/>
                    <a:pt x="58824" y="41037"/>
                    <a:pt x="57858" y="41037"/>
                  </a:cubicBezTo>
                  <a:cubicBezTo>
                    <a:pt x="55740" y="41037"/>
                    <a:pt x="53401" y="41588"/>
                    <a:pt x="52524" y="42799"/>
                  </a:cubicBezTo>
                  <a:lnTo>
                    <a:pt x="52524" y="42799"/>
                  </a:lnTo>
                  <a:cubicBezTo>
                    <a:pt x="53679" y="37905"/>
                    <a:pt x="52463" y="32008"/>
                    <a:pt x="49636" y="27723"/>
                  </a:cubicBezTo>
                  <a:cubicBezTo>
                    <a:pt x="47752" y="24866"/>
                    <a:pt x="44195" y="23042"/>
                    <a:pt x="40761" y="21887"/>
                  </a:cubicBezTo>
                  <a:cubicBezTo>
                    <a:pt x="39531" y="21447"/>
                    <a:pt x="38185" y="21218"/>
                    <a:pt x="36850" y="21218"/>
                  </a:cubicBezTo>
                  <a:cubicBezTo>
                    <a:pt x="34489" y="21218"/>
                    <a:pt x="32159" y="21934"/>
                    <a:pt x="30548" y="23467"/>
                  </a:cubicBezTo>
                  <a:cubicBezTo>
                    <a:pt x="30548" y="15960"/>
                    <a:pt x="26231" y="8543"/>
                    <a:pt x="19332" y="4197"/>
                  </a:cubicBezTo>
                  <a:cubicBezTo>
                    <a:pt x="14960" y="1434"/>
                    <a:pt x="9602" y="1"/>
                    <a:pt x="4246"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 name="Google Shape;11;p2"/>
            <p:cNvSpPr/>
            <p:nvPr/>
          </p:nvSpPr>
          <p:spPr>
            <a:xfrm>
              <a:off x="2652292" y="347604"/>
              <a:ext cx="6491699" cy="4415188"/>
            </a:xfrm>
            <a:custGeom>
              <a:avLst/>
              <a:gdLst/>
              <a:ahLst/>
              <a:cxnLst/>
              <a:rect l="l" t="t" r="r" b="b"/>
              <a:pathLst>
                <a:path w="209731" h="142644" extrusionOk="0">
                  <a:moveTo>
                    <a:pt x="112119" y="1"/>
                  </a:moveTo>
                  <a:cubicBezTo>
                    <a:pt x="110126" y="1"/>
                    <a:pt x="108130" y="129"/>
                    <a:pt x="106142" y="392"/>
                  </a:cubicBezTo>
                  <a:cubicBezTo>
                    <a:pt x="88057" y="2763"/>
                    <a:pt x="71765" y="16897"/>
                    <a:pt x="67935" y="34769"/>
                  </a:cubicBezTo>
                  <a:cubicBezTo>
                    <a:pt x="64597" y="33280"/>
                    <a:pt x="60944" y="32544"/>
                    <a:pt x="57288" y="32544"/>
                  </a:cubicBezTo>
                  <a:cubicBezTo>
                    <a:pt x="52289" y="32544"/>
                    <a:pt x="47285" y="33920"/>
                    <a:pt x="43071" y="36623"/>
                  </a:cubicBezTo>
                  <a:cubicBezTo>
                    <a:pt x="35776" y="41304"/>
                    <a:pt x="31126" y="49785"/>
                    <a:pt x="31004" y="58447"/>
                  </a:cubicBezTo>
                  <a:cubicBezTo>
                    <a:pt x="28635" y="58002"/>
                    <a:pt x="26218" y="57780"/>
                    <a:pt x="23800" y="57780"/>
                  </a:cubicBezTo>
                  <a:cubicBezTo>
                    <a:pt x="15172" y="57780"/>
                    <a:pt x="6529" y="60599"/>
                    <a:pt x="0" y="66107"/>
                  </a:cubicBezTo>
                  <a:cubicBezTo>
                    <a:pt x="791" y="66685"/>
                    <a:pt x="1551" y="67262"/>
                    <a:pt x="2280" y="67931"/>
                  </a:cubicBezTo>
                  <a:cubicBezTo>
                    <a:pt x="7204" y="72490"/>
                    <a:pt x="9454" y="79299"/>
                    <a:pt x="8116" y="85530"/>
                  </a:cubicBezTo>
                  <a:cubicBezTo>
                    <a:pt x="8834" y="85241"/>
                    <a:pt x="9600" y="85109"/>
                    <a:pt x="10374" y="85109"/>
                  </a:cubicBezTo>
                  <a:cubicBezTo>
                    <a:pt x="11960" y="85109"/>
                    <a:pt x="13577" y="85664"/>
                    <a:pt x="14864" y="86563"/>
                  </a:cubicBezTo>
                  <a:cubicBezTo>
                    <a:pt x="16718" y="87870"/>
                    <a:pt x="17904" y="89846"/>
                    <a:pt x="18694" y="91883"/>
                  </a:cubicBezTo>
                  <a:cubicBezTo>
                    <a:pt x="21885" y="100029"/>
                    <a:pt x="19271" y="109056"/>
                    <a:pt x="16627" y="117354"/>
                  </a:cubicBezTo>
                  <a:lnTo>
                    <a:pt x="16445" y="117354"/>
                  </a:lnTo>
                  <a:lnTo>
                    <a:pt x="53649" y="142643"/>
                  </a:lnTo>
                  <a:cubicBezTo>
                    <a:pt x="104562" y="126260"/>
                    <a:pt x="154836" y="107779"/>
                    <a:pt x="204229" y="87262"/>
                  </a:cubicBezTo>
                  <a:cubicBezTo>
                    <a:pt x="206205" y="86472"/>
                    <a:pt x="208181" y="85591"/>
                    <a:pt x="209731" y="84162"/>
                  </a:cubicBezTo>
                  <a:lnTo>
                    <a:pt x="209731" y="37626"/>
                  </a:lnTo>
                  <a:cubicBezTo>
                    <a:pt x="206077" y="34248"/>
                    <a:pt x="201502" y="32086"/>
                    <a:pt x="196834" y="32086"/>
                  </a:cubicBezTo>
                  <a:cubicBezTo>
                    <a:pt x="195328" y="32086"/>
                    <a:pt x="193812" y="32312"/>
                    <a:pt x="192314" y="32794"/>
                  </a:cubicBezTo>
                  <a:cubicBezTo>
                    <a:pt x="191007" y="24556"/>
                    <a:pt x="184563" y="17322"/>
                    <a:pt x="176569" y="15012"/>
                  </a:cubicBezTo>
                  <a:cubicBezTo>
                    <a:pt x="174657" y="14464"/>
                    <a:pt x="172678" y="14200"/>
                    <a:pt x="170698" y="14200"/>
                  </a:cubicBezTo>
                  <a:cubicBezTo>
                    <a:pt x="164338" y="14200"/>
                    <a:pt x="157968" y="16924"/>
                    <a:pt x="153772" y="21699"/>
                  </a:cubicBezTo>
                  <a:cubicBezTo>
                    <a:pt x="144299" y="8464"/>
                    <a:pt x="128319" y="1"/>
                    <a:pt x="112119"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2" name="Google Shape;12;p2"/>
          <p:cNvGrpSpPr/>
          <p:nvPr/>
        </p:nvGrpSpPr>
        <p:grpSpPr>
          <a:xfrm>
            <a:off x="-71775" y="3422606"/>
            <a:ext cx="9215171" cy="1720727"/>
            <a:chOff x="125" y="2880286"/>
            <a:chExt cx="9142942" cy="2263221"/>
          </a:xfrm>
        </p:grpSpPr>
        <p:sp>
          <p:nvSpPr>
            <p:cNvPr id="13" name="Google Shape;13;p2"/>
            <p:cNvSpPr/>
            <p:nvPr/>
          </p:nvSpPr>
          <p:spPr>
            <a:xfrm>
              <a:off x="125" y="2880286"/>
              <a:ext cx="9142942" cy="2263221"/>
            </a:xfrm>
            <a:custGeom>
              <a:avLst/>
              <a:gdLst/>
              <a:ahLst/>
              <a:cxnLst/>
              <a:rect l="l" t="t" r="r" b="b"/>
              <a:pathLst>
                <a:path w="284960" h="89846" extrusionOk="0">
                  <a:moveTo>
                    <a:pt x="254899" y="1"/>
                  </a:moveTo>
                  <a:cubicBezTo>
                    <a:pt x="179295" y="1"/>
                    <a:pt x="124911" y="25407"/>
                    <a:pt x="56688" y="32550"/>
                  </a:cubicBezTo>
                  <a:cubicBezTo>
                    <a:pt x="37873" y="34525"/>
                    <a:pt x="18937" y="35225"/>
                    <a:pt x="0" y="35680"/>
                  </a:cubicBezTo>
                  <a:lnTo>
                    <a:pt x="0" y="89845"/>
                  </a:lnTo>
                  <a:lnTo>
                    <a:pt x="284960" y="89845"/>
                  </a:lnTo>
                  <a:lnTo>
                    <a:pt x="284960" y="1333"/>
                  </a:lnTo>
                  <a:cubicBezTo>
                    <a:pt x="274545" y="415"/>
                    <a:pt x="264549" y="1"/>
                    <a:pt x="254899" y="1"/>
                  </a:cubicBezTo>
                  <a:close/>
                </a:path>
              </a:pathLst>
            </a:custGeom>
            <a:solidFill>
              <a:srgbClr val="3E874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 name="Google Shape;14;p2"/>
            <p:cNvSpPr/>
            <p:nvPr/>
          </p:nvSpPr>
          <p:spPr>
            <a:xfrm>
              <a:off x="125" y="2928825"/>
              <a:ext cx="9142942" cy="2200846"/>
            </a:xfrm>
            <a:custGeom>
              <a:avLst/>
              <a:gdLst/>
              <a:ahLst/>
              <a:cxnLst/>
              <a:rect l="l" t="t" r="r" b="b"/>
              <a:pathLst>
                <a:path w="284960" h="75365" extrusionOk="0">
                  <a:moveTo>
                    <a:pt x="13869" y="1"/>
                  </a:moveTo>
                  <a:cubicBezTo>
                    <a:pt x="9243" y="1"/>
                    <a:pt x="4619" y="96"/>
                    <a:pt x="0" y="287"/>
                  </a:cubicBezTo>
                  <a:lnTo>
                    <a:pt x="0" y="75364"/>
                  </a:lnTo>
                  <a:lnTo>
                    <a:pt x="284960" y="75364"/>
                  </a:lnTo>
                  <a:lnTo>
                    <a:pt x="284960" y="41200"/>
                  </a:lnTo>
                  <a:cubicBezTo>
                    <a:pt x="276395" y="42313"/>
                    <a:pt x="267772" y="42815"/>
                    <a:pt x="259127" y="42815"/>
                  </a:cubicBezTo>
                  <a:cubicBezTo>
                    <a:pt x="232611" y="42815"/>
                    <a:pt x="205890" y="38096"/>
                    <a:pt x="180034" y="31838"/>
                  </a:cubicBezTo>
                  <a:cubicBezTo>
                    <a:pt x="141310" y="22446"/>
                    <a:pt x="103315" y="9649"/>
                    <a:pt x="63861" y="3722"/>
                  </a:cubicBezTo>
                  <a:cubicBezTo>
                    <a:pt x="47316" y="1246"/>
                    <a:pt x="30583" y="1"/>
                    <a:pt x="13869"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 name="Google Shape;15;p2"/>
            <p:cNvSpPr/>
            <p:nvPr/>
          </p:nvSpPr>
          <p:spPr>
            <a:xfrm>
              <a:off x="125" y="3337975"/>
              <a:ext cx="9142942" cy="1805525"/>
            </a:xfrm>
            <a:custGeom>
              <a:avLst/>
              <a:gdLst/>
              <a:ahLst/>
              <a:cxnLst/>
              <a:rect l="l" t="t" r="r" b="b"/>
              <a:pathLst>
                <a:path w="284960" h="72221" extrusionOk="0">
                  <a:moveTo>
                    <a:pt x="284960" y="0"/>
                  </a:moveTo>
                  <a:cubicBezTo>
                    <a:pt x="274017" y="1186"/>
                    <a:pt x="260157" y="4347"/>
                    <a:pt x="248303" y="7569"/>
                  </a:cubicBezTo>
                  <a:cubicBezTo>
                    <a:pt x="219335" y="15411"/>
                    <a:pt x="190976" y="26110"/>
                    <a:pt x="161888" y="33344"/>
                  </a:cubicBezTo>
                  <a:cubicBezTo>
                    <a:pt x="132130" y="40754"/>
                    <a:pt x="101723" y="44469"/>
                    <a:pt x="71304" y="44469"/>
                  </a:cubicBezTo>
                  <a:cubicBezTo>
                    <a:pt x="47441" y="44469"/>
                    <a:pt x="23571" y="42183"/>
                    <a:pt x="0" y="37600"/>
                  </a:cubicBezTo>
                  <a:lnTo>
                    <a:pt x="0" y="72220"/>
                  </a:lnTo>
                  <a:lnTo>
                    <a:pt x="284960" y="72220"/>
                  </a:lnTo>
                  <a:lnTo>
                    <a:pt x="284960" y="0"/>
                  </a:ln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16" name="Google Shape;16;p2"/>
          <p:cNvSpPr txBox="1">
            <a:spLocks noGrp="1"/>
          </p:cNvSpPr>
          <p:nvPr>
            <p:ph type="ctrTitle"/>
          </p:nvPr>
        </p:nvSpPr>
        <p:spPr>
          <a:xfrm>
            <a:off x="2349750" y="681400"/>
            <a:ext cx="4452300" cy="2721000"/>
          </a:xfrm>
          <a:prstGeom prst="rect">
            <a:avLst/>
          </a:prstGeom>
        </p:spPr>
        <p:txBody>
          <a:bodyPr spcFirstLastPara="1" wrap="square" lIns="91425" tIns="91425" rIns="91425" bIns="91425" anchor="ctr" anchorCtr="0">
            <a:noAutofit/>
          </a:bodyPr>
          <a:lstStyle>
            <a:lvl1pPr lvl="0" algn="ctr">
              <a:lnSpc>
                <a:spcPct val="115000"/>
              </a:lnSpc>
              <a:spcBef>
                <a:spcPts val="0"/>
              </a:spcBef>
              <a:spcAft>
                <a:spcPts val="0"/>
              </a:spcAft>
              <a:buSzPts val="5200"/>
              <a:buNone/>
              <a:defRPr sz="51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2"/>
          <p:cNvSpPr txBox="1">
            <a:spLocks noGrp="1"/>
          </p:cNvSpPr>
          <p:nvPr>
            <p:ph type="subTitle" idx="1"/>
          </p:nvPr>
        </p:nvSpPr>
        <p:spPr>
          <a:xfrm>
            <a:off x="2806950" y="3953214"/>
            <a:ext cx="3530100" cy="3507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grpSp>
        <p:nvGrpSpPr>
          <p:cNvPr id="18" name="Google Shape;18;p2"/>
          <p:cNvGrpSpPr/>
          <p:nvPr/>
        </p:nvGrpSpPr>
        <p:grpSpPr>
          <a:xfrm>
            <a:off x="-112924" y="3295787"/>
            <a:ext cx="1030635" cy="1762203"/>
            <a:chOff x="-48389" y="3295786"/>
            <a:chExt cx="1030635" cy="1762203"/>
          </a:xfrm>
        </p:grpSpPr>
        <p:sp>
          <p:nvSpPr>
            <p:cNvPr id="19" name="Google Shape;19;p2"/>
            <p:cNvSpPr/>
            <p:nvPr/>
          </p:nvSpPr>
          <p:spPr>
            <a:xfrm>
              <a:off x="204177" y="4128321"/>
              <a:ext cx="45224" cy="45744"/>
            </a:xfrm>
            <a:custGeom>
              <a:avLst/>
              <a:gdLst/>
              <a:ahLst/>
              <a:cxnLst/>
              <a:rect l="l" t="t" r="r" b="b"/>
              <a:pathLst>
                <a:path w="2870" h="2903" extrusionOk="0">
                  <a:moveTo>
                    <a:pt x="1435" y="434"/>
                  </a:moveTo>
                  <a:cubicBezTo>
                    <a:pt x="1702" y="434"/>
                    <a:pt x="1968" y="534"/>
                    <a:pt x="2169" y="734"/>
                  </a:cubicBezTo>
                  <a:cubicBezTo>
                    <a:pt x="2369" y="935"/>
                    <a:pt x="2469" y="1168"/>
                    <a:pt x="2469" y="1468"/>
                  </a:cubicBezTo>
                  <a:cubicBezTo>
                    <a:pt x="2469" y="2002"/>
                    <a:pt x="2002" y="2469"/>
                    <a:pt x="1435" y="2469"/>
                  </a:cubicBezTo>
                  <a:cubicBezTo>
                    <a:pt x="868" y="2469"/>
                    <a:pt x="401" y="2002"/>
                    <a:pt x="401" y="1435"/>
                  </a:cubicBezTo>
                  <a:cubicBezTo>
                    <a:pt x="401" y="868"/>
                    <a:pt x="868" y="434"/>
                    <a:pt x="1435" y="434"/>
                  </a:cubicBezTo>
                  <a:close/>
                  <a:moveTo>
                    <a:pt x="1435" y="1"/>
                  </a:moveTo>
                  <a:cubicBezTo>
                    <a:pt x="634" y="1"/>
                    <a:pt x="0" y="668"/>
                    <a:pt x="0" y="1435"/>
                  </a:cubicBezTo>
                  <a:cubicBezTo>
                    <a:pt x="0" y="2235"/>
                    <a:pt x="634" y="2903"/>
                    <a:pt x="1435" y="2903"/>
                  </a:cubicBezTo>
                  <a:cubicBezTo>
                    <a:pt x="2235" y="2903"/>
                    <a:pt x="2869" y="2235"/>
                    <a:pt x="2869" y="1468"/>
                  </a:cubicBezTo>
                  <a:cubicBezTo>
                    <a:pt x="2869" y="1068"/>
                    <a:pt x="2736" y="701"/>
                    <a:pt x="2469" y="434"/>
                  </a:cubicBezTo>
                  <a:cubicBezTo>
                    <a:pt x="2169" y="167"/>
                    <a:pt x="1835" y="1"/>
                    <a:pt x="143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 name="Google Shape;20;p2"/>
            <p:cNvSpPr/>
            <p:nvPr/>
          </p:nvSpPr>
          <p:spPr>
            <a:xfrm>
              <a:off x="592062" y="3904058"/>
              <a:ext cx="45744" cy="45744"/>
            </a:xfrm>
            <a:custGeom>
              <a:avLst/>
              <a:gdLst/>
              <a:ahLst/>
              <a:cxnLst/>
              <a:rect l="l" t="t" r="r" b="b"/>
              <a:pathLst>
                <a:path w="2903" h="2903" extrusionOk="0">
                  <a:moveTo>
                    <a:pt x="1468" y="434"/>
                  </a:moveTo>
                  <a:cubicBezTo>
                    <a:pt x="1735" y="434"/>
                    <a:pt x="2002" y="535"/>
                    <a:pt x="2202" y="735"/>
                  </a:cubicBezTo>
                  <a:cubicBezTo>
                    <a:pt x="2369" y="935"/>
                    <a:pt x="2502" y="1168"/>
                    <a:pt x="2469" y="1469"/>
                  </a:cubicBezTo>
                  <a:cubicBezTo>
                    <a:pt x="2469" y="2002"/>
                    <a:pt x="2035" y="2469"/>
                    <a:pt x="1468" y="2469"/>
                  </a:cubicBezTo>
                  <a:cubicBezTo>
                    <a:pt x="901" y="2469"/>
                    <a:pt x="434" y="2002"/>
                    <a:pt x="434" y="1435"/>
                  </a:cubicBezTo>
                  <a:cubicBezTo>
                    <a:pt x="434" y="868"/>
                    <a:pt x="901" y="434"/>
                    <a:pt x="1468" y="434"/>
                  </a:cubicBezTo>
                  <a:close/>
                  <a:moveTo>
                    <a:pt x="1468" y="1"/>
                  </a:moveTo>
                  <a:cubicBezTo>
                    <a:pt x="668" y="1"/>
                    <a:pt x="34" y="635"/>
                    <a:pt x="34" y="1435"/>
                  </a:cubicBezTo>
                  <a:cubicBezTo>
                    <a:pt x="1" y="2236"/>
                    <a:pt x="668" y="2903"/>
                    <a:pt x="1468" y="2903"/>
                  </a:cubicBezTo>
                  <a:cubicBezTo>
                    <a:pt x="2236" y="2903"/>
                    <a:pt x="2903" y="2236"/>
                    <a:pt x="2903" y="1469"/>
                  </a:cubicBezTo>
                  <a:cubicBezTo>
                    <a:pt x="2903" y="1068"/>
                    <a:pt x="2769" y="701"/>
                    <a:pt x="2469" y="434"/>
                  </a:cubicBezTo>
                  <a:cubicBezTo>
                    <a:pt x="2202" y="168"/>
                    <a:pt x="1835" y="1"/>
                    <a:pt x="1468"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1" name="Google Shape;21;p2"/>
            <p:cNvSpPr/>
            <p:nvPr/>
          </p:nvSpPr>
          <p:spPr>
            <a:xfrm>
              <a:off x="605856" y="4925601"/>
              <a:ext cx="45744" cy="45744"/>
            </a:xfrm>
            <a:custGeom>
              <a:avLst/>
              <a:gdLst/>
              <a:ahLst/>
              <a:cxnLst/>
              <a:rect l="l" t="t" r="r" b="b"/>
              <a:pathLst>
                <a:path w="2903" h="2903" extrusionOk="0">
                  <a:moveTo>
                    <a:pt x="1468" y="434"/>
                  </a:moveTo>
                  <a:cubicBezTo>
                    <a:pt x="1735" y="434"/>
                    <a:pt x="1969" y="534"/>
                    <a:pt x="2169" y="734"/>
                  </a:cubicBezTo>
                  <a:cubicBezTo>
                    <a:pt x="2369" y="934"/>
                    <a:pt x="2469" y="1201"/>
                    <a:pt x="2469" y="1468"/>
                  </a:cubicBezTo>
                  <a:cubicBezTo>
                    <a:pt x="2469" y="2035"/>
                    <a:pt x="2002" y="2468"/>
                    <a:pt x="1435" y="2468"/>
                  </a:cubicBezTo>
                  <a:cubicBezTo>
                    <a:pt x="868" y="2468"/>
                    <a:pt x="434" y="2035"/>
                    <a:pt x="434" y="1468"/>
                  </a:cubicBezTo>
                  <a:cubicBezTo>
                    <a:pt x="434" y="901"/>
                    <a:pt x="901" y="434"/>
                    <a:pt x="1468" y="434"/>
                  </a:cubicBezTo>
                  <a:close/>
                  <a:moveTo>
                    <a:pt x="1435" y="0"/>
                  </a:moveTo>
                  <a:cubicBezTo>
                    <a:pt x="668" y="0"/>
                    <a:pt x="1" y="667"/>
                    <a:pt x="1" y="1468"/>
                  </a:cubicBezTo>
                  <a:cubicBezTo>
                    <a:pt x="1" y="2235"/>
                    <a:pt x="635" y="2902"/>
                    <a:pt x="1435" y="2902"/>
                  </a:cubicBezTo>
                  <a:cubicBezTo>
                    <a:pt x="2236" y="2902"/>
                    <a:pt x="2903" y="2268"/>
                    <a:pt x="2903" y="1468"/>
                  </a:cubicBezTo>
                  <a:cubicBezTo>
                    <a:pt x="2903" y="1067"/>
                    <a:pt x="2736" y="701"/>
                    <a:pt x="2469" y="434"/>
                  </a:cubicBezTo>
                  <a:cubicBezTo>
                    <a:pt x="2202" y="167"/>
                    <a:pt x="1835" y="33"/>
                    <a:pt x="143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2" name="Google Shape;22;p2"/>
            <p:cNvSpPr/>
            <p:nvPr/>
          </p:nvSpPr>
          <p:spPr>
            <a:xfrm>
              <a:off x="202568" y="4847103"/>
              <a:ext cx="239703" cy="128518"/>
            </a:xfrm>
            <a:custGeom>
              <a:avLst/>
              <a:gdLst/>
              <a:ahLst/>
              <a:cxnLst/>
              <a:rect l="l" t="t" r="r" b="b"/>
              <a:pathLst>
                <a:path w="15212" h="8156" extrusionOk="0">
                  <a:moveTo>
                    <a:pt x="8310" y="0"/>
                  </a:moveTo>
                  <a:cubicBezTo>
                    <a:pt x="4196" y="0"/>
                    <a:pt x="1" y="2112"/>
                    <a:pt x="1" y="2112"/>
                  </a:cubicBezTo>
                  <a:cubicBezTo>
                    <a:pt x="1" y="2112"/>
                    <a:pt x="434" y="5081"/>
                    <a:pt x="4837" y="7383"/>
                  </a:cubicBezTo>
                  <a:cubicBezTo>
                    <a:pt x="5885" y="7943"/>
                    <a:pt x="7026" y="8155"/>
                    <a:pt x="8157" y="8155"/>
                  </a:cubicBezTo>
                  <a:cubicBezTo>
                    <a:pt x="11741" y="8155"/>
                    <a:pt x="15211" y="6015"/>
                    <a:pt x="15211" y="6015"/>
                  </a:cubicBezTo>
                  <a:cubicBezTo>
                    <a:pt x="15211" y="6015"/>
                    <a:pt x="13710" y="411"/>
                    <a:pt x="9307" y="44"/>
                  </a:cubicBezTo>
                  <a:cubicBezTo>
                    <a:pt x="8977" y="14"/>
                    <a:pt x="8644" y="0"/>
                    <a:pt x="8310"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3" name="Google Shape;23;p2"/>
            <p:cNvSpPr/>
            <p:nvPr/>
          </p:nvSpPr>
          <p:spPr>
            <a:xfrm>
              <a:off x="285101" y="4897628"/>
              <a:ext cx="160853" cy="47950"/>
            </a:xfrm>
            <a:custGeom>
              <a:avLst/>
              <a:gdLst/>
              <a:ahLst/>
              <a:cxnLst/>
              <a:rect l="l" t="t" r="r" b="b"/>
              <a:pathLst>
                <a:path w="10208" h="3043" extrusionOk="0">
                  <a:moveTo>
                    <a:pt x="194" y="1"/>
                  </a:moveTo>
                  <a:cubicBezTo>
                    <a:pt x="109" y="1"/>
                    <a:pt x="34" y="87"/>
                    <a:pt x="34" y="174"/>
                  </a:cubicBezTo>
                  <a:cubicBezTo>
                    <a:pt x="1" y="307"/>
                    <a:pt x="101" y="407"/>
                    <a:pt x="234" y="407"/>
                  </a:cubicBezTo>
                  <a:cubicBezTo>
                    <a:pt x="301" y="407"/>
                    <a:pt x="7473" y="908"/>
                    <a:pt x="9841" y="2976"/>
                  </a:cubicBezTo>
                  <a:cubicBezTo>
                    <a:pt x="9874" y="3009"/>
                    <a:pt x="9908" y="3043"/>
                    <a:pt x="9974" y="3043"/>
                  </a:cubicBezTo>
                  <a:cubicBezTo>
                    <a:pt x="10041" y="3043"/>
                    <a:pt x="10074" y="3009"/>
                    <a:pt x="10141" y="2943"/>
                  </a:cubicBezTo>
                  <a:cubicBezTo>
                    <a:pt x="10208" y="2876"/>
                    <a:pt x="10208" y="2742"/>
                    <a:pt x="10108" y="2676"/>
                  </a:cubicBezTo>
                  <a:cubicBezTo>
                    <a:pt x="7639" y="507"/>
                    <a:pt x="534" y="7"/>
                    <a:pt x="234" y="7"/>
                  </a:cubicBezTo>
                  <a:cubicBezTo>
                    <a:pt x="221" y="3"/>
                    <a:pt x="207" y="1"/>
                    <a:pt x="19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4" name="Google Shape;24;p2"/>
            <p:cNvSpPr/>
            <p:nvPr/>
          </p:nvSpPr>
          <p:spPr>
            <a:xfrm>
              <a:off x="201604" y="4351055"/>
              <a:ext cx="240223" cy="128707"/>
            </a:xfrm>
            <a:custGeom>
              <a:avLst/>
              <a:gdLst/>
              <a:ahLst/>
              <a:cxnLst/>
              <a:rect l="l" t="t" r="r" b="b"/>
              <a:pathLst>
                <a:path w="15245" h="8168" extrusionOk="0">
                  <a:moveTo>
                    <a:pt x="8454" y="1"/>
                  </a:moveTo>
                  <a:cubicBezTo>
                    <a:pt x="4288" y="1"/>
                    <a:pt x="0" y="2233"/>
                    <a:pt x="0" y="2233"/>
                  </a:cubicBezTo>
                  <a:cubicBezTo>
                    <a:pt x="0" y="2233"/>
                    <a:pt x="467" y="5201"/>
                    <a:pt x="4870" y="7436"/>
                  </a:cubicBezTo>
                  <a:cubicBezTo>
                    <a:pt x="5903" y="7964"/>
                    <a:pt x="7018" y="8167"/>
                    <a:pt x="8120" y="8167"/>
                  </a:cubicBezTo>
                  <a:cubicBezTo>
                    <a:pt x="11750" y="8167"/>
                    <a:pt x="15244" y="5969"/>
                    <a:pt x="15244" y="5969"/>
                  </a:cubicBezTo>
                  <a:cubicBezTo>
                    <a:pt x="15244" y="5969"/>
                    <a:pt x="13677" y="365"/>
                    <a:pt x="9273" y="31"/>
                  </a:cubicBezTo>
                  <a:cubicBezTo>
                    <a:pt x="9002" y="10"/>
                    <a:pt x="8728" y="1"/>
                    <a:pt x="8454"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5" name="Google Shape;25;p2"/>
            <p:cNvSpPr/>
            <p:nvPr/>
          </p:nvSpPr>
          <p:spPr>
            <a:xfrm>
              <a:off x="284658" y="4402005"/>
              <a:ext cx="160853" cy="46264"/>
            </a:xfrm>
            <a:custGeom>
              <a:avLst/>
              <a:gdLst/>
              <a:ahLst/>
              <a:cxnLst/>
              <a:rect l="l" t="t" r="r" b="b"/>
              <a:pathLst>
                <a:path w="10208" h="2936" extrusionOk="0">
                  <a:moveTo>
                    <a:pt x="234" y="0"/>
                  </a:moveTo>
                  <a:cubicBezTo>
                    <a:pt x="101" y="0"/>
                    <a:pt x="1" y="100"/>
                    <a:pt x="1" y="200"/>
                  </a:cubicBezTo>
                  <a:cubicBezTo>
                    <a:pt x="1" y="334"/>
                    <a:pt x="67" y="434"/>
                    <a:pt x="201" y="434"/>
                  </a:cubicBezTo>
                  <a:cubicBezTo>
                    <a:pt x="267" y="434"/>
                    <a:pt x="7473" y="834"/>
                    <a:pt x="9841" y="2869"/>
                  </a:cubicBezTo>
                  <a:cubicBezTo>
                    <a:pt x="9874" y="2902"/>
                    <a:pt x="9941" y="2936"/>
                    <a:pt x="9974" y="2936"/>
                  </a:cubicBezTo>
                  <a:cubicBezTo>
                    <a:pt x="10041" y="2936"/>
                    <a:pt x="10108" y="2902"/>
                    <a:pt x="10141" y="2869"/>
                  </a:cubicBezTo>
                  <a:cubicBezTo>
                    <a:pt x="10208" y="2769"/>
                    <a:pt x="10208" y="2635"/>
                    <a:pt x="10108" y="2569"/>
                  </a:cubicBezTo>
                  <a:cubicBezTo>
                    <a:pt x="7639" y="434"/>
                    <a:pt x="534" y="34"/>
                    <a:pt x="23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6" name="Google Shape;26;p2"/>
            <p:cNvSpPr/>
            <p:nvPr/>
          </p:nvSpPr>
          <p:spPr>
            <a:xfrm>
              <a:off x="538712" y="4690453"/>
              <a:ext cx="238127" cy="128565"/>
            </a:xfrm>
            <a:custGeom>
              <a:avLst/>
              <a:gdLst/>
              <a:ahLst/>
              <a:cxnLst/>
              <a:rect l="l" t="t" r="r" b="b"/>
              <a:pathLst>
                <a:path w="15112" h="8159" extrusionOk="0">
                  <a:moveTo>
                    <a:pt x="7036" y="1"/>
                  </a:moveTo>
                  <a:cubicBezTo>
                    <a:pt x="6612" y="1"/>
                    <a:pt x="6189" y="22"/>
                    <a:pt x="5772" y="70"/>
                  </a:cubicBezTo>
                  <a:cubicBezTo>
                    <a:pt x="1368" y="537"/>
                    <a:pt x="1" y="6174"/>
                    <a:pt x="1" y="6174"/>
                  </a:cubicBezTo>
                  <a:cubicBezTo>
                    <a:pt x="1" y="6174"/>
                    <a:pt x="3376" y="8159"/>
                    <a:pt x="6891" y="8159"/>
                  </a:cubicBezTo>
                  <a:cubicBezTo>
                    <a:pt x="8090" y="8159"/>
                    <a:pt x="9305" y="7928"/>
                    <a:pt x="10408" y="7309"/>
                  </a:cubicBezTo>
                  <a:cubicBezTo>
                    <a:pt x="14745" y="4907"/>
                    <a:pt x="15112" y="1938"/>
                    <a:pt x="15112" y="1938"/>
                  </a:cubicBezTo>
                  <a:cubicBezTo>
                    <a:pt x="15112" y="1938"/>
                    <a:pt x="11046" y="1"/>
                    <a:pt x="7036"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7" name="Google Shape;27;p2"/>
            <p:cNvSpPr/>
            <p:nvPr/>
          </p:nvSpPr>
          <p:spPr>
            <a:xfrm>
              <a:off x="535040" y="4739906"/>
              <a:ext cx="159797" cy="51527"/>
            </a:xfrm>
            <a:custGeom>
              <a:avLst/>
              <a:gdLst/>
              <a:ahLst/>
              <a:cxnLst/>
              <a:rect l="l" t="t" r="r" b="b"/>
              <a:pathLst>
                <a:path w="10141" h="3270" extrusionOk="0">
                  <a:moveTo>
                    <a:pt x="9874" y="1"/>
                  </a:moveTo>
                  <a:cubicBezTo>
                    <a:pt x="9574" y="34"/>
                    <a:pt x="2502" y="701"/>
                    <a:pt x="100" y="2903"/>
                  </a:cubicBezTo>
                  <a:cubicBezTo>
                    <a:pt x="0" y="2970"/>
                    <a:pt x="0" y="3103"/>
                    <a:pt x="67" y="3203"/>
                  </a:cubicBezTo>
                  <a:cubicBezTo>
                    <a:pt x="134" y="3237"/>
                    <a:pt x="167" y="3270"/>
                    <a:pt x="234" y="3270"/>
                  </a:cubicBezTo>
                  <a:cubicBezTo>
                    <a:pt x="267" y="3270"/>
                    <a:pt x="334" y="3237"/>
                    <a:pt x="367" y="3203"/>
                  </a:cubicBezTo>
                  <a:cubicBezTo>
                    <a:pt x="2669" y="1102"/>
                    <a:pt x="9841" y="435"/>
                    <a:pt x="9941" y="435"/>
                  </a:cubicBezTo>
                  <a:cubicBezTo>
                    <a:pt x="10041" y="401"/>
                    <a:pt x="10141" y="301"/>
                    <a:pt x="10107" y="201"/>
                  </a:cubicBezTo>
                  <a:cubicBezTo>
                    <a:pt x="10107" y="68"/>
                    <a:pt x="10007" y="1"/>
                    <a:pt x="987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8" name="Google Shape;28;p2"/>
            <p:cNvSpPr/>
            <p:nvPr/>
          </p:nvSpPr>
          <p:spPr>
            <a:xfrm>
              <a:off x="435541" y="4267954"/>
              <a:ext cx="30491" cy="790034"/>
            </a:xfrm>
            <a:custGeom>
              <a:avLst/>
              <a:gdLst/>
              <a:ahLst/>
              <a:cxnLst/>
              <a:rect l="l" t="t" r="r" b="b"/>
              <a:pathLst>
                <a:path w="1935" h="50137" extrusionOk="0">
                  <a:moveTo>
                    <a:pt x="834" y="0"/>
                  </a:moveTo>
                  <a:cubicBezTo>
                    <a:pt x="734" y="0"/>
                    <a:pt x="634" y="67"/>
                    <a:pt x="634" y="200"/>
                  </a:cubicBezTo>
                  <a:cubicBezTo>
                    <a:pt x="634" y="467"/>
                    <a:pt x="0" y="29488"/>
                    <a:pt x="1501" y="49936"/>
                  </a:cubicBezTo>
                  <a:cubicBezTo>
                    <a:pt x="1501" y="50036"/>
                    <a:pt x="1601" y="50136"/>
                    <a:pt x="1701" y="50136"/>
                  </a:cubicBezTo>
                  <a:cubicBezTo>
                    <a:pt x="1735" y="50136"/>
                    <a:pt x="1735" y="50136"/>
                    <a:pt x="1735" y="50103"/>
                  </a:cubicBezTo>
                  <a:cubicBezTo>
                    <a:pt x="1835" y="50103"/>
                    <a:pt x="1935" y="50003"/>
                    <a:pt x="1935" y="49903"/>
                  </a:cubicBezTo>
                  <a:cubicBezTo>
                    <a:pt x="400" y="29455"/>
                    <a:pt x="1034" y="501"/>
                    <a:pt x="1034" y="200"/>
                  </a:cubicBezTo>
                  <a:cubicBezTo>
                    <a:pt x="1034" y="100"/>
                    <a:pt x="967" y="0"/>
                    <a:pt x="83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 name="Google Shape;29;p2"/>
            <p:cNvSpPr/>
            <p:nvPr/>
          </p:nvSpPr>
          <p:spPr>
            <a:xfrm>
              <a:off x="466556" y="4506933"/>
              <a:ext cx="252829" cy="536890"/>
            </a:xfrm>
            <a:custGeom>
              <a:avLst/>
              <a:gdLst/>
              <a:ahLst/>
              <a:cxnLst/>
              <a:rect l="l" t="t" r="r" b="b"/>
              <a:pathLst>
                <a:path w="16045" h="34072" extrusionOk="0">
                  <a:moveTo>
                    <a:pt x="15824" y="1"/>
                  </a:moveTo>
                  <a:cubicBezTo>
                    <a:pt x="15775" y="1"/>
                    <a:pt x="15723" y="17"/>
                    <a:pt x="15678" y="47"/>
                  </a:cubicBezTo>
                  <a:cubicBezTo>
                    <a:pt x="15511" y="147"/>
                    <a:pt x="0" y="11822"/>
                    <a:pt x="3936" y="33905"/>
                  </a:cubicBezTo>
                  <a:cubicBezTo>
                    <a:pt x="3970" y="34005"/>
                    <a:pt x="4036" y="34071"/>
                    <a:pt x="4136" y="34071"/>
                  </a:cubicBezTo>
                  <a:lnTo>
                    <a:pt x="4170" y="34071"/>
                  </a:lnTo>
                  <a:cubicBezTo>
                    <a:pt x="4303" y="34038"/>
                    <a:pt x="4370" y="33938"/>
                    <a:pt x="4370" y="33838"/>
                  </a:cubicBezTo>
                  <a:cubicBezTo>
                    <a:pt x="467" y="11989"/>
                    <a:pt x="15778" y="481"/>
                    <a:pt x="15945" y="381"/>
                  </a:cubicBezTo>
                  <a:cubicBezTo>
                    <a:pt x="16012" y="314"/>
                    <a:pt x="16045" y="180"/>
                    <a:pt x="15978" y="80"/>
                  </a:cubicBezTo>
                  <a:cubicBezTo>
                    <a:pt x="15941" y="25"/>
                    <a:pt x="15885" y="1"/>
                    <a:pt x="1582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 name="Google Shape;30;p2"/>
            <p:cNvSpPr/>
            <p:nvPr/>
          </p:nvSpPr>
          <p:spPr>
            <a:xfrm>
              <a:off x="359201" y="4445470"/>
              <a:ext cx="153604" cy="225569"/>
            </a:xfrm>
            <a:custGeom>
              <a:avLst/>
              <a:gdLst/>
              <a:ahLst/>
              <a:cxnLst/>
              <a:rect l="l" t="t" r="r" b="b"/>
              <a:pathLst>
                <a:path w="9748" h="14315" extrusionOk="0">
                  <a:moveTo>
                    <a:pt x="6378" y="0"/>
                  </a:moveTo>
                  <a:cubicBezTo>
                    <a:pt x="5462" y="0"/>
                    <a:pt x="0" y="5946"/>
                    <a:pt x="541" y="8617"/>
                  </a:cubicBezTo>
                  <a:cubicBezTo>
                    <a:pt x="1075" y="11386"/>
                    <a:pt x="3943" y="14054"/>
                    <a:pt x="3943" y="14054"/>
                  </a:cubicBezTo>
                  <a:cubicBezTo>
                    <a:pt x="4076" y="14232"/>
                    <a:pt x="4280" y="14315"/>
                    <a:pt x="4535" y="14315"/>
                  </a:cubicBezTo>
                  <a:cubicBezTo>
                    <a:pt x="6143" y="14315"/>
                    <a:pt x="9748" y="11028"/>
                    <a:pt x="9748" y="7716"/>
                  </a:cubicBezTo>
                  <a:cubicBezTo>
                    <a:pt x="9748" y="3880"/>
                    <a:pt x="6979" y="678"/>
                    <a:pt x="6479" y="44"/>
                  </a:cubicBezTo>
                  <a:cubicBezTo>
                    <a:pt x="6457" y="15"/>
                    <a:pt x="6423" y="0"/>
                    <a:pt x="6378"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 name="Google Shape;31;p2"/>
            <p:cNvSpPr/>
            <p:nvPr/>
          </p:nvSpPr>
          <p:spPr>
            <a:xfrm>
              <a:off x="436581" y="4603539"/>
              <a:ext cx="221314" cy="142007"/>
            </a:xfrm>
            <a:custGeom>
              <a:avLst/>
              <a:gdLst/>
              <a:ahLst/>
              <a:cxnLst/>
              <a:rect l="l" t="t" r="r" b="b"/>
              <a:pathLst>
                <a:path w="14045" h="9012" extrusionOk="0">
                  <a:moveTo>
                    <a:pt x="5375" y="1"/>
                  </a:moveTo>
                  <a:cubicBezTo>
                    <a:pt x="1902" y="1"/>
                    <a:pt x="1" y="6026"/>
                    <a:pt x="1" y="6026"/>
                  </a:cubicBezTo>
                  <a:cubicBezTo>
                    <a:pt x="1" y="6026"/>
                    <a:pt x="3389" y="9011"/>
                    <a:pt x="6651" y="9011"/>
                  </a:cubicBezTo>
                  <a:cubicBezTo>
                    <a:pt x="7259" y="9011"/>
                    <a:pt x="7863" y="8907"/>
                    <a:pt x="8440" y="8661"/>
                  </a:cubicBezTo>
                  <a:cubicBezTo>
                    <a:pt x="12076" y="7093"/>
                    <a:pt x="14044" y="3624"/>
                    <a:pt x="13610" y="3391"/>
                  </a:cubicBezTo>
                  <a:cubicBezTo>
                    <a:pt x="13177" y="3157"/>
                    <a:pt x="10008" y="1022"/>
                    <a:pt x="6105" y="88"/>
                  </a:cubicBezTo>
                  <a:cubicBezTo>
                    <a:pt x="5855" y="29"/>
                    <a:pt x="5611" y="1"/>
                    <a:pt x="5375"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 name="Google Shape;32;p2"/>
            <p:cNvSpPr/>
            <p:nvPr/>
          </p:nvSpPr>
          <p:spPr>
            <a:xfrm>
              <a:off x="376127" y="4695338"/>
              <a:ext cx="169803" cy="192462"/>
            </a:xfrm>
            <a:custGeom>
              <a:avLst/>
              <a:gdLst/>
              <a:ahLst/>
              <a:cxnLst/>
              <a:rect l="l" t="t" r="r" b="b"/>
              <a:pathLst>
                <a:path w="10776" h="12214" extrusionOk="0">
                  <a:moveTo>
                    <a:pt x="3270" y="1"/>
                  </a:moveTo>
                  <a:cubicBezTo>
                    <a:pt x="3270" y="1"/>
                    <a:pt x="1" y="3570"/>
                    <a:pt x="1902" y="7072"/>
                  </a:cubicBezTo>
                  <a:cubicBezTo>
                    <a:pt x="3720" y="10448"/>
                    <a:pt x="7939" y="12213"/>
                    <a:pt x="9363" y="12213"/>
                  </a:cubicBezTo>
                  <a:cubicBezTo>
                    <a:pt x="9402" y="12213"/>
                    <a:pt x="9439" y="12212"/>
                    <a:pt x="9474" y="12209"/>
                  </a:cubicBezTo>
                  <a:cubicBezTo>
                    <a:pt x="10775" y="12109"/>
                    <a:pt x="10408" y="7606"/>
                    <a:pt x="9641" y="4170"/>
                  </a:cubicBezTo>
                  <a:cubicBezTo>
                    <a:pt x="8974" y="1135"/>
                    <a:pt x="3270" y="1"/>
                    <a:pt x="3270"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3" name="Google Shape;33;p2"/>
            <p:cNvSpPr/>
            <p:nvPr/>
          </p:nvSpPr>
          <p:spPr>
            <a:xfrm>
              <a:off x="246283" y="4681123"/>
              <a:ext cx="179777" cy="155243"/>
            </a:xfrm>
            <a:custGeom>
              <a:avLst/>
              <a:gdLst/>
              <a:ahLst/>
              <a:cxnLst/>
              <a:rect l="l" t="t" r="r" b="b"/>
              <a:pathLst>
                <a:path w="11409" h="9852" extrusionOk="0">
                  <a:moveTo>
                    <a:pt x="7243" y="0"/>
                  </a:moveTo>
                  <a:cubicBezTo>
                    <a:pt x="6240" y="0"/>
                    <a:pt x="5177" y="257"/>
                    <a:pt x="4203" y="1003"/>
                  </a:cubicBezTo>
                  <a:cubicBezTo>
                    <a:pt x="1068" y="3404"/>
                    <a:pt x="0" y="8008"/>
                    <a:pt x="301" y="9275"/>
                  </a:cubicBezTo>
                  <a:cubicBezTo>
                    <a:pt x="397" y="9682"/>
                    <a:pt x="912" y="9852"/>
                    <a:pt x="1677" y="9852"/>
                  </a:cubicBezTo>
                  <a:cubicBezTo>
                    <a:pt x="3295" y="9852"/>
                    <a:pt x="6030" y="9091"/>
                    <a:pt x="8273" y="8208"/>
                  </a:cubicBezTo>
                  <a:cubicBezTo>
                    <a:pt x="11142" y="7074"/>
                    <a:pt x="11409" y="1270"/>
                    <a:pt x="11409" y="1270"/>
                  </a:cubicBezTo>
                  <a:cubicBezTo>
                    <a:pt x="11409" y="1270"/>
                    <a:pt x="9473" y="0"/>
                    <a:pt x="7243"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 name="Google Shape;34;p2"/>
            <p:cNvSpPr/>
            <p:nvPr/>
          </p:nvSpPr>
          <p:spPr>
            <a:xfrm>
              <a:off x="208428" y="4562375"/>
              <a:ext cx="211844" cy="143094"/>
            </a:xfrm>
            <a:custGeom>
              <a:avLst/>
              <a:gdLst/>
              <a:ahLst/>
              <a:cxnLst/>
              <a:rect l="l" t="t" r="r" b="b"/>
              <a:pathLst>
                <a:path w="13444" h="9081" extrusionOk="0">
                  <a:moveTo>
                    <a:pt x="4306" y="0"/>
                  </a:moveTo>
                  <a:cubicBezTo>
                    <a:pt x="2815" y="0"/>
                    <a:pt x="1596" y="266"/>
                    <a:pt x="1102" y="565"/>
                  </a:cubicBezTo>
                  <a:cubicBezTo>
                    <a:pt x="1" y="1266"/>
                    <a:pt x="2369" y="5069"/>
                    <a:pt x="4637" y="7770"/>
                  </a:cubicBezTo>
                  <a:cubicBezTo>
                    <a:pt x="5485" y="8788"/>
                    <a:pt x="6979" y="9081"/>
                    <a:pt x="8420" y="9081"/>
                  </a:cubicBezTo>
                  <a:cubicBezTo>
                    <a:pt x="10381" y="9081"/>
                    <a:pt x="12243" y="8538"/>
                    <a:pt x="12243" y="8538"/>
                  </a:cubicBezTo>
                  <a:cubicBezTo>
                    <a:pt x="12243" y="8538"/>
                    <a:pt x="13444" y="3834"/>
                    <a:pt x="10175" y="1633"/>
                  </a:cubicBezTo>
                  <a:cubicBezTo>
                    <a:pt x="8373" y="401"/>
                    <a:pt x="6135" y="0"/>
                    <a:pt x="4306"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5" name="Google Shape;35;p2"/>
            <p:cNvSpPr/>
            <p:nvPr/>
          </p:nvSpPr>
          <p:spPr>
            <a:xfrm>
              <a:off x="366671" y="4576527"/>
              <a:ext cx="41537" cy="63093"/>
            </a:xfrm>
            <a:custGeom>
              <a:avLst/>
              <a:gdLst/>
              <a:ahLst/>
              <a:cxnLst/>
              <a:rect l="l" t="t" r="r" b="b"/>
              <a:pathLst>
                <a:path w="2636" h="4004" extrusionOk="0">
                  <a:moveTo>
                    <a:pt x="300" y="1"/>
                  </a:moveTo>
                  <a:cubicBezTo>
                    <a:pt x="167" y="1"/>
                    <a:pt x="67" y="101"/>
                    <a:pt x="67" y="201"/>
                  </a:cubicBezTo>
                  <a:cubicBezTo>
                    <a:pt x="67" y="301"/>
                    <a:pt x="0" y="2169"/>
                    <a:pt x="2269" y="3970"/>
                  </a:cubicBezTo>
                  <a:cubicBezTo>
                    <a:pt x="2302" y="4004"/>
                    <a:pt x="2369" y="4004"/>
                    <a:pt x="2402" y="4004"/>
                  </a:cubicBezTo>
                  <a:cubicBezTo>
                    <a:pt x="2469" y="4004"/>
                    <a:pt x="2535" y="3970"/>
                    <a:pt x="2569" y="3937"/>
                  </a:cubicBezTo>
                  <a:cubicBezTo>
                    <a:pt x="2635" y="3837"/>
                    <a:pt x="2635" y="3704"/>
                    <a:pt x="2535" y="3637"/>
                  </a:cubicBezTo>
                  <a:cubicBezTo>
                    <a:pt x="434" y="1969"/>
                    <a:pt x="501" y="234"/>
                    <a:pt x="501" y="234"/>
                  </a:cubicBezTo>
                  <a:cubicBezTo>
                    <a:pt x="501" y="134"/>
                    <a:pt x="401" y="34"/>
                    <a:pt x="30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6" name="Google Shape;36;p2"/>
            <p:cNvSpPr/>
            <p:nvPr/>
          </p:nvSpPr>
          <p:spPr>
            <a:xfrm>
              <a:off x="297281" y="4677451"/>
              <a:ext cx="93048" cy="31562"/>
            </a:xfrm>
            <a:custGeom>
              <a:avLst/>
              <a:gdLst/>
              <a:ahLst/>
              <a:cxnLst/>
              <a:rect l="l" t="t" r="r" b="b"/>
              <a:pathLst>
                <a:path w="5905" h="2003" extrusionOk="0">
                  <a:moveTo>
                    <a:pt x="5652" y="0"/>
                  </a:moveTo>
                  <a:cubicBezTo>
                    <a:pt x="5613" y="0"/>
                    <a:pt x="5573" y="11"/>
                    <a:pt x="5537" y="35"/>
                  </a:cubicBezTo>
                  <a:cubicBezTo>
                    <a:pt x="3496" y="1473"/>
                    <a:pt x="1033" y="1572"/>
                    <a:pt x="371" y="1572"/>
                  </a:cubicBezTo>
                  <a:cubicBezTo>
                    <a:pt x="265" y="1572"/>
                    <a:pt x="205" y="1569"/>
                    <a:pt x="200" y="1569"/>
                  </a:cubicBezTo>
                  <a:cubicBezTo>
                    <a:pt x="100" y="1569"/>
                    <a:pt x="0" y="1669"/>
                    <a:pt x="0" y="1769"/>
                  </a:cubicBezTo>
                  <a:cubicBezTo>
                    <a:pt x="0" y="1903"/>
                    <a:pt x="67" y="1970"/>
                    <a:pt x="200" y="2003"/>
                  </a:cubicBezTo>
                  <a:lnTo>
                    <a:pt x="400" y="2003"/>
                  </a:lnTo>
                  <a:cubicBezTo>
                    <a:pt x="1168" y="2003"/>
                    <a:pt x="3636" y="1869"/>
                    <a:pt x="5804" y="368"/>
                  </a:cubicBezTo>
                  <a:cubicBezTo>
                    <a:pt x="5871" y="302"/>
                    <a:pt x="5904" y="202"/>
                    <a:pt x="5838" y="102"/>
                  </a:cubicBezTo>
                  <a:cubicBezTo>
                    <a:pt x="5795" y="37"/>
                    <a:pt x="5724" y="0"/>
                    <a:pt x="565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7" name="Google Shape;37;p2"/>
            <p:cNvSpPr/>
            <p:nvPr/>
          </p:nvSpPr>
          <p:spPr>
            <a:xfrm>
              <a:off x="392959" y="4711492"/>
              <a:ext cx="27875" cy="79528"/>
            </a:xfrm>
            <a:custGeom>
              <a:avLst/>
              <a:gdLst/>
              <a:ahLst/>
              <a:cxnLst/>
              <a:rect l="l" t="t" r="r" b="b"/>
              <a:pathLst>
                <a:path w="1769" h="5047" extrusionOk="0">
                  <a:moveTo>
                    <a:pt x="1535" y="1"/>
                  </a:moveTo>
                  <a:cubicBezTo>
                    <a:pt x="1514" y="1"/>
                    <a:pt x="1491" y="4"/>
                    <a:pt x="1468" y="10"/>
                  </a:cubicBezTo>
                  <a:cubicBezTo>
                    <a:pt x="0" y="510"/>
                    <a:pt x="100" y="4413"/>
                    <a:pt x="134" y="4846"/>
                  </a:cubicBezTo>
                  <a:cubicBezTo>
                    <a:pt x="134" y="4947"/>
                    <a:pt x="234" y="5047"/>
                    <a:pt x="334" y="5047"/>
                  </a:cubicBezTo>
                  <a:cubicBezTo>
                    <a:pt x="467" y="5047"/>
                    <a:pt x="567" y="4947"/>
                    <a:pt x="534" y="4846"/>
                  </a:cubicBezTo>
                  <a:cubicBezTo>
                    <a:pt x="500" y="3279"/>
                    <a:pt x="734" y="710"/>
                    <a:pt x="1601" y="410"/>
                  </a:cubicBezTo>
                  <a:cubicBezTo>
                    <a:pt x="1735" y="377"/>
                    <a:pt x="1768" y="243"/>
                    <a:pt x="1735" y="143"/>
                  </a:cubicBezTo>
                  <a:cubicBezTo>
                    <a:pt x="1707" y="61"/>
                    <a:pt x="1635" y="1"/>
                    <a:pt x="153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8" name="Google Shape;38;p2"/>
            <p:cNvSpPr/>
            <p:nvPr/>
          </p:nvSpPr>
          <p:spPr>
            <a:xfrm>
              <a:off x="453413" y="4697702"/>
              <a:ext cx="69396" cy="47068"/>
            </a:xfrm>
            <a:custGeom>
              <a:avLst/>
              <a:gdLst/>
              <a:ahLst/>
              <a:cxnLst/>
              <a:rect l="l" t="t" r="r" b="b"/>
              <a:pathLst>
                <a:path w="4404" h="2987" extrusionOk="0">
                  <a:moveTo>
                    <a:pt x="578" y="0"/>
                  </a:moveTo>
                  <a:cubicBezTo>
                    <a:pt x="439" y="0"/>
                    <a:pt x="302" y="16"/>
                    <a:pt x="167" y="51"/>
                  </a:cubicBezTo>
                  <a:cubicBezTo>
                    <a:pt x="67" y="84"/>
                    <a:pt x="0" y="184"/>
                    <a:pt x="34" y="284"/>
                  </a:cubicBezTo>
                  <a:cubicBezTo>
                    <a:pt x="61" y="395"/>
                    <a:pt x="135" y="460"/>
                    <a:pt x="216" y="460"/>
                  </a:cubicBezTo>
                  <a:cubicBezTo>
                    <a:pt x="233" y="460"/>
                    <a:pt x="250" y="457"/>
                    <a:pt x="267" y="451"/>
                  </a:cubicBezTo>
                  <a:cubicBezTo>
                    <a:pt x="370" y="425"/>
                    <a:pt x="476" y="412"/>
                    <a:pt x="584" y="412"/>
                  </a:cubicBezTo>
                  <a:cubicBezTo>
                    <a:pt x="2111" y="412"/>
                    <a:pt x="4003" y="2888"/>
                    <a:pt x="4003" y="2919"/>
                  </a:cubicBezTo>
                  <a:cubicBezTo>
                    <a:pt x="4070" y="2953"/>
                    <a:pt x="4136" y="2986"/>
                    <a:pt x="4170" y="2986"/>
                  </a:cubicBezTo>
                  <a:cubicBezTo>
                    <a:pt x="4237" y="2986"/>
                    <a:pt x="4270" y="2986"/>
                    <a:pt x="4303" y="2953"/>
                  </a:cubicBezTo>
                  <a:cubicBezTo>
                    <a:pt x="4403" y="2886"/>
                    <a:pt x="4403" y="2753"/>
                    <a:pt x="4337" y="2653"/>
                  </a:cubicBezTo>
                  <a:cubicBezTo>
                    <a:pt x="4275" y="2529"/>
                    <a:pt x="2323" y="0"/>
                    <a:pt x="578"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9" name="Google Shape;39;p2"/>
            <p:cNvSpPr/>
            <p:nvPr/>
          </p:nvSpPr>
          <p:spPr>
            <a:xfrm>
              <a:off x="452877" y="4598480"/>
              <a:ext cx="55734" cy="53765"/>
            </a:xfrm>
            <a:custGeom>
              <a:avLst/>
              <a:gdLst/>
              <a:ahLst/>
              <a:cxnLst/>
              <a:rect l="l" t="t" r="r" b="b"/>
              <a:pathLst>
                <a:path w="3537" h="3412" extrusionOk="0">
                  <a:moveTo>
                    <a:pt x="3304" y="0"/>
                  </a:moveTo>
                  <a:cubicBezTo>
                    <a:pt x="3204" y="0"/>
                    <a:pt x="3131" y="65"/>
                    <a:pt x="3103" y="176"/>
                  </a:cubicBezTo>
                  <a:cubicBezTo>
                    <a:pt x="3103" y="209"/>
                    <a:pt x="2436" y="2677"/>
                    <a:pt x="201" y="3011"/>
                  </a:cubicBezTo>
                  <a:cubicBezTo>
                    <a:pt x="68" y="3011"/>
                    <a:pt x="1" y="3111"/>
                    <a:pt x="34" y="3245"/>
                  </a:cubicBezTo>
                  <a:cubicBezTo>
                    <a:pt x="34" y="3345"/>
                    <a:pt x="134" y="3411"/>
                    <a:pt x="234" y="3411"/>
                  </a:cubicBezTo>
                  <a:lnTo>
                    <a:pt x="268" y="3411"/>
                  </a:lnTo>
                  <a:cubicBezTo>
                    <a:pt x="2769" y="3044"/>
                    <a:pt x="3470" y="376"/>
                    <a:pt x="3503" y="276"/>
                  </a:cubicBezTo>
                  <a:cubicBezTo>
                    <a:pt x="3537" y="176"/>
                    <a:pt x="3470" y="42"/>
                    <a:pt x="3370" y="9"/>
                  </a:cubicBezTo>
                  <a:cubicBezTo>
                    <a:pt x="3347" y="3"/>
                    <a:pt x="3325" y="0"/>
                    <a:pt x="330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0" name="Google Shape;40;p2"/>
            <p:cNvSpPr/>
            <p:nvPr/>
          </p:nvSpPr>
          <p:spPr>
            <a:xfrm>
              <a:off x="432374" y="4589544"/>
              <a:ext cx="17365" cy="52709"/>
            </a:xfrm>
            <a:custGeom>
              <a:avLst/>
              <a:gdLst/>
              <a:ahLst/>
              <a:cxnLst/>
              <a:rect l="l" t="t" r="r" b="b"/>
              <a:pathLst>
                <a:path w="1102" h="3345" extrusionOk="0">
                  <a:moveTo>
                    <a:pt x="879" y="0"/>
                  </a:moveTo>
                  <a:cubicBezTo>
                    <a:pt x="791" y="0"/>
                    <a:pt x="696" y="60"/>
                    <a:pt x="668" y="142"/>
                  </a:cubicBezTo>
                  <a:cubicBezTo>
                    <a:pt x="635" y="209"/>
                    <a:pt x="1" y="2177"/>
                    <a:pt x="101" y="3178"/>
                  </a:cubicBezTo>
                  <a:cubicBezTo>
                    <a:pt x="101" y="3278"/>
                    <a:pt x="201" y="3345"/>
                    <a:pt x="301" y="3345"/>
                  </a:cubicBezTo>
                  <a:lnTo>
                    <a:pt x="334" y="3345"/>
                  </a:lnTo>
                  <a:cubicBezTo>
                    <a:pt x="435" y="3345"/>
                    <a:pt x="501" y="3244"/>
                    <a:pt x="501" y="3144"/>
                  </a:cubicBezTo>
                  <a:cubicBezTo>
                    <a:pt x="401" y="2244"/>
                    <a:pt x="1068" y="276"/>
                    <a:pt x="1068" y="276"/>
                  </a:cubicBezTo>
                  <a:cubicBezTo>
                    <a:pt x="1102" y="176"/>
                    <a:pt x="1035" y="42"/>
                    <a:pt x="935" y="9"/>
                  </a:cubicBezTo>
                  <a:cubicBezTo>
                    <a:pt x="917" y="3"/>
                    <a:pt x="898" y="0"/>
                    <a:pt x="879"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1" name="Google Shape;41;p2"/>
            <p:cNvSpPr/>
            <p:nvPr/>
          </p:nvSpPr>
          <p:spPr>
            <a:xfrm>
              <a:off x="440269" y="4707930"/>
              <a:ext cx="29971" cy="64165"/>
            </a:xfrm>
            <a:custGeom>
              <a:avLst/>
              <a:gdLst/>
              <a:ahLst/>
              <a:cxnLst/>
              <a:rect l="l" t="t" r="r" b="b"/>
              <a:pathLst>
                <a:path w="1902" h="4072" extrusionOk="0">
                  <a:moveTo>
                    <a:pt x="247" y="1"/>
                  </a:moveTo>
                  <a:cubicBezTo>
                    <a:pt x="209" y="1"/>
                    <a:pt x="169" y="12"/>
                    <a:pt x="134" y="36"/>
                  </a:cubicBezTo>
                  <a:cubicBezTo>
                    <a:pt x="34" y="69"/>
                    <a:pt x="0" y="202"/>
                    <a:pt x="34" y="302"/>
                  </a:cubicBezTo>
                  <a:cubicBezTo>
                    <a:pt x="434" y="1036"/>
                    <a:pt x="1501" y="3138"/>
                    <a:pt x="1435" y="3838"/>
                  </a:cubicBezTo>
                  <a:cubicBezTo>
                    <a:pt x="1435" y="3972"/>
                    <a:pt x="1535" y="4072"/>
                    <a:pt x="1635" y="4072"/>
                  </a:cubicBezTo>
                  <a:cubicBezTo>
                    <a:pt x="1768" y="4072"/>
                    <a:pt x="1868" y="4005"/>
                    <a:pt x="1868" y="3872"/>
                  </a:cubicBezTo>
                  <a:cubicBezTo>
                    <a:pt x="1902" y="2938"/>
                    <a:pt x="567" y="402"/>
                    <a:pt x="401"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2" name="Google Shape;42;p2"/>
            <p:cNvSpPr/>
            <p:nvPr/>
          </p:nvSpPr>
          <p:spPr>
            <a:xfrm>
              <a:off x="357200" y="4693573"/>
              <a:ext cx="47856" cy="37519"/>
            </a:xfrm>
            <a:custGeom>
              <a:avLst/>
              <a:gdLst/>
              <a:ahLst/>
              <a:cxnLst/>
              <a:rect l="l" t="t" r="r" b="b"/>
              <a:pathLst>
                <a:path w="3037" h="2381" extrusionOk="0">
                  <a:moveTo>
                    <a:pt x="2790" y="0"/>
                  </a:moveTo>
                  <a:cubicBezTo>
                    <a:pt x="2709" y="0"/>
                    <a:pt x="2628" y="38"/>
                    <a:pt x="2603" y="113"/>
                  </a:cubicBezTo>
                  <a:cubicBezTo>
                    <a:pt x="2236" y="1113"/>
                    <a:pt x="201" y="1981"/>
                    <a:pt x="168" y="1981"/>
                  </a:cubicBezTo>
                  <a:cubicBezTo>
                    <a:pt x="68" y="2047"/>
                    <a:pt x="1" y="2147"/>
                    <a:pt x="68" y="2281"/>
                  </a:cubicBezTo>
                  <a:cubicBezTo>
                    <a:pt x="101" y="2348"/>
                    <a:pt x="168" y="2381"/>
                    <a:pt x="234" y="2381"/>
                  </a:cubicBezTo>
                  <a:lnTo>
                    <a:pt x="334" y="2381"/>
                  </a:lnTo>
                  <a:cubicBezTo>
                    <a:pt x="434" y="2348"/>
                    <a:pt x="2536" y="1447"/>
                    <a:pt x="3003" y="279"/>
                  </a:cubicBezTo>
                  <a:cubicBezTo>
                    <a:pt x="3036" y="179"/>
                    <a:pt x="2970" y="46"/>
                    <a:pt x="2870" y="13"/>
                  </a:cubicBezTo>
                  <a:cubicBezTo>
                    <a:pt x="2845" y="4"/>
                    <a:pt x="2817" y="0"/>
                    <a:pt x="279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3" name="Google Shape;43;p2"/>
            <p:cNvSpPr/>
            <p:nvPr/>
          </p:nvSpPr>
          <p:spPr>
            <a:xfrm>
              <a:off x="460773" y="4659911"/>
              <a:ext cx="49416" cy="15994"/>
            </a:xfrm>
            <a:custGeom>
              <a:avLst/>
              <a:gdLst/>
              <a:ahLst/>
              <a:cxnLst/>
              <a:rect l="l" t="t" r="r" b="b"/>
              <a:pathLst>
                <a:path w="3136" h="1015" extrusionOk="0">
                  <a:moveTo>
                    <a:pt x="2914" y="1"/>
                  </a:moveTo>
                  <a:cubicBezTo>
                    <a:pt x="2856" y="1"/>
                    <a:pt x="2791" y="25"/>
                    <a:pt x="2735" y="80"/>
                  </a:cubicBezTo>
                  <a:cubicBezTo>
                    <a:pt x="2709" y="107"/>
                    <a:pt x="2254" y="583"/>
                    <a:pt x="1183" y="583"/>
                  </a:cubicBezTo>
                  <a:cubicBezTo>
                    <a:pt x="917" y="583"/>
                    <a:pt x="612" y="554"/>
                    <a:pt x="267" y="481"/>
                  </a:cubicBezTo>
                  <a:cubicBezTo>
                    <a:pt x="167" y="481"/>
                    <a:pt x="34" y="547"/>
                    <a:pt x="34" y="647"/>
                  </a:cubicBezTo>
                  <a:cubicBezTo>
                    <a:pt x="0" y="781"/>
                    <a:pt x="67" y="881"/>
                    <a:pt x="200" y="914"/>
                  </a:cubicBezTo>
                  <a:cubicBezTo>
                    <a:pt x="534" y="981"/>
                    <a:pt x="834" y="1014"/>
                    <a:pt x="1134" y="1014"/>
                  </a:cubicBezTo>
                  <a:cubicBezTo>
                    <a:pt x="2435" y="1014"/>
                    <a:pt x="3036" y="381"/>
                    <a:pt x="3036" y="347"/>
                  </a:cubicBezTo>
                  <a:cubicBezTo>
                    <a:pt x="3136" y="281"/>
                    <a:pt x="3136" y="147"/>
                    <a:pt x="3036" y="47"/>
                  </a:cubicBezTo>
                  <a:cubicBezTo>
                    <a:pt x="3006" y="17"/>
                    <a:pt x="2962" y="1"/>
                    <a:pt x="291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4" name="Google Shape;44;p2"/>
            <p:cNvSpPr/>
            <p:nvPr/>
          </p:nvSpPr>
          <p:spPr>
            <a:xfrm>
              <a:off x="330913" y="4640006"/>
              <a:ext cx="62053" cy="23810"/>
            </a:xfrm>
            <a:custGeom>
              <a:avLst/>
              <a:gdLst/>
              <a:ahLst/>
              <a:cxnLst/>
              <a:rect l="l" t="t" r="r" b="b"/>
              <a:pathLst>
                <a:path w="3938" h="1511" extrusionOk="0">
                  <a:moveTo>
                    <a:pt x="202" y="1"/>
                  </a:moveTo>
                  <a:cubicBezTo>
                    <a:pt x="102" y="1"/>
                    <a:pt x="29" y="65"/>
                    <a:pt x="1" y="176"/>
                  </a:cubicBezTo>
                  <a:cubicBezTo>
                    <a:pt x="1" y="276"/>
                    <a:pt x="68" y="409"/>
                    <a:pt x="168" y="409"/>
                  </a:cubicBezTo>
                  <a:cubicBezTo>
                    <a:pt x="201" y="409"/>
                    <a:pt x="2836" y="1010"/>
                    <a:pt x="3570" y="1477"/>
                  </a:cubicBezTo>
                  <a:cubicBezTo>
                    <a:pt x="3637" y="1510"/>
                    <a:pt x="3670" y="1510"/>
                    <a:pt x="3704" y="1510"/>
                  </a:cubicBezTo>
                  <a:cubicBezTo>
                    <a:pt x="3770" y="1510"/>
                    <a:pt x="3837" y="1477"/>
                    <a:pt x="3870" y="1410"/>
                  </a:cubicBezTo>
                  <a:cubicBezTo>
                    <a:pt x="3937" y="1310"/>
                    <a:pt x="3904" y="1210"/>
                    <a:pt x="3804" y="1143"/>
                  </a:cubicBezTo>
                  <a:cubicBezTo>
                    <a:pt x="3003" y="610"/>
                    <a:pt x="368" y="42"/>
                    <a:pt x="268" y="9"/>
                  </a:cubicBezTo>
                  <a:cubicBezTo>
                    <a:pt x="245" y="3"/>
                    <a:pt x="223" y="1"/>
                    <a:pt x="20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5" name="Google Shape;45;p2"/>
            <p:cNvSpPr/>
            <p:nvPr/>
          </p:nvSpPr>
          <p:spPr>
            <a:xfrm>
              <a:off x="371399" y="4632363"/>
              <a:ext cx="105796" cy="86367"/>
            </a:xfrm>
            <a:custGeom>
              <a:avLst/>
              <a:gdLst/>
              <a:ahLst/>
              <a:cxnLst/>
              <a:rect l="l" t="t" r="r" b="b"/>
              <a:pathLst>
                <a:path w="6714" h="5481" extrusionOk="0">
                  <a:moveTo>
                    <a:pt x="3588" y="0"/>
                  </a:moveTo>
                  <a:cubicBezTo>
                    <a:pt x="2894" y="0"/>
                    <a:pt x="2335" y="161"/>
                    <a:pt x="2335" y="161"/>
                  </a:cubicBezTo>
                  <a:cubicBezTo>
                    <a:pt x="34" y="861"/>
                    <a:pt x="0" y="4130"/>
                    <a:pt x="2903" y="5231"/>
                  </a:cubicBezTo>
                  <a:cubicBezTo>
                    <a:pt x="3362" y="5403"/>
                    <a:pt x="3775" y="5481"/>
                    <a:pt x="4140" y="5481"/>
                  </a:cubicBezTo>
                  <a:cubicBezTo>
                    <a:pt x="6107" y="5481"/>
                    <a:pt x="6713" y="3234"/>
                    <a:pt x="6038" y="1461"/>
                  </a:cubicBezTo>
                  <a:cubicBezTo>
                    <a:pt x="5589" y="263"/>
                    <a:pt x="4477" y="0"/>
                    <a:pt x="3588"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6" name="Google Shape;46;p2"/>
            <p:cNvSpPr/>
            <p:nvPr/>
          </p:nvSpPr>
          <p:spPr>
            <a:xfrm>
              <a:off x="399783" y="4647303"/>
              <a:ext cx="23668" cy="15978"/>
            </a:xfrm>
            <a:custGeom>
              <a:avLst/>
              <a:gdLst/>
              <a:ahLst/>
              <a:cxnLst/>
              <a:rect l="l" t="t" r="r" b="b"/>
              <a:pathLst>
                <a:path w="1502" h="1014" extrusionOk="0">
                  <a:moveTo>
                    <a:pt x="784" y="0"/>
                  </a:moveTo>
                  <a:cubicBezTo>
                    <a:pt x="700" y="0"/>
                    <a:pt x="617" y="15"/>
                    <a:pt x="534" y="46"/>
                  </a:cubicBezTo>
                  <a:cubicBezTo>
                    <a:pt x="134" y="213"/>
                    <a:pt x="34" y="714"/>
                    <a:pt x="34" y="747"/>
                  </a:cubicBezTo>
                  <a:cubicBezTo>
                    <a:pt x="1" y="880"/>
                    <a:pt x="67" y="980"/>
                    <a:pt x="201" y="1014"/>
                  </a:cubicBezTo>
                  <a:lnTo>
                    <a:pt x="234" y="1014"/>
                  </a:lnTo>
                  <a:cubicBezTo>
                    <a:pt x="334" y="1014"/>
                    <a:pt x="434" y="947"/>
                    <a:pt x="434" y="847"/>
                  </a:cubicBezTo>
                  <a:cubicBezTo>
                    <a:pt x="468" y="747"/>
                    <a:pt x="534" y="480"/>
                    <a:pt x="701" y="413"/>
                  </a:cubicBezTo>
                  <a:cubicBezTo>
                    <a:pt x="720" y="409"/>
                    <a:pt x="739" y="407"/>
                    <a:pt x="759" y="407"/>
                  </a:cubicBezTo>
                  <a:cubicBezTo>
                    <a:pt x="888" y="407"/>
                    <a:pt x="1053" y="489"/>
                    <a:pt x="1168" y="547"/>
                  </a:cubicBezTo>
                  <a:cubicBezTo>
                    <a:pt x="1198" y="577"/>
                    <a:pt x="1242" y="593"/>
                    <a:pt x="1287" y="593"/>
                  </a:cubicBezTo>
                  <a:cubicBezTo>
                    <a:pt x="1341" y="593"/>
                    <a:pt x="1398" y="569"/>
                    <a:pt x="1435" y="513"/>
                  </a:cubicBezTo>
                  <a:cubicBezTo>
                    <a:pt x="1502" y="413"/>
                    <a:pt x="1502" y="280"/>
                    <a:pt x="1402" y="213"/>
                  </a:cubicBezTo>
                  <a:cubicBezTo>
                    <a:pt x="1171" y="75"/>
                    <a:pt x="973" y="0"/>
                    <a:pt x="78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7" name="Google Shape;47;p2"/>
            <p:cNvSpPr/>
            <p:nvPr/>
          </p:nvSpPr>
          <p:spPr>
            <a:xfrm>
              <a:off x="430278" y="4649951"/>
              <a:ext cx="23668" cy="15962"/>
            </a:xfrm>
            <a:custGeom>
              <a:avLst/>
              <a:gdLst/>
              <a:ahLst/>
              <a:cxnLst/>
              <a:rect l="l" t="t" r="r" b="b"/>
              <a:pathLst>
                <a:path w="1502" h="1013" extrusionOk="0">
                  <a:moveTo>
                    <a:pt x="761" y="0"/>
                  </a:moveTo>
                  <a:cubicBezTo>
                    <a:pt x="680" y="0"/>
                    <a:pt x="604" y="15"/>
                    <a:pt x="534" y="45"/>
                  </a:cubicBezTo>
                  <a:cubicBezTo>
                    <a:pt x="134" y="212"/>
                    <a:pt x="34" y="712"/>
                    <a:pt x="34" y="779"/>
                  </a:cubicBezTo>
                  <a:cubicBezTo>
                    <a:pt x="0" y="879"/>
                    <a:pt x="67" y="979"/>
                    <a:pt x="167" y="1013"/>
                  </a:cubicBezTo>
                  <a:lnTo>
                    <a:pt x="234" y="1013"/>
                  </a:lnTo>
                  <a:cubicBezTo>
                    <a:pt x="334" y="1013"/>
                    <a:pt x="401" y="946"/>
                    <a:pt x="434" y="846"/>
                  </a:cubicBezTo>
                  <a:cubicBezTo>
                    <a:pt x="434" y="746"/>
                    <a:pt x="534" y="512"/>
                    <a:pt x="701" y="446"/>
                  </a:cubicBezTo>
                  <a:cubicBezTo>
                    <a:pt x="731" y="430"/>
                    <a:pt x="763" y="424"/>
                    <a:pt x="796" y="424"/>
                  </a:cubicBezTo>
                  <a:cubicBezTo>
                    <a:pt x="908" y="424"/>
                    <a:pt x="1031" y="501"/>
                    <a:pt x="1135" y="579"/>
                  </a:cubicBezTo>
                  <a:cubicBezTo>
                    <a:pt x="1170" y="603"/>
                    <a:pt x="1210" y="614"/>
                    <a:pt x="1249" y="614"/>
                  </a:cubicBezTo>
                  <a:cubicBezTo>
                    <a:pt x="1321" y="614"/>
                    <a:pt x="1392" y="577"/>
                    <a:pt x="1435" y="512"/>
                  </a:cubicBezTo>
                  <a:cubicBezTo>
                    <a:pt x="1502" y="412"/>
                    <a:pt x="1468" y="312"/>
                    <a:pt x="1368" y="245"/>
                  </a:cubicBezTo>
                  <a:cubicBezTo>
                    <a:pt x="1158" y="82"/>
                    <a:pt x="948" y="0"/>
                    <a:pt x="761"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8" name="Google Shape;48;p2"/>
            <p:cNvSpPr/>
            <p:nvPr/>
          </p:nvSpPr>
          <p:spPr>
            <a:xfrm>
              <a:off x="436581" y="4668326"/>
              <a:ext cx="23668" cy="15994"/>
            </a:xfrm>
            <a:custGeom>
              <a:avLst/>
              <a:gdLst/>
              <a:ahLst/>
              <a:cxnLst/>
              <a:rect l="l" t="t" r="r" b="b"/>
              <a:pathLst>
                <a:path w="1502" h="1015" extrusionOk="0">
                  <a:moveTo>
                    <a:pt x="769" y="1"/>
                  </a:moveTo>
                  <a:cubicBezTo>
                    <a:pt x="685" y="1"/>
                    <a:pt x="607" y="16"/>
                    <a:pt x="534" y="47"/>
                  </a:cubicBezTo>
                  <a:cubicBezTo>
                    <a:pt x="134" y="214"/>
                    <a:pt x="34" y="714"/>
                    <a:pt x="1" y="747"/>
                  </a:cubicBezTo>
                  <a:cubicBezTo>
                    <a:pt x="1" y="881"/>
                    <a:pt x="67" y="981"/>
                    <a:pt x="168" y="1014"/>
                  </a:cubicBezTo>
                  <a:lnTo>
                    <a:pt x="201" y="1014"/>
                  </a:lnTo>
                  <a:cubicBezTo>
                    <a:pt x="301" y="1014"/>
                    <a:pt x="401" y="947"/>
                    <a:pt x="401" y="847"/>
                  </a:cubicBezTo>
                  <a:cubicBezTo>
                    <a:pt x="434" y="747"/>
                    <a:pt x="534" y="514"/>
                    <a:pt x="668" y="447"/>
                  </a:cubicBezTo>
                  <a:cubicBezTo>
                    <a:pt x="698" y="432"/>
                    <a:pt x="731" y="425"/>
                    <a:pt x="767" y="425"/>
                  </a:cubicBezTo>
                  <a:cubicBezTo>
                    <a:pt x="888" y="425"/>
                    <a:pt x="1032" y="503"/>
                    <a:pt x="1135" y="580"/>
                  </a:cubicBezTo>
                  <a:cubicBezTo>
                    <a:pt x="1170" y="604"/>
                    <a:pt x="1210" y="615"/>
                    <a:pt x="1249" y="615"/>
                  </a:cubicBezTo>
                  <a:cubicBezTo>
                    <a:pt x="1321" y="615"/>
                    <a:pt x="1392" y="578"/>
                    <a:pt x="1435" y="514"/>
                  </a:cubicBezTo>
                  <a:cubicBezTo>
                    <a:pt x="1502" y="414"/>
                    <a:pt x="1468" y="280"/>
                    <a:pt x="1368" y="214"/>
                  </a:cubicBezTo>
                  <a:cubicBezTo>
                    <a:pt x="1161" y="75"/>
                    <a:pt x="954" y="1"/>
                    <a:pt x="769"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49" name="Google Shape;49;p2"/>
            <p:cNvSpPr/>
            <p:nvPr/>
          </p:nvSpPr>
          <p:spPr>
            <a:xfrm>
              <a:off x="407142" y="4687789"/>
              <a:ext cx="23668" cy="15978"/>
            </a:xfrm>
            <a:custGeom>
              <a:avLst/>
              <a:gdLst/>
              <a:ahLst/>
              <a:cxnLst/>
              <a:rect l="l" t="t" r="r" b="b"/>
              <a:pathLst>
                <a:path w="1502" h="1014" extrusionOk="0">
                  <a:moveTo>
                    <a:pt x="761" y="1"/>
                  </a:moveTo>
                  <a:cubicBezTo>
                    <a:pt x="681" y="1"/>
                    <a:pt x="605" y="16"/>
                    <a:pt x="534" y="46"/>
                  </a:cubicBezTo>
                  <a:cubicBezTo>
                    <a:pt x="134" y="213"/>
                    <a:pt x="34" y="713"/>
                    <a:pt x="34" y="780"/>
                  </a:cubicBezTo>
                  <a:cubicBezTo>
                    <a:pt x="1" y="880"/>
                    <a:pt x="67" y="980"/>
                    <a:pt x="201" y="1013"/>
                  </a:cubicBezTo>
                  <a:lnTo>
                    <a:pt x="234" y="1013"/>
                  </a:lnTo>
                  <a:cubicBezTo>
                    <a:pt x="334" y="1013"/>
                    <a:pt x="401" y="947"/>
                    <a:pt x="434" y="847"/>
                  </a:cubicBezTo>
                  <a:cubicBezTo>
                    <a:pt x="434" y="780"/>
                    <a:pt x="534" y="513"/>
                    <a:pt x="701" y="446"/>
                  </a:cubicBezTo>
                  <a:cubicBezTo>
                    <a:pt x="731" y="431"/>
                    <a:pt x="763" y="425"/>
                    <a:pt x="796" y="425"/>
                  </a:cubicBezTo>
                  <a:cubicBezTo>
                    <a:pt x="908" y="425"/>
                    <a:pt x="1032" y="502"/>
                    <a:pt x="1135" y="580"/>
                  </a:cubicBezTo>
                  <a:cubicBezTo>
                    <a:pt x="1170" y="603"/>
                    <a:pt x="1210" y="614"/>
                    <a:pt x="1249" y="614"/>
                  </a:cubicBezTo>
                  <a:cubicBezTo>
                    <a:pt x="1321" y="614"/>
                    <a:pt x="1392" y="578"/>
                    <a:pt x="1435" y="513"/>
                  </a:cubicBezTo>
                  <a:cubicBezTo>
                    <a:pt x="1502" y="413"/>
                    <a:pt x="1468" y="313"/>
                    <a:pt x="1368" y="246"/>
                  </a:cubicBezTo>
                  <a:cubicBezTo>
                    <a:pt x="1158" y="83"/>
                    <a:pt x="948" y="1"/>
                    <a:pt x="76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0" name="Google Shape;50;p2"/>
            <p:cNvSpPr/>
            <p:nvPr/>
          </p:nvSpPr>
          <p:spPr>
            <a:xfrm>
              <a:off x="432909" y="4692517"/>
              <a:ext cx="23668" cy="15978"/>
            </a:xfrm>
            <a:custGeom>
              <a:avLst/>
              <a:gdLst/>
              <a:ahLst/>
              <a:cxnLst/>
              <a:rect l="l" t="t" r="r" b="b"/>
              <a:pathLst>
                <a:path w="1502" h="1014" extrusionOk="0">
                  <a:moveTo>
                    <a:pt x="784" y="0"/>
                  </a:moveTo>
                  <a:cubicBezTo>
                    <a:pt x="699" y="0"/>
                    <a:pt x="617" y="15"/>
                    <a:pt x="534" y="46"/>
                  </a:cubicBezTo>
                  <a:cubicBezTo>
                    <a:pt x="167" y="213"/>
                    <a:pt x="34" y="680"/>
                    <a:pt x="34" y="747"/>
                  </a:cubicBezTo>
                  <a:cubicBezTo>
                    <a:pt x="0" y="847"/>
                    <a:pt x="100" y="980"/>
                    <a:pt x="200" y="980"/>
                  </a:cubicBezTo>
                  <a:cubicBezTo>
                    <a:pt x="200" y="1014"/>
                    <a:pt x="234" y="1014"/>
                    <a:pt x="234" y="1014"/>
                  </a:cubicBezTo>
                  <a:cubicBezTo>
                    <a:pt x="334" y="1014"/>
                    <a:pt x="434" y="913"/>
                    <a:pt x="434" y="847"/>
                  </a:cubicBezTo>
                  <a:cubicBezTo>
                    <a:pt x="467" y="747"/>
                    <a:pt x="534" y="480"/>
                    <a:pt x="701" y="413"/>
                  </a:cubicBezTo>
                  <a:cubicBezTo>
                    <a:pt x="719" y="409"/>
                    <a:pt x="738" y="406"/>
                    <a:pt x="759" y="406"/>
                  </a:cubicBezTo>
                  <a:cubicBezTo>
                    <a:pt x="888" y="406"/>
                    <a:pt x="1053" y="489"/>
                    <a:pt x="1168" y="547"/>
                  </a:cubicBezTo>
                  <a:cubicBezTo>
                    <a:pt x="1198" y="576"/>
                    <a:pt x="1241" y="593"/>
                    <a:pt x="1286" y="593"/>
                  </a:cubicBezTo>
                  <a:cubicBezTo>
                    <a:pt x="1341" y="593"/>
                    <a:pt x="1398" y="568"/>
                    <a:pt x="1435" y="513"/>
                  </a:cubicBezTo>
                  <a:cubicBezTo>
                    <a:pt x="1501" y="413"/>
                    <a:pt x="1501" y="280"/>
                    <a:pt x="1401" y="213"/>
                  </a:cubicBezTo>
                  <a:cubicBezTo>
                    <a:pt x="1171" y="75"/>
                    <a:pt x="972" y="0"/>
                    <a:pt x="78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1" name="Google Shape;51;p2"/>
            <p:cNvSpPr/>
            <p:nvPr/>
          </p:nvSpPr>
          <p:spPr>
            <a:xfrm>
              <a:off x="390847" y="4672629"/>
              <a:ext cx="23668" cy="13788"/>
            </a:xfrm>
            <a:custGeom>
              <a:avLst/>
              <a:gdLst/>
              <a:ahLst/>
              <a:cxnLst/>
              <a:rect l="l" t="t" r="r" b="b"/>
              <a:pathLst>
                <a:path w="1502" h="875" extrusionOk="0">
                  <a:moveTo>
                    <a:pt x="911" y="1"/>
                  </a:moveTo>
                  <a:cubicBezTo>
                    <a:pt x="832" y="1"/>
                    <a:pt x="762" y="16"/>
                    <a:pt x="701" y="41"/>
                  </a:cubicBezTo>
                  <a:cubicBezTo>
                    <a:pt x="301" y="107"/>
                    <a:pt x="67" y="541"/>
                    <a:pt x="67" y="574"/>
                  </a:cubicBezTo>
                  <a:cubicBezTo>
                    <a:pt x="1" y="674"/>
                    <a:pt x="34" y="808"/>
                    <a:pt x="134" y="841"/>
                  </a:cubicBezTo>
                  <a:cubicBezTo>
                    <a:pt x="167" y="875"/>
                    <a:pt x="201" y="875"/>
                    <a:pt x="234" y="875"/>
                  </a:cubicBezTo>
                  <a:cubicBezTo>
                    <a:pt x="301" y="875"/>
                    <a:pt x="401" y="841"/>
                    <a:pt x="434" y="774"/>
                  </a:cubicBezTo>
                  <a:cubicBezTo>
                    <a:pt x="468" y="674"/>
                    <a:pt x="634" y="474"/>
                    <a:pt x="801" y="441"/>
                  </a:cubicBezTo>
                  <a:cubicBezTo>
                    <a:pt x="826" y="433"/>
                    <a:pt x="853" y="428"/>
                    <a:pt x="882" y="428"/>
                  </a:cubicBezTo>
                  <a:cubicBezTo>
                    <a:pt x="966" y="428"/>
                    <a:pt x="1060" y="466"/>
                    <a:pt x="1135" y="541"/>
                  </a:cubicBezTo>
                  <a:cubicBezTo>
                    <a:pt x="1170" y="565"/>
                    <a:pt x="1210" y="576"/>
                    <a:pt x="1249" y="576"/>
                  </a:cubicBezTo>
                  <a:cubicBezTo>
                    <a:pt x="1321" y="576"/>
                    <a:pt x="1392" y="539"/>
                    <a:pt x="1435" y="474"/>
                  </a:cubicBezTo>
                  <a:cubicBezTo>
                    <a:pt x="1502" y="374"/>
                    <a:pt x="1502" y="241"/>
                    <a:pt x="1402" y="174"/>
                  </a:cubicBezTo>
                  <a:cubicBezTo>
                    <a:pt x="1211" y="47"/>
                    <a:pt x="1048" y="1"/>
                    <a:pt x="91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2" name="Google Shape;52;p2"/>
            <p:cNvSpPr/>
            <p:nvPr/>
          </p:nvSpPr>
          <p:spPr>
            <a:xfrm>
              <a:off x="387648" y="3922426"/>
              <a:ext cx="156897" cy="226640"/>
            </a:xfrm>
            <a:custGeom>
              <a:avLst/>
              <a:gdLst/>
              <a:ahLst/>
              <a:cxnLst/>
              <a:rect l="l" t="t" r="r" b="b"/>
              <a:pathLst>
                <a:path w="9957" h="14383" extrusionOk="0">
                  <a:moveTo>
                    <a:pt x="6143" y="1"/>
                  </a:moveTo>
                  <a:cubicBezTo>
                    <a:pt x="5235" y="1"/>
                    <a:pt x="0" y="6205"/>
                    <a:pt x="637" y="8849"/>
                  </a:cubicBezTo>
                  <a:cubicBezTo>
                    <a:pt x="1304" y="11618"/>
                    <a:pt x="4273" y="14153"/>
                    <a:pt x="4273" y="14153"/>
                  </a:cubicBezTo>
                  <a:cubicBezTo>
                    <a:pt x="4400" y="14309"/>
                    <a:pt x="4587" y="14382"/>
                    <a:pt x="4815" y="14382"/>
                  </a:cubicBezTo>
                  <a:cubicBezTo>
                    <a:pt x="6389" y="14382"/>
                    <a:pt x="9956" y="10931"/>
                    <a:pt x="9811" y="7582"/>
                  </a:cubicBezTo>
                  <a:cubicBezTo>
                    <a:pt x="9644" y="3745"/>
                    <a:pt x="6742" y="643"/>
                    <a:pt x="6241" y="43"/>
                  </a:cubicBezTo>
                  <a:cubicBezTo>
                    <a:pt x="6219" y="14"/>
                    <a:pt x="6186" y="1"/>
                    <a:pt x="6143"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3" name="Google Shape;53;p2"/>
            <p:cNvSpPr/>
            <p:nvPr/>
          </p:nvSpPr>
          <p:spPr>
            <a:xfrm>
              <a:off x="471804" y="4077768"/>
              <a:ext cx="219203" cy="141282"/>
            </a:xfrm>
            <a:custGeom>
              <a:avLst/>
              <a:gdLst/>
              <a:ahLst/>
              <a:cxnLst/>
              <a:rect l="l" t="t" r="r" b="b"/>
              <a:pathLst>
                <a:path w="13911" h="8966" extrusionOk="0">
                  <a:moveTo>
                    <a:pt x="5232" y="0"/>
                  </a:moveTo>
                  <a:cubicBezTo>
                    <a:pt x="1678" y="0"/>
                    <a:pt x="1" y="6231"/>
                    <a:pt x="1" y="6231"/>
                  </a:cubicBezTo>
                  <a:cubicBezTo>
                    <a:pt x="1" y="6231"/>
                    <a:pt x="3346" y="8965"/>
                    <a:pt x="6519" y="8965"/>
                  </a:cubicBezTo>
                  <a:cubicBezTo>
                    <a:pt x="7201" y="8965"/>
                    <a:pt x="7875" y="8839"/>
                    <a:pt x="8507" y="8532"/>
                  </a:cubicBezTo>
                  <a:cubicBezTo>
                    <a:pt x="12109" y="6831"/>
                    <a:pt x="13911" y="3262"/>
                    <a:pt x="13477" y="3062"/>
                  </a:cubicBezTo>
                  <a:cubicBezTo>
                    <a:pt x="13010" y="2828"/>
                    <a:pt x="9774" y="827"/>
                    <a:pt x="5838" y="60"/>
                  </a:cubicBezTo>
                  <a:cubicBezTo>
                    <a:pt x="5630" y="19"/>
                    <a:pt x="5428" y="0"/>
                    <a:pt x="5232"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4" name="Google Shape;54;p2"/>
            <p:cNvSpPr/>
            <p:nvPr/>
          </p:nvSpPr>
          <p:spPr>
            <a:xfrm>
              <a:off x="413462" y="4173318"/>
              <a:ext cx="174514" cy="188381"/>
            </a:xfrm>
            <a:custGeom>
              <a:avLst/>
              <a:gdLst/>
              <a:ahLst/>
              <a:cxnLst/>
              <a:rect l="l" t="t" r="r" b="b"/>
              <a:pathLst>
                <a:path w="11075" h="11955" extrusionOk="0">
                  <a:moveTo>
                    <a:pt x="3102" y="1"/>
                  </a:moveTo>
                  <a:cubicBezTo>
                    <a:pt x="3102" y="1"/>
                    <a:pt x="0" y="3704"/>
                    <a:pt x="2035" y="7106"/>
                  </a:cubicBezTo>
                  <a:cubicBezTo>
                    <a:pt x="3942" y="10348"/>
                    <a:pt x="8090" y="11955"/>
                    <a:pt x="9603" y="11955"/>
                  </a:cubicBezTo>
                  <a:cubicBezTo>
                    <a:pt x="9677" y="11955"/>
                    <a:pt x="9746" y="11951"/>
                    <a:pt x="9807" y="11943"/>
                  </a:cubicBezTo>
                  <a:cubicBezTo>
                    <a:pt x="11075" y="11776"/>
                    <a:pt x="10574" y="7339"/>
                    <a:pt x="9640" y="3904"/>
                  </a:cubicBezTo>
                  <a:cubicBezTo>
                    <a:pt x="8840" y="902"/>
                    <a:pt x="3102" y="1"/>
                    <a:pt x="3102"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5" name="Google Shape;55;p2"/>
            <p:cNvSpPr/>
            <p:nvPr/>
          </p:nvSpPr>
          <p:spPr>
            <a:xfrm>
              <a:off x="285714" y="4162113"/>
              <a:ext cx="175050" cy="158599"/>
            </a:xfrm>
            <a:custGeom>
              <a:avLst/>
              <a:gdLst/>
              <a:ahLst/>
              <a:cxnLst/>
              <a:rect l="l" t="t" r="r" b="b"/>
              <a:pathLst>
                <a:path w="11109" h="10065" extrusionOk="0">
                  <a:moveTo>
                    <a:pt x="7135" y="0"/>
                  </a:moveTo>
                  <a:cubicBezTo>
                    <a:pt x="6068" y="0"/>
                    <a:pt x="4926" y="278"/>
                    <a:pt x="3903" y="1112"/>
                  </a:cubicBezTo>
                  <a:cubicBezTo>
                    <a:pt x="868" y="3647"/>
                    <a:pt x="0" y="8284"/>
                    <a:pt x="367" y="9552"/>
                  </a:cubicBezTo>
                  <a:cubicBezTo>
                    <a:pt x="465" y="9912"/>
                    <a:pt x="903" y="10065"/>
                    <a:pt x="1556" y="10065"/>
                  </a:cubicBezTo>
                  <a:cubicBezTo>
                    <a:pt x="3139" y="10065"/>
                    <a:pt x="5982" y="9166"/>
                    <a:pt x="8273" y="8151"/>
                  </a:cubicBezTo>
                  <a:cubicBezTo>
                    <a:pt x="11108" y="6916"/>
                    <a:pt x="11108" y="1112"/>
                    <a:pt x="11108" y="1112"/>
                  </a:cubicBezTo>
                  <a:cubicBezTo>
                    <a:pt x="11108" y="1112"/>
                    <a:pt x="9270" y="0"/>
                    <a:pt x="7135"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6" name="Google Shape;56;p2"/>
            <p:cNvSpPr/>
            <p:nvPr/>
          </p:nvSpPr>
          <p:spPr>
            <a:xfrm>
              <a:off x="238923" y="4046438"/>
              <a:ext cx="213420" cy="140778"/>
            </a:xfrm>
            <a:custGeom>
              <a:avLst/>
              <a:gdLst/>
              <a:ahLst/>
              <a:cxnLst/>
              <a:rect l="l" t="t" r="r" b="b"/>
              <a:pathLst>
                <a:path w="13544" h="8934" extrusionOk="0">
                  <a:moveTo>
                    <a:pt x="4728" y="0"/>
                  </a:moveTo>
                  <a:cubicBezTo>
                    <a:pt x="3019" y="0"/>
                    <a:pt x="1598" y="349"/>
                    <a:pt x="1068" y="713"/>
                  </a:cubicBezTo>
                  <a:cubicBezTo>
                    <a:pt x="0" y="1447"/>
                    <a:pt x="2502" y="5183"/>
                    <a:pt x="4904" y="7785"/>
                  </a:cubicBezTo>
                  <a:cubicBezTo>
                    <a:pt x="5705" y="8662"/>
                    <a:pt x="7001" y="8934"/>
                    <a:pt x="8297" y="8934"/>
                  </a:cubicBezTo>
                  <a:cubicBezTo>
                    <a:pt x="10402" y="8934"/>
                    <a:pt x="12509" y="8219"/>
                    <a:pt x="12509" y="8219"/>
                  </a:cubicBezTo>
                  <a:cubicBezTo>
                    <a:pt x="12509" y="8219"/>
                    <a:pt x="13543" y="3482"/>
                    <a:pt x="10174" y="1414"/>
                  </a:cubicBezTo>
                  <a:cubicBezTo>
                    <a:pt x="8480" y="357"/>
                    <a:pt x="6456" y="0"/>
                    <a:pt x="4728"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7" name="Google Shape;57;p2"/>
            <p:cNvSpPr/>
            <p:nvPr/>
          </p:nvSpPr>
          <p:spPr>
            <a:xfrm>
              <a:off x="332504" y="4157354"/>
              <a:ext cx="91992" cy="34903"/>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8" name="Google Shape;58;p2"/>
            <p:cNvSpPr/>
            <p:nvPr/>
          </p:nvSpPr>
          <p:spPr>
            <a:xfrm>
              <a:off x="429222" y="4189960"/>
              <a:ext cx="27355" cy="80095"/>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59" name="Google Shape;59;p2"/>
            <p:cNvSpPr/>
            <p:nvPr/>
          </p:nvSpPr>
          <p:spPr>
            <a:xfrm>
              <a:off x="488636" y="4174374"/>
              <a:ext cx="70972" cy="44688"/>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0" name="Google Shape;60;p2"/>
            <p:cNvSpPr/>
            <p:nvPr/>
          </p:nvSpPr>
          <p:spPr>
            <a:xfrm>
              <a:off x="475492" y="4185390"/>
              <a:ext cx="32067" cy="63109"/>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1" name="Google Shape;61;p2"/>
            <p:cNvSpPr/>
            <p:nvPr/>
          </p:nvSpPr>
          <p:spPr>
            <a:xfrm>
              <a:off x="393479" y="4172656"/>
              <a:ext cx="46264" cy="39583"/>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2" name="Google Shape;62;p2"/>
            <p:cNvSpPr/>
            <p:nvPr/>
          </p:nvSpPr>
          <p:spPr>
            <a:xfrm>
              <a:off x="404510" y="4110611"/>
              <a:ext cx="107356" cy="85831"/>
            </a:xfrm>
            <a:custGeom>
              <a:avLst/>
              <a:gdLst/>
              <a:ahLst/>
              <a:cxnLst/>
              <a:rect l="l" t="t" r="r" b="b"/>
              <a:pathLst>
                <a:path w="6813" h="5447" extrusionOk="0">
                  <a:moveTo>
                    <a:pt x="3702" y="0"/>
                  </a:moveTo>
                  <a:cubicBezTo>
                    <a:pt x="2923" y="0"/>
                    <a:pt x="2269" y="211"/>
                    <a:pt x="2269" y="211"/>
                  </a:cubicBezTo>
                  <a:cubicBezTo>
                    <a:pt x="1" y="1011"/>
                    <a:pt x="101" y="4280"/>
                    <a:pt x="3070" y="5247"/>
                  </a:cubicBezTo>
                  <a:cubicBezTo>
                    <a:pt x="3489" y="5384"/>
                    <a:pt x="3867" y="5446"/>
                    <a:pt x="4205" y="5446"/>
                  </a:cubicBezTo>
                  <a:cubicBezTo>
                    <a:pt x="6257" y="5446"/>
                    <a:pt x="6812" y="3149"/>
                    <a:pt x="6039" y="1345"/>
                  </a:cubicBezTo>
                  <a:cubicBezTo>
                    <a:pt x="5583" y="258"/>
                    <a:pt x="4566" y="0"/>
                    <a:pt x="3702"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3" name="Google Shape;63;p2"/>
            <p:cNvSpPr/>
            <p:nvPr/>
          </p:nvSpPr>
          <p:spPr>
            <a:xfrm>
              <a:off x="442365" y="4166290"/>
              <a:ext cx="23148" cy="16514"/>
            </a:xfrm>
            <a:custGeom>
              <a:avLst/>
              <a:gdLst/>
              <a:ahLst/>
              <a:cxnLst/>
              <a:rect l="l" t="t" r="r" b="b"/>
              <a:pathLst>
                <a:path w="1469" h="1048" extrusionOk="0">
                  <a:moveTo>
                    <a:pt x="735" y="1"/>
                  </a:moveTo>
                  <a:cubicBezTo>
                    <a:pt x="652" y="1"/>
                    <a:pt x="573" y="16"/>
                    <a:pt x="501" y="47"/>
                  </a:cubicBezTo>
                  <a:cubicBezTo>
                    <a:pt x="101" y="247"/>
                    <a:pt x="1" y="747"/>
                    <a:pt x="1" y="780"/>
                  </a:cubicBezTo>
                  <a:cubicBezTo>
                    <a:pt x="1" y="914"/>
                    <a:pt x="67" y="1014"/>
                    <a:pt x="167" y="1014"/>
                  </a:cubicBezTo>
                  <a:cubicBezTo>
                    <a:pt x="201" y="1047"/>
                    <a:pt x="201" y="1047"/>
                    <a:pt x="201" y="1047"/>
                  </a:cubicBezTo>
                  <a:cubicBezTo>
                    <a:pt x="301" y="1047"/>
                    <a:pt x="401" y="947"/>
                    <a:pt x="401" y="847"/>
                  </a:cubicBezTo>
                  <a:cubicBezTo>
                    <a:pt x="434" y="780"/>
                    <a:pt x="501" y="514"/>
                    <a:pt x="668" y="447"/>
                  </a:cubicBezTo>
                  <a:cubicBezTo>
                    <a:pt x="699" y="431"/>
                    <a:pt x="732" y="425"/>
                    <a:pt x="766" y="425"/>
                  </a:cubicBezTo>
                  <a:cubicBezTo>
                    <a:pt x="879" y="425"/>
                    <a:pt x="1007" y="496"/>
                    <a:pt x="1135" y="547"/>
                  </a:cubicBezTo>
                  <a:cubicBezTo>
                    <a:pt x="1158" y="571"/>
                    <a:pt x="1190" y="582"/>
                    <a:pt x="1225" y="582"/>
                  </a:cubicBezTo>
                  <a:cubicBezTo>
                    <a:pt x="1288" y="582"/>
                    <a:pt x="1359" y="545"/>
                    <a:pt x="1402" y="480"/>
                  </a:cubicBezTo>
                  <a:cubicBezTo>
                    <a:pt x="1468" y="380"/>
                    <a:pt x="1435" y="280"/>
                    <a:pt x="1335" y="213"/>
                  </a:cubicBezTo>
                  <a:cubicBezTo>
                    <a:pt x="1128" y="75"/>
                    <a:pt x="920" y="1"/>
                    <a:pt x="73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4" name="Google Shape;64;p2"/>
            <p:cNvSpPr/>
            <p:nvPr/>
          </p:nvSpPr>
          <p:spPr>
            <a:xfrm>
              <a:off x="468132" y="4169835"/>
              <a:ext cx="23668" cy="16120"/>
            </a:xfrm>
            <a:custGeom>
              <a:avLst/>
              <a:gdLst/>
              <a:ahLst/>
              <a:cxnLst/>
              <a:rect l="l" t="t" r="r" b="b"/>
              <a:pathLst>
                <a:path w="1502" h="1023" extrusionOk="0">
                  <a:moveTo>
                    <a:pt x="791" y="0"/>
                  </a:moveTo>
                  <a:cubicBezTo>
                    <a:pt x="692" y="0"/>
                    <a:pt x="596" y="19"/>
                    <a:pt x="501" y="55"/>
                  </a:cubicBezTo>
                  <a:cubicBezTo>
                    <a:pt x="134" y="222"/>
                    <a:pt x="34" y="722"/>
                    <a:pt x="34" y="789"/>
                  </a:cubicBezTo>
                  <a:cubicBezTo>
                    <a:pt x="0" y="889"/>
                    <a:pt x="100" y="989"/>
                    <a:pt x="200" y="1022"/>
                  </a:cubicBezTo>
                  <a:lnTo>
                    <a:pt x="234" y="1022"/>
                  </a:lnTo>
                  <a:cubicBezTo>
                    <a:pt x="334" y="1022"/>
                    <a:pt x="434" y="956"/>
                    <a:pt x="434" y="856"/>
                  </a:cubicBezTo>
                  <a:cubicBezTo>
                    <a:pt x="467" y="789"/>
                    <a:pt x="534" y="522"/>
                    <a:pt x="701" y="422"/>
                  </a:cubicBezTo>
                  <a:cubicBezTo>
                    <a:pt x="731" y="407"/>
                    <a:pt x="763" y="400"/>
                    <a:pt x="795" y="400"/>
                  </a:cubicBezTo>
                  <a:cubicBezTo>
                    <a:pt x="908" y="400"/>
                    <a:pt x="1031" y="478"/>
                    <a:pt x="1134" y="555"/>
                  </a:cubicBezTo>
                  <a:cubicBezTo>
                    <a:pt x="1170" y="579"/>
                    <a:pt x="1209" y="590"/>
                    <a:pt x="1249" y="590"/>
                  </a:cubicBezTo>
                  <a:cubicBezTo>
                    <a:pt x="1321" y="590"/>
                    <a:pt x="1391" y="553"/>
                    <a:pt x="1435" y="489"/>
                  </a:cubicBezTo>
                  <a:cubicBezTo>
                    <a:pt x="1501" y="389"/>
                    <a:pt x="1468" y="255"/>
                    <a:pt x="1368" y="189"/>
                  </a:cubicBezTo>
                  <a:cubicBezTo>
                    <a:pt x="1154" y="60"/>
                    <a:pt x="968" y="0"/>
                    <a:pt x="791"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5" name="Google Shape;65;p2"/>
            <p:cNvSpPr/>
            <p:nvPr/>
          </p:nvSpPr>
          <p:spPr>
            <a:xfrm>
              <a:off x="425014" y="4151665"/>
              <a:ext cx="23668" cy="14308"/>
            </a:xfrm>
            <a:custGeom>
              <a:avLst/>
              <a:gdLst/>
              <a:ahLst/>
              <a:cxnLst/>
              <a:rect l="l" t="t" r="r" b="b"/>
              <a:pathLst>
                <a:path w="1502" h="908" extrusionOk="0">
                  <a:moveTo>
                    <a:pt x="895" y="1"/>
                  </a:moveTo>
                  <a:cubicBezTo>
                    <a:pt x="817" y="1"/>
                    <a:pt x="750" y="16"/>
                    <a:pt x="701" y="41"/>
                  </a:cubicBezTo>
                  <a:cubicBezTo>
                    <a:pt x="301" y="141"/>
                    <a:pt x="101" y="574"/>
                    <a:pt x="68" y="608"/>
                  </a:cubicBezTo>
                  <a:cubicBezTo>
                    <a:pt x="1" y="708"/>
                    <a:pt x="68" y="841"/>
                    <a:pt x="168" y="875"/>
                  </a:cubicBezTo>
                  <a:cubicBezTo>
                    <a:pt x="201" y="908"/>
                    <a:pt x="234" y="908"/>
                    <a:pt x="268" y="908"/>
                  </a:cubicBezTo>
                  <a:cubicBezTo>
                    <a:pt x="334" y="908"/>
                    <a:pt x="401" y="875"/>
                    <a:pt x="435" y="774"/>
                  </a:cubicBezTo>
                  <a:cubicBezTo>
                    <a:pt x="468" y="708"/>
                    <a:pt x="635" y="474"/>
                    <a:pt x="801" y="441"/>
                  </a:cubicBezTo>
                  <a:cubicBezTo>
                    <a:pt x="828" y="432"/>
                    <a:pt x="858" y="428"/>
                    <a:pt x="888" y="428"/>
                  </a:cubicBezTo>
                  <a:cubicBezTo>
                    <a:pt x="973" y="428"/>
                    <a:pt x="1071" y="459"/>
                    <a:pt x="1168" y="508"/>
                  </a:cubicBezTo>
                  <a:cubicBezTo>
                    <a:pt x="1192" y="531"/>
                    <a:pt x="1224" y="542"/>
                    <a:pt x="1259" y="542"/>
                  </a:cubicBezTo>
                  <a:cubicBezTo>
                    <a:pt x="1321" y="542"/>
                    <a:pt x="1392" y="505"/>
                    <a:pt x="1435" y="441"/>
                  </a:cubicBezTo>
                  <a:cubicBezTo>
                    <a:pt x="1502" y="341"/>
                    <a:pt x="1469" y="241"/>
                    <a:pt x="1369" y="174"/>
                  </a:cubicBezTo>
                  <a:cubicBezTo>
                    <a:pt x="1199" y="47"/>
                    <a:pt x="1030" y="1"/>
                    <a:pt x="89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6" name="Google Shape;66;p2"/>
            <p:cNvSpPr/>
            <p:nvPr/>
          </p:nvSpPr>
          <p:spPr>
            <a:xfrm>
              <a:off x="593832" y="4262691"/>
              <a:ext cx="178485" cy="182078"/>
            </a:xfrm>
            <a:custGeom>
              <a:avLst/>
              <a:gdLst/>
              <a:ahLst/>
              <a:cxnLst/>
              <a:rect l="l" t="t" r="r" b="b"/>
              <a:pathLst>
                <a:path w="11327" h="11555" extrusionOk="0">
                  <a:moveTo>
                    <a:pt x="788" y="0"/>
                  </a:moveTo>
                  <a:cubicBezTo>
                    <a:pt x="0" y="0"/>
                    <a:pt x="473" y="8713"/>
                    <a:pt x="2865" y="10241"/>
                  </a:cubicBezTo>
                  <a:cubicBezTo>
                    <a:pt x="4707" y="11418"/>
                    <a:pt x="7430" y="11555"/>
                    <a:pt x="8601" y="11555"/>
                  </a:cubicBezTo>
                  <a:cubicBezTo>
                    <a:pt x="8957" y="11555"/>
                    <a:pt x="9170" y="11542"/>
                    <a:pt x="9170" y="11542"/>
                  </a:cubicBezTo>
                  <a:cubicBezTo>
                    <a:pt x="9195" y="11545"/>
                    <a:pt x="9220" y="11547"/>
                    <a:pt x="9245" y="11547"/>
                  </a:cubicBezTo>
                  <a:cubicBezTo>
                    <a:pt x="10757" y="11547"/>
                    <a:pt x="11327" y="5595"/>
                    <a:pt x="8603" y="2969"/>
                  </a:cubicBezTo>
                  <a:cubicBezTo>
                    <a:pt x="5801" y="334"/>
                    <a:pt x="1564" y="101"/>
                    <a:pt x="797" y="1"/>
                  </a:cubicBezTo>
                  <a:cubicBezTo>
                    <a:pt x="794" y="0"/>
                    <a:pt x="791" y="0"/>
                    <a:pt x="788"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7" name="Google Shape;67;p2"/>
            <p:cNvSpPr/>
            <p:nvPr/>
          </p:nvSpPr>
          <p:spPr>
            <a:xfrm>
              <a:off x="716789" y="4271579"/>
              <a:ext cx="198324" cy="183512"/>
            </a:xfrm>
            <a:custGeom>
              <a:avLst/>
              <a:gdLst/>
              <a:ahLst/>
              <a:cxnLst/>
              <a:rect l="l" t="t" r="r" b="b"/>
              <a:pathLst>
                <a:path w="12586" h="11646" extrusionOk="0">
                  <a:moveTo>
                    <a:pt x="10999" y="0"/>
                  </a:moveTo>
                  <a:cubicBezTo>
                    <a:pt x="10991" y="0"/>
                    <a:pt x="10983" y="1"/>
                    <a:pt x="10975" y="4"/>
                  </a:cubicBezTo>
                  <a:cubicBezTo>
                    <a:pt x="10474" y="170"/>
                    <a:pt x="6772" y="1004"/>
                    <a:pt x="3369" y="3173"/>
                  </a:cubicBezTo>
                  <a:cubicBezTo>
                    <a:pt x="0" y="5341"/>
                    <a:pt x="3469" y="11645"/>
                    <a:pt x="3469" y="11645"/>
                  </a:cubicBezTo>
                  <a:cubicBezTo>
                    <a:pt x="3469" y="11645"/>
                    <a:pt x="9807" y="11145"/>
                    <a:pt x="11208" y="7409"/>
                  </a:cubicBezTo>
                  <a:cubicBezTo>
                    <a:pt x="12585" y="3737"/>
                    <a:pt x="11481" y="0"/>
                    <a:pt x="10999"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8" name="Google Shape;68;p2"/>
            <p:cNvSpPr/>
            <p:nvPr/>
          </p:nvSpPr>
          <p:spPr>
            <a:xfrm>
              <a:off x="763044" y="4425645"/>
              <a:ext cx="219203" cy="131355"/>
            </a:xfrm>
            <a:custGeom>
              <a:avLst/>
              <a:gdLst/>
              <a:ahLst/>
              <a:cxnLst/>
              <a:rect l="l" t="t" r="r" b="b"/>
              <a:pathLst>
                <a:path w="13911" h="8336" extrusionOk="0">
                  <a:moveTo>
                    <a:pt x="5686" y="0"/>
                  </a:moveTo>
                  <a:cubicBezTo>
                    <a:pt x="3103" y="0"/>
                    <a:pt x="1" y="2170"/>
                    <a:pt x="1" y="2170"/>
                  </a:cubicBezTo>
                  <a:cubicBezTo>
                    <a:pt x="1" y="2170"/>
                    <a:pt x="334" y="7006"/>
                    <a:pt x="4137" y="8040"/>
                  </a:cubicBezTo>
                  <a:cubicBezTo>
                    <a:pt x="4906" y="8248"/>
                    <a:pt x="5693" y="8336"/>
                    <a:pt x="6467" y="8336"/>
                  </a:cubicBezTo>
                  <a:cubicBezTo>
                    <a:pt x="9548" y="8336"/>
                    <a:pt x="12410" y="6939"/>
                    <a:pt x="13077" y="6139"/>
                  </a:cubicBezTo>
                  <a:cubicBezTo>
                    <a:pt x="13911" y="5105"/>
                    <a:pt x="10441" y="2270"/>
                    <a:pt x="7406" y="435"/>
                  </a:cubicBezTo>
                  <a:cubicBezTo>
                    <a:pt x="6896" y="125"/>
                    <a:pt x="6306" y="0"/>
                    <a:pt x="5686"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9" name="Google Shape;69;p2"/>
            <p:cNvSpPr/>
            <p:nvPr/>
          </p:nvSpPr>
          <p:spPr>
            <a:xfrm>
              <a:off x="677358" y="4465091"/>
              <a:ext cx="151918" cy="214601"/>
            </a:xfrm>
            <a:custGeom>
              <a:avLst/>
              <a:gdLst/>
              <a:ahLst/>
              <a:cxnLst/>
              <a:rect l="l" t="t" r="r" b="b"/>
              <a:pathLst>
                <a:path w="9641" h="13619" extrusionOk="0">
                  <a:moveTo>
                    <a:pt x="5604" y="0"/>
                  </a:moveTo>
                  <a:cubicBezTo>
                    <a:pt x="5604" y="0"/>
                    <a:pt x="901" y="1068"/>
                    <a:pt x="467" y="5004"/>
                  </a:cubicBezTo>
                  <a:cubicBezTo>
                    <a:pt x="0" y="8940"/>
                    <a:pt x="2602" y="12909"/>
                    <a:pt x="3703" y="13543"/>
                  </a:cubicBezTo>
                  <a:cubicBezTo>
                    <a:pt x="3790" y="13594"/>
                    <a:pt x="3884" y="13619"/>
                    <a:pt x="3984" y="13619"/>
                  </a:cubicBezTo>
                  <a:cubicBezTo>
                    <a:pt x="5181" y="13619"/>
                    <a:pt x="7211" y="10090"/>
                    <a:pt x="8473" y="7072"/>
                  </a:cubicBezTo>
                  <a:cubicBezTo>
                    <a:pt x="9641" y="4203"/>
                    <a:pt x="5604" y="0"/>
                    <a:pt x="5604"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0" name="Google Shape;70;p2"/>
            <p:cNvSpPr/>
            <p:nvPr/>
          </p:nvSpPr>
          <p:spPr>
            <a:xfrm>
              <a:off x="529627" y="4426007"/>
              <a:ext cx="216051" cy="132221"/>
            </a:xfrm>
            <a:custGeom>
              <a:avLst/>
              <a:gdLst/>
              <a:ahLst/>
              <a:cxnLst/>
              <a:rect l="l" t="t" r="r" b="b"/>
              <a:pathLst>
                <a:path w="13711" h="8391" extrusionOk="0">
                  <a:moveTo>
                    <a:pt x="8335" y="1"/>
                  </a:moveTo>
                  <a:cubicBezTo>
                    <a:pt x="8004" y="1"/>
                    <a:pt x="7661" y="35"/>
                    <a:pt x="7306" y="112"/>
                  </a:cubicBezTo>
                  <a:cubicBezTo>
                    <a:pt x="3437" y="979"/>
                    <a:pt x="535" y="4682"/>
                    <a:pt x="268" y="5949"/>
                  </a:cubicBezTo>
                  <a:cubicBezTo>
                    <a:pt x="1" y="7217"/>
                    <a:pt x="4404" y="8151"/>
                    <a:pt x="7907" y="8384"/>
                  </a:cubicBezTo>
                  <a:cubicBezTo>
                    <a:pt x="7966" y="8388"/>
                    <a:pt x="8024" y="8390"/>
                    <a:pt x="8083" y="8390"/>
                  </a:cubicBezTo>
                  <a:cubicBezTo>
                    <a:pt x="11110" y="8390"/>
                    <a:pt x="13711" y="3414"/>
                    <a:pt x="13711" y="3414"/>
                  </a:cubicBezTo>
                  <a:cubicBezTo>
                    <a:pt x="13711" y="3414"/>
                    <a:pt x="11619" y="1"/>
                    <a:pt x="8335"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1" name="Google Shape;71;p2"/>
            <p:cNvSpPr/>
            <p:nvPr/>
          </p:nvSpPr>
          <p:spPr>
            <a:xfrm>
              <a:off x="636871" y="4417639"/>
              <a:ext cx="70988" cy="22754"/>
            </a:xfrm>
            <a:custGeom>
              <a:avLst/>
              <a:gdLst/>
              <a:ahLst/>
              <a:cxnLst/>
              <a:rect l="l" t="t" r="r" b="b"/>
              <a:pathLst>
                <a:path w="4505" h="1444" extrusionOk="0">
                  <a:moveTo>
                    <a:pt x="230" y="1"/>
                  </a:moveTo>
                  <a:cubicBezTo>
                    <a:pt x="176" y="1"/>
                    <a:pt x="118" y="26"/>
                    <a:pt x="68" y="76"/>
                  </a:cubicBezTo>
                  <a:cubicBezTo>
                    <a:pt x="1" y="142"/>
                    <a:pt x="1" y="276"/>
                    <a:pt x="68" y="343"/>
                  </a:cubicBezTo>
                  <a:cubicBezTo>
                    <a:pt x="134" y="409"/>
                    <a:pt x="1135" y="1443"/>
                    <a:pt x="3303" y="1443"/>
                  </a:cubicBezTo>
                  <a:cubicBezTo>
                    <a:pt x="3603" y="1443"/>
                    <a:pt x="3937" y="1410"/>
                    <a:pt x="4304" y="1377"/>
                  </a:cubicBezTo>
                  <a:cubicBezTo>
                    <a:pt x="4437" y="1343"/>
                    <a:pt x="4504" y="1243"/>
                    <a:pt x="4504" y="1110"/>
                  </a:cubicBezTo>
                  <a:cubicBezTo>
                    <a:pt x="4471" y="1010"/>
                    <a:pt x="4371" y="943"/>
                    <a:pt x="4271" y="943"/>
                  </a:cubicBezTo>
                  <a:cubicBezTo>
                    <a:pt x="3925" y="990"/>
                    <a:pt x="3604" y="1011"/>
                    <a:pt x="3308" y="1011"/>
                  </a:cubicBezTo>
                  <a:cubicBezTo>
                    <a:pt x="1311" y="1011"/>
                    <a:pt x="397" y="76"/>
                    <a:pt x="368" y="76"/>
                  </a:cubicBezTo>
                  <a:cubicBezTo>
                    <a:pt x="334" y="26"/>
                    <a:pt x="284" y="1"/>
                    <a:pt x="23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2" name="Google Shape;72;p2"/>
            <p:cNvSpPr/>
            <p:nvPr/>
          </p:nvSpPr>
          <p:spPr>
            <a:xfrm>
              <a:off x="784067" y="4421295"/>
              <a:ext cx="78866" cy="24881"/>
            </a:xfrm>
            <a:custGeom>
              <a:avLst/>
              <a:gdLst/>
              <a:ahLst/>
              <a:cxnLst/>
              <a:rect l="l" t="t" r="r" b="b"/>
              <a:pathLst>
                <a:path w="5005" h="1579" extrusionOk="0">
                  <a:moveTo>
                    <a:pt x="3749" y="1"/>
                  </a:moveTo>
                  <a:cubicBezTo>
                    <a:pt x="2554" y="1"/>
                    <a:pt x="695" y="181"/>
                    <a:pt x="68" y="1278"/>
                  </a:cubicBezTo>
                  <a:cubicBezTo>
                    <a:pt x="1" y="1378"/>
                    <a:pt x="34" y="1478"/>
                    <a:pt x="134" y="1545"/>
                  </a:cubicBezTo>
                  <a:cubicBezTo>
                    <a:pt x="168" y="1578"/>
                    <a:pt x="201" y="1578"/>
                    <a:pt x="234" y="1578"/>
                  </a:cubicBezTo>
                  <a:cubicBezTo>
                    <a:pt x="301" y="1578"/>
                    <a:pt x="368" y="1545"/>
                    <a:pt x="401" y="1478"/>
                  </a:cubicBezTo>
                  <a:cubicBezTo>
                    <a:pt x="911" y="587"/>
                    <a:pt x="2528" y="425"/>
                    <a:pt x="3645" y="425"/>
                  </a:cubicBezTo>
                  <a:cubicBezTo>
                    <a:pt x="4284" y="425"/>
                    <a:pt x="4759" y="477"/>
                    <a:pt x="4771" y="477"/>
                  </a:cubicBezTo>
                  <a:cubicBezTo>
                    <a:pt x="4871" y="477"/>
                    <a:pt x="5004" y="411"/>
                    <a:pt x="5004" y="277"/>
                  </a:cubicBezTo>
                  <a:cubicBezTo>
                    <a:pt x="5004" y="177"/>
                    <a:pt x="4938" y="77"/>
                    <a:pt x="4804" y="44"/>
                  </a:cubicBezTo>
                  <a:cubicBezTo>
                    <a:pt x="4760" y="44"/>
                    <a:pt x="4334" y="1"/>
                    <a:pt x="3749"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3" name="Google Shape;73;p2"/>
            <p:cNvSpPr/>
            <p:nvPr/>
          </p:nvSpPr>
          <p:spPr>
            <a:xfrm>
              <a:off x="745172" y="4335973"/>
              <a:ext cx="29971" cy="74438"/>
            </a:xfrm>
            <a:custGeom>
              <a:avLst/>
              <a:gdLst/>
              <a:ahLst/>
              <a:cxnLst/>
              <a:rect l="l" t="t" r="r" b="b"/>
              <a:pathLst>
                <a:path w="1902" h="4724" extrusionOk="0">
                  <a:moveTo>
                    <a:pt x="252" y="1"/>
                  </a:moveTo>
                  <a:cubicBezTo>
                    <a:pt x="212" y="1"/>
                    <a:pt x="170" y="8"/>
                    <a:pt x="134" y="21"/>
                  </a:cubicBezTo>
                  <a:cubicBezTo>
                    <a:pt x="34" y="87"/>
                    <a:pt x="0" y="221"/>
                    <a:pt x="67" y="321"/>
                  </a:cubicBezTo>
                  <a:cubicBezTo>
                    <a:pt x="67" y="354"/>
                    <a:pt x="1401" y="2556"/>
                    <a:pt x="100" y="4390"/>
                  </a:cubicBezTo>
                  <a:cubicBezTo>
                    <a:pt x="34" y="4490"/>
                    <a:pt x="67" y="4591"/>
                    <a:pt x="134" y="4657"/>
                  </a:cubicBezTo>
                  <a:cubicBezTo>
                    <a:pt x="167" y="4691"/>
                    <a:pt x="234" y="4724"/>
                    <a:pt x="267" y="4724"/>
                  </a:cubicBezTo>
                  <a:cubicBezTo>
                    <a:pt x="334" y="4724"/>
                    <a:pt x="401" y="4691"/>
                    <a:pt x="434" y="4624"/>
                  </a:cubicBezTo>
                  <a:cubicBezTo>
                    <a:pt x="1902" y="2556"/>
                    <a:pt x="467" y="187"/>
                    <a:pt x="434" y="87"/>
                  </a:cubicBezTo>
                  <a:cubicBezTo>
                    <a:pt x="392" y="24"/>
                    <a:pt x="323" y="1"/>
                    <a:pt x="25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4" name="Google Shape;74;p2"/>
            <p:cNvSpPr/>
            <p:nvPr/>
          </p:nvSpPr>
          <p:spPr>
            <a:xfrm>
              <a:off x="697861" y="4372141"/>
              <a:ext cx="34698" cy="45114"/>
            </a:xfrm>
            <a:custGeom>
              <a:avLst/>
              <a:gdLst/>
              <a:ahLst/>
              <a:cxnLst/>
              <a:rect l="l" t="t" r="r" b="b"/>
              <a:pathLst>
                <a:path w="2202" h="2863" extrusionOk="0">
                  <a:moveTo>
                    <a:pt x="223" y="0"/>
                  </a:moveTo>
                  <a:cubicBezTo>
                    <a:pt x="192" y="0"/>
                    <a:pt x="162" y="9"/>
                    <a:pt x="134" y="27"/>
                  </a:cubicBezTo>
                  <a:cubicBezTo>
                    <a:pt x="34" y="94"/>
                    <a:pt x="0" y="194"/>
                    <a:pt x="67" y="294"/>
                  </a:cubicBezTo>
                  <a:cubicBezTo>
                    <a:pt x="100" y="394"/>
                    <a:pt x="1068" y="2229"/>
                    <a:pt x="1835" y="2829"/>
                  </a:cubicBezTo>
                  <a:cubicBezTo>
                    <a:pt x="1868" y="2863"/>
                    <a:pt x="1935" y="2863"/>
                    <a:pt x="1968" y="2863"/>
                  </a:cubicBezTo>
                  <a:cubicBezTo>
                    <a:pt x="2035" y="2863"/>
                    <a:pt x="2102" y="2863"/>
                    <a:pt x="2135" y="2796"/>
                  </a:cubicBezTo>
                  <a:cubicBezTo>
                    <a:pt x="2202" y="2696"/>
                    <a:pt x="2202" y="2562"/>
                    <a:pt x="2102" y="2496"/>
                  </a:cubicBezTo>
                  <a:cubicBezTo>
                    <a:pt x="1368" y="1962"/>
                    <a:pt x="434" y="127"/>
                    <a:pt x="434" y="127"/>
                  </a:cubicBezTo>
                  <a:cubicBezTo>
                    <a:pt x="386" y="55"/>
                    <a:pt x="303" y="0"/>
                    <a:pt x="223"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5" name="Google Shape;75;p2"/>
            <p:cNvSpPr/>
            <p:nvPr/>
          </p:nvSpPr>
          <p:spPr>
            <a:xfrm>
              <a:off x="766731" y="4377294"/>
              <a:ext cx="31547" cy="42593"/>
            </a:xfrm>
            <a:custGeom>
              <a:avLst/>
              <a:gdLst/>
              <a:ahLst/>
              <a:cxnLst/>
              <a:rect l="l" t="t" r="r" b="b"/>
              <a:pathLst>
                <a:path w="2002" h="2703" extrusionOk="0">
                  <a:moveTo>
                    <a:pt x="1735" y="0"/>
                  </a:moveTo>
                  <a:cubicBezTo>
                    <a:pt x="1601" y="0"/>
                    <a:pt x="1534" y="101"/>
                    <a:pt x="1534" y="234"/>
                  </a:cubicBezTo>
                  <a:cubicBezTo>
                    <a:pt x="1534" y="234"/>
                    <a:pt x="1601" y="1268"/>
                    <a:pt x="133" y="2302"/>
                  </a:cubicBezTo>
                  <a:cubicBezTo>
                    <a:pt x="33" y="2369"/>
                    <a:pt x="0" y="2502"/>
                    <a:pt x="67" y="2602"/>
                  </a:cubicBezTo>
                  <a:cubicBezTo>
                    <a:pt x="133" y="2669"/>
                    <a:pt x="200" y="2702"/>
                    <a:pt x="234" y="2702"/>
                  </a:cubicBezTo>
                  <a:cubicBezTo>
                    <a:pt x="300" y="2702"/>
                    <a:pt x="334" y="2669"/>
                    <a:pt x="367" y="2636"/>
                  </a:cubicBezTo>
                  <a:cubicBezTo>
                    <a:pt x="2001" y="1502"/>
                    <a:pt x="1968" y="267"/>
                    <a:pt x="1968" y="201"/>
                  </a:cubicBezTo>
                  <a:cubicBezTo>
                    <a:pt x="1935" y="101"/>
                    <a:pt x="1868" y="0"/>
                    <a:pt x="173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6" name="Google Shape;76;p2"/>
            <p:cNvSpPr/>
            <p:nvPr/>
          </p:nvSpPr>
          <p:spPr>
            <a:xfrm>
              <a:off x="692409" y="4401202"/>
              <a:ext cx="121632" cy="85941"/>
            </a:xfrm>
            <a:custGeom>
              <a:avLst/>
              <a:gdLst/>
              <a:ahLst/>
              <a:cxnLst/>
              <a:rect l="l" t="t" r="r" b="b"/>
              <a:pathLst>
                <a:path w="7719" h="5454" extrusionOk="0">
                  <a:moveTo>
                    <a:pt x="3504" y="1"/>
                  </a:moveTo>
                  <a:cubicBezTo>
                    <a:pt x="1900" y="1"/>
                    <a:pt x="847" y="1986"/>
                    <a:pt x="847" y="1986"/>
                  </a:cubicBezTo>
                  <a:cubicBezTo>
                    <a:pt x="1" y="3678"/>
                    <a:pt x="1271" y="5453"/>
                    <a:pt x="3245" y="5453"/>
                  </a:cubicBezTo>
                  <a:cubicBezTo>
                    <a:pt x="3762" y="5453"/>
                    <a:pt x="4328" y="5332"/>
                    <a:pt x="4916" y="5055"/>
                  </a:cubicBezTo>
                  <a:cubicBezTo>
                    <a:pt x="7718" y="3687"/>
                    <a:pt x="6417" y="1052"/>
                    <a:pt x="4349" y="185"/>
                  </a:cubicBezTo>
                  <a:cubicBezTo>
                    <a:pt x="4054" y="56"/>
                    <a:pt x="3771" y="1"/>
                    <a:pt x="3504"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7" name="Google Shape;77;p2"/>
            <p:cNvSpPr/>
            <p:nvPr/>
          </p:nvSpPr>
          <p:spPr>
            <a:xfrm>
              <a:off x="735700" y="4413431"/>
              <a:ext cx="17901" cy="22754"/>
            </a:xfrm>
            <a:custGeom>
              <a:avLst/>
              <a:gdLst/>
              <a:ahLst/>
              <a:cxnLst/>
              <a:rect l="l" t="t" r="r" b="b"/>
              <a:pathLst>
                <a:path w="1136" h="1444" extrusionOk="0">
                  <a:moveTo>
                    <a:pt x="936" y="0"/>
                  </a:moveTo>
                  <a:cubicBezTo>
                    <a:pt x="915" y="0"/>
                    <a:pt x="892" y="3"/>
                    <a:pt x="868" y="9"/>
                  </a:cubicBezTo>
                  <a:cubicBezTo>
                    <a:pt x="501" y="76"/>
                    <a:pt x="268" y="243"/>
                    <a:pt x="168" y="476"/>
                  </a:cubicBezTo>
                  <a:cubicBezTo>
                    <a:pt x="1" y="876"/>
                    <a:pt x="301" y="1310"/>
                    <a:pt x="335" y="1343"/>
                  </a:cubicBezTo>
                  <a:cubicBezTo>
                    <a:pt x="368" y="1410"/>
                    <a:pt x="435" y="1443"/>
                    <a:pt x="501" y="1443"/>
                  </a:cubicBezTo>
                  <a:cubicBezTo>
                    <a:pt x="535" y="1443"/>
                    <a:pt x="568" y="1410"/>
                    <a:pt x="601" y="1410"/>
                  </a:cubicBezTo>
                  <a:cubicBezTo>
                    <a:pt x="701" y="1343"/>
                    <a:pt x="735" y="1210"/>
                    <a:pt x="668" y="1110"/>
                  </a:cubicBezTo>
                  <a:cubicBezTo>
                    <a:pt x="635" y="1043"/>
                    <a:pt x="501" y="810"/>
                    <a:pt x="568" y="643"/>
                  </a:cubicBezTo>
                  <a:cubicBezTo>
                    <a:pt x="601" y="509"/>
                    <a:pt x="802" y="443"/>
                    <a:pt x="968" y="409"/>
                  </a:cubicBezTo>
                  <a:cubicBezTo>
                    <a:pt x="1068" y="376"/>
                    <a:pt x="1135" y="276"/>
                    <a:pt x="1135" y="143"/>
                  </a:cubicBezTo>
                  <a:cubicBezTo>
                    <a:pt x="1108" y="60"/>
                    <a:pt x="1035" y="0"/>
                    <a:pt x="936"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8" name="Google Shape;78;p2"/>
            <p:cNvSpPr/>
            <p:nvPr/>
          </p:nvSpPr>
          <p:spPr>
            <a:xfrm>
              <a:off x="753052" y="4421342"/>
              <a:ext cx="18421" cy="22722"/>
            </a:xfrm>
            <a:custGeom>
              <a:avLst/>
              <a:gdLst/>
              <a:ahLst/>
              <a:cxnLst/>
              <a:rect l="l" t="t" r="r" b="b"/>
              <a:pathLst>
                <a:path w="1169" h="1442" extrusionOk="0">
                  <a:moveTo>
                    <a:pt x="941" y="1"/>
                  </a:moveTo>
                  <a:cubicBezTo>
                    <a:pt x="928" y="1"/>
                    <a:pt x="915" y="3"/>
                    <a:pt x="901" y="7"/>
                  </a:cubicBezTo>
                  <a:cubicBezTo>
                    <a:pt x="501" y="74"/>
                    <a:pt x="268" y="241"/>
                    <a:pt x="168" y="508"/>
                  </a:cubicBezTo>
                  <a:cubicBezTo>
                    <a:pt x="1" y="908"/>
                    <a:pt x="301" y="1308"/>
                    <a:pt x="334" y="1375"/>
                  </a:cubicBezTo>
                  <a:cubicBezTo>
                    <a:pt x="368" y="1408"/>
                    <a:pt x="434" y="1442"/>
                    <a:pt x="501" y="1442"/>
                  </a:cubicBezTo>
                  <a:cubicBezTo>
                    <a:pt x="534" y="1442"/>
                    <a:pt x="601" y="1442"/>
                    <a:pt x="635" y="1408"/>
                  </a:cubicBezTo>
                  <a:cubicBezTo>
                    <a:pt x="701" y="1342"/>
                    <a:pt x="735" y="1208"/>
                    <a:pt x="668" y="1108"/>
                  </a:cubicBezTo>
                  <a:cubicBezTo>
                    <a:pt x="635" y="1075"/>
                    <a:pt x="501" y="808"/>
                    <a:pt x="568" y="641"/>
                  </a:cubicBezTo>
                  <a:cubicBezTo>
                    <a:pt x="601" y="508"/>
                    <a:pt x="801" y="441"/>
                    <a:pt x="968" y="408"/>
                  </a:cubicBezTo>
                  <a:cubicBezTo>
                    <a:pt x="1068" y="408"/>
                    <a:pt x="1168" y="274"/>
                    <a:pt x="1135" y="174"/>
                  </a:cubicBezTo>
                  <a:cubicBezTo>
                    <a:pt x="1106" y="88"/>
                    <a:pt x="1027" y="1"/>
                    <a:pt x="94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nvGrpSpPr>
            <p:cNvPr id="79" name="Google Shape;79;p2"/>
            <p:cNvGrpSpPr/>
            <p:nvPr/>
          </p:nvGrpSpPr>
          <p:grpSpPr>
            <a:xfrm rot="2528074">
              <a:off x="50879" y="3373663"/>
              <a:ext cx="406480" cy="452516"/>
              <a:chOff x="28413" y="4563494"/>
              <a:chExt cx="406465" cy="452499"/>
            </a:xfrm>
          </p:grpSpPr>
          <p:sp>
            <p:nvSpPr>
              <p:cNvPr id="80" name="Google Shape;80;p2"/>
              <p:cNvSpPr/>
              <p:nvPr/>
            </p:nvSpPr>
            <p:spPr>
              <a:xfrm>
                <a:off x="28413" y="4603807"/>
                <a:ext cx="96121" cy="84744"/>
              </a:xfrm>
              <a:custGeom>
                <a:avLst/>
                <a:gdLst/>
                <a:ahLst/>
                <a:cxnLst/>
                <a:rect l="l" t="t" r="r" b="b"/>
                <a:pathLst>
                  <a:path w="6100" h="5378" extrusionOk="0">
                    <a:moveTo>
                      <a:pt x="1824" y="0"/>
                    </a:moveTo>
                    <a:cubicBezTo>
                      <a:pt x="1226" y="0"/>
                      <a:pt x="680" y="338"/>
                      <a:pt x="375" y="1339"/>
                    </a:cubicBezTo>
                    <a:cubicBezTo>
                      <a:pt x="1" y="2588"/>
                      <a:pt x="1928" y="3163"/>
                      <a:pt x="2961" y="3163"/>
                    </a:cubicBezTo>
                    <a:cubicBezTo>
                      <a:pt x="2971" y="3163"/>
                      <a:pt x="2980" y="3163"/>
                      <a:pt x="2990" y="3163"/>
                    </a:cubicBezTo>
                    <a:lnTo>
                      <a:pt x="2990" y="3163"/>
                    </a:lnTo>
                    <a:cubicBezTo>
                      <a:pt x="2604" y="3535"/>
                      <a:pt x="2250" y="4215"/>
                      <a:pt x="2710" y="5008"/>
                    </a:cubicBezTo>
                    <a:cubicBezTo>
                      <a:pt x="2860" y="5265"/>
                      <a:pt x="3076" y="5378"/>
                      <a:pt x="3319" y="5378"/>
                    </a:cubicBezTo>
                    <a:cubicBezTo>
                      <a:pt x="4430" y="5378"/>
                      <a:pt x="6099" y="3026"/>
                      <a:pt x="4512" y="1439"/>
                    </a:cubicBezTo>
                    <a:cubicBezTo>
                      <a:pt x="4512" y="1439"/>
                      <a:pt x="3058" y="0"/>
                      <a:pt x="1824" y="0"/>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1" name="Google Shape;81;p2"/>
              <p:cNvSpPr/>
              <p:nvPr/>
            </p:nvSpPr>
            <p:spPr>
              <a:xfrm>
                <a:off x="101790" y="4568237"/>
                <a:ext cx="69601" cy="87297"/>
              </a:xfrm>
              <a:custGeom>
                <a:avLst/>
                <a:gdLst/>
                <a:ahLst/>
                <a:cxnLst/>
                <a:rect l="l" t="t" r="r" b="b"/>
                <a:pathLst>
                  <a:path w="4417" h="5540" extrusionOk="0">
                    <a:moveTo>
                      <a:pt x="1931" y="0"/>
                    </a:moveTo>
                    <a:cubicBezTo>
                      <a:pt x="0" y="0"/>
                      <a:pt x="256" y="3429"/>
                      <a:pt x="256" y="3429"/>
                    </a:cubicBezTo>
                    <a:cubicBezTo>
                      <a:pt x="383" y="4921"/>
                      <a:pt x="1701" y="5539"/>
                      <a:pt x="2781" y="5539"/>
                    </a:cubicBezTo>
                    <a:cubicBezTo>
                      <a:pt x="3681" y="5539"/>
                      <a:pt x="4417" y="5109"/>
                      <a:pt x="4159" y="4396"/>
                    </a:cubicBezTo>
                    <a:cubicBezTo>
                      <a:pt x="3880" y="3610"/>
                      <a:pt x="3256" y="3387"/>
                      <a:pt x="2748" y="3387"/>
                    </a:cubicBezTo>
                    <a:cubicBezTo>
                      <a:pt x="2689" y="3387"/>
                      <a:pt x="2632" y="3390"/>
                      <a:pt x="2577" y="3396"/>
                    </a:cubicBezTo>
                    <a:lnTo>
                      <a:pt x="2577" y="3396"/>
                    </a:lnTo>
                    <a:cubicBezTo>
                      <a:pt x="3242" y="2617"/>
                      <a:pt x="4075" y="756"/>
                      <a:pt x="2891" y="227"/>
                    </a:cubicBezTo>
                    <a:cubicBezTo>
                      <a:pt x="2523" y="69"/>
                      <a:pt x="2205" y="0"/>
                      <a:pt x="1931" y="0"/>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2" name="Google Shape;82;p2"/>
              <p:cNvSpPr/>
              <p:nvPr/>
            </p:nvSpPr>
            <p:spPr>
              <a:xfrm>
                <a:off x="86361" y="4563494"/>
                <a:ext cx="25244" cy="51417"/>
              </a:xfrm>
              <a:custGeom>
                <a:avLst/>
                <a:gdLst/>
                <a:ahLst/>
                <a:cxnLst/>
                <a:rect l="l" t="t" r="r" b="b"/>
                <a:pathLst>
                  <a:path w="1602" h="3263" extrusionOk="0">
                    <a:moveTo>
                      <a:pt x="1357" y="0"/>
                    </a:moveTo>
                    <a:cubicBezTo>
                      <a:pt x="1327" y="0"/>
                      <a:pt x="1296" y="9"/>
                      <a:pt x="1268" y="27"/>
                    </a:cubicBezTo>
                    <a:cubicBezTo>
                      <a:pt x="735" y="294"/>
                      <a:pt x="401" y="694"/>
                      <a:pt x="268" y="1161"/>
                    </a:cubicBezTo>
                    <a:cubicBezTo>
                      <a:pt x="1" y="2129"/>
                      <a:pt x="601" y="3130"/>
                      <a:pt x="601" y="3163"/>
                    </a:cubicBezTo>
                    <a:cubicBezTo>
                      <a:pt x="668" y="3230"/>
                      <a:pt x="735" y="3263"/>
                      <a:pt x="801" y="3263"/>
                    </a:cubicBezTo>
                    <a:lnTo>
                      <a:pt x="901" y="3263"/>
                    </a:lnTo>
                    <a:cubicBezTo>
                      <a:pt x="1001" y="3196"/>
                      <a:pt x="1035" y="3063"/>
                      <a:pt x="968" y="2963"/>
                    </a:cubicBezTo>
                    <a:cubicBezTo>
                      <a:pt x="968" y="2963"/>
                      <a:pt x="468" y="2062"/>
                      <a:pt x="668" y="1295"/>
                    </a:cubicBezTo>
                    <a:cubicBezTo>
                      <a:pt x="768" y="895"/>
                      <a:pt x="1035" y="594"/>
                      <a:pt x="1468" y="394"/>
                    </a:cubicBezTo>
                    <a:cubicBezTo>
                      <a:pt x="1569" y="327"/>
                      <a:pt x="1602" y="227"/>
                      <a:pt x="1535" y="127"/>
                    </a:cubicBezTo>
                    <a:cubicBezTo>
                      <a:pt x="1511" y="55"/>
                      <a:pt x="1435" y="0"/>
                      <a:pt x="135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3" name="Google Shape;83;p2"/>
              <p:cNvSpPr/>
              <p:nvPr/>
            </p:nvSpPr>
            <p:spPr>
              <a:xfrm>
                <a:off x="49562" y="4585163"/>
                <a:ext cx="46800" cy="32917"/>
              </a:xfrm>
              <a:custGeom>
                <a:avLst/>
                <a:gdLst/>
                <a:ahLst/>
                <a:cxnLst/>
                <a:rect l="l" t="t" r="r" b="b"/>
                <a:pathLst>
                  <a:path w="2970" h="2089" extrusionOk="0">
                    <a:moveTo>
                      <a:pt x="997" y="1"/>
                    </a:moveTo>
                    <a:cubicBezTo>
                      <a:pt x="487" y="1"/>
                      <a:pt x="128" y="293"/>
                      <a:pt x="101" y="320"/>
                    </a:cubicBezTo>
                    <a:cubicBezTo>
                      <a:pt x="1" y="387"/>
                      <a:pt x="1" y="520"/>
                      <a:pt x="67" y="620"/>
                    </a:cubicBezTo>
                    <a:cubicBezTo>
                      <a:pt x="109" y="662"/>
                      <a:pt x="175" y="690"/>
                      <a:pt x="244" y="690"/>
                    </a:cubicBezTo>
                    <a:cubicBezTo>
                      <a:pt x="286" y="690"/>
                      <a:pt x="329" y="679"/>
                      <a:pt x="368" y="654"/>
                    </a:cubicBezTo>
                    <a:cubicBezTo>
                      <a:pt x="368" y="626"/>
                      <a:pt x="637" y="420"/>
                      <a:pt x="1010" y="420"/>
                    </a:cubicBezTo>
                    <a:cubicBezTo>
                      <a:pt x="1091" y="420"/>
                      <a:pt x="1178" y="430"/>
                      <a:pt x="1268" y="454"/>
                    </a:cubicBezTo>
                    <a:cubicBezTo>
                      <a:pt x="1735" y="554"/>
                      <a:pt x="2202" y="1087"/>
                      <a:pt x="2536" y="1955"/>
                    </a:cubicBezTo>
                    <a:cubicBezTo>
                      <a:pt x="2569" y="2021"/>
                      <a:pt x="2669" y="2088"/>
                      <a:pt x="2736" y="2088"/>
                    </a:cubicBezTo>
                    <a:cubicBezTo>
                      <a:pt x="2769" y="2088"/>
                      <a:pt x="2803" y="2055"/>
                      <a:pt x="2803" y="2055"/>
                    </a:cubicBezTo>
                    <a:cubicBezTo>
                      <a:pt x="2936" y="2021"/>
                      <a:pt x="2970" y="1888"/>
                      <a:pt x="2936" y="1788"/>
                    </a:cubicBezTo>
                    <a:cubicBezTo>
                      <a:pt x="2536" y="787"/>
                      <a:pt x="2002" y="187"/>
                      <a:pt x="1368" y="53"/>
                    </a:cubicBezTo>
                    <a:cubicBezTo>
                      <a:pt x="1238" y="16"/>
                      <a:pt x="1113" y="1"/>
                      <a:pt x="99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4" name="Google Shape;84;p2"/>
              <p:cNvSpPr/>
              <p:nvPr/>
            </p:nvSpPr>
            <p:spPr>
              <a:xfrm>
                <a:off x="68490" y="4626185"/>
                <a:ext cx="36810" cy="47083"/>
              </a:xfrm>
              <a:custGeom>
                <a:avLst/>
                <a:gdLst/>
                <a:ahLst/>
                <a:cxnLst/>
                <a:rect l="l" t="t" r="r" b="b"/>
                <a:pathLst>
                  <a:path w="2336" h="2988" extrusionOk="0">
                    <a:moveTo>
                      <a:pt x="757" y="1"/>
                    </a:moveTo>
                    <a:cubicBezTo>
                      <a:pt x="486" y="1"/>
                      <a:pt x="239" y="47"/>
                      <a:pt x="101" y="186"/>
                    </a:cubicBezTo>
                    <a:cubicBezTo>
                      <a:pt x="34" y="252"/>
                      <a:pt x="1" y="352"/>
                      <a:pt x="34" y="452"/>
                    </a:cubicBezTo>
                    <a:cubicBezTo>
                      <a:pt x="67" y="786"/>
                      <a:pt x="668" y="1153"/>
                      <a:pt x="1101" y="1386"/>
                    </a:cubicBezTo>
                    <a:cubicBezTo>
                      <a:pt x="868" y="1853"/>
                      <a:pt x="568" y="2521"/>
                      <a:pt x="768" y="2854"/>
                    </a:cubicBezTo>
                    <a:cubicBezTo>
                      <a:pt x="801" y="2888"/>
                      <a:pt x="901" y="2988"/>
                      <a:pt x="1068" y="2988"/>
                    </a:cubicBezTo>
                    <a:lnTo>
                      <a:pt x="1101" y="2988"/>
                    </a:lnTo>
                    <a:cubicBezTo>
                      <a:pt x="1802" y="2954"/>
                      <a:pt x="2236" y="2054"/>
                      <a:pt x="2302" y="1954"/>
                    </a:cubicBezTo>
                    <a:cubicBezTo>
                      <a:pt x="2336" y="1853"/>
                      <a:pt x="2302" y="1720"/>
                      <a:pt x="2202" y="1687"/>
                    </a:cubicBezTo>
                    <a:cubicBezTo>
                      <a:pt x="2174" y="1668"/>
                      <a:pt x="2144" y="1660"/>
                      <a:pt x="2113" y="1660"/>
                    </a:cubicBezTo>
                    <a:cubicBezTo>
                      <a:pt x="2035" y="1660"/>
                      <a:pt x="1959" y="1715"/>
                      <a:pt x="1935" y="1787"/>
                    </a:cubicBezTo>
                    <a:cubicBezTo>
                      <a:pt x="1835" y="1987"/>
                      <a:pt x="1468" y="2521"/>
                      <a:pt x="1101" y="2587"/>
                    </a:cubicBezTo>
                    <a:cubicBezTo>
                      <a:pt x="1101" y="2387"/>
                      <a:pt x="1302" y="1853"/>
                      <a:pt x="1568" y="1386"/>
                    </a:cubicBezTo>
                    <a:cubicBezTo>
                      <a:pt x="1602" y="1353"/>
                      <a:pt x="1602" y="1286"/>
                      <a:pt x="1602" y="1220"/>
                    </a:cubicBezTo>
                    <a:cubicBezTo>
                      <a:pt x="1568" y="1186"/>
                      <a:pt x="1535" y="1120"/>
                      <a:pt x="1468" y="1086"/>
                    </a:cubicBezTo>
                    <a:cubicBezTo>
                      <a:pt x="1035" y="886"/>
                      <a:pt x="601" y="586"/>
                      <a:pt x="468" y="452"/>
                    </a:cubicBezTo>
                    <a:cubicBezTo>
                      <a:pt x="521" y="435"/>
                      <a:pt x="599" y="426"/>
                      <a:pt x="693" y="426"/>
                    </a:cubicBezTo>
                    <a:cubicBezTo>
                      <a:pt x="951" y="426"/>
                      <a:pt x="1336" y="488"/>
                      <a:pt x="1702" y="586"/>
                    </a:cubicBezTo>
                    <a:cubicBezTo>
                      <a:pt x="1802" y="586"/>
                      <a:pt x="1935" y="519"/>
                      <a:pt x="1935" y="419"/>
                    </a:cubicBezTo>
                    <a:cubicBezTo>
                      <a:pt x="1969" y="319"/>
                      <a:pt x="1902" y="186"/>
                      <a:pt x="1802" y="152"/>
                    </a:cubicBezTo>
                    <a:cubicBezTo>
                      <a:pt x="1568" y="94"/>
                      <a:pt x="1139" y="1"/>
                      <a:pt x="75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5" name="Google Shape;85;p2"/>
              <p:cNvSpPr/>
              <p:nvPr/>
            </p:nvSpPr>
            <p:spPr>
              <a:xfrm>
                <a:off x="105809" y="4593531"/>
                <a:ext cx="41553" cy="53985"/>
              </a:xfrm>
              <a:custGeom>
                <a:avLst/>
                <a:gdLst/>
                <a:ahLst/>
                <a:cxnLst/>
                <a:rect l="l" t="t" r="r" b="b"/>
                <a:pathLst>
                  <a:path w="2637" h="3426" extrusionOk="0">
                    <a:moveTo>
                      <a:pt x="1326" y="1"/>
                    </a:moveTo>
                    <a:cubicBezTo>
                      <a:pt x="1285" y="1"/>
                      <a:pt x="1243" y="9"/>
                      <a:pt x="1202" y="23"/>
                    </a:cubicBezTo>
                    <a:cubicBezTo>
                      <a:pt x="768" y="156"/>
                      <a:pt x="234" y="1190"/>
                      <a:pt x="68" y="1490"/>
                    </a:cubicBezTo>
                    <a:cubicBezTo>
                      <a:pt x="1" y="1590"/>
                      <a:pt x="68" y="1724"/>
                      <a:pt x="168" y="1791"/>
                    </a:cubicBezTo>
                    <a:cubicBezTo>
                      <a:pt x="193" y="1799"/>
                      <a:pt x="220" y="1803"/>
                      <a:pt x="247" y="1803"/>
                    </a:cubicBezTo>
                    <a:cubicBezTo>
                      <a:pt x="328" y="1803"/>
                      <a:pt x="410" y="1766"/>
                      <a:pt x="435" y="1691"/>
                    </a:cubicBezTo>
                    <a:cubicBezTo>
                      <a:pt x="735" y="1090"/>
                      <a:pt x="1102" y="556"/>
                      <a:pt x="1269" y="423"/>
                    </a:cubicBezTo>
                    <a:lnTo>
                      <a:pt x="1269" y="423"/>
                    </a:lnTo>
                    <a:cubicBezTo>
                      <a:pt x="1335" y="656"/>
                      <a:pt x="1235" y="1424"/>
                      <a:pt x="1002" y="2191"/>
                    </a:cubicBezTo>
                    <a:cubicBezTo>
                      <a:pt x="968" y="2291"/>
                      <a:pt x="1035" y="2391"/>
                      <a:pt x="1135" y="2424"/>
                    </a:cubicBezTo>
                    <a:cubicBezTo>
                      <a:pt x="1469" y="2591"/>
                      <a:pt x="1836" y="2791"/>
                      <a:pt x="2069" y="2925"/>
                    </a:cubicBezTo>
                    <a:cubicBezTo>
                      <a:pt x="1769" y="2958"/>
                      <a:pt x="1335" y="2991"/>
                      <a:pt x="935" y="2991"/>
                    </a:cubicBezTo>
                    <a:cubicBezTo>
                      <a:pt x="802" y="2991"/>
                      <a:pt x="701" y="3092"/>
                      <a:pt x="701" y="3192"/>
                    </a:cubicBezTo>
                    <a:cubicBezTo>
                      <a:pt x="701" y="3325"/>
                      <a:pt x="802" y="3425"/>
                      <a:pt x="935" y="3425"/>
                    </a:cubicBezTo>
                    <a:cubicBezTo>
                      <a:pt x="2369" y="3392"/>
                      <a:pt x="2536" y="3225"/>
                      <a:pt x="2569" y="3125"/>
                    </a:cubicBezTo>
                    <a:cubicBezTo>
                      <a:pt x="2636" y="3058"/>
                      <a:pt x="2636" y="2991"/>
                      <a:pt x="2603" y="2891"/>
                    </a:cubicBezTo>
                    <a:cubicBezTo>
                      <a:pt x="2536" y="2725"/>
                      <a:pt x="2169" y="2458"/>
                      <a:pt x="1469" y="2124"/>
                    </a:cubicBezTo>
                    <a:cubicBezTo>
                      <a:pt x="1702" y="1290"/>
                      <a:pt x="1869" y="289"/>
                      <a:pt x="1502" y="56"/>
                    </a:cubicBezTo>
                    <a:cubicBezTo>
                      <a:pt x="1443" y="17"/>
                      <a:pt x="1385" y="1"/>
                      <a:pt x="1326"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6" name="Google Shape;86;p2"/>
              <p:cNvSpPr/>
              <p:nvPr/>
            </p:nvSpPr>
            <p:spPr>
              <a:xfrm>
                <a:off x="141567" y="4730955"/>
                <a:ext cx="293310" cy="285037"/>
              </a:xfrm>
              <a:custGeom>
                <a:avLst/>
                <a:gdLst/>
                <a:ahLst/>
                <a:cxnLst/>
                <a:rect l="l" t="t" r="r" b="b"/>
                <a:pathLst>
                  <a:path w="18614" h="18089" extrusionOk="0">
                    <a:moveTo>
                      <a:pt x="512" y="0"/>
                    </a:moveTo>
                    <a:cubicBezTo>
                      <a:pt x="423" y="0"/>
                      <a:pt x="328" y="60"/>
                      <a:pt x="300" y="142"/>
                    </a:cubicBezTo>
                    <a:cubicBezTo>
                      <a:pt x="300" y="176"/>
                      <a:pt x="167" y="476"/>
                      <a:pt x="100" y="976"/>
                    </a:cubicBezTo>
                    <a:cubicBezTo>
                      <a:pt x="67" y="1110"/>
                      <a:pt x="134" y="1210"/>
                      <a:pt x="267" y="1243"/>
                    </a:cubicBezTo>
                    <a:lnTo>
                      <a:pt x="300" y="1243"/>
                    </a:lnTo>
                    <a:cubicBezTo>
                      <a:pt x="401" y="1243"/>
                      <a:pt x="467" y="1176"/>
                      <a:pt x="501" y="1076"/>
                    </a:cubicBezTo>
                    <a:cubicBezTo>
                      <a:pt x="567" y="609"/>
                      <a:pt x="701" y="309"/>
                      <a:pt x="701" y="309"/>
                    </a:cubicBezTo>
                    <a:cubicBezTo>
                      <a:pt x="734" y="176"/>
                      <a:pt x="667" y="76"/>
                      <a:pt x="567" y="9"/>
                    </a:cubicBezTo>
                    <a:cubicBezTo>
                      <a:pt x="550" y="3"/>
                      <a:pt x="531" y="0"/>
                      <a:pt x="512" y="0"/>
                    </a:cubicBezTo>
                    <a:close/>
                    <a:moveTo>
                      <a:pt x="200" y="1643"/>
                    </a:moveTo>
                    <a:cubicBezTo>
                      <a:pt x="100" y="1643"/>
                      <a:pt x="0" y="1743"/>
                      <a:pt x="0" y="1844"/>
                    </a:cubicBezTo>
                    <a:lnTo>
                      <a:pt x="0" y="1944"/>
                    </a:lnTo>
                    <a:cubicBezTo>
                      <a:pt x="0" y="2210"/>
                      <a:pt x="34" y="2477"/>
                      <a:pt x="67" y="2711"/>
                    </a:cubicBezTo>
                    <a:cubicBezTo>
                      <a:pt x="100" y="2811"/>
                      <a:pt x="167" y="2911"/>
                      <a:pt x="267" y="2911"/>
                    </a:cubicBezTo>
                    <a:cubicBezTo>
                      <a:pt x="267" y="2911"/>
                      <a:pt x="300" y="2911"/>
                      <a:pt x="300" y="2878"/>
                    </a:cubicBezTo>
                    <a:cubicBezTo>
                      <a:pt x="434" y="2878"/>
                      <a:pt x="501" y="2778"/>
                      <a:pt x="467" y="2644"/>
                    </a:cubicBezTo>
                    <a:cubicBezTo>
                      <a:pt x="434" y="2444"/>
                      <a:pt x="434" y="2177"/>
                      <a:pt x="434" y="1944"/>
                    </a:cubicBezTo>
                    <a:lnTo>
                      <a:pt x="434" y="1844"/>
                    </a:lnTo>
                    <a:cubicBezTo>
                      <a:pt x="434" y="1743"/>
                      <a:pt x="334" y="1643"/>
                      <a:pt x="200" y="1643"/>
                    </a:cubicBezTo>
                    <a:close/>
                    <a:moveTo>
                      <a:pt x="5723" y="3138"/>
                    </a:moveTo>
                    <a:cubicBezTo>
                      <a:pt x="5706" y="3138"/>
                      <a:pt x="5689" y="3140"/>
                      <a:pt x="5671" y="3144"/>
                    </a:cubicBezTo>
                    <a:cubicBezTo>
                      <a:pt x="5404" y="3178"/>
                      <a:pt x="5104" y="3245"/>
                      <a:pt x="4804" y="3378"/>
                    </a:cubicBezTo>
                    <a:cubicBezTo>
                      <a:pt x="4704" y="3411"/>
                      <a:pt x="4670" y="3545"/>
                      <a:pt x="4704" y="3645"/>
                    </a:cubicBezTo>
                    <a:cubicBezTo>
                      <a:pt x="4737" y="3712"/>
                      <a:pt x="4804" y="3778"/>
                      <a:pt x="4904" y="3778"/>
                    </a:cubicBezTo>
                    <a:cubicBezTo>
                      <a:pt x="4937" y="3778"/>
                      <a:pt x="4937" y="3778"/>
                      <a:pt x="4970" y="3745"/>
                    </a:cubicBezTo>
                    <a:cubicBezTo>
                      <a:pt x="5237" y="3645"/>
                      <a:pt x="5504" y="3578"/>
                      <a:pt x="5738" y="3545"/>
                    </a:cubicBezTo>
                    <a:cubicBezTo>
                      <a:pt x="5838" y="3545"/>
                      <a:pt x="5904" y="3445"/>
                      <a:pt x="5904" y="3311"/>
                    </a:cubicBezTo>
                    <a:cubicBezTo>
                      <a:pt x="5904" y="3225"/>
                      <a:pt x="5829" y="3138"/>
                      <a:pt x="5723" y="3138"/>
                    </a:cubicBezTo>
                    <a:close/>
                    <a:moveTo>
                      <a:pt x="489" y="3269"/>
                    </a:moveTo>
                    <a:cubicBezTo>
                      <a:pt x="470" y="3269"/>
                      <a:pt x="452" y="3272"/>
                      <a:pt x="434" y="3278"/>
                    </a:cubicBezTo>
                    <a:cubicBezTo>
                      <a:pt x="334" y="3345"/>
                      <a:pt x="267" y="3478"/>
                      <a:pt x="334" y="3578"/>
                    </a:cubicBezTo>
                    <a:cubicBezTo>
                      <a:pt x="434" y="3845"/>
                      <a:pt x="601" y="4112"/>
                      <a:pt x="767" y="4312"/>
                    </a:cubicBezTo>
                    <a:cubicBezTo>
                      <a:pt x="834" y="4379"/>
                      <a:pt x="868" y="4412"/>
                      <a:pt x="934" y="4412"/>
                    </a:cubicBezTo>
                    <a:cubicBezTo>
                      <a:pt x="1001" y="4412"/>
                      <a:pt x="1034" y="4379"/>
                      <a:pt x="1068" y="4345"/>
                    </a:cubicBezTo>
                    <a:cubicBezTo>
                      <a:pt x="1168" y="4279"/>
                      <a:pt x="1168" y="4145"/>
                      <a:pt x="1101" y="4045"/>
                    </a:cubicBezTo>
                    <a:cubicBezTo>
                      <a:pt x="934" y="3878"/>
                      <a:pt x="801" y="3645"/>
                      <a:pt x="701" y="3411"/>
                    </a:cubicBezTo>
                    <a:cubicBezTo>
                      <a:pt x="673" y="3329"/>
                      <a:pt x="578" y="3269"/>
                      <a:pt x="489" y="3269"/>
                    </a:cubicBezTo>
                    <a:close/>
                    <a:moveTo>
                      <a:pt x="6439" y="3369"/>
                    </a:moveTo>
                    <a:cubicBezTo>
                      <a:pt x="6418" y="3369"/>
                      <a:pt x="6395" y="3372"/>
                      <a:pt x="6371" y="3378"/>
                    </a:cubicBezTo>
                    <a:cubicBezTo>
                      <a:pt x="6271" y="3411"/>
                      <a:pt x="6205" y="3545"/>
                      <a:pt x="6238" y="3645"/>
                    </a:cubicBezTo>
                    <a:cubicBezTo>
                      <a:pt x="6238" y="3745"/>
                      <a:pt x="6171" y="3945"/>
                      <a:pt x="5938" y="4179"/>
                    </a:cubicBezTo>
                    <a:cubicBezTo>
                      <a:pt x="5871" y="4245"/>
                      <a:pt x="5871" y="4379"/>
                      <a:pt x="5971" y="4479"/>
                    </a:cubicBezTo>
                    <a:cubicBezTo>
                      <a:pt x="6005" y="4512"/>
                      <a:pt x="6071" y="4512"/>
                      <a:pt x="6105" y="4512"/>
                    </a:cubicBezTo>
                    <a:cubicBezTo>
                      <a:pt x="6171" y="4512"/>
                      <a:pt x="6205" y="4512"/>
                      <a:pt x="6271" y="4445"/>
                    </a:cubicBezTo>
                    <a:cubicBezTo>
                      <a:pt x="6438" y="4245"/>
                      <a:pt x="6638" y="3945"/>
                      <a:pt x="6638" y="3645"/>
                    </a:cubicBezTo>
                    <a:cubicBezTo>
                      <a:pt x="6638" y="3611"/>
                      <a:pt x="6638" y="3578"/>
                      <a:pt x="6638" y="3511"/>
                    </a:cubicBezTo>
                    <a:cubicBezTo>
                      <a:pt x="6611" y="3429"/>
                      <a:pt x="6538" y="3369"/>
                      <a:pt x="6439" y="3369"/>
                    </a:cubicBezTo>
                    <a:close/>
                    <a:moveTo>
                      <a:pt x="4160" y="3775"/>
                    </a:moveTo>
                    <a:cubicBezTo>
                      <a:pt x="4118" y="3775"/>
                      <a:pt x="4075" y="3786"/>
                      <a:pt x="4036" y="3812"/>
                    </a:cubicBezTo>
                    <a:cubicBezTo>
                      <a:pt x="3803" y="4045"/>
                      <a:pt x="3603" y="4279"/>
                      <a:pt x="3469" y="4512"/>
                    </a:cubicBezTo>
                    <a:cubicBezTo>
                      <a:pt x="3403" y="4612"/>
                      <a:pt x="3436" y="4746"/>
                      <a:pt x="3569" y="4812"/>
                    </a:cubicBezTo>
                    <a:cubicBezTo>
                      <a:pt x="3569" y="4812"/>
                      <a:pt x="3603" y="4846"/>
                      <a:pt x="3636" y="4846"/>
                    </a:cubicBezTo>
                    <a:cubicBezTo>
                      <a:pt x="3736" y="4846"/>
                      <a:pt x="3803" y="4779"/>
                      <a:pt x="3836" y="4712"/>
                    </a:cubicBezTo>
                    <a:cubicBezTo>
                      <a:pt x="3936" y="4512"/>
                      <a:pt x="4103" y="4312"/>
                      <a:pt x="4303" y="4145"/>
                    </a:cubicBezTo>
                    <a:cubicBezTo>
                      <a:pt x="4403" y="4078"/>
                      <a:pt x="4403" y="3945"/>
                      <a:pt x="4337" y="3845"/>
                    </a:cubicBezTo>
                    <a:cubicBezTo>
                      <a:pt x="4295" y="3804"/>
                      <a:pt x="4229" y="3775"/>
                      <a:pt x="4160" y="3775"/>
                    </a:cubicBezTo>
                    <a:close/>
                    <a:moveTo>
                      <a:pt x="1554" y="4544"/>
                    </a:moveTo>
                    <a:cubicBezTo>
                      <a:pt x="1482" y="4544"/>
                      <a:pt x="1411" y="4581"/>
                      <a:pt x="1368" y="4646"/>
                    </a:cubicBezTo>
                    <a:cubicBezTo>
                      <a:pt x="1301" y="4746"/>
                      <a:pt x="1335" y="4879"/>
                      <a:pt x="1435" y="4946"/>
                    </a:cubicBezTo>
                    <a:cubicBezTo>
                      <a:pt x="1568" y="5012"/>
                      <a:pt x="1701" y="5113"/>
                      <a:pt x="1868" y="5213"/>
                    </a:cubicBezTo>
                    <a:cubicBezTo>
                      <a:pt x="1968" y="5246"/>
                      <a:pt x="2068" y="5313"/>
                      <a:pt x="2202" y="5346"/>
                    </a:cubicBezTo>
                    <a:cubicBezTo>
                      <a:pt x="2235" y="5379"/>
                      <a:pt x="2235" y="5379"/>
                      <a:pt x="2269" y="5379"/>
                    </a:cubicBezTo>
                    <a:cubicBezTo>
                      <a:pt x="2369" y="5379"/>
                      <a:pt x="2435" y="5313"/>
                      <a:pt x="2469" y="5246"/>
                    </a:cubicBezTo>
                    <a:cubicBezTo>
                      <a:pt x="2502" y="5146"/>
                      <a:pt x="2469" y="5012"/>
                      <a:pt x="2369" y="4979"/>
                    </a:cubicBezTo>
                    <a:cubicBezTo>
                      <a:pt x="2269" y="4946"/>
                      <a:pt x="2168" y="4879"/>
                      <a:pt x="2068" y="4846"/>
                    </a:cubicBezTo>
                    <a:cubicBezTo>
                      <a:pt x="1935" y="4746"/>
                      <a:pt x="1802" y="4679"/>
                      <a:pt x="1668" y="4579"/>
                    </a:cubicBezTo>
                    <a:cubicBezTo>
                      <a:pt x="1633" y="4555"/>
                      <a:pt x="1593" y="4544"/>
                      <a:pt x="1554" y="4544"/>
                    </a:cubicBezTo>
                    <a:close/>
                    <a:moveTo>
                      <a:pt x="5461" y="4644"/>
                    </a:moveTo>
                    <a:cubicBezTo>
                      <a:pt x="5426" y="4644"/>
                      <a:pt x="5394" y="4655"/>
                      <a:pt x="5371" y="4679"/>
                    </a:cubicBezTo>
                    <a:cubicBezTo>
                      <a:pt x="5137" y="4812"/>
                      <a:pt x="4904" y="4912"/>
                      <a:pt x="4637" y="5012"/>
                    </a:cubicBezTo>
                    <a:cubicBezTo>
                      <a:pt x="4537" y="5046"/>
                      <a:pt x="4470" y="5179"/>
                      <a:pt x="4537" y="5279"/>
                    </a:cubicBezTo>
                    <a:cubicBezTo>
                      <a:pt x="4570" y="5379"/>
                      <a:pt x="4637" y="5413"/>
                      <a:pt x="4704" y="5413"/>
                    </a:cubicBezTo>
                    <a:lnTo>
                      <a:pt x="4804" y="5413"/>
                    </a:lnTo>
                    <a:cubicBezTo>
                      <a:pt x="5071" y="5313"/>
                      <a:pt x="5337" y="5179"/>
                      <a:pt x="5571" y="5012"/>
                    </a:cubicBezTo>
                    <a:cubicBezTo>
                      <a:pt x="5671" y="4946"/>
                      <a:pt x="5704" y="4846"/>
                      <a:pt x="5638" y="4746"/>
                    </a:cubicBezTo>
                    <a:cubicBezTo>
                      <a:pt x="5595" y="4681"/>
                      <a:pt x="5524" y="4644"/>
                      <a:pt x="5461" y="4644"/>
                    </a:cubicBezTo>
                    <a:close/>
                    <a:moveTo>
                      <a:pt x="3102" y="5179"/>
                    </a:moveTo>
                    <a:cubicBezTo>
                      <a:pt x="3002" y="5179"/>
                      <a:pt x="2902" y="5246"/>
                      <a:pt x="2869" y="5346"/>
                    </a:cubicBezTo>
                    <a:cubicBezTo>
                      <a:pt x="2869" y="5479"/>
                      <a:pt x="2936" y="5580"/>
                      <a:pt x="3036" y="5580"/>
                    </a:cubicBezTo>
                    <a:cubicBezTo>
                      <a:pt x="3102" y="5613"/>
                      <a:pt x="3203" y="5613"/>
                      <a:pt x="3269" y="5613"/>
                    </a:cubicBezTo>
                    <a:cubicBezTo>
                      <a:pt x="3269" y="5846"/>
                      <a:pt x="3336" y="6080"/>
                      <a:pt x="3436" y="6313"/>
                    </a:cubicBezTo>
                    <a:cubicBezTo>
                      <a:pt x="3469" y="6380"/>
                      <a:pt x="3536" y="6447"/>
                      <a:pt x="3636" y="6447"/>
                    </a:cubicBezTo>
                    <a:cubicBezTo>
                      <a:pt x="3670" y="6447"/>
                      <a:pt x="3670" y="6447"/>
                      <a:pt x="3703" y="6413"/>
                    </a:cubicBezTo>
                    <a:cubicBezTo>
                      <a:pt x="3803" y="6380"/>
                      <a:pt x="3870" y="6247"/>
                      <a:pt x="3836" y="6147"/>
                    </a:cubicBezTo>
                    <a:cubicBezTo>
                      <a:pt x="3736" y="5980"/>
                      <a:pt x="3703" y="5813"/>
                      <a:pt x="3670" y="5613"/>
                    </a:cubicBezTo>
                    <a:lnTo>
                      <a:pt x="3936" y="5613"/>
                    </a:lnTo>
                    <a:cubicBezTo>
                      <a:pt x="4036" y="5580"/>
                      <a:pt x="4137" y="5479"/>
                      <a:pt x="4103" y="5379"/>
                    </a:cubicBezTo>
                    <a:cubicBezTo>
                      <a:pt x="4103" y="5279"/>
                      <a:pt x="4003" y="5179"/>
                      <a:pt x="3870" y="5179"/>
                    </a:cubicBezTo>
                    <a:cubicBezTo>
                      <a:pt x="3753" y="5196"/>
                      <a:pt x="3628" y="5204"/>
                      <a:pt x="3499" y="5204"/>
                    </a:cubicBezTo>
                    <a:cubicBezTo>
                      <a:pt x="3369" y="5204"/>
                      <a:pt x="3236" y="5196"/>
                      <a:pt x="3102" y="5179"/>
                    </a:cubicBezTo>
                    <a:close/>
                    <a:moveTo>
                      <a:pt x="4026" y="6746"/>
                    </a:moveTo>
                    <a:cubicBezTo>
                      <a:pt x="3992" y="6746"/>
                      <a:pt x="3960" y="6757"/>
                      <a:pt x="3936" y="6780"/>
                    </a:cubicBezTo>
                    <a:cubicBezTo>
                      <a:pt x="3836" y="6847"/>
                      <a:pt x="3803" y="6981"/>
                      <a:pt x="3870" y="7081"/>
                    </a:cubicBezTo>
                    <a:cubicBezTo>
                      <a:pt x="4036" y="7281"/>
                      <a:pt x="4203" y="7514"/>
                      <a:pt x="4437" y="7748"/>
                    </a:cubicBezTo>
                    <a:cubicBezTo>
                      <a:pt x="4470" y="7781"/>
                      <a:pt x="4537" y="7814"/>
                      <a:pt x="4570" y="7814"/>
                    </a:cubicBezTo>
                    <a:cubicBezTo>
                      <a:pt x="4637" y="7814"/>
                      <a:pt x="4670" y="7781"/>
                      <a:pt x="4704" y="7748"/>
                    </a:cubicBezTo>
                    <a:cubicBezTo>
                      <a:pt x="4804" y="7681"/>
                      <a:pt x="4804" y="7548"/>
                      <a:pt x="4737" y="7448"/>
                    </a:cubicBezTo>
                    <a:cubicBezTo>
                      <a:pt x="4537" y="7247"/>
                      <a:pt x="4370" y="7047"/>
                      <a:pt x="4203" y="6847"/>
                    </a:cubicBezTo>
                    <a:cubicBezTo>
                      <a:pt x="4160" y="6782"/>
                      <a:pt x="4089" y="6746"/>
                      <a:pt x="4026" y="6746"/>
                    </a:cubicBezTo>
                    <a:close/>
                    <a:moveTo>
                      <a:pt x="5186" y="7968"/>
                    </a:moveTo>
                    <a:cubicBezTo>
                      <a:pt x="5131" y="7968"/>
                      <a:pt x="5074" y="7993"/>
                      <a:pt x="5037" y="8048"/>
                    </a:cubicBezTo>
                    <a:cubicBezTo>
                      <a:pt x="4937" y="8115"/>
                      <a:pt x="4970" y="8248"/>
                      <a:pt x="5037" y="8315"/>
                    </a:cubicBezTo>
                    <a:cubicBezTo>
                      <a:pt x="5237" y="8515"/>
                      <a:pt x="5471" y="8682"/>
                      <a:pt x="5704" y="8849"/>
                    </a:cubicBezTo>
                    <a:cubicBezTo>
                      <a:pt x="5738" y="8882"/>
                      <a:pt x="5771" y="8915"/>
                      <a:pt x="5838" y="8915"/>
                    </a:cubicBezTo>
                    <a:cubicBezTo>
                      <a:pt x="5904" y="8915"/>
                      <a:pt x="5938" y="8882"/>
                      <a:pt x="6005" y="8815"/>
                    </a:cubicBezTo>
                    <a:cubicBezTo>
                      <a:pt x="6071" y="8715"/>
                      <a:pt x="6038" y="8615"/>
                      <a:pt x="5938" y="8515"/>
                    </a:cubicBezTo>
                    <a:cubicBezTo>
                      <a:pt x="5704" y="8348"/>
                      <a:pt x="5504" y="8181"/>
                      <a:pt x="5304" y="8015"/>
                    </a:cubicBezTo>
                    <a:cubicBezTo>
                      <a:pt x="5274" y="7985"/>
                      <a:pt x="5231" y="7968"/>
                      <a:pt x="5186" y="7968"/>
                    </a:cubicBezTo>
                    <a:close/>
                    <a:moveTo>
                      <a:pt x="11709" y="8348"/>
                    </a:moveTo>
                    <a:cubicBezTo>
                      <a:pt x="11609" y="8382"/>
                      <a:pt x="11542" y="8482"/>
                      <a:pt x="11542" y="8582"/>
                    </a:cubicBezTo>
                    <a:cubicBezTo>
                      <a:pt x="11569" y="8692"/>
                      <a:pt x="11643" y="8757"/>
                      <a:pt x="11724" y="8757"/>
                    </a:cubicBezTo>
                    <a:cubicBezTo>
                      <a:pt x="11741" y="8757"/>
                      <a:pt x="11758" y="8754"/>
                      <a:pt x="11775" y="8748"/>
                    </a:cubicBezTo>
                    <a:lnTo>
                      <a:pt x="11875" y="8748"/>
                    </a:lnTo>
                    <a:cubicBezTo>
                      <a:pt x="12142" y="8748"/>
                      <a:pt x="12142" y="8882"/>
                      <a:pt x="12142" y="8915"/>
                    </a:cubicBezTo>
                    <a:lnTo>
                      <a:pt x="12342" y="8949"/>
                    </a:lnTo>
                    <a:lnTo>
                      <a:pt x="12576" y="8915"/>
                    </a:lnTo>
                    <a:cubicBezTo>
                      <a:pt x="12576" y="8648"/>
                      <a:pt x="12376" y="8348"/>
                      <a:pt x="11875" y="8348"/>
                    </a:cubicBezTo>
                    <a:close/>
                    <a:moveTo>
                      <a:pt x="10988" y="8647"/>
                    </a:moveTo>
                    <a:cubicBezTo>
                      <a:pt x="10950" y="8647"/>
                      <a:pt x="10910" y="8658"/>
                      <a:pt x="10875" y="8682"/>
                    </a:cubicBezTo>
                    <a:cubicBezTo>
                      <a:pt x="10641" y="8815"/>
                      <a:pt x="10408" y="9015"/>
                      <a:pt x="10174" y="9249"/>
                    </a:cubicBezTo>
                    <a:cubicBezTo>
                      <a:pt x="10107" y="9316"/>
                      <a:pt x="10107" y="9449"/>
                      <a:pt x="10208" y="9549"/>
                    </a:cubicBezTo>
                    <a:cubicBezTo>
                      <a:pt x="10241" y="9582"/>
                      <a:pt x="10274" y="9616"/>
                      <a:pt x="10341" y="9616"/>
                    </a:cubicBezTo>
                    <a:cubicBezTo>
                      <a:pt x="10408" y="9616"/>
                      <a:pt x="10441" y="9582"/>
                      <a:pt x="10474" y="9549"/>
                    </a:cubicBezTo>
                    <a:cubicBezTo>
                      <a:pt x="10675" y="9349"/>
                      <a:pt x="10875" y="9149"/>
                      <a:pt x="11075" y="9049"/>
                    </a:cubicBezTo>
                    <a:cubicBezTo>
                      <a:pt x="11175" y="8982"/>
                      <a:pt x="11208" y="8849"/>
                      <a:pt x="11142" y="8748"/>
                    </a:cubicBezTo>
                    <a:cubicBezTo>
                      <a:pt x="11120" y="8684"/>
                      <a:pt x="11057" y="8647"/>
                      <a:pt x="10988" y="8647"/>
                    </a:cubicBezTo>
                    <a:close/>
                    <a:moveTo>
                      <a:pt x="6507" y="8979"/>
                    </a:moveTo>
                    <a:cubicBezTo>
                      <a:pt x="6446" y="8979"/>
                      <a:pt x="6379" y="9007"/>
                      <a:pt x="6338" y="9049"/>
                    </a:cubicBezTo>
                    <a:cubicBezTo>
                      <a:pt x="6271" y="9149"/>
                      <a:pt x="6305" y="9282"/>
                      <a:pt x="6405" y="9349"/>
                    </a:cubicBezTo>
                    <a:cubicBezTo>
                      <a:pt x="6638" y="9516"/>
                      <a:pt x="6872" y="9649"/>
                      <a:pt x="7139" y="9783"/>
                    </a:cubicBezTo>
                    <a:cubicBezTo>
                      <a:pt x="7172" y="9816"/>
                      <a:pt x="7205" y="9816"/>
                      <a:pt x="7239" y="9816"/>
                    </a:cubicBezTo>
                    <a:cubicBezTo>
                      <a:pt x="7305" y="9816"/>
                      <a:pt x="7372" y="9783"/>
                      <a:pt x="7406" y="9716"/>
                    </a:cubicBezTo>
                    <a:cubicBezTo>
                      <a:pt x="7472" y="9582"/>
                      <a:pt x="7439" y="9482"/>
                      <a:pt x="7305" y="9416"/>
                    </a:cubicBezTo>
                    <a:cubicBezTo>
                      <a:pt x="7072" y="9282"/>
                      <a:pt x="6838" y="9149"/>
                      <a:pt x="6605" y="9015"/>
                    </a:cubicBezTo>
                    <a:cubicBezTo>
                      <a:pt x="6579" y="8990"/>
                      <a:pt x="6544" y="8979"/>
                      <a:pt x="6507" y="8979"/>
                    </a:cubicBezTo>
                    <a:close/>
                    <a:moveTo>
                      <a:pt x="11927" y="9436"/>
                    </a:moveTo>
                    <a:cubicBezTo>
                      <a:pt x="11882" y="9436"/>
                      <a:pt x="11839" y="9452"/>
                      <a:pt x="11809" y="9482"/>
                    </a:cubicBezTo>
                    <a:cubicBezTo>
                      <a:pt x="11609" y="9649"/>
                      <a:pt x="11408" y="9783"/>
                      <a:pt x="11142" y="9883"/>
                    </a:cubicBezTo>
                    <a:cubicBezTo>
                      <a:pt x="11041" y="9916"/>
                      <a:pt x="11008" y="10049"/>
                      <a:pt x="11041" y="10149"/>
                    </a:cubicBezTo>
                    <a:cubicBezTo>
                      <a:pt x="11075" y="10250"/>
                      <a:pt x="11142" y="10283"/>
                      <a:pt x="11242" y="10283"/>
                    </a:cubicBezTo>
                    <a:lnTo>
                      <a:pt x="11308" y="10283"/>
                    </a:lnTo>
                    <a:cubicBezTo>
                      <a:pt x="11609" y="10149"/>
                      <a:pt x="11875" y="9983"/>
                      <a:pt x="12076" y="9783"/>
                    </a:cubicBezTo>
                    <a:cubicBezTo>
                      <a:pt x="12176" y="9716"/>
                      <a:pt x="12176" y="9582"/>
                      <a:pt x="12076" y="9516"/>
                    </a:cubicBezTo>
                    <a:cubicBezTo>
                      <a:pt x="12039" y="9461"/>
                      <a:pt x="11982" y="9436"/>
                      <a:pt x="11927" y="9436"/>
                    </a:cubicBezTo>
                    <a:close/>
                    <a:moveTo>
                      <a:pt x="8005" y="9741"/>
                    </a:moveTo>
                    <a:cubicBezTo>
                      <a:pt x="7905" y="9741"/>
                      <a:pt x="7827" y="9800"/>
                      <a:pt x="7772" y="9883"/>
                    </a:cubicBezTo>
                    <a:cubicBezTo>
                      <a:pt x="7739" y="9983"/>
                      <a:pt x="7806" y="10116"/>
                      <a:pt x="7906" y="10149"/>
                    </a:cubicBezTo>
                    <a:cubicBezTo>
                      <a:pt x="8173" y="10250"/>
                      <a:pt x="8440" y="10350"/>
                      <a:pt x="8740" y="10416"/>
                    </a:cubicBezTo>
                    <a:lnTo>
                      <a:pt x="8773" y="10416"/>
                    </a:lnTo>
                    <a:cubicBezTo>
                      <a:pt x="8873" y="10416"/>
                      <a:pt x="8940" y="10350"/>
                      <a:pt x="8973" y="10250"/>
                    </a:cubicBezTo>
                    <a:cubicBezTo>
                      <a:pt x="9007" y="10149"/>
                      <a:pt x="8940" y="10016"/>
                      <a:pt x="8840" y="10016"/>
                    </a:cubicBezTo>
                    <a:cubicBezTo>
                      <a:pt x="8573" y="9949"/>
                      <a:pt x="8306" y="9849"/>
                      <a:pt x="8073" y="9749"/>
                    </a:cubicBezTo>
                    <a:cubicBezTo>
                      <a:pt x="8049" y="9743"/>
                      <a:pt x="8026" y="9741"/>
                      <a:pt x="8005" y="9741"/>
                    </a:cubicBezTo>
                    <a:close/>
                    <a:moveTo>
                      <a:pt x="9795" y="9836"/>
                    </a:moveTo>
                    <a:cubicBezTo>
                      <a:pt x="9734" y="9836"/>
                      <a:pt x="9677" y="9861"/>
                      <a:pt x="9640" y="9916"/>
                    </a:cubicBezTo>
                    <a:cubicBezTo>
                      <a:pt x="9607" y="9983"/>
                      <a:pt x="9540" y="10083"/>
                      <a:pt x="9507" y="10149"/>
                    </a:cubicBezTo>
                    <a:cubicBezTo>
                      <a:pt x="9440" y="10183"/>
                      <a:pt x="9407" y="10250"/>
                      <a:pt x="9374" y="10316"/>
                    </a:cubicBezTo>
                    <a:cubicBezTo>
                      <a:pt x="9340" y="10450"/>
                      <a:pt x="9274" y="10550"/>
                      <a:pt x="9207" y="10683"/>
                    </a:cubicBezTo>
                    <a:cubicBezTo>
                      <a:pt x="9140" y="10783"/>
                      <a:pt x="9207" y="10883"/>
                      <a:pt x="9307" y="10950"/>
                    </a:cubicBezTo>
                    <a:cubicBezTo>
                      <a:pt x="9340" y="10950"/>
                      <a:pt x="9374" y="10983"/>
                      <a:pt x="9407" y="10983"/>
                    </a:cubicBezTo>
                    <a:cubicBezTo>
                      <a:pt x="9474" y="10983"/>
                      <a:pt x="9540" y="10917"/>
                      <a:pt x="9574" y="10850"/>
                    </a:cubicBezTo>
                    <a:cubicBezTo>
                      <a:pt x="9640" y="10750"/>
                      <a:pt x="9674" y="10650"/>
                      <a:pt x="9741" y="10550"/>
                    </a:cubicBezTo>
                    <a:cubicBezTo>
                      <a:pt x="9974" y="10550"/>
                      <a:pt x="10241" y="10550"/>
                      <a:pt x="10474" y="10516"/>
                    </a:cubicBezTo>
                    <a:cubicBezTo>
                      <a:pt x="10574" y="10483"/>
                      <a:pt x="10641" y="10383"/>
                      <a:pt x="10641" y="10283"/>
                    </a:cubicBezTo>
                    <a:cubicBezTo>
                      <a:pt x="10608" y="10149"/>
                      <a:pt x="10508" y="10083"/>
                      <a:pt x="10408" y="10083"/>
                    </a:cubicBezTo>
                    <a:cubicBezTo>
                      <a:pt x="10274" y="10116"/>
                      <a:pt x="10141" y="10116"/>
                      <a:pt x="10007" y="10116"/>
                    </a:cubicBezTo>
                    <a:cubicBezTo>
                      <a:pt x="10041" y="10049"/>
                      <a:pt x="10007" y="9916"/>
                      <a:pt x="9941" y="9883"/>
                    </a:cubicBezTo>
                    <a:cubicBezTo>
                      <a:pt x="9896" y="9853"/>
                      <a:pt x="9844" y="9836"/>
                      <a:pt x="9795" y="9836"/>
                    </a:cubicBezTo>
                    <a:close/>
                    <a:moveTo>
                      <a:pt x="9085" y="11308"/>
                    </a:moveTo>
                    <a:cubicBezTo>
                      <a:pt x="8996" y="11308"/>
                      <a:pt x="8901" y="11368"/>
                      <a:pt x="8873" y="11450"/>
                    </a:cubicBezTo>
                    <a:cubicBezTo>
                      <a:pt x="8773" y="11751"/>
                      <a:pt x="8706" y="12017"/>
                      <a:pt x="8673" y="12318"/>
                    </a:cubicBezTo>
                    <a:cubicBezTo>
                      <a:pt x="8640" y="12418"/>
                      <a:pt x="8740" y="12518"/>
                      <a:pt x="8840" y="12551"/>
                    </a:cubicBezTo>
                    <a:lnTo>
                      <a:pt x="8873" y="12551"/>
                    </a:lnTo>
                    <a:cubicBezTo>
                      <a:pt x="8973" y="12551"/>
                      <a:pt x="9073" y="12484"/>
                      <a:pt x="9073" y="12384"/>
                    </a:cubicBezTo>
                    <a:cubicBezTo>
                      <a:pt x="9140" y="12118"/>
                      <a:pt x="9207" y="11851"/>
                      <a:pt x="9274" y="11584"/>
                    </a:cubicBezTo>
                    <a:cubicBezTo>
                      <a:pt x="9307" y="11484"/>
                      <a:pt x="9240" y="11384"/>
                      <a:pt x="9140" y="11317"/>
                    </a:cubicBezTo>
                    <a:cubicBezTo>
                      <a:pt x="9122" y="11311"/>
                      <a:pt x="9104" y="11308"/>
                      <a:pt x="9085" y="11308"/>
                    </a:cubicBezTo>
                    <a:close/>
                    <a:moveTo>
                      <a:pt x="18280" y="12351"/>
                    </a:moveTo>
                    <a:cubicBezTo>
                      <a:pt x="18180" y="12384"/>
                      <a:pt x="18080" y="12484"/>
                      <a:pt x="18113" y="12585"/>
                    </a:cubicBezTo>
                    <a:cubicBezTo>
                      <a:pt x="18147" y="12885"/>
                      <a:pt x="18180" y="13152"/>
                      <a:pt x="18213" y="13385"/>
                    </a:cubicBezTo>
                    <a:cubicBezTo>
                      <a:pt x="18213" y="13519"/>
                      <a:pt x="18313" y="13585"/>
                      <a:pt x="18413" y="13585"/>
                    </a:cubicBezTo>
                    <a:cubicBezTo>
                      <a:pt x="18547" y="13585"/>
                      <a:pt x="18614" y="13485"/>
                      <a:pt x="18614" y="13385"/>
                    </a:cubicBezTo>
                    <a:cubicBezTo>
                      <a:pt x="18614" y="13085"/>
                      <a:pt x="18580" y="12818"/>
                      <a:pt x="18513" y="12518"/>
                    </a:cubicBezTo>
                    <a:cubicBezTo>
                      <a:pt x="18513" y="12418"/>
                      <a:pt x="18380" y="12351"/>
                      <a:pt x="18280" y="12351"/>
                    </a:cubicBezTo>
                    <a:close/>
                    <a:moveTo>
                      <a:pt x="8807" y="12985"/>
                    </a:moveTo>
                    <a:cubicBezTo>
                      <a:pt x="8673" y="12985"/>
                      <a:pt x="8606" y="13085"/>
                      <a:pt x="8606" y="13185"/>
                    </a:cubicBezTo>
                    <a:cubicBezTo>
                      <a:pt x="8606" y="13485"/>
                      <a:pt x="8606" y="13752"/>
                      <a:pt x="8673" y="14052"/>
                    </a:cubicBezTo>
                    <a:cubicBezTo>
                      <a:pt x="8673" y="14152"/>
                      <a:pt x="8773" y="14219"/>
                      <a:pt x="8873" y="14219"/>
                    </a:cubicBezTo>
                    <a:lnTo>
                      <a:pt x="8907" y="14219"/>
                    </a:lnTo>
                    <a:cubicBezTo>
                      <a:pt x="9040" y="14186"/>
                      <a:pt x="9107" y="14086"/>
                      <a:pt x="9073" y="13952"/>
                    </a:cubicBezTo>
                    <a:cubicBezTo>
                      <a:pt x="9040" y="13719"/>
                      <a:pt x="9007" y="13452"/>
                      <a:pt x="9007" y="13218"/>
                    </a:cubicBezTo>
                    <a:cubicBezTo>
                      <a:pt x="9007" y="13185"/>
                      <a:pt x="9007" y="13185"/>
                      <a:pt x="9007" y="13185"/>
                    </a:cubicBezTo>
                    <a:cubicBezTo>
                      <a:pt x="9007" y="13052"/>
                      <a:pt x="8907" y="12985"/>
                      <a:pt x="8807" y="12985"/>
                    </a:cubicBezTo>
                    <a:close/>
                    <a:moveTo>
                      <a:pt x="18374" y="14012"/>
                    </a:moveTo>
                    <a:cubicBezTo>
                      <a:pt x="18289" y="14012"/>
                      <a:pt x="18213" y="14103"/>
                      <a:pt x="18213" y="14219"/>
                    </a:cubicBezTo>
                    <a:cubicBezTo>
                      <a:pt x="18180" y="14486"/>
                      <a:pt x="18147" y="14753"/>
                      <a:pt x="18080" y="14986"/>
                    </a:cubicBezTo>
                    <a:cubicBezTo>
                      <a:pt x="18046" y="15086"/>
                      <a:pt x="18113" y="15220"/>
                      <a:pt x="18213" y="15253"/>
                    </a:cubicBezTo>
                    <a:lnTo>
                      <a:pt x="18280" y="15253"/>
                    </a:lnTo>
                    <a:cubicBezTo>
                      <a:pt x="18347" y="15253"/>
                      <a:pt x="18447" y="15186"/>
                      <a:pt x="18480" y="15086"/>
                    </a:cubicBezTo>
                    <a:cubicBezTo>
                      <a:pt x="18547" y="14819"/>
                      <a:pt x="18580" y="14519"/>
                      <a:pt x="18614" y="14252"/>
                    </a:cubicBezTo>
                    <a:cubicBezTo>
                      <a:pt x="18614" y="14119"/>
                      <a:pt x="18547" y="14019"/>
                      <a:pt x="18413" y="14019"/>
                    </a:cubicBezTo>
                    <a:cubicBezTo>
                      <a:pt x="18400" y="14015"/>
                      <a:pt x="18387" y="14012"/>
                      <a:pt x="18374" y="14012"/>
                    </a:cubicBezTo>
                    <a:close/>
                    <a:moveTo>
                      <a:pt x="9123" y="14592"/>
                    </a:moveTo>
                    <a:cubicBezTo>
                      <a:pt x="9096" y="14592"/>
                      <a:pt x="9068" y="14601"/>
                      <a:pt x="9040" y="14619"/>
                    </a:cubicBezTo>
                    <a:cubicBezTo>
                      <a:pt x="8907" y="14653"/>
                      <a:pt x="8873" y="14753"/>
                      <a:pt x="8907" y="14886"/>
                    </a:cubicBezTo>
                    <a:cubicBezTo>
                      <a:pt x="9007" y="15153"/>
                      <a:pt x="9140" y="15420"/>
                      <a:pt x="9307" y="15653"/>
                    </a:cubicBezTo>
                    <a:cubicBezTo>
                      <a:pt x="9340" y="15720"/>
                      <a:pt x="9407" y="15753"/>
                      <a:pt x="9474" y="15753"/>
                    </a:cubicBezTo>
                    <a:cubicBezTo>
                      <a:pt x="9540" y="15753"/>
                      <a:pt x="9574" y="15720"/>
                      <a:pt x="9607" y="15720"/>
                    </a:cubicBezTo>
                    <a:cubicBezTo>
                      <a:pt x="9707" y="15653"/>
                      <a:pt x="9741" y="15520"/>
                      <a:pt x="9674" y="15420"/>
                    </a:cubicBezTo>
                    <a:cubicBezTo>
                      <a:pt x="9507" y="15186"/>
                      <a:pt x="9407" y="14953"/>
                      <a:pt x="9307" y="14719"/>
                    </a:cubicBezTo>
                    <a:cubicBezTo>
                      <a:pt x="9259" y="14647"/>
                      <a:pt x="9193" y="14592"/>
                      <a:pt x="9123" y="14592"/>
                    </a:cubicBezTo>
                    <a:close/>
                    <a:moveTo>
                      <a:pt x="17986" y="15608"/>
                    </a:moveTo>
                    <a:cubicBezTo>
                      <a:pt x="17898" y="15608"/>
                      <a:pt x="17830" y="15645"/>
                      <a:pt x="17780" y="15720"/>
                    </a:cubicBezTo>
                    <a:cubicBezTo>
                      <a:pt x="17646" y="15954"/>
                      <a:pt x="17513" y="16187"/>
                      <a:pt x="17346" y="16354"/>
                    </a:cubicBezTo>
                    <a:cubicBezTo>
                      <a:pt x="17279" y="16454"/>
                      <a:pt x="17279" y="16587"/>
                      <a:pt x="17379" y="16654"/>
                    </a:cubicBezTo>
                    <a:cubicBezTo>
                      <a:pt x="17413" y="16687"/>
                      <a:pt x="17446" y="16721"/>
                      <a:pt x="17513" y="16721"/>
                    </a:cubicBezTo>
                    <a:cubicBezTo>
                      <a:pt x="17546" y="16721"/>
                      <a:pt x="17613" y="16687"/>
                      <a:pt x="17646" y="16654"/>
                    </a:cubicBezTo>
                    <a:cubicBezTo>
                      <a:pt x="17846" y="16421"/>
                      <a:pt x="18013" y="16187"/>
                      <a:pt x="18147" y="15920"/>
                    </a:cubicBezTo>
                    <a:cubicBezTo>
                      <a:pt x="18213" y="15820"/>
                      <a:pt x="18180" y="15687"/>
                      <a:pt x="18080" y="15620"/>
                    </a:cubicBezTo>
                    <a:cubicBezTo>
                      <a:pt x="18046" y="15612"/>
                      <a:pt x="18015" y="15608"/>
                      <a:pt x="17986" y="15608"/>
                    </a:cubicBezTo>
                    <a:close/>
                    <a:moveTo>
                      <a:pt x="10012" y="15979"/>
                    </a:moveTo>
                    <a:cubicBezTo>
                      <a:pt x="9957" y="15979"/>
                      <a:pt x="9907" y="16004"/>
                      <a:pt x="9874" y="16054"/>
                    </a:cubicBezTo>
                    <a:cubicBezTo>
                      <a:pt x="9774" y="16120"/>
                      <a:pt x="9774" y="16254"/>
                      <a:pt x="9841" y="16321"/>
                    </a:cubicBezTo>
                    <a:lnTo>
                      <a:pt x="9941" y="16421"/>
                    </a:lnTo>
                    <a:cubicBezTo>
                      <a:pt x="10107" y="16587"/>
                      <a:pt x="10308" y="16754"/>
                      <a:pt x="10508" y="16921"/>
                    </a:cubicBezTo>
                    <a:cubicBezTo>
                      <a:pt x="10541" y="16921"/>
                      <a:pt x="10574" y="16954"/>
                      <a:pt x="10641" y="16954"/>
                    </a:cubicBezTo>
                    <a:cubicBezTo>
                      <a:pt x="10708" y="16954"/>
                      <a:pt x="10741" y="16921"/>
                      <a:pt x="10808" y="16854"/>
                    </a:cubicBezTo>
                    <a:cubicBezTo>
                      <a:pt x="10875" y="16788"/>
                      <a:pt x="10841" y="16654"/>
                      <a:pt x="10741" y="16587"/>
                    </a:cubicBezTo>
                    <a:cubicBezTo>
                      <a:pt x="10574" y="16421"/>
                      <a:pt x="10408" y="16287"/>
                      <a:pt x="10241" y="16120"/>
                    </a:cubicBezTo>
                    <a:lnTo>
                      <a:pt x="10174" y="16054"/>
                    </a:lnTo>
                    <a:cubicBezTo>
                      <a:pt x="10124" y="16004"/>
                      <a:pt x="10066" y="15979"/>
                      <a:pt x="10012" y="15979"/>
                    </a:cubicBezTo>
                    <a:close/>
                    <a:moveTo>
                      <a:pt x="16869" y="16853"/>
                    </a:moveTo>
                    <a:cubicBezTo>
                      <a:pt x="16835" y="16853"/>
                      <a:pt x="16803" y="16864"/>
                      <a:pt x="16779" y="16888"/>
                    </a:cubicBezTo>
                    <a:cubicBezTo>
                      <a:pt x="16545" y="17054"/>
                      <a:pt x="16345" y="17188"/>
                      <a:pt x="16078" y="17288"/>
                    </a:cubicBezTo>
                    <a:cubicBezTo>
                      <a:pt x="15978" y="17355"/>
                      <a:pt x="15945" y="17455"/>
                      <a:pt x="15978" y="17555"/>
                    </a:cubicBezTo>
                    <a:cubicBezTo>
                      <a:pt x="16012" y="17655"/>
                      <a:pt x="16078" y="17688"/>
                      <a:pt x="16178" y="17688"/>
                    </a:cubicBezTo>
                    <a:lnTo>
                      <a:pt x="16245" y="17688"/>
                    </a:lnTo>
                    <a:cubicBezTo>
                      <a:pt x="16512" y="17555"/>
                      <a:pt x="16779" y="17421"/>
                      <a:pt x="17012" y="17221"/>
                    </a:cubicBezTo>
                    <a:cubicBezTo>
                      <a:pt x="17112" y="17154"/>
                      <a:pt x="17112" y="17054"/>
                      <a:pt x="17046" y="16954"/>
                    </a:cubicBezTo>
                    <a:cubicBezTo>
                      <a:pt x="17003" y="16890"/>
                      <a:pt x="16932" y="16853"/>
                      <a:pt x="16869" y="16853"/>
                    </a:cubicBezTo>
                    <a:close/>
                    <a:moveTo>
                      <a:pt x="11362" y="16975"/>
                    </a:moveTo>
                    <a:cubicBezTo>
                      <a:pt x="11279" y="16975"/>
                      <a:pt x="11192" y="17013"/>
                      <a:pt x="11142" y="17088"/>
                    </a:cubicBezTo>
                    <a:cubicBezTo>
                      <a:pt x="11108" y="17188"/>
                      <a:pt x="11142" y="17321"/>
                      <a:pt x="11242" y="17355"/>
                    </a:cubicBezTo>
                    <a:cubicBezTo>
                      <a:pt x="11475" y="17488"/>
                      <a:pt x="11742" y="17621"/>
                      <a:pt x="12042" y="17722"/>
                    </a:cubicBezTo>
                    <a:lnTo>
                      <a:pt x="12109" y="17722"/>
                    </a:lnTo>
                    <a:cubicBezTo>
                      <a:pt x="12176" y="17722"/>
                      <a:pt x="12276" y="17688"/>
                      <a:pt x="12309" y="17588"/>
                    </a:cubicBezTo>
                    <a:cubicBezTo>
                      <a:pt x="12342" y="17488"/>
                      <a:pt x="12276" y="17355"/>
                      <a:pt x="12176" y="17321"/>
                    </a:cubicBezTo>
                    <a:cubicBezTo>
                      <a:pt x="11909" y="17221"/>
                      <a:pt x="11675" y="17121"/>
                      <a:pt x="11442" y="16988"/>
                    </a:cubicBezTo>
                    <a:cubicBezTo>
                      <a:pt x="11417" y="16979"/>
                      <a:pt x="11390" y="16975"/>
                      <a:pt x="11362" y="16975"/>
                    </a:cubicBezTo>
                    <a:close/>
                    <a:moveTo>
                      <a:pt x="12889" y="17546"/>
                    </a:moveTo>
                    <a:cubicBezTo>
                      <a:pt x="12801" y="17546"/>
                      <a:pt x="12709" y="17611"/>
                      <a:pt x="12709" y="17722"/>
                    </a:cubicBezTo>
                    <a:cubicBezTo>
                      <a:pt x="12676" y="17822"/>
                      <a:pt x="12743" y="17922"/>
                      <a:pt x="12843" y="17955"/>
                    </a:cubicBezTo>
                    <a:cubicBezTo>
                      <a:pt x="13143" y="18022"/>
                      <a:pt x="13410" y="18055"/>
                      <a:pt x="13710" y="18088"/>
                    </a:cubicBezTo>
                    <a:cubicBezTo>
                      <a:pt x="13843" y="18088"/>
                      <a:pt x="13910" y="17988"/>
                      <a:pt x="13944" y="17888"/>
                    </a:cubicBezTo>
                    <a:cubicBezTo>
                      <a:pt x="13944" y="17788"/>
                      <a:pt x="13843" y="17688"/>
                      <a:pt x="13743" y="17655"/>
                    </a:cubicBezTo>
                    <a:cubicBezTo>
                      <a:pt x="13477" y="17655"/>
                      <a:pt x="13210" y="17621"/>
                      <a:pt x="12943" y="17555"/>
                    </a:cubicBezTo>
                    <a:cubicBezTo>
                      <a:pt x="12926" y="17549"/>
                      <a:pt x="12908" y="17546"/>
                      <a:pt x="12889" y="17546"/>
                    </a:cubicBezTo>
                    <a:close/>
                    <a:moveTo>
                      <a:pt x="15397" y="17546"/>
                    </a:moveTo>
                    <a:cubicBezTo>
                      <a:pt x="15380" y="17546"/>
                      <a:pt x="15362" y="17549"/>
                      <a:pt x="15345" y="17555"/>
                    </a:cubicBezTo>
                    <a:cubicBezTo>
                      <a:pt x="15078" y="17588"/>
                      <a:pt x="14811" y="17655"/>
                      <a:pt x="14544" y="17655"/>
                    </a:cubicBezTo>
                    <a:cubicBezTo>
                      <a:pt x="14411" y="17688"/>
                      <a:pt x="14344" y="17788"/>
                      <a:pt x="14344" y="17888"/>
                    </a:cubicBezTo>
                    <a:cubicBezTo>
                      <a:pt x="14344" y="17988"/>
                      <a:pt x="14444" y="18088"/>
                      <a:pt x="14544" y="18088"/>
                    </a:cubicBezTo>
                    <a:lnTo>
                      <a:pt x="14577" y="18088"/>
                    </a:lnTo>
                    <a:cubicBezTo>
                      <a:pt x="14878" y="18055"/>
                      <a:pt x="15144" y="18022"/>
                      <a:pt x="15445" y="17955"/>
                    </a:cubicBezTo>
                    <a:cubicBezTo>
                      <a:pt x="15545" y="17922"/>
                      <a:pt x="15611" y="17822"/>
                      <a:pt x="15578" y="17688"/>
                    </a:cubicBezTo>
                    <a:cubicBezTo>
                      <a:pt x="15551" y="17606"/>
                      <a:pt x="15478" y="17546"/>
                      <a:pt x="15397" y="17546"/>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87" name="Google Shape;87;p2"/>
            <p:cNvSpPr/>
            <p:nvPr/>
          </p:nvSpPr>
          <p:spPr>
            <a:xfrm rot="10511101">
              <a:off x="499854" y="4093646"/>
              <a:ext cx="91981" cy="34899"/>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8" name="Google Shape;88;p2"/>
            <p:cNvSpPr/>
            <p:nvPr/>
          </p:nvSpPr>
          <p:spPr>
            <a:xfrm rot="10511101">
              <a:off x="463359" y="4021457"/>
              <a:ext cx="27352" cy="80086"/>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9" name="Google Shape;89;p2"/>
            <p:cNvSpPr/>
            <p:nvPr/>
          </p:nvSpPr>
          <p:spPr>
            <a:xfrm rot="10511101">
              <a:off x="363415" y="4079148"/>
              <a:ext cx="70963" cy="44683"/>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0" name="Google Shape;90;p2"/>
            <p:cNvSpPr/>
            <p:nvPr/>
          </p:nvSpPr>
          <p:spPr>
            <a:xfrm rot="10511101">
              <a:off x="413646" y="4047049"/>
              <a:ext cx="32063" cy="63101"/>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1" name="Google Shape;91;p2"/>
            <p:cNvSpPr/>
            <p:nvPr/>
          </p:nvSpPr>
          <p:spPr>
            <a:xfrm rot="10511101">
              <a:off x="483256" y="4076928"/>
              <a:ext cx="46258" cy="39578"/>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2" name="Google Shape;92;p2"/>
            <p:cNvSpPr/>
            <p:nvPr/>
          </p:nvSpPr>
          <p:spPr>
            <a:xfrm rot="-795868">
              <a:off x="624470" y="4482660"/>
              <a:ext cx="91980" cy="34898"/>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3" name="Google Shape;93;p2"/>
            <p:cNvSpPr/>
            <p:nvPr/>
          </p:nvSpPr>
          <p:spPr>
            <a:xfrm rot="-795868">
              <a:off x="732135" y="4499006"/>
              <a:ext cx="27351" cy="80084"/>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4" name="Google Shape;94;p2"/>
            <p:cNvSpPr/>
            <p:nvPr/>
          </p:nvSpPr>
          <p:spPr>
            <a:xfrm rot="-795868">
              <a:off x="781741" y="4465667"/>
              <a:ext cx="70962" cy="44682"/>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5" name="Google Shape;95;p2"/>
            <p:cNvSpPr/>
            <p:nvPr/>
          </p:nvSpPr>
          <p:spPr>
            <a:xfrm rot="-795868">
              <a:off x="774109" y="4483623"/>
              <a:ext cx="32062" cy="63100"/>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6" name="Google Shape;96;p2"/>
            <p:cNvSpPr/>
            <p:nvPr/>
          </p:nvSpPr>
          <p:spPr>
            <a:xfrm rot="-795868">
              <a:off x="688475" y="4488740"/>
              <a:ext cx="46258" cy="39577"/>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97" name="Google Shape;97;p2"/>
          <p:cNvSpPr/>
          <p:nvPr/>
        </p:nvSpPr>
        <p:spPr>
          <a:xfrm>
            <a:off x="145225" y="2179850"/>
            <a:ext cx="167650" cy="151350"/>
          </a:xfrm>
          <a:custGeom>
            <a:avLst/>
            <a:gdLst/>
            <a:ahLst/>
            <a:cxnLst/>
            <a:rect l="l" t="t" r="r" b="b"/>
            <a:pathLst>
              <a:path w="6706" h="6054" extrusionOk="0">
                <a:moveTo>
                  <a:pt x="4111" y="1"/>
                </a:moveTo>
                <a:cubicBezTo>
                  <a:pt x="2616" y="1"/>
                  <a:pt x="3103" y="2251"/>
                  <a:pt x="3103" y="2251"/>
                </a:cubicBezTo>
                <a:cubicBezTo>
                  <a:pt x="3103" y="2251"/>
                  <a:pt x="1921" y="1257"/>
                  <a:pt x="1055" y="1257"/>
                </a:cubicBezTo>
                <a:cubicBezTo>
                  <a:pt x="602" y="1257"/>
                  <a:pt x="236" y="1528"/>
                  <a:pt x="167" y="2351"/>
                </a:cubicBezTo>
                <a:cubicBezTo>
                  <a:pt x="0" y="4586"/>
                  <a:pt x="4971" y="6054"/>
                  <a:pt x="4971" y="6054"/>
                </a:cubicBezTo>
                <a:cubicBezTo>
                  <a:pt x="4971" y="6054"/>
                  <a:pt x="6705" y="317"/>
                  <a:pt x="4337" y="16"/>
                </a:cubicBezTo>
                <a:cubicBezTo>
                  <a:pt x="4257" y="6"/>
                  <a:pt x="4182" y="1"/>
                  <a:pt x="4111" y="1"/>
                </a:cubicBezTo>
                <a:close/>
              </a:path>
            </a:pathLst>
          </a:custGeom>
          <a:solidFill>
            <a:srgbClr val="F05757"/>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8" name="Google Shape;98;p2"/>
          <p:cNvSpPr/>
          <p:nvPr/>
        </p:nvSpPr>
        <p:spPr>
          <a:xfrm>
            <a:off x="8539461" y="4949816"/>
            <a:ext cx="506635" cy="102953"/>
          </a:xfrm>
          <a:custGeom>
            <a:avLst/>
            <a:gdLst/>
            <a:ahLst/>
            <a:cxnLst/>
            <a:rect l="l" t="t" r="r" b="b"/>
            <a:pathLst>
              <a:path w="32602" h="6625" extrusionOk="0">
                <a:moveTo>
                  <a:pt x="19043" y="0"/>
                </a:moveTo>
                <a:cubicBezTo>
                  <a:pt x="18971" y="0"/>
                  <a:pt x="18905" y="19"/>
                  <a:pt x="18847" y="60"/>
                </a:cubicBezTo>
                <a:cubicBezTo>
                  <a:pt x="17913" y="694"/>
                  <a:pt x="16479" y="3763"/>
                  <a:pt x="16479" y="3763"/>
                </a:cubicBezTo>
                <a:cubicBezTo>
                  <a:pt x="16479" y="3763"/>
                  <a:pt x="15011" y="360"/>
                  <a:pt x="14077" y="360"/>
                </a:cubicBezTo>
                <a:cubicBezTo>
                  <a:pt x="13177" y="360"/>
                  <a:pt x="10942" y="3929"/>
                  <a:pt x="10942" y="3929"/>
                </a:cubicBezTo>
                <a:cubicBezTo>
                  <a:pt x="10942" y="3929"/>
                  <a:pt x="8462" y="624"/>
                  <a:pt x="7481" y="624"/>
                </a:cubicBezTo>
                <a:cubicBezTo>
                  <a:pt x="7401" y="624"/>
                  <a:pt x="7330" y="646"/>
                  <a:pt x="7272" y="694"/>
                </a:cubicBezTo>
                <a:cubicBezTo>
                  <a:pt x="6539" y="1327"/>
                  <a:pt x="5304" y="4263"/>
                  <a:pt x="5304" y="4263"/>
                </a:cubicBezTo>
                <a:cubicBezTo>
                  <a:pt x="5304" y="4263"/>
                  <a:pt x="2385" y="839"/>
                  <a:pt x="1439" y="839"/>
                </a:cubicBezTo>
                <a:cubicBezTo>
                  <a:pt x="1354" y="839"/>
                  <a:pt x="1284" y="867"/>
                  <a:pt x="1235" y="927"/>
                </a:cubicBezTo>
                <a:cubicBezTo>
                  <a:pt x="601" y="1694"/>
                  <a:pt x="1" y="6531"/>
                  <a:pt x="1" y="6531"/>
                </a:cubicBezTo>
                <a:cubicBezTo>
                  <a:pt x="1" y="6531"/>
                  <a:pt x="11140" y="6625"/>
                  <a:pt x="20315" y="6625"/>
                </a:cubicBezTo>
                <a:cubicBezTo>
                  <a:pt x="26622" y="6625"/>
                  <a:pt x="32000" y="6581"/>
                  <a:pt x="32190" y="6431"/>
                </a:cubicBezTo>
                <a:cubicBezTo>
                  <a:pt x="32601" y="6083"/>
                  <a:pt x="31002" y="4"/>
                  <a:pt x="30040" y="4"/>
                </a:cubicBezTo>
                <a:cubicBezTo>
                  <a:pt x="29987" y="4"/>
                  <a:pt x="29937" y="22"/>
                  <a:pt x="29889" y="60"/>
                </a:cubicBezTo>
                <a:cubicBezTo>
                  <a:pt x="28988" y="827"/>
                  <a:pt x="27920" y="3696"/>
                  <a:pt x="27920" y="3696"/>
                </a:cubicBezTo>
                <a:cubicBezTo>
                  <a:pt x="27920" y="3696"/>
                  <a:pt x="26005" y="169"/>
                  <a:pt x="25019" y="169"/>
                </a:cubicBezTo>
                <a:cubicBezTo>
                  <a:pt x="24972" y="169"/>
                  <a:pt x="24927" y="177"/>
                  <a:pt x="24885" y="193"/>
                </a:cubicBezTo>
                <a:cubicBezTo>
                  <a:pt x="23984" y="560"/>
                  <a:pt x="22617" y="4063"/>
                  <a:pt x="22617" y="4063"/>
                </a:cubicBezTo>
                <a:cubicBezTo>
                  <a:pt x="22617" y="4063"/>
                  <a:pt x="20103" y="0"/>
                  <a:pt x="19043"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9" name="Google Shape;99;p2"/>
          <p:cNvSpPr/>
          <p:nvPr/>
        </p:nvSpPr>
        <p:spPr>
          <a:xfrm>
            <a:off x="8561226" y="4977292"/>
            <a:ext cx="461880" cy="67801"/>
          </a:xfrm>
          <a:custGeom>
            <a:avLst/>
            <a:gdLst/>
            <a:ahLst/>
            <a:cxnLst/>
            <a:rect l="l" t="t" r="r" b="b"/>
            <a:pathLst>
              <a:path w="29722" h="4363" extrusionOk="0">
                <a:moveTo>
                  <a:pt x="18192" y="1"/>
                </a:moveTo>
                <a:cubicBezTo>
                  <a:pt x="18142" y="1"/>
                  <a:pt x="18107" y="16"/>
                  <a:pt x="18080" y="26"/>
                </a:cubicBezTo>
                <a:cubicBezTo>
                  <a:pt x="17646" y="227"/>
                  <a:pt x="15912" y="2495"/>
                  <a:pt x="15145" y="3496"/>
                </a:cubicBezTo>
                <a:cubicBezTo>
                  <a:pt x="14411" y="2328"/>
                  <a:pt x="13043" y="160"/>
                  <a:pt x="12509" y="93"/>
                </a:cubicBezTo>
                <a:cubicBezTo>
                  <a:pt x="12483" y="84"/>
                  <a:pt x="12458" y="80"/>
                  <a:pt x="12436" y="80"/>
                </a:cubicBezTo>
                <a:cubicBezTo>
                  <a:pt x="12374" y="80"/>
                  <a:pt x="12325" y="111"/>
                  <a:pt x="12276" y="160"/>
                </a:cubicBezTo>
                <a:cubicBezTo>
                  <a:pt x="11942" y="460"/>
                  <a:pt x="10341" y="2695"/>
                  <a:pt x="9808" y="3429"/>
                </a:cubicBezTo>
                <a:cubicBezTo>
                  <a:pt x="7806" y="1528"/>
                  <a:pt x="6639" y="560"/>
                  <a:pt x="6405" y="560"/>
                </a:cubicBezTo>
                <a:cubicBezTo>
                  <a:pt x="6399" y="560"/>
                  <a:pt x="6393" y="560"/>
                  <a:pt x="6387" y="560"/>
                </a:cubicBezTo>
                <a:cubicBezTo>
                  <a:pt x="5623" y="560"/>
                  <a:pt x="4667" y="2637"/>
                  <a:pt x="4237" y="3696"/>
                </a:cubicBezTo>
                <a:cubicBezTo>
                  <a:pt x="3503" y="2695"/>
                  <a:pt x="1902" y="694"/>
                  <a:pt x="1235" y="660"/>
                </a:cubicBezTo>
                <a:cubicBezTo>
                  <a:pt x="1135" y="660"/>
                  <a:pt x="1001" y="727"/>
                  <a:pt x="935" y="794"/>
                </a:cubicBezTo>
                <a:cubicBezTo>
                  <a:pt x="468" y="1361"/>
                  <a:pt x="67" y="3829"/>
                  <a:pt x="34" y="4129"/>
                </a:cubicBezTo>
                <a:cubicBezTo>
                  <a:pt x="1" y="4229"/>
                  <a:pt x="101" y="4330"/>
                  <a:pt x="201" y="4363"/>
                </a:cubicBezTo>
                <a:lnTo>
                  <a:pt x="234" y="4363"/>
                </a:lnTo>
                <a:cubicBezTo>
                  <a:pt x="334" y="4363"/>
                  <a:pt x="434" y="4296"/>
                  <a:pt x="434" y="4196"/>
                </a:cubicBezTo>
                <a:cubicBezTo>
                  <a:pt x="601" y="3195"/>
                  <a:pt x="935" y="1494"/>
                  <a:pt x="1235" y="1094"/>
                </a:cubicBezTo>
                <a:cubicBezTo>
                  <a:pt x="1635" y="1127"/>
                  <a:pt x="3003" y="2728"/>
                  <a:pt x="4103" y="4229"/>
                </a:cubicBezTo>
                <a:cubicBezTo>
                  <a:pt x="4152" y="4278"/>
                  <a:pt x="4201" y="4309"/>
                  <a:pt x="4250" y="4309"/>
                </a:cubicBezTo>
                <a:cubicBezTo>
                  <a:pt x="4268" y="4309"/>
                  <a:pt x="4286" y="4305"/>
                  <a:pt x="4304" y="4296"/>
                </a:cubicBezTo>
                <a:cubicBezTo>
                  <a:pt x="4370" y="4296"/>
                  <a:pt x="4437" y="4263"/>
                  <a:pt x="4470" y="4196"/>
                </a:cubicBezTo>
                <a:cubicBezTo>
                  <a:pt x="5071" y="2628"/>
                  <a:pt x="5971" y="960"/>
                  <a:pt x="6338" y="960"/>
                </a:cubicBezTo>
                <a:cubicBezTo>
                  <a:pt x="6605" y="1061"/>
                  <a:pt x="8240" y="2528"/>
                  <a:pt x="9707" y="3896"/>
                </a:cubicBezTo>
                <a:cubicBezTo>
                  <a:pt x="9731" y="3920"/>
                  <a:pt x="9771" y="3943"/>
                  <a:pt x="9816" y="3943"/>
                </a:cubicBezTo>
                <a:cubicBezTo>
                  <a:pt x="9835" y="3943"/>
                  <a:pt x="9855" y="3939"/>
                  <a:pt x="9874" y="3929"/>
                </a:cubicBezTo>
                <a:cubicBezTo>
                  <a:pt x="9941" y="3929"/>
                  <a:pt x="9974" y="3896"/>
                  <a:pt x="10008" y="3863"/>
                </a:cubicBezTo>
                <a:cubicBezTo>
                  <a:pt x="10842" y="2695"/>
                  <a:pt x="12109" y="927"/>
                  <a:pt x="12476" y="527"/>
                </a:cubicBezTo>
                <a:cubicBezTo>
                  <a:pt x="12843" y="760"/>
                  <a:pt x="14011" y="2462"/>
                  <a:pt x="14945" y="3963"/>
                </a:cubicBezTo>
                <a:cubicBezTo>
                  <a:pt x="14978" y="4029"/>
                  <a:pt x="15045" y="4063"/>
                  <a:pt x="15111" y="4063"/>
                </a:cubicBezTo>
                <a:cubicBezTo>
                  <a:pt x="15178" y="4063"/>
                  <a:pt x="15245" y="4029"/>
                  <a:pt x="15278" y="3996"/>
                </a:cubicBezTo>
                <a:cubicBezTo>
                  <a:pt x="16512" y="2395"/>
                  <a:pt x="17880" y="660"/>
                  <a:pt x="18214" y="427"/>
                </a:cubicBezTo>
                <a:cubicBezTo>
                  <a:pt x="18614" y="594"/>
                  <a:pt x="19981" y="2395"/>
                  <a:pt x="21049" y="4029"/>
                </a:cubicBezTo>
                <a:cubicBezTo>
                  <a:pt x="21082" y="4063"/>
                  <a:pt x="21149" y="4096"/>
                  <a:pt x="21216" y="4096"/>
                </a:cubicBezTo>
                <a:cubicBezTo>
                  <a:pt x="21282" y="4096"/>
                  <a:pt x="21349" y="4063"/>
                  <a:pt x="21382" y="4029"/>
                </a:cubicBezTo>
                <a:cubicBezTo>
                  <a:pt x="22350" y="2762"/>
                  <a:pt x="23451" y="1361"/>
                  <a:pt x="23751" y="1061"/>
                </a:cubicBezTo>
                <a:cubicBezTo>
                  <a:pt x="23984" y="1261"/>
                  <a:pt x="24618" y="2095"/>
                  <a:pt x="25018" y="2628"/>
                </a:cubicBezTo>
                <a:cubicBezTo>
                  <a:pt x="25840" y="3702"/>
                  <a:pt x="26063" y="3999"/>
                  <a:pt x="26282" y="3999"/>
                </a:cubicBezTo>
                <a:cubicBezTo>
                  <a:pt x="26295" y="3999"/>
                  <a:pt x="26307" y="3998"/>
                  <a:pt x="26319" y="3996"/>
                </a:cubicBezTo>
                <a:cubicBezTo>
                  <a:pt x="26519" y="3963"/>
                  <a:pt x="26686" y="3729"/>
                  <a:pt x="27287" y="2895"/>
                </a:cubicBezTo>
                <a:cubicBezTo>
                  <a:pt x="27720" y="2261"/>
                  <a:pt x="28287" y="1394"/>
                  <a:pt x="28621" y="1227"/>
                </a:cubicBezTo>
                <a:cubicBezTo>
                  <a:pt x="28854" y="1294"/>
                  <a:pt x="29155" y="2462"/>
                  <a:pt x="29288" y="3662"/>
                </a:cubicBezTo>
                <a:cubicBezTo>
                  <a:pt x="29321" y="3796"/>
                  <a:pt x="29422" y="3863"/>
                  <a:pt x="29522" y="3863"/>
                </a:cubicBezTo>
                <a:cubicBezTo>
                  <a:pt x="29655" y="3863"/>
                  <a:pt x="29722" y="3729"/>
                  <a:pt x="29722" y="3629"/>
                </a:cubicBezTo>
                <a:cubicBezTo>
                  <a:pt x="29655" y="3062"/>
                  <a:pt x="29388" y="1194"/>
                  <a:pt x="28821" y="860"/>
                </a:cubicBezTo>
                <a:cubicBezTo>
                  <a:pt x="28754" y="827"/>
                  <a:pt x="28688" y="810"/>
                  <a:pt x="28621" y="810"/>
                </a:cubicBezTo>
                <a:cubicBezTo>
                  <a:pt x="28554" y="810"/>
                  <a:pt x="28488" y="827"/>
                  <a:pt x="28421" y="860"/>
                </a:cubicBezTo>
                <a:cubicBezTo>
                  <a:pt x="28054" y="1061"/>
                  <a:pt x="27554" y="1728"/>
                  <a:pt x="26920" y="2628"/>
                </a:cubicBezTo>
                <a:cubicBezTo>
                  <a:pt x="26686" y="2995"/>
                  <a:pt x="26386" y="3429"/>
                  <a:pt x="26286" y="3529"/>
                </a:cubicBezTo>
                <a:cubicBezTo>
                  <a:pt x="26119" y="3362"/>
                  <a:pt x="25686" y="2795"/>
                  <a:pt x="25352" y="2361"/>
                </a:cubicBezTo>
                <a:cubicBezTo>
                  <a:pt x="24440" y="1135"/>
                  <a:pt x="24039" y="616"/>
                  <a:pt x="23734" y="616"/>
                </a:cubicBezTo>
                <a:cubicBezTo>
                  <a:pt x="23682" y="616"/>
                  <a:pt x="23632" y="631"/>
                  <a:pt x="23584" y="660"/>
                </a:cubicBezTo>
                <a:cubicBezTo>
                  <a:pt x="23284" y="860"/>
                  <a:pt x="21816" y="2762"/>
                  <a:pt x="21249" y="3529"/>
                </a:cubicBezTo>
                <a:cubicBezTo>
                  <a:pt x="19102" y="378"/>
                  <a:pt x="18447" y="1"/>
                  <a:pt x="1819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Tree>
    <p:extLst>
      <p:ext uri="{BB962C8B-B14F-4D97-AF65-F5344CB8AC3E}">
        <p14:creationId xmlns:p14="http://schemas.microsoft.com/office/powerpoint/2010/main" val="4278975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0"/>
        <p:cNvGrpSpPr/>
        <p:nvPr/>
      </p:nvGrpSpPr>
      <p:grpSpPr>
        <a:xfrm>
          <a:off x="0" y="0"/>
          <a:ext cx="0" cy="0"/>
          <a:chOff x="0" y="0"/>
          <a:chExt cx="0" cy="0"/>
        </a:xfrm>
      </p:grpSpPr>
      <p:sp>
        <p:nvSpPr>
          <p:cNvPr id="101" name="Google Shape;101;p3"/>
          <p:cNvSpPr txBox="1">
            <a:spLocks noGrp="1"/>
          </p:cNvSpPr>
          <p:nvPr>
            <p:ph type="title" hasCustomPrompt="1"/>
          </p:nvPr>
        </p:nvSpPr>
        <p:spPr>
          <a:xfrm>
            <a:off x="3974365" y="1097130"/>
            <a:ext cx="1203900" cy="951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5000">
                <a:solidFill>
                  <a:schemeClr val="dk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2" name="Google Shape;102;p3"/>
          <p:cNvSpPr txBox="1">
            <a:spLocks noGrp="1"/>
          </p:cNvSpPr>
          <p:nvPr>
            <p:ph type="subTitle" idx="1"/>
          </p:nvPr>
        </p:nvSpPr>
        <p:spPr>
          <a:xfrm>
            <a:off x="2910415" y="3131384"/>
            <a:ext cx="3331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3" name="Google Shape;103;p3"/>
          <p:cNvSpPr txBox="1">
            <a:spLocks noGrp="1"/>
          </p:cNvSpPr>
          <p:nvPr>
            <p:ph type="title" idx="2"/>
          </p:nvPr>
        </p:nvSpPr>
        <p:spPr>
          <a:xfrm>
            <a:off x="2910415" y="2279925"/>
            <a:ext cx="33318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grpSp>
        <p:nvGrpSpPr>
          <p:cNvPr id="104" name="Google Shape;104;p3"/>
          <p:cNvGrpSpPr/>
          <p:nvPr/>
        </p:nvGrpSpPr>
        <p:grpSpPr>
          <a:xfrm>
            <a:off x="-65450" y="3697904"/>
            <a:ext cx="9236161" cy="1484501"/>
            <a:chOff x="-65450" y="3697900"/>
            <a:chExt cx="9236161" cy="1484501"/>
          </a:xfrm>
        </p:grpSpPr>
        <p:sp>
          <p:nvSpPr>
            <p:cNvPr id="105" name="Google Shape;105;p3"/>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6" name="Google Shape;106;p3"/>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07" name="Google Shape;107;p3"/>
          <p:cNvGrpSpPr/>
          <p:nvPr/>
        </p:nvGrpSpPr>
        <p:grpSpPr>
          <a:xfrm>
            <a:off x="991861" y="4727291"/>
            <a:ext cx="506635" cy="102953"/>
            <a:chOff x="933903" y="4904637"/>
            <a:chExt cx="506635" cy="102953"/>
          </a:xfrm>
        </p:grpSpPr>
        <p:sp>
          <p:nvSpPr>
            <p:cNvPr id="108" name="Google Shape;108;p3"/>
            <p:cNvSpPr/>
            <p:nvPr/>
          </p:nvSpPr>
          <p:spPr>
            <a:xfrm>
              <a:off x="933903" y="4904637"/>
              <a:ext cx="506635" cy="102953"/>
            </a:xfrm>
            <a:custGeom>
              <a:avLst/>
              <a:gdLst/>
              <a:ahLst/>
              <a:cxnLst/>
              <a:rect l="l" t="t" r="r" b="b"/>
              <a:pathLst>
                <a:path w="32602" h="6625" extrusionOk="0">
                  <a:moveTo>
                    <a:pt x="19043" y="0"/>
                  </a:moveTo>
                  <a:cubicBezTo>
                    <a:pt x="18971" y="0"/>
                    <a:pt x="18905" y="19"/>
                    <a:pt x="18847" y="60"/>
                  </a:cubicBezTo>
                  <a:cubicBezTo>
                    <a:pt x="17913" y="694"/>
                    <a:pt x="16479" y="3763"/>
                    <a:pt x="16479" y="3763"/>
                  </a:cubicBezTo>
                  <a:cubicBezTo>
                    <a:pt x="16479" y="3763"/>
                    <a:pt x="15011" y="360"/>
                    <a:pt x="14077" y="360"/>
                  </a:cubicBezTo>
                  <a:cubicBezTo>
                    <a:pt x="13177" y="360"/>
                    <a:pt x="10942" y="3929"/>
                    <a:pt x="10942" y="3929"/>
                  </a:cubicBezTo>
                  <a:cubicBezTo>
                    <a:pt x="10942" y="3929"/>
                    <a:pt x="8462" y="624"/>
                    <a:pt x="7481" y="624"/>
                  </a:cubicBezTo>
                  <a:cubicBezTo>
                    <a:pt x="7401" y="624"/>
                    <a:pt x="7330" y="646"/>
                    <a:pt x="7272" y="694"/>
                  </a:cubicBezTo>
                  <a:cubicBezTo>
                    <a:pt x="6539" y="1327"/>
                    <a:pt x="5304" y="4263"/>
                    <a:pt x="5304" y="4263"/>
                  </a:cubicBezTo>
                  <a:cubicBezTo>
                    <a:pt x="5304" y="4263"/>
                    <a:pt x="2385" y="839"/>
                    <a:pt x="1439" y="839"/>
                  </a:cubicBezTo>
                  <a:cubicBezTo>
                    <a:pt x="1354" y="839"/>
                    <a:pt x="1284" y="867"/>
                    <a:pt x="1235" y="927"/>
                  </a:cubicBezTo>
                  <a:cubicBezTo>
                    <a:pt x="601" y="1694"/>
                    <a:pt x="1" y="6531"/>
                    <a:pt x="1" y="6531"/>
                  </a:cubicBezTo>
                  <a:cubicBezTo>
                    <a:pt x="1" y="6531"/>
                    <a:pt x="11140" y="6625"/>
                    <a:pt x="20315" y="6625"/>
                  </a:cubicBezTo>
                  <a:cubicBezTo>
                    <a:pt x="26622" y="6625"/>
                    <a:pt x="32000" y="6581"/>
                    <a:pt x="32190" y="6431"/>
                  </a:cubicBezTo>
                  <a:cubicBezTo>
                    <a:pt x="32601" y="6083"/>
                    <a:pt x="31002" y="4"/>
                    <a:pt x="30040" y="4"/>
                  </a:cubicBezTo>
                  <a:cubicBezTo>
                    <a:pt x="29987" y="4"/>
                    <a:pt x="29937" y="22"/>
                    <a:pt x="29889" y="60"/>
                  </a:cubicBezTo>
                  <a:cubicBezTo>
                    <a:pt x="28988" y="827"/>
                    <a:pt x="27920" y="3696"/>
                    <a:pt x="27920" y="3696"/>
                  </a:cubicBezTo>
                  <a:cubicBezTo>
                    <a:pt x="27920" y="3696"/>
                    <a:pt x="26005" y="169"/>
                    <a:pt x="25019" y="169"/>
                  </a:cubicBezTo>
                  <a:cubicBezTo>
                    <a:pt x="24972" y="169"/>
                    <a:pt x="24927" y="177"/>
                    <a:pt x="24885" y="193"/>
                  </a:cubicBezTo>
                  <a:cubicBezTo>
                    <a:pt x="23984" y="560"/>
                    <a:pt x="22617" y="4063"/>
                    <a:pt x="22617" y="4063"/>
                  </a:cubicBezTo>
                  <a:cubicBezTo>
                    <a:pt x="22617" y="4063"/>
                    <a:pt x="20103" y="0"/>
                    <a:pt x="19043"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9" name="Google Shape;109;p3"/>
            <p:cNvSpPr/>
            <p:nvPr/>
          </p:nvSpPr>
          <p:spPr>
            <a:xfrm>
              <a:off x="955676" y="4932113"/>
              <a:ext cx="461880" cy="67801"/>
            </a:xfrm>
            <a:custGeom>
              <a:avLst/>
              <a:gdLst/>
              <a:ahLst/>
              <a:cxnLst/>
              <a:rect l="l" t="t" r="r" b="b"/>
              <a:pathLst>
                <a:path w="29722" h="4363" extrusionOk="0">
                  <a:moveTo>
                    <a:pt x="18192" y="1"/>
                  </a:moveTo>
                  <a:cubicBezTo>
                    <a:pt x="18142" y="1"/>
                    <a:pt x="18107" y="16"/>
                    <a:pt x="18080" y="26"/>
                  </a:cubicBezTo>
                  <a:cubicBezTo>
                    <a:pt x="17646" y="227"/>
                    <a:pt x="15912" y="2495"/>
                    <a:pt x="15145" y="3496"/>
                  </a:cubicBezTo>
                  <a:cubicBezTo>
                    <a:pt x="14411" y="2328"/>
                    <a:pt x="13043" y="160"/>
                    <a:pt x="12509" y="93"/>
                  </a:cubicBezTo>
                  <a:cubicBezTo>
                    <a:pt x="12483" y="84"/>
                    <a:pt x="12458" y="80"/>
                    <a:pt x="12436" y="80"/>
                  </a:cubicBezTo>
                  <a:cubicBezTo>
                    <a:pt x="12374" y="80"/>
                    <a:pt x="12325" y="111"/>
                    <a:pt x="12276" y="160"/>
                  </a:cubicBezTo>
                  <a:cubicBezTo>
                    <a:pt x="11942" y="460"/>
                    <a:pt x="10341" y="2695"/>
                    <a:pt x="9808" y="3429"/>
                  </a:cubicBezTo>
                  <a:cubicBezTo>
                    <a:pt x="7806" y="1528"/>
                    <a:pt x="6639" y="560"/>
                    <a:pt x="6405" y="560"/>
                  </a:cubicBezTo>
                  <a:cubicBezTo>
                    <a:pt x="6399" y="560"/>
                    <a:pt x="6393" y="560"/>
                    <a:pt x="6387" y="560"/>
                  </a:cubicBezTo>
                  <a:cubicBezTo>
                    <a:pt x="5623" y="560"/>
                    <a:pt x="4667" y="2637"/>
                    <a:pt x="4237" y="3696"/>
                  </a:cubicBezTo>
                  <a:cubicBezTo>
                    <a:pt x="3503" y="2695"/>
                    <a:pt x="1902" y="694"/>
                    <a:pt x="1235" y="660"/>
                  </a:cubicBezTo>
                  <a:cubicBezTo>
                    <a:pt x="1135" y="660"/>
                    <a:pt x="1001" y="727"/>
                    <a:pt x="935" y="794"/>
                  </a:cubicBezTo>
                  <a:cubicBezTo>
                    <a:pt x="468" y="1361"/>
                    <a:pt x="67" y="3829"/>
                    <a:pt x="34" y="4129"/>
                  </a:cubicBezTo>
                  <a:cubicBezTo>
                    <a:pt x="1" y="4229"/>
                    <a:pt x="101" y="4330"/>
                    <a:pt x="201" y="4363"/>
                  </a:cubicBezTo>
                  <a:lnTo>
                    <a:pt x="234" y="4363"/>
                  </a:lnTo>
                  <a:cubicBezTo>
                    <a:pt x="334" y="4363"/>
                    <a:pt x="434" y="4296"/>
                    <a:pt x="434" y="4196"/>
                  </a:cubicBezTo>
                  <a:cubicBezTo>
                    <a:pt x="601" y="3195"/>
                    <a:pt x="935" y="1494"/>
                    <a:pt x="1235" y="1094"/>
                  </a:cubicBezTo>
                  <a:cubicBezTo>
                    <a:pt x="1635" y="1127"/>
                    <a:pt x="3003" y="2728"/>
                    <a:pt x="4103" y="4229"/>
                  </a:cubicBezTo>
                  <a:cubicBezTo>
                    <a:pt x="4152" y="4278"/>
                    <a:pt x="4201" y="4309"/>
                    <a:pt x="4250" y="4309"/>
                  </a:cubicBezTo>
                  <a:cubicBezTo>
                    <a:pt x="4268" y="4309"/>
                    <a:pt x="4286" y="4305"/>
                    <a:pt x="4304" y="4296"/>
                  </a:cubicBezTo>
                  <a:cubicBezTo>
                    <a:pt x="4370" y="4296"/>
                    <a:pt x="4437" y="4263"/>
                    <a:pt x="4470" y="4196"/>
                  </a:cubicBezTo>
                  <a:cubicBezTo>
                    <a:pt x="5071" y="2628"/>
                    <a:pt x="5971" y="960"/>
                    <a:pt x="6338" y="960"/>
                  </a:cubicBezTo>
                  <a:cubicBezTo>
                    <a:pt x="6605" y="1061"/>
                    <a:pt x="8240" y="2528"/>
                    <a:pt x="9707" y="3896"/>
                  </a:cubicBezTo>
                  <a:cubicBezTo>
                    <a:pt x="9731" y="3920"/>
                    <a:pt x="9771" y="3943"/>
                    <a:pt x="9816" y="3943"/>
                  </a:cubicBezTo>
                  <a:cubicBezTo>
                    <a:pt x="9835" y="3943"/>
                    <a:pt x="9855" y="3939"/>
                    <a:pt x="9874" y="3929"/>
                  </a:cubicBezTo>
                  <a:cubicBezTo>
                    <a:pt x="9941" y="3929"/>
                    <a:pt x="9974" y="3896"/>
                    <a:pt x="10008" y="3863"/>
                  </a:cubicBezTo>
                  <a:cubicBezTo>
                    <a:pt x="10842" y="2695"/>
                    <a:pt x="12109" y="927"/>
                    <a:pt x="12476" y="527"/>
                  </a:cubicBezTo>
                  <a:cubicBezTo>
                    <a:pt x="12843" y="760"/>
                    <a:pt x="14011" y="2462"/>
                    <a:pt x="14945" y="3963"/>
                  </a:cubicBezTo>
                  <a:cubicBezTo>
                    <a:pt x="14978" y="4029"/>
                    <a:pt x="15045" y="4063"/>
                    <a:pt x="15111" y="4063"/>
                  </a:cubicBezTo>
                  <a:cubicBezTo>
                    <a:pt x="15178" y="4063"/>
                    <a:pt x="15245" y="4029"/>
                    <a:pt x="15278" y="3996"/>
                  </a:cubicBezTo>
                  <a:cubicBezTo>
                    <a:pt x="16512" y="2395"/>
                    <a:pt x="17880" y="660"/>
                    <a:pt x="18214" y="427"/>
                  </a:cubicBezTo>
                  <a:cubicBezTo>
                    <a:pt x="18614" y="594"/>
                    <a:pt x="19981" y="2395"/>
                    <a:pt x="21049" y="4029"/>
                  </a:cubicBezTo>
                  <a:cubicBezTo>
                    <a:pt x="21082" y="4063"/>
                    <a:pt x="21149" y="4096"/>
                    <a:pt x="21216" y="4096"/>
                  </a:cubicBezTo>
                  <a:cubicBezTo>
                    <a:pt x="21282" y="4096"/>
                    <a:pt x="21349" y="4063"/>
                    <a:pt x="21382" y="4029"/>
                  </a:cubicBezTo>
                  <a:cubicBezTo>
                    <a:pt x="22350" y="2762"/>
                    <a:pt x="23451" y="1361"/>
                    <a:pt x="23751" y="1061"/>
                  </a:cubicBezTo>
                  <a:cubicBezTo>
                    <a:pt x="23984" y="1261"/>
                    <a:pt x="24618" y="2095"/>
                    <a:pt x="25018" y="2628"/>
                  </a:cubicBezTo>
                  <a:cubicBezTo>
                    <a:pt x="25840" y="3702"/>
                    <a:pt x="26063" y="3999"/>
                    <a:pt x="26282" y="3999"/>
                  </a:cubicBezTo>
                  <a:cubicBezTo>
                    <a:pt x="26295" y="3999"/>
                    <a:pt x="26307" y="3998"/>
                    <a:pt x="26319" y="3996"/>
                  </a:cubicBezTo>
                  <a:cubicBezTo>
                    <a:pt x="26519" y="3963"/>
                    <a:pt x="26686" y="3729"/>
                    <a:pt x="27287" y="2895"/>
                  </a:cubicBezTo>
                  <a:cubicBezTo>
                    <a:pt x="27720" y="2261"/>
                    <a:pt x="28287" y="1394"/>
                    <a:pt x="28621" y="1227"/>
                  </a:cubicBezTo>
                  <a:cubicBezTo>
                    <a:pt x="28854" y="1294"/>
                    <a:pt x="29155" y="2462"/>
                    <a:pt x="29288" y="3662"/>
                  </a:cubicBezTo>
                  <a:cubicBezTo>
                    <a:pt x="29321" y="3796"/>
                    <a:pt x="29422" y="3863"/>
                    <a:pt x="29522" y="3863"/>
                  </a:cubicBezTo>
                  <a:cubicBezTo>
                    <a:pt x="29655" y="3863"/>
                    <a:pt x="29722" y="3729"/>
                    <a:pt x="29722" y="3629"/>
                  </a:cubicBezTo>
                  <a:cubicBezTo>
                    <a:pt x="29655" y="3062"/>
                    <a:pt x="29388" y="1194"/>
                    <a:pt x="28821" y="860"/>
                  </a:cubicBezTo>
                  <a:cubicBezTo>
                    <a:pt x="28754" y="827"/>
                    <a:pt x="28688" y="810"/>
                    <a:pt x="28621" y="810"/>
                  </a:cubicBezTo>
                  <a:cubicBezTo>
                    <a:pt x="28554" y="810"/>
                    <a:pt x="28488" y="827"/>
                    <a:pt x="28421" y="860"/>
                  </a:cubicBezTo>
                  <a:cubicBezTo>
                    <a:pt x="28054" y="1061"/>
                    <a:pt x="27554" y="1728"/>
                    <a:pt x="26920" y="2628"/>
                  </a:cubicBezTo>
                  <a:cubicBezTo>
                    <a:pt x="26686" y="2995"/>
                    <a:pt x="26386" y="3429"/>
                    <a:pt x="26286" y="3529"/>
                  </a:cubicBezTo>
                  <a:cubicBezTo>
                    <a:pt x="26119" y="3362"/>
                    <a:pt x="25686" y="2795"/>
                    <a:pt x="25352" y="2361"/>
                  </a:cubicBezTo>
                  <a:cubicBezTo>
                    <a:pt x="24440" y="1135"/>
                    <a:pt x="24039" y="616"/>
                    <a:pt x="23734" y="616"/>
                  </a:cubicBezTo>
                  <a:cubicBezTo>
                    <a:pt x="23682" y="616"/>
                    <a:pt x="23632" y="631"/>
                    <a:pt x="23584" y="660"/>
                  </a:cubicBezTo>
                  <a:cubicBezTo>
                    <a:pt x="23284" y="860"/>
                    <a:pt x="21816" y="2762"/>
                    <a:pt x="21249" y="3529"/>
                  </a:cubicBezTo>
                  <a:cubicBezTo>
                    <a:pt x="19102" y="378"/>
                    <a:pt x="18447" y="1"/>
                    <a:pt x="1819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10" name="Google Shape;110;p3"/>
          <p:cNvGrpSpPr/>
          <p:nvPr/>
        </p:nvGrpSpPr>
        <p:grpSpPr>
          <a:xfrm>
            <a:off x="557659" y="4552019"/>
            <a:ext cx="506604" cy="102953"/>
            <a:chOff x="370909" y="4910340"/>
            <a:chExt cx="506604" cy="102953"/>
          </a:xfrm>
        </p:grpSpPr>
        <p:sp>
          <p:nvSpPr>
            <p:cNvPr id="111" name="Google Shape;111;p3"/>
            <p:cNvSpPr/>
            <p:nvPr/>
          </p:nvSpPr>
          <p:spPr>
            <a:xfrm>
              <a:off x="370909" y="4910340"/>
              <a:ext cx="506604" cy="102953"/>
            </a:xfrm>
            <a:custGeom>
              <a:avLst/>
              <a:gdLst/>
              <a:ahLst/>
              <a:cxnLst/>
              <a:rect l="l" t="t" r="r" b="b"/>
              <a:pathLst>
                <a:path w="32600" h="6625" extrusionOk="0">
                  <a:moveTo>
                    <a:pt x="19016" y="0"/>
                  </a:moveTo>
                  <a:cubicBezTo>
                    <a:pt x="18942" y="0"/>
                    <a:pt x="18874" y="19"/>
                    <a:pt x="18814" y="60"/>
                  </a:cubicBezTo>
                  <a:cubicBezTo>
                    <a:pt x="17913" y="694"/>
                    <a:pt x="16479" y="3762"/>
                    <a:pt x="16479" y="3762"/>
                  </a:cubicBezTo>
                  <a:cubicBezTo>
                    <a:pt x="16479" y="3762"/>
                    <a:pt x="14978" y="360"/>
                    <a:pt x="14077" y="360"/>
                  </a:cubicBezTo>
                  <a:cubicBezTo>
                    <a:pt x="13177" y="360"/>
                    <a:pt x="10942" y="3929"/>
                    <a:pt x="10942" y="3929"/>
                  </a:cubicBezTo>
                  <a:cubicBezTo>
                    <a:pt x="10942" y="3929"/>
                    <a:pt x="8462" y="623"/>
                    <a:pt x="7481" y="623"/>
                  </a:cubicBezTo>
                  <a:cubicBezTo>
                    <a:pt x="7401" y="623"/>
                    <a:pt x="7331" y="646"/>
                    <a:pt x="7273" y="694"/>
                  </a:cubicBezTo>
                  <a:cubicBezTo>
                    <a:pt x="6505" y="1327"/>
                    <a:pt x="5304" y="4263"/>
                    <a:pt x="5304" y="4263"/>
                  </a:cubicBezTo>
                  <a:cubicBezTo>
                    <a:pt x="5304" y="4263"/>
                    <a:pt x="2357" y="839"/>
                    <a:pt x="1406" y="839"/>
                  </a:cubicBezTo>
                  <a:cubicBezTo>
                    <a:pt x="1321" y="839"/>
                    <a:pt x="1251" y="866"/>
                    <a:pt x="1202" y="927"/>
                  </a:cubicBezTo>
                  <a:cubicBezTo>
                    <a:pt x="601" y="1661"/>
                    <a:pt x="1" y="6531"/>
                    <a:pt x="1" y="6531"/>
                  </a:cubicBezTo>
                  <a:cubicBezTo>
                    <a:pt x="1" y="6531"/>
                    <a:pt x="11141" y="6625"/>
                    <a:pt x="20308" y="6625"/>
                  </a:cubicBezTo>
                  <a:cubicBezTo>
                    <a:pt x="26610" y="6625"/>
                    <a:pt x="31980" y="6581"/>
                    <a:pt x="32157" y="6431"/>
                  </a:cubicBezTo>
                  <a:cubicBezTo>
                    <a:pt x="32600" y="6052"/>
                    <a:pt x="30973" y="4"/>
                    <a:pt x="30036" y="4"/>
                  </a:cubicBezTo>
                  <a:cubicBezTo>
                    <a:pt x="29984" y="4"/>
                    <a:pt x="29935" y="22"/>
                    <a:pt x="29889" y="60"/>
                  </a:cubicBezTo>
                  <a:cubicBezTo>
                    <a:pt x="28988" y="827"/>
                    <a:pt x="27921" y="3662"/>
                    <a:pt x="27921" y="3662"/>
                  </a:cubicBezTo>
                  <a:cubicBezTo>
                    <a:pt x="27921" y="3662"/>
                    <a:pt x="25976" y="169"/>
                    <a:pt x="25016" y="169"/>
                  </a:cubicBezTo>
                  <a:cubicBezTo>
                    <a:pt x="24970" y="169"/>
                    <a:pt x="24926" y="177"/>
                    <a:pt x="24885" y="193"/>
                  </a:cubicBezTo>
                  <a:cubicBezTo>
                    <a:pt x="23984" y="560"/>
                    <a:pt x="22617" y="4063"/>
                    <a:pt x="22617" y="4063"/>
                  </a:cubicBezTo>
                  <a:cubicBezTo>
                    <a:pt x="22617" y="4063"/>
                    <a:pt x="20103" y="0"/>
                    <a:pt x="19016"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2" name="Google Shape;112;p3"/>
            <p:cNvSpPr/>
            <p:nvPr/>
          </p:nvSpPr>
          <p:spPr>
            <a:xfrm>
              <a:off x="392682" y="4937817"/>
              <a:ext cx="461880" cy="67801"/>
            </a:xfrm>
            <a:custGeom>
              <a:avLst/>
              <a:gdLst/>
              <a:ahLst/>
              <a:cxnLst/>
              <a:rect l="l" t="t" r="r" b="b"/>
              <a:pathLst>
                <a:path w="29722" h="4363" extrusionOk="0">
                  <a:moveTo>
                    <a:pt x="18181" y="1"/>
                  </a:moveTo>
                  <a:cubicBezTo>
                    <a:pt x="18133" y="1"/>
                    <a:pt x="18102" y="15"/>
                    <a:pt x="18080" y="26"/>
                  </a:cubicBezTo>
                  <a:cubicBezTo>
                    <a:pt x="17647" y="227"/>
                    <a:pt x="15912" y="2495"/>
                    <a:pt x="15145" y="3496"/>
                  </a:cubicBezTo>
                  <a:cubicBezTo>
                    <a:pt x="14411" y="2328"/>
                    <a:pt x="13010" y="160"/>
                    <a:pt x="12510" y="93"/>
                  </a:cubicBezTo>
                  <a:cubicBezTo>
                    <a:pt x="12483" y="84"/>
                    <a:pt x="12456" y="80"/>
                    <a:pt x="12430" y="80"/>
                  </a:cubicBezTo>
                  <a:cubicBezTo>
                    <a:pt x="12358" y="80"/>
                    <a:pt x="12292" y="111"/>
                    <a:pt x="12243" y="160"/>
                  </a:cubicBezTo>
                  <a:cubicBezTo>
                    <a:pt x="11909" y="460"/>
                    <a:pt x="10308" y="2695"/>
                    <a:pt x="9808" y="3429"/>
                  </a:cubicBezTo>
                  <a:cubicBezTo>
                    <a:pt x="7806" y="1527"/>
                    <a:pt x="6639" y="560"/>
                    <a:pt x="6372" y="560"/>
                  </a:cubicBezTo>
                  <a:cubicBezTo>
                    <a:pt x="6366" y="560"/>
                    <a:pt x="6360" y="560"/>
                    <a:pt x="6354" y="560"/>
                  </a:cubicBezTo>
                  <a:cubicBezTo>
                    <a:pt x="5589" y="560"/>
                    <a:pt x="4634" y="2636"/>
                    <a:pt x="4204" y="3662"/>
                  </a:cubicBezTo>
                  <a:cubicBezTo>
                    <a:pt x="3470" y="2695"/>
                    <a:pt x="1902" y="694"/>
                    <a:pt x="1235" y="660"/>
                  </a:cubicBezTo>
                  <a:cubicBezTo>
                    <a:pt x="1101" y="660"/>
                    <a:pt x="1001" y="694"/>
                    <a:pt x="935" y="794"/>
                  </a:cubicBezTo>
                  <a:cubicBezTo>
                    <a:pt x="468" y="1361"/>
                    <a:pt x="67" y="3829"/>
                    <a:pt x="34" y="4096"/>
                  </a:cubicBezTo>
                  <a:cubicBezTo>
                    <a:pt x="1" y="4229"/>
                    <a:pt x="67" y="4329"/>
                    <a:pt x="201" y="4363"/>
                  </a:cubicBezTo>
                  <a:lnTo>
                    <a:pt x="234" y="4363"/>
                  </a:lnTo>
                  <a:cubicBezTo>
                    <a:pt x="334" y="4363"/>
                    <a:pt x="434" y="4263"/>
                    <a:pt x="434" y="4163"/>
                  </a:cubicBezTo>
                  <a:cubicBezTo>
                    <a:pt x="601" y="3195"/>
                    <a:pt x="935" y="1494"/>
                    <a:pt x="1235" y="1094"/>
                  </a:cubicBezTo>
                  <a:cubicBezTo>
                    <a:pt x="1602" y="1127"/>
                    <a:pt x="3003" y="2728"/>
                    <a:pt x="4104" y="4229"/>
                  </a:cubicBezTo>
                  <a:cubicBezTo>
                    <a:pt x="4128" y="4278"/>
                    <a:pt x="4188" y="4309"/>
                    <a:pt x="4245" y="4309"/>
                  </a:cubicBezTo>
                  <a:cubicBezTo>
                    <a:pt x="4266" y="4309"/>
                    <a:pt x="4286" y="4305"/>
                    <a:pt x="4304" y="4296"/>
                  </a:cubicBezTo>
                  <a:cubicBezTo>
                    <a:pt x="4370" y="4296"/>
                    <a:pt x="4437" y="4229"/>
                    <a:pt x="4471" y="4163"/>
                  </a:cubicBezTo>
                  <a:cubicBezTo>
                    <a:pt x="5071" y="2595"/>
                    <a:pt x="5972" y="960"/>
                    <a:pt x="6339" y="960"/>
                  </a:cubicBezTo>
                  <a:cubicBezTo>
                    <a:pt x="6605" y="1060"/>
                    <a:pt x="8240" y="2528"/>
                    <a:pt x="9708" y="3896"/>
                  </a:cubicBezTo>
                  <a:cubicBezTo>
                    <a:pt x="9741" y="3929"/>
                    <a:pt x="9808" y="3929"/>
                    <a:pt x="9841" y="3929"/>
                  </a:cubicBezTo>
                  <a:cubicBezTo>
                    <a:pt x="9908" y="3929"/>
                    <a:pt x="9974" y="3896"/>
                    <a:pt x="10008" y="3862"/>
                  </a:cubicBezTo>
                  <a:cubicBezTo>
                    <a:pt x="10842" y="2695"/>
                    <a:pt x="12109" y="894"/>
                    <a:pt x="12476" y="527"/>
                  </a:cubicBezTo>
                  <a:cubicBezTo>
                    <a:pt x="12843" y="760"/>
                    <a:pt x="14011" y="2428"/>
                    <a:pt x="14945" y="3963"/>
                  </a:cubicBezTo>
                  <a:cubicBezTo>
                    <a:pt x="14978" y="4029"/>
                    <a:pt x="15045" y="4063"/>
                    <a:pt x="15111" y="4063"/>
                  </a:cubicBezTo>
                  <a:cubicBezTo>
                    <a:pt x="15178" y="4063"/>
                    <a:pt x="15245" y="4029"/>
                    <a:pt x="15278" y="3963"/>
                  </a:cubicBezTo>
                  <a:cubicBezTo>
                    <a:pt x="16479" y="2395"/>
                    <a:pt x="17880" y="660"/>
                    <a:pt x="18214" y="427"/>
                  </a:cubicBezTo>
                  <a:cubicBezTo>
                    <a:pt x="18581" y="593"/>
                    <a:pt x="19948" y="2395"/>
                    <a:pt x="21049" y="3996"/>
                  </a:cubicBezTo>
                  <a:cubicBezTo>
                    <a:pt x="21082" y="4063"/>
                    <a:pt x="21149" y="4096"/>
                    <a:pt x="21216" y="4096"/>
                  </a:cubicBezTo>
                  <a:cubicBezTo>
                    <a:pt x="21283" y="4096"/>
                    <a:pt x="21349" y="4063"/>
                    <a:pt x="21383" y="4029"/>
                  </a:cubicBezTo>
                  <a:cubicBezTo>
                    <a:pt x="22350" y="2728"/>
                    <a:pt x="23451" y="1361"/>
                    <a:pt x="23751" y="1060"/>
                  </a:cubicBezTo>
                  <a:cubicBezTo>
                    <a:pt x="23984" y="1227"/>
                    <a:pt x="24618" y="2095"/>
                    <a:pt x="25019" y="2595"/>
                  </a:cubicBezTo>
                  <a:cubicBezTo>
                    <a:pt x="25835" y="3694"/>
                    <a:pt x="26060" y="3966"/>
                    <a:pt x="26279" y="3966"/>
                  </a:cubicBezTo>
                  <a:cubicBezTo>
                    <a:pt x="26292" y="3966"/>
                    <a:pt x="26306" y="3965"/>
                    <a:pt x="26319" y="3963"/>
                  </a:cubicBezTo>
                  <a:cubicBezTo>
                    <a:pt x="26520" y="3963"/>
                    <a:pt x="26686" y="3729"/>
                    <a:pt x="27253" y="2862"/>
                  </a:cubicBezTo>
                  <a:cubicBezTo>
                    <a:pt x="27687" y="2261"/>
                    <a:pt x="28288" y="1394"/>
                    <a:pt x="28621" y="1227"/>
                  </a:cubicBezTo>
                  <a:cubicBezTo>
                    <a:pt x="28821" y="1294"/>
                    <a:pt x="29155" y="2428"/>
                    <a:pt x="29288" y="3662"/>
                  </a:cubicBezTo>
                  <a:cubicBezTo>
                    <a:pt x="29322" y="3796"/>
                    <a:pt x="29422" y="3862"/>
                    <a:pt x="29522" y="3862"/>
                  </a:cubicBezTo>
                  <a:cubicBezTo>
                    <a:pt x="29655" y="3829"/>
                    <a:pt x="29722" y="3729"/>
                    <a:pt x="29722" y="3629"/>
                  </a:cubicBezTo>
                  <a:cubicBezTo>
                    <a:pt x="29655" y="3062"/>
                    <a:pt x="29388" y="1194"/>
                    <a:pt x="28821" y="860"/>
                  </a:cubicBezTo>
                  <a:cubicBezTo>
                    <a:pt x="28755" y="827"/>
                    <a:pt x="28688" y="810"/>
                    <a:pt x="28621" y="810"/>
                  </a:cubicBezTo>
                  <a:cubicBezTo>
                    <a:pt x="28554" y="810"/>
                    <a:pt x="28488" y="827"/>
                    <a:pt x="28421" y="860"/>
                  </a:cubicBezTo>
                  <a:cubicBezTo>
                    <a:pt x="28021" y="1060"/>
                    <a:pt x="27554" y="1728"/>
                    <a:pt x="26920" y="2628"/>
                  </a:cubicBezTo>
                  <a:cubicBezTo>
                    <a:pt x="26686" y="2995"/>
                    <a:pt x="26386" y="3429"/>
                    <a:pt x="26286" y="3529"/>
                  </a:cubicBezTo>
                  <a:cubicBezTo>
                    <a:pt x="26119" y="3362"/>
                    <a:pt x="25686" y="2795"/>
                    <a:pt x="25352" y="2361"/>
                  </a:cubicBezTo>
                  <a:cubicBezTo>
                    <a:pt x="24440" y="1135"/>
                    <a:pt x="24015" y="616"/>
                    <a:pt x="23723" y="616"/>
                  </a:cubicBezTo>
                  <a:cubicBezTo>
                    <a:pt x="23673" y="616"/>
                    <a:pt x="23628" y="631"/>
                    <a:pt x="23584" y="660"/>
                  </a:cubicBezTo>
                  <a:cubicBezTo>
                    <a:pt x="23284" y="860"/>
                    <a:pt x="21816" y="2762"/>
                    <a:pt x="21216" y="3529"/>
                  </a:cubicBezTo>
                  <a:cubicBezTo>
                    <a:pt x="19097" y="378"/>
                    <a:pt x="18423" y="1"/>
                    <a:pt x="1818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13" name="Google Shape;113;p3"/>
          <p:cNvGrpSpPr/>
          <p:nvPr/>
        </p:nvGrpSpPr>
        <p:grpSpPr>
          <a:xfrm>
            <a:off x="2456825" y="4483827"/>
            <a:ext cx="266050" cy="239350"/>
            <a:chOff x="-1536750" y="880250"/>
            <a:chExt cx="266050" cy="239350"/>
          </a:xfrm>
        </p:grpSpPr>
        <p:sp>
          <p:nvSpPr>
            <p:cNvPr id="114" name="Google Shape;114;p3"/>
            <p:cNvSpPr/>
            <p:nvPr/>
          </p:nvSpPr>
          <p:spPr>
            <a:xfrm>
              <a:off x="-1534200" y="884050"/>
              <a:ext cx="263500" cy="231500"/>
            </a:xfrm>
            <a:custGeom>
              <a:avLst/>
              <a:gdLst/>
              <a:ahLst/>
              <a:cxnLst/>
              <a:rect l="l" t="t" r="r" b="b"/>
              <a:pathLst>
                <a:path w="10540" h="9260" extrusionOk="0">
                  <a:moveTo>
                    <a:pt x="3696" y="0"/>
                  </a:moveTo>
                  <a:cubicBezTo>
                    <a:pt x="3612" y="0"/>
                    <a:pt x="3525" y="16"/>
                    <a:pt x="3434" y="48"/>
                  </a:cubicBezTo>
                  <a:cubicBezTo>
                    <a:pt x="2233" y="448"/>
                    <a:pt x="3501" y="3351"/>
                    <a:pt x="3501" y="3351"/>
                  </a:cubicBezTo>
                  <a:cubicBezTo>
                    <a:pt x="3501" y="3351"/>
                    <a:pt x="2314" y="2947"/>
                    <a:pt x="1335" y="2947"/>
                  </a:cubicBezTo>
                  <a:cubicBezTo>
                    <a:pt x="672" y="2947"/>
                    <a:pt x="105" y="3132"/>
                    <a:pt x="65" y="3751"/>
                  </a:cubicBezTo>
                  <a:cubicBezTo>
                    <a:pt x="1" y="4880"/>
                    <a:pt x="1270" y="5084"/>
                    <a:pt x="2196" y="5084"/>
                  </a:cubicBezTo>
                  <a:cubicBezTo>
                    <a:pt x="2720" y="5084"/>
                    <a:pt x="3134" y="5018"/>
                    <a:pt x="3134" y="5018"/>
                  </a:cubicBezTo>
                  <a:lnTo>
                    <a:pt x="3134" y="5018"/>
                  </a:lnTo>
                  <a:cubicBezTo>
                    <a:pt x="3134" y="5018"/>
                    <a:pt x="332" y="7320"/>
                    <a:pt x="1466" y="7787"/>
                  </a:cubicBezTo>
                  <a:cubicBezTo>
                    <a:pt x="1586" y="7835"/>
                    <a:pt x="1709" y="7857"/>
                    <a:pt x="1833" y="7857"/>
                  </a:cubicBezTo>
                  <a:cubicBezTo>
                    <a:pt x="2914" y="7857"/>
                    <a:pt x="4068" y="6219"/>
                    <a:pt x="4068" y="6219"/>
                  </a:cubicBezTo>
                  <a:cubicBezTo>
                    <a:pt x="4068" y="6219"/>
                    <a:pt x="4304" y="9259"/>
                    <a:pt x="5109" y="9259"/>
                  </a:cubicBezTo>
                  <a:cubicBezTo>
                    <a:pt x="5160" y="9259"/>
                    <a:pt x="5213" y="9247"/>
                    <a:pt x="5269" y="9221"/>
                  </a:cubicBezTo>
                  <a:cubicBezTo>
                    <a:pt x="6203" y="8788"/>
                    <a:pt x="6103" y="6253"/>
                    <a:pt x="6103" y="6253"/>
                  </a:cubicBezTo>
                  <a:lnTo>
                    <a:pt x="6103" y="6253"/>
                  </a:lnTo>
                  <a:cubicBezTo>
                    <a:pt x="6103" y="6253"/>
                    <a:pt x="6787" y="8276"/>
                    <a:pt x="8071" y="8276"/>
                  </a:cubicBezTo>
                  <a:cubicBezTo>
                    <a:pt x="8147" y="8276"/>
                    <a:pt x="8224" y="8269"/>
                    <a:pt x="8304" y="8254"/>
                  </a:cubicBezTo>
                  <a:cubicBezTo>
                    <a:pt x="9738" y="7987"/>
                    <a:pt x="7403" y="5352"/>
                    <a:pt x="6903" y="5352"/>
                  </a:cubicBezTo>
                  <a:cubicBezTo>
                    <a:pt x="6403" y="5352"/>
                    <a:pt x="10539" y="5285"/>
                    <a:pt x="10139" y="3918"/>
                  </a:cubicBezTo>
                  <a:cubicBezTo>
                    <a:pt x="9983" y="3366"/>
                    <a:pt x="9508" y="3190"/>
                    <a:pt x="8964" y="3190"/>
                  </a:cubicBezTo>
                  <a:cubicBezTo>
                    <a:pt x="7994" y="3190"/>
                    <a:pt x="6803" y="3751"/>
                    <a:pt x="6803" y="3751"/>
                  </a:cubicBezTo>
                  <a:cubicBezTo>
                    <a:pt x="6803" y="3751"/>
                    <a:pt x="9005" y="949"/>
                    <a:pt x="7670" y="415"/>
                  </a:cubicBezTo>
                  <a:cubicBezTo>
                    <a:pt x="7549" y="364"/>
                    <a:pt x="7430" y="340"/>
                    <a:pt x="7314" y="340"/>
                  </a:cubicBezTo>
                  <a:cubicBezTo>
                    <a:pt x="6151" y="340"/>
                    <a:pt x="5269" y="2683"/>
                    <a:pt x="5269" y="2683"/>
                  </a:cubicBezTo>
                  <a:cubicBezTo>
                    <a:pt x="5269" y="2683"/>
                    <a:pt x="4807" y="0"/>
                    <a:pt x="3696"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5" name="Google Shape;115;p3"/>
            <p:cNvSpPr/>
            <p:nvPr/>
          </p:nvSpPr>
          <p:spPr>
            <a:xfrm>
              <a:off x="-1536750" y="880250"/>
              <a:ext cx="261025" cy="239350"/>
            </a:xfrm>
            <a:custGeom>
              <a:avLst/>
              <a:gdLst/>
              <a:ahLst/>
              <a:cxnLst/>
              <a:rect l="l" t="t" r="r" b="b"/>
              <a:pathLst>
                <a:path w="10441" h="9574" extrusionOk="0">
                  <a:moveTo>
                    <a:pt x="3803" y="300"/>
                  </a:moveTo>
                  <a:cubicBezTo>
                    <a:pt x="4603" y="300"/>
                    <a:pt x="5104" y="2135"/>
                    <a:pt x="5237" y="2835"/>
                  </a:cubicBezTo>
                  <a:cubicBezTo>
                    <a:pt x="5237" y="2935"/>
                    <a:pt x="5304" y="2969"/>
                    <a:pt x="5371" y="2969"/>
                  </a:cubicBezTo>
                  <a:cubicBezTo>
                    <a:pt x="5437" y="2969"/>
                    <a:pt x="5504" y="2935"/>
                    <a:pt x="5537" y="2869"/>
                  </a:cubicBezTo>
                  <a:cubicBezTo>
                    <a:pt x="5771" y="2268"/>
                    <a:pt x="6571" y="634"/>
                    <a:pt x="7405" y="634"/>
                  </a:cubicBezTo>
                  <a:cubicBezTo>
                    <a:pt x="7505" y="634"/>
                    <a:pt x="7606" y="667"/>
                    <a:pt x="7706" y="701"/>
                  </a:cubicBezTo>
                  <a:cubicBezTo>
                    <a:pt x="7872" y="767"/>
                    <a:pt x="7972" y="867"/>
                    <a:pt x="8006" y="1034"/>
                  </a:cubicBezTo>
                  <a:cubicBezTo>
                    <a:pt x="8206" y="1768"/>
                    <a:pt x="7172" y="3269"/>
                    <a:pt x="6772" y="3803"/>
                  </a:cubicBezTo>
                  <a:cubicBezTo>
                    <a:pt x="6738" y="3869"/>
                    <a:pt x="6738" y="3936"/>
                    <a:pt x="6772" y="4003"/>
                  </a:cubicBezTo>
                  <a:cubicBezTo>
                    <a:pt x="6795" y="4027"/>
                    <a:pt x="6852" y="4050"/>
                    <a:pt x="6907" y="4050"/>
                  </a:cubicBezTo>
                  <a:cubicBezTo>
                    <a:pt x="6930" y="4050"/>
                    <a:pt x="6952" y="4046"/>
                    <a:pt x="6972" y="4036"/>
                  </a:cubicBezTo>
                  <a:cubicBezTo>
                    <a:pt x="6972" y="4036"/>
                    <a:pt x="8139" y="3503"/>
                    <a:pt x="9040" y="3503"/>
                  </a:cubicBezTo>
                  <a:cubicBezTo>
                    <a:pt x="9640" y="3503"/>
                    <a:pt x="9974" y="3703"/>
                    <a:pt x="10074" y="4103"/>
                  </a:cubicBezTo>
                  <a:cubicBezTo>
                    <a:pt x="10107" y="4270"/>
                    <a:pt x="10107" y="4370"/>
                    <a:pt x="10007" y="4503"/>
                  </a:cubicBezTo>
                  <a:cubicBezTo>
                    <a:pt x="9707" y="4937"/>
                    <a:pt x="8640" y="5237"/>
                    <a:pt x="7038" y="5371"/>
                  </a:cubicBezTo>
                  <a:cubicBezTo>
                    <a:pt x="6938" y="5371"/>
                    <a:pt x="6805" y="5371"/>
                    <a:pt x="6805" y="5537"/>
                  </a:cubicBezTo>
                  <a:cubicBezTo>
                    <a:pt x="6805" y="5571"/>
                    <a:pt x="6838" y="5671"/>
                    <a:pt x="7005" y="5671"/>
                  </a:cubicBezTo>
                  <a:cubicBezTo>
                    <a:pt x="7272" y="5704"/>
                    <a:pt x="8640" y="7105"/>
                    <a:pt x="8706" y="7872"/>
                  </a:cubicBezTo>
                  <a:cubicBezTo>
                    <a:pt x="8706" y="8106"/>
                    <a:pt x="8606" y="8206"/>
                    <a:pt x="8373" y="8239"/>
                  </a:cubicBezTo>
                  <a:cubicBezTo>
                    <a:pt x="8306" y="8252"/>
                    <a:pt x="8241" y="8257"/>
                    <a:pt x="8177" y="8257"/>
                  </a:cubicBezTo>
                  <a:cubicBezTo>
                    <a:pt x="7027" y="8257"/>
                    <a:pt x="6338" y="6371"/>
                    <a:pt x="6338" y="6371"/>
                  </a:cubicBezTo>
                  <a:cubicBezTo>
                    <a:pt x="6338" y="6271"/>
                    <a:pt x="6238" y="6238"/>
                    <a:pt x="6171" y="6238"/>
                  </a:cubicBezTo>
                  <a:cubicBezTo>
                    <a:pt x="6104" y="6271"/>
                    <a:pt x="6038" y="6338"/>
                    <a:pt x="6038" y="6405"/>
                  </a:cubicBezTo>
                  <a:cubicBezTo>
                    <a:pt x="6071" y="7072"/>
                    <a:pt x="6004" y="8906"/>
                    <a:pt x="5304" y="9240"/>
                  </a:cubicBezTo>
                  <a:lnTo>
                    <a:pt x="5237" y="9240"/>
                  </a:lnTo>
                  <a:cubicBezTo>
                    <a:pt x="4770" y="9240"/>
                    <a:pt x="4403" y="7505"/>
                    <a:pt x="4303" y="6338"/>
                  </a:cubicBezTo>
                  <a:cubicBezTo>
                    <a:pt x="4303" y="6271"/>
                    <a:pt x="4270" y="6238"/>
                    <a:pt x="4203" y="6204"/>
                  </a:cubicBezTo>
                  <a:lnTo>
                    <a:pt x="4170" y="6204"/>
                  </a:lnTo>
                  <a:cubicBezTo>
                    <a:pt x="4103" y="6204"/>
                    <a:pt x="4070" y="6238"/>
                    <a:pt x="4036" y="6271"/>
                  </a:cubicBezTo>
                  <a:cubicBezTo>
                    <a:pt x="4036" y="6305"/>
                    <a:pt x="2902" y="7872"/>
                    <a:pt x="1935" y="7872"/>
                  </a:cubicBezTo>
                  <a:cubicBezTo>
                    <a:pt x="1835" y="7872"/>
                    <a:pt x="1735" y="7839"/>
                    <a:pt x="1635" y="7806"/>
                  </a:cubicBezTo>
                  <a:cubicBezTo>
                    <a:pt x="1501" y="7739"/>
                    <a:pt x="1468" y="7672"/>
                    <a:pt x="1468" y="7605"/>
                  </a:cubicBezTo>
                  <a:cubicBezTo>
                    <a:pt x="1401" y="7105"/>
                    <a:pt x="2569" y="5938"/>
                    <a:pt x="3336" y="5304"/>
                  </a:cubicBezTo>
                  <a:cubicBezTo>
                    <a:pt x="3403" y="5237"/>
                    <a:pt x="3403" y="5170"/>
                    <a:pt x="3369" y="5104"/>
                  </a:cubicBezTo>
                  <a:cubicBezTo>
                    <a:pt x="3369" y="5055"/>
                    <a:pt x="3316" y="5024"/>
                    <a:pt x="3261" y="5024"/>
                  </a:cubicBezTo>
                  <a:cubicBezTo>
                    <a:pt x="3241" y="5024"/>
                    <a:pt x="3220" y="5028"/>
                    <a:pt x="3202" y="5037"/>
                  </a:cubicBezTo>
                  <a:cubicBezTo>
                    <a:pt x="3202" y="5037"/>
                    <a:pt x="2802" y="5070"/>
                    <a:pt x="2302" y="5070"/>
                  </a:cubicBezTo>
                  <a:cubicBezTo>
                    <a:pt x="1701" y="5070"/>
                    <a:pt x="934" y="5004"/>
                    <a:pt x="534" y="4603"/>
                  </a:cubicBezTo>
                  <a:cubicBezTo>
                    <a:pt x="367" y="4403"/>
                    <a:pt x="300" y="4203"/>
                    <a:pt x="334" y="3903"/>
                  </a:cubicBezTo>
                  <a:cubicBezTo>
                    <a:pt x="334" y="3736"/>
                    <a:pt x="367" y="3269"/>
                    <a:pt x="1434" y="3269"/>
                  </a:cubicBezTo>
                  <a:cubicBezTo>
                    <a:pt x="2368" y="3269"/>
                    <a:pt x="3536" y="3669"/>
                    <a:pt x="3569" y="3669"/>
                  </a:cubicBezTo>
                  <a:cubicBezTo>
                    <a:pt x="3603" y="3669"/>
                    <a:pt x="3669" y="3669"/>
                    <a:pt x="3736" y="3603"/>
                  </a:cubicBezTo>
                  <a:cubicBezTo>
                    <a:pt x="3769" y="3569"/>
                    <a:pt x="3769" y="3503"/>
                    <a:pt x="3736" y="3436"/>
                  </a:cubicBezTo>
                  <a:cubicBezTo>
                    <a:pt x="3736" y="3436"/>
                    <a:pt x="2902" y="1501"/>
                    <a:pt x="3269" y="667"/>
                  </a:cubicBezTo>
                  <a:cubicBezTo>
                    <a:pt x="3336" y="500"/>
                    <a:pt x="3436" y="400"/>
                    <a:pt x="3603" y="334"/>
                  </a:cubicBezTo>
                  <a:cubicBezTo>
                    <a:pt x="3669" y="300"/>
                    <a:pt x="3736" y="300"/>
                    <a:pt x="3803" y="300"/>
                  </a:cubicBezTo>
                  <a:close/>
                  <a:moveTo>
                    <a:pt x="3803" y="0"/>
                  </a:moveTo>
                  <a:cubicBezTo>
                    <a:pt x="3703" y="0"/>
                    <a:pt x="3603" y="0"/>
                    <a:pt x="3503" y="33"/>
                  </a:cubicBezTo>
                  <a:cubicBezTo>
                    <a:pt x="3269" y="133"/>
                    <a:pt x="3102" y="300"/>
                    <a:pt x="3002" y="534"/>
                  </a:cubicBezTo>
                  <a:cubicBezTo>
                    <a:pt x="2669" y="1268"/>
                    <a:pt x="3102" y="2635"/>
                    <a:pt x="3336" y="3269"/>
                  </a:cubicBezTo>
                  <a:cubicBezTo>
                    <a:pt x="2902" y="3136"/>
                    <a:pt x="2135" y="2935"/>
                    <a:pt x="1434" y="2935"/>
                  </a:cubicBezTo>
                  <a:cubicBezTo>
                    <a:pt x="300" y="2935"/>
                    <a:pt x="33" y="3469"/>
                    <a:pt x="0" y="3903"/>
                  </a:cubicBezTo>
                  <a:cubicBezTo>
                    <a:pt x="0" y="4270"/>
                    <a:pt x="100" y="4570"/>
                    <a:pt x="334" y="4803"/>
                  </a:cubicBezTo>
                  <a:cubicBezTo>
                    <a:pt x="776" y="5272"/>
                    <a:pt x="1603" y="5395"/>
                    <a:pt x="2263" y="5395"/>
                  </a:cubicBezTo>
                  <a:cubicBezTo>
                    <a:pt x="2449" y="5395"/>
                    <a:pt x="2622" y="5385"/>
                    <a:pt x="2769" y="5371"/>
                  </a:cubicBezTo>
                  <a:lnTo>
                    <a:pt x="2769" y="5371"/>
                  </a:lnTo>
                  <a:cubicBezTo>
                    <a:pt x="2135" y="5938"/>
                    <a:pt x="1068" y="7005"/>
                    <a:pt x="1168" y="7672"/>
                  </a:cubicBezTo>
                  <a:cubicBezTo>
                    <a:pt x="1168" y="7806"/>
                    <a:pt x="1268" y="7972"/>
                    <a:pt x="1535" y="8106"/>
                  </a:cubicBezTo>
                  <a:cubicBezTo>
                    <a:pt x="1668" y="8139"/>
                    <a:pt x="1801" y="8173"/>
                    <a:pt x="1935" y="8173"/>
                  </a:cubicBezTo>
                  <a:cubicBezTo>
                    <a:pt x="2769" y="8173"/>
                    <a:pt x="3636" y="7272"/>
                    <a:pt x="4036" y="6772"/>
                  </a:cubicBezTo>
                  <a:cubicBezTo>
                    <a:pt x="4136" y="7672"/>
                    <a:pt x="4470" y="9574"/>
                    <a:pt x="5237" y="9574"/>
                  </a:cubicBezTo>
                  <a:cubicBezTo>
                    <a:pt x="5304" y="9574"/>
                    <a:pt x="5371" y="9540"/>
                    <a:pt x="5437" y="9507"/>
                  </a:cubicBezTo>
                  <a:cubicBezTo>
                    <a:pt x="6138" y="9173"/>
                    <a:pt x="6305" y="7939"/>
                    <a:pt x="6338" y="7138"/>
                  </a:cubicBezTo>
                  <a:cubicBezTo>
                    <a:pt x="6676" y="7752"/>
                    <a:pt x="7296" y="8592"/>
                    <a:pt x="8199" y="8592"/>
                  </a:cubicBezTo>
                  <a:cubicBezTo>
                    <a:pt x="8277" y="8592"/>
                    <a:pt x="8357" y="8586"/>
                    <a:pt x="8439" y="8573"/>
                  </a:cubicBezTo>
                  <a:cubicBezTo>
                    <a:pt x="8840" y="8473"/>
                    <a:pt x="9040" y="8239"/>
                    <a:pt x="9007" y="7839"/>
                  </a:cubicBezTo>
                  <a:cubicBezTo>
                    <a:pt x="8940" y="7138"/>
                    <a:pt x="8139" y="6104"/>
                    <a:pt x="7505" y="5637"/>
                  </a:cubicBezTo>
                  <a:cubicBezTo>
                    <a:pt x="8640" y="5504"/>
                    <a:pt x="9874" y="5270"/>
                    <a:pt x="10274" y="4670"/>
                  </a:cubicBezTo>
                  <a:cubicBezTo>
                    <a:pt x="10408" y="4470"/>
                    <a:pt x="10441" y="4270"/>
                    <a:pt x="10374" y="4036"/>
                  </a:cubicBezTo>
                  <a:cubicBezTo>
                    <a:pt x="10274" y="3636"/>
                    <a:pt x="9941" y="3169"/>
                    <a:pt x="9040" y="3169"/>
                  </a:cubicBezTo>
                  <a:cubicBezTo>
                    <a:pt x="8439" y="3169"/>
                    <a:pt x="7806" y="3369"/>
                    <a:pt x="7339" y="3536"/>
                  </a:cubicBezTo>
                  <a:cubicBezTo>
                    <a:pt x="7806" y="2902"/>
                    <a:pt x="8506" y="1701"/>
                    <a:pt x="8306" y="967"/>
                  </a:cubicBezTo>
                  <a:cubicBezTo>
                    <a:pt x="8239" y="701"/>
                    <a:pt x="8106" y="500"/>
                    <a:pt x="7839" y="400"/>
                  </a:cubicBezTo>
                  <a:cubicBezTo>
                    <a:pt x="7706" y="367"/>
                    <a:pt x="7572" y="334"/>
                    <a:pt x="7405" y="334"/>
                  </a:cubicBezTo>
                  <a:cubicBezTo>
                    <a:pt x="6505" y="334"/>
                    <a:pt x="5771" y="1601"/>
                    <a:pt x="5437" y="2302"/>
                  </a:cubicBezTo>
                  <a:cubicBezTo>
                    <a:pt x="5237" y="1501"/>
                    <a:pt x="4737" y="0"/>
                    <a:pt x="3803"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6" name="Google Shape;116;p3"/>
            <p:cNvSpPr/>
            <p:nvPr/>
          </p:nvSpPr>
          <p:spPr>
            <a:xfrm>
              <a:off x="-1468375" y="1019800"/>
              <a:ext cx="31700" cy="36425"/>
            </a:xfrm>
            <a:custGeom>
              <a:avLst/>
              <a:gdLst/>
              <a:ahLst/>
              <a:cxnLst/>
              <a:rect l="l" t="t" r="r" b="b"/>
              <a:pathLst>
                <a:path w="1268" h="1457" extrusionOk="0">
                  <a:moveTo>
                    <a:pt x="1106" y="0"/>
                  </a:moveTo>
                  <a:cubicBezTo>
                    <a:pt x="1057" y="0"/>
                    <a:pt x="1007" y="16"/>
                    <a:pt x="968" y="55"/>
                  </a:cubicBezTo>
                  <a:lnTo>
                    <a:pt x="67" y="1223"/>
                  </a:lnTo>
                  <a:cubicBezTo>
                    <a:pt x="0" y="1290"/>
                    <a:pt x="34" y="1390"/>
                    <a:pt x="100" y="1423"/>
                  </a:cubicBezTo>
                  <a:cubicBezTo>
                    <a:pt x="100" y="1456"/>
                    <a:pt x="134" y="1456"/>
                    <a:pt x="167" y="1456"/>
                  </a:cubicBezTo>
                  <a:cubicBezTo>
                    <a:pt x="234" y="1456"/>
                    <a:pt x="267" y="1456"/>
                    <a:pt x="301" y="1390"/>
                  </a:cubicBezTo>
                  <a:lnTo>
                    <a:pt x="1235" y="256"/>
                  </a:lnTo>
                  <a:cubicBezTo>
                    <a:pt x="1268" y="189"/>
                    <a:pt x="1268" y="89"/>
                    <a:pt x="1201" y="22"/>
                  </a:cubicBezTo>
                  <a:cubicBezTo>
                    <a:pt x="1174" y="8"/>
                    <a:pt x="1140" y="0"/>
                    <a:pt x="1106"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7" name="Google Shape;117;p3"/>
            <p:cNvSpPr/>
            <p:nvPr/>
          </p:nvSpPr>
          <p:spPr>
            <a:xfrm>
              <a:off x="-1495075" y="977575"/>
              <a:ext cx="55075" cy="17775"/>
            </a:xfrm>
            <a:custGeom>
              <a:avLst/>
              <a:gdLst/>
              <a:ahLst/>
              <a:cxnLst/>
              <a:rect l="l" t="t" r="r" b="b"/>
              <a:pathLst>
                <a:path w="2203" h="711" extrusionOk="0">
                  <a:moveTo>
                    <a:pt x="162" y="1"/>
                  </a:moveTo>
                  <a:cubicBezTo>
                    <a:pt x="101" y="1"/>
                    <a:pt x="34" y="55"/>
                    <a:pt x="34" y="110"/>
                  </a:cubicBezTo>
                  <a:cubicBezTo>
                    <a:pt x="1" y="210"/>
                    <a:pt x="68" y="277"/>
                    <a:pt x="134" y="310"/>
                  </a:cubicBezTo>
                  <a:lnTo>
                    <a:pt x="2002" y="677"/>
                  </a:lnTo>
                  <a:cubicBezTo>
                    <a:pt x="2002" y="677"/>
                    <a:pt x="2036" y="710"/>
                    <a:pt x="2036" y="710"/>
                  </a:cubicBezTo>
                  <a:cubicBezTo>
                    <a:pt x="2102" y="710"/>
                    <a:pt x="2169" y="644"/>
                    <a:pt x="2203" y="577"/>
                  </a:cubicBezTo>
                  <a:cubicBezTo>
                    <a:pt x="2203" y="477"/>
                    <a:pt x="2136" y="410"/>
                    <a:pt x="2069" y="377"/>
                  </a:cubicBezTo>
                  <a:lnTo>
                    <a:pt x="201" y="10"/>
                  </a:lnTo>
                  <a:cubicBezTo>
                    <a:pt x="189" y="4"/>
                    <a:pt x="176" y="1"/>
                    <a:pt x="162"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8" name="Google Shape;118;p3"/>
            <p:cNvSpPr/>
            <p:nvPr/>
          </p:nvSpPr>
          <p:spPr>
            <a:xfrm>
              <a:off x="-1437525" y="927775"/>
              <a:ext cx="19200" cy="42550"/>
            </a:xfrm>
            <a:custGeom>
              <a:avLst/>
              <a:gdLst/>
              <a:ahLst/>
              <a:cxnLst/>
              <a:rect l="l" t="t" r="r" b="b"/>
              <a:pathLst>
                <a:path w="768" h="1702" extrusionOk="0">
                  <a:moveTo>
                    <a:pt x="134" y="0"/>
                  </a:moveTo>
                  <a:cubicBezTo>
                    <a:pt x="67" y="34"/>
                    <a:pt x="1" y="134"/>
                    <a:pt x="34" y="201"/>
                  </a:cubicBezTo>
                  <a:lnTo>
                    <a:pt x="434" y="1602"/>
                  </a:lnTo>
                  <a:cubicBezTo>
                    <a:pt x="468" y="1668"/>
                    <a:pt x="534" y="1702"/>
                    <a:pt x="601" y="1702"/>
                  </a:cubicBezTo>
                  <a:lnTo>
                    <a:pt x="634" y="1702"/>
                  </a:lnTo>
                  <a:cubicBezTo>
                    <a:pt x="734" y="1668"/>
                    <a:pt x="768" y="1602"/>
                    <a:pt x="734" y="1501"/>
                  </a:cubicBezTo>
                  <a:lnTo>
                    <a:pt x="334" y="134"/>
                  </a:lnTo>
                  <a:cubicBezTo>
                    <a:pt x="301" y="34"/>
                    <a:pt x="234" y="0"/>
                    <a:pt x="134"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9" name="Google Shape;119;p3"/>
            <p:cNvSpPr/>
            <p:nvPr/>
          </p:nvSpPr>
          <p:spPr>
            <a:xfrm>
              <a:off x="-1388325" y="931625"/>
              <a:ext cx="26725" cy="42050"/>
            </a:xfrm>
            <a:custGeom>
              <a:avLst/>
              <a:gdLst/>
              <a:ahLst/>
              <a:cxnLst/>
              <a:rect l="l" t="t" r="r" b="b"/>
              <a:pathLst>
                <a:path w="1069" h="1682" extrusionOk="0">
                  <a:moveTo>
                    <a:pt x="909" y="0"/>
                  </a:moveTo>
                  <a:cubicBezTo>
                    <a:pt x="852" y="0"/>
                    <a:pt x="792" y="31"/>
                    <a:pt x="768" y="80"/>
                  </a:cubicBezTo>
                  <a:lnTo>
                    <a:pt x="34" y="1448"/>
                  </a:lnTo>
                  <a:cubicBezTo>
                    <a:pt x="1" y="1514"/>
                    <a:pt x="34" y="1614"/>
                    <a:pt x="101" y="1648"/>
                  </a:cubicBezTo>
                  <a:cubicBezTo>
                    <a:pt x="134" y="1681"/>
                    <a:pt x="134" y="1681"/>
                    <a:pt x="167" y="1681"/>
                  </a:cubicBezTo>
                  <a:cubicBezTo>
                    <a:pt x="234" y="1681"/>
                    <a:pt x="268" y="1648"/>
                    <a:pt x="301" y="1581"/>
                  </a:cubicBezTo>
                  <a:lnTo>
                    <a:pt x="1035" y="247"/>
                  </a:lnTo>
                  <a:cubicBezTo>
                    <a:pt x="1068" y="147"/>
                    <a:pt x="1035" y="47"/>
                    <a:pt x="968" y="13"/>
                  </a:cubicBezTo>
                  <a:cubicBezTo>
                    <a:pt x="950" y="4"/>
                    <a:pt x="930" y="0"/>
                    <a:pt x="909"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0" name="Google Shape;120;p3"/>
            <p:cNvSpPr/>
            <p:nvPr/>
          </p:nvSpPr>
          <p:spPr>
            <a:xfrm>
              <a:off x="-1376650" y="986975"/>
              <a:ext cx="59250" cy="15050"/>
            </a:xfrm>
            <a:custGeom>
              <a:avLst/>
              <a:gdLst/>
              <a:ahLst/>
              <a:cxnLst/>
              <a:rect l="l" t="t" r="r" b="b"/>
              <a:pathLst>
                <a:path w="2370" h="602" extrusionOk="0">
                  <a:moveTo>
                    <a:pt x="2169" y="1"/>
                  </a:moveTo>
                  <a:lnTo>
                    <a:pt x="134" y="301"/>
                  </a:lnTo>
                  <a:cubicBezTo>
                    <a:pt x="67" y="301"/>
                    <a:pt x="1" y="368"/>
                    <a:pt x="1" y="468"/>
                  </a:cubicBezTo>
                  <a:cubicBezTo>
                    <a:pt x="34" y="534"/>
                    <a:pt x="101" y="601"/>
                    <a:pt x="167" y="601"/>
                  </a:cubicBezTo>
                  <a:lnTo>
                    <a:pt x="201" y="601"/>
                  </a:lnTo>
                  <a:lnTo>
                    <a:pt x="2202" y="301"/>
                  </a:lnTo>
                  <a:cubicBezTo>
                    <a:pt x="2302" y="301"/>
                    <a:pt x="2369" y="234"/>
                    <a:pt x="2336" y="134"/>
                  </a:cubicBezTo>
                  <a:cubicBezTo>
                    <a:pt x="2336" y="67"/>
                    <a:pt x="2269" y="1"/>
                    <a:pt x="2169"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1" name="Google Shape;121;p3"/>
            <p:cNvSpPr/>
            <p:nvPr/>
          </p:nvSpPr>
          <p:spPr>
            <a:xfrm>
              <a:off x="-1379150" y="1022425"/>
              <a:ext cx="31725" cy="33800"/>
            </a:xfrm>
            <a:custGeom>
              <a:avLst/>
              <a:gdLst/>
              <a:ahLst/>
              <a:cxnLst/>
              <a:rect l="l" t="t" r="r" b="b"/>
              <a:pathLst>
                <a:path w="1269" h="1352" extrusionOk="0">
                  <a:moveTo>
                    <a:pt x="180" y="0"/>
                  </a:moveTo>
                  <a:cubicBezTo>
                    <a:pt x="142" y="0"/>
                    <a:pt x="101" y="17"/>
                    <a:pt x="67" y="50"/>
                  </a:cubicBezTo>
                  <a:cubicBezTo>
                    <a:pt x="1" y="84"/>
                    <a:pt x="1" y="184"/>
                    <a:pt x="34" y="251"/>
                  </a:cubicBezTo>
                  <a:lnTo>
                    <a:pt x="968" y="1318"/>
                  </a:lnTo>
                  <a:cubicBezTo>
                    <a:pt x="1001" y="1351"/>
                    <a:pt x="1068" y="1351"/>
                    <a:pt x="1101" y="1351"/>
                  </a:cubicBezTo>
                  <a:cubicBezTo>
                    <a:pt x="1135" y="1351"/>
                    <a:pt x="1168" y="1351"/>
                    <a:pt x="1201" y="1318"/>
                  </a:cubicBezTo>
                  <a:cubicBezTo>
                    <a:pt x="1268" y="1251"/>
                    <a:pt x="1268" y="1151"/>
                    <a:pt x="1201" y="1085"/>
                  </a:cubicBezTo>
                  <a:lnTo>
                    <a:pt x="267" y="50"/>
                  </a:lnTo>
                  <a:cubicBezTo>
                    <a:pt x="251" y="17"/>
                    <a:pt x="217" y="0"/>
                    <a:pt x="180"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2" name="Google Shape;122;p3"/>
            <p:cNvSpPr/>
            <p:nvPr/>
          </p:nvSpPr>
          <p:spPr>
            <a:xfrm>
              <a:off x="-1414175" y="1031175"/>
              <a:ext cx="11700" cy="45050"/>
            </a:xfrm>
            <a:custGeom>
              <a:avLst/>
              <a:gdLst/>
              <a:ahLst/>
              <a:cxnLst/>
              <a:rect l="l" t="t" r="r" b="b"/>
              <a:pathLst>
                <a:path w="468" h="1802" extrusionOk="0">
                  <a:moveTo>
                    <a:pt x="167" y="1"/>
                  </a:moveTo>
                  <a:cubicBezTo>
                    <a:pt x="67" y="34"/>
                    <a:pt x="1" y="101"/>
                    <a:pt x="34" y="201"/>
                  </a:cubicBezTo>
                  <a:lnTo>
                    <a:pt x="167" y="1669"/>
                  </a:lnTo>
                  <a:cubicBezTo>
                    <a:pt x="167" y="1735"/>
                    <a:pt x="234" y="1802"/>
                    <a:pt x="301" y="1802"/>
                  </a:cubicBezTo>
                  <a:lnTo>
                    <a:pt x="334" y="1802"/>
                  </a:lnTo>
                  <a:cubicBezTo>
                    <a:pt x="401" y="1802"/>
                    <a:pt x="468" y="1702"/>
                    <a:pt x="468" y="1635"/>
                  </a:cubicBezTo>
                  <a:lnTo>
                    <a:pt x="334" y="167"/>
                  </a:lnTo>
                  <a:cubicBezTo>
                    <a:pt x="334" y="67"/>
                    <a:pt x="267" y="1"/>
                    <a:pt x="167"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3" name="Google Shape;123;p3"/>
            <p:cNvSpPr/>
            <p:nvPr/>
          </p:nvSpPr>
          <p:spPr>
            <a:xfrm>
              <a:off x="-1455025" y="952800"/>
              <a:ext cx="94250" cy="94250"/>
            </a:xfrm>
            <a:custGeom>
              <a:avLst/>
              <a:gdLst/>
              <a:ahLst/>
              <a:cxnLst/>
              <a:rect l="l" t="t" r="r" b="b"/>
              <a:pathLst>
                <a:path w="3770" h="3770" extrusionOk="0">
                  <a:moveTo>
                    <a:pt x="1868" y="0"/>
                  </a:moveTo>
                  <a:cubicBezTo>
                    <a:pt x="834" y="0"/>
                    <a:pt x="0" y="834"/>
                    <a:pt x="0" y="1868"/>
                  </a:cubicBezTo>
                  <a:cubicBezTo>
                    <a:pt x="0" y="2902"/>
                    <a:pt x="834" y="3769"/>
                    <a:pt x="1868" y="3769"/>
                  </a:cubicBezTo>
                  <a:cubicBezTo>
                    <a:pt x="2902" y="3769"/>
                    <a:pt x="3769" y="2902"/>
                    <a:pt x="3769" y="1868"/>
                  </a:cubicBezTo>
                  <a:cubicBezTo>
                    <a:pt x="3769" y="834"/>
                    <a:pt x="2902" y="0"/>
                    <a:pt x="1868"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24" name="Google Shape;124;p3"/>
          <p:cNvGrpSpPr/>
          <p:nvPr/>
        </p:nvGrpSpPr>
        <p:grpSpPr>
          <a:xfrm>
            <a:off x="8466400" y="3844786"/>
            <a:ext cx="601156" cy="755004"/>
            <a:chOff x="5591675" y="4071736"/>
            <a:chExt cx="601156" cy="755004"/>
          </a:xfrm>
        </p:grpSpPr>
        <p:sp>
          <p:nvSpPr>
            <p:cNvPr id="125" name="Google Shape;125;p3"/>
            <p:cNvSpPr/>
            <p:nvPr/>
          </p:nvSpPr>
          <p:spPr>
            <a:xfrm>
              <a:off x="5868656" y="4478214"/>
              <a:ext cx="324175" cy="189101"/>
            </a:xfrm>
            <a:custGeom>
              <a:avLst/>
              <a:gdLst/>
              <a:ahLst/>
              <a:cxnLst/>
              <a:rect l="l" t="t" r="r" b="b"/>
              <a:pathLst>
                <a:path w="17647" h="10294" extrusionOk="0">
                  <a:moveTo>
                    <a:pt x="7470" y="1"/>
                  </a:moveTo>
                  <a:cubicBezTo>
                    <a:pt x="6621" y="1"/>
                    <a:pt x="5779" y="127"/>
                    <a:pt x="4971" y="420"/>
                  </a:cubicBezTo>
                  <a:cubicBezTo>
                    <a:pt x="1" y="2254"/>
                    <a:pt x="801" y="10294"/>
                    <a:pt x="801" y="10294"/>
                  </a:cubicBezTo>
                  <a:cubicBezTo>
                    <a:pt x="801" y="10294"/>
                    <a:pt x="1502" y="9426"/>
                    <a:pt x="4871" y="6824"/>
                  </a:cubicBezTo>
                  <a:cubicBezTo>
                    <a:pt x="8273" y="4223"/>
                    <a:pt x="17647" y="5990"/>
                    <a:pt x="16946" y="4556"/>
                  </a:cubicBezTo>
                  <a:cubicBezTo>
                    <a:pt x="16360" y="3355"/>
                    <a:pt x="11842" y="1"/>
                    <a:pt x="7470"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6" name="Google Shape;126;p3"/>
            <p:cNvSpPr/>
            <p:nvPr/>
          </p:nvSpPr>
          <p:spPr>
            <a:xfrm>
              <a:off x="5879072" y="4530167"/>
              <a:ext cx="182028" cy="140824"/>
            </a:xfrm>
            <a:custGeom>
              <a:avLst/>
              <a:gdLst/>
              <a:ahLst/>
              <a:cxnLst/>
              <a:rect l="l" t="t" r="r" b="b"/>
              <a:pathLst>
                <a:path w="9909" h="7666" extrusionOk="0">
                  <a:moveTo>
                    <a:pt x="7749" y="1"/>
                  </a:moveTo>
                  <a:cubicBezTo>
                    <a:pt x="7140" y="1"/>
                    <a:pt x="6431" y="99"/>
                    <a:pt x="5672" y="394"/>
                  </a:cubicBezTo>
                  <a:cubicBezTo>
                    <a:pt x="3370" y="1294"/>
                    <a:pt x="1469" y="3663"/>
                    <a:pt x="34" y="7399"/>
                  </a:cubicBezTo>
                  <a:cubicBezTo>
                    <a:pt x="1" y="7499"/>
                    <a:pt x="34" y="7599"/>
                    <a:pt x="134" y="7666"/>
                  </a:cubicBezTo>
                  <a:lnTo>
                    <a:pt x="234" y="7666"/>
                  </a:lnTo>
                  <a:cubicBezTo>
                    <a:pt x="301" y="7666"/>
                    <a:pt x="401" y="7632"/>
                    <a:pt x="401" y="7532"/>
                  </a:cubicBezTo>
                  <a:cubicBezTo>
                    <a:pt x="1802" y="3930"/>
                    <a:pt x="3604" y="1661"/>
                    <a:pt x="5805" y="794"/>
                  </a:cubicBezTo>
                  <a:cubicBezTo>
                    <a:pt x="6513" y="509"/>
                    <a:pt x="7179" y="415"/>
                    <a:pt x="7747" y="415"/>
                  </a:cubicBezTo>
                  <a:cubicBezTo>
                    <a:pt x="8839" y="415"/>
                    <a:pt x="9574" y="761"/>
                    <a:pt x="9574" y="761"/>
                  </a:cubicBezTo>
                  <a:cubicBezTo>
                    <a:pt x="9608" y="783"/>
                    <a:pt x="9645" y="794"/>
                    <a:pt x="9682" y="794"/>
                  </a:cubicBezTo>
                  <a:cubicBezTo>
                    <a:pt x="9756" y="794"/>
                    <a:pt x="9830" y="750"/>
                    <a:pt x="9875" y="661"/>
                  </a:cubicBezTo>
                  <a:cubicBezTo>
                    <a:pt x="9908" y="561"/>
                    <a:pt x="9875" y="461"/>
                    <a:pt x="9775" y="394"/>
                  </a:cubicBezTo>
                  <a:cubicBezTo>
                    <a:pt x="9731" y="372"/>
                    <a:pt x="8930" y="1"/>
                    <a:pt x="7749"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7" name="Google Shape;127;p3"/>
            <p:cNvSpPr/>
            <p:nvPr/>
          </p:nvSpPr>
          <p:spPr>
            <a:xfrm>
              <a:off x="5612747" y="4385477"/>
              <a:ext cx="274301" cy="259164"/>
            </a:xfrm>
            <a:custGeom>
              <a:avLst/>
              <a:gdLst/>
              <a:ahLst/>
              <a:cxnLst/>
              <a:rect l="l" t="t" r="r" b="b"/>
              <a:pathLst>
                <a:path w="14932" h="14108" extrusionOk="0">
                  <a:moveTo>
                    <a:pt x="7545" y="1"/>
                  </a:moveTo>
                  <a:cubicBezTo>
                    <a:pt x="3400" y="1"/>
                    <a:pt x="0" y="5196"/>
                    <a:pt x="688" y="5368"/>
                  </a:cubicBezTo>
                  <a:cubicBezTo>
                    <a:pt x="717" y="5375"/>
                    <a:pt x="750" y="5378"/>
                    <a:pt x="788" y="5378"/>
                  </a:cubicBezTo>
                  <a:cubicBezTo>
                    <a:pt x="1438" y="5378"/>
                    <a:pt x="3398" y="4382"/>
                    <a:pt x="5508" y="4382"/>
                  </a:cubicBezTo>
                  <a:cubicBezTo>
                    <a:pt x="6703" y="4382"/>
                    <a:pt x="7946" y="4702"/>
                    <a:pt x="9027" y="5701"/>
                  </a:cubicBezTo>
                  <a:cubicBezTo>
                    <a:pt x="12130" y="8570"/>
                    <a:pt x="14932" y="14107"/>
                    <a:pt x="14932" y="14107"/>
                  </a:cubicBezTo>
                  <a:cubicBezTo>
                    <a:pt x="14932" y="14107"/>
                    <a:pt x="14631" y="2766"/>
                    <a:pt x="9628" y="464"/>
                  </a:cubicBezTo>
                  <a:cubicBezTo>
                    <a:pt x="8923" y="140"/>
                    <a:pt x="8224" y="1"/>
                    <a:pt x="7545"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8" name="Google Shape;128;p3"/>
            <p:cNvSpPr/>
            <p:nvPr/>
          </p:nvSpPr>
          <p:spPr>
            <a:xfrm>
              <a:off x="5739360" y="4415440"/>
              <a:ext cx="147089" cy="224298"/>
            </a:xfrm>
            <a:custGeom>
              <a:avLst/>
              <a:gdLst/>
              <a:ahLst/>
              <a:cxnLst/>
              <a:rect l="l" t="t" r="r" b="b"/>
              <a:pathLst>
                <a:path w="8007" h="12210" extrusionOk="0">
                  <a:moveTo>
                    <a:pt x="301" y="1"/>
                  </a:moveTo>
                  <a:cubicBezTo>
                    <a:pt x="167" y="1"/>
                    <a:pt x="67" y="67"/>
                    <a:pt x="34" y="168"/>
                  </a:cubicBezTo>
                  <a:cubicBezTo>
                    <a:pt x="1" y="268"/>
                    <a:pt x="67" y="401"/>
                    <a:pt x="201" y="434"/>
                  </a:cubicBezTo>
                  <a:cubicBezTo>
                    <a:pt x="267" y="434"/>
                    <a:pt x="7172" y="2202"/>
                    <a:pt x="7573" y="12009"/>
                  </a:cubicBezTo>
                  <a:cubicBezTo>
                    <a:pt x="7573" y="12109"/>
                    <a:pt x="7673" y="12209"/>
                    <a:pt x="7773" y="12209"/>
                  </a:cubicBezTo>
                  <a:cubicBezTo>
                    <a:pt x="7906" y="12176"/>
                    <a:pt x="8006" y="12109"/>
                    <a:pt x="7973" y="11976"/>
                  </a:cubicBezTo>
                  <a:cubicBezTo>
                    <a:pt x="7573" y="1902"/>
                    <a:pt x="367" y="34"/>
                    <a:pt x="30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9" name="Google Shape;129;p3"/>
            <p:cNvSpPr/>
            <p:nvPr/>
          </p:nvSpPr>
          <p:spPr>
            <a:xfrm>
              <a:off x="5828221" y="4248649"/>
              <a:ext cx="114610" cy="561424"/>
            </a:xfrm>
            <a:custGeom>
              <a:avLst/>
              <a:gdLst/>
              <a:ahLst/>
              <a:cxnLst/>
              <a:rect l="l" t="t" r="r" b="b"/>
              <a:pathLst>
                <a:path w="6239" h="30562" extrusionOk="0">
                  <a:moveTo>
                    <a:pt x="5986" y="0"/>
                  </a:moveTo>
                  <a:cubicBezTo>
                    <a:pt x="5880" y="0"/>
                    <a:pt x="5804" y="87"/>
                    <a:pt x="5804" y="173"/>
                  </a:cubicBezTo>
                  <a:cubicBezTo>
                    <a:pt x="5771" y="407"/>
                    <a:pt x="4270" y="22623"/>
                    <a:pt x="67" y="30228"/>
                  </a:cubicBezTo>
                  <a:cubicBezTo>
                    <a:pt x="0" y="30328"/>
                    <a:pt x="34" y="30462"/>
                    <a:pt x="134" y="30528"/>
                  </a:cubicBezTo>
                  <a:cubicBezTo>
                    <a:pt x="167" y="30528"/>
                    <a:pt x="200" y="30562"/>
                    <a:pt x="234" y="30562"/>
                  </a:cubicBezTo>
                  <a:cubicBezTo>
                    <a:pt x="301" y="30562"/>
                    <a:pt x="367" y="30495"/>
                    <a:pt x="434" y="30428"/>
                  </a:cubicBezTo>
                  <a:cubicBezTo>
                    <a:pt x="4670" y="22723"/>
                    <a:pt x="6205" y="440"/>
                    <a:pt x="6205" y="207"/>
                  </a:cubicBezTo>
                  <a:cubicBezTo>
                    <a:pt x="6238" y="107"/>
                    <a:pt x="6138" y="7"/>
                    <a:pt x="6038" y="7"/>
                  </a:cubicBezTo>
                  <a:cubicBezTo>
                    <a:pt x="6020" y="2"/>
                    <a:pt x="6003" y="0"/>
                    <a:pt x="5986"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0" name="Google Shape;130;p3"/>
            <p:cNvSpPr/>
            <p:nvPr/>
          </p:nvSpPr>
          <p:spPr>
            <a:xfrm>
              <a:off x="5727107" y="4071736"/>
              <a:ext cx="418542" cy="383804"/>
            </a:xfrm>
            <a:custGeom>
              <a:avLst/>
              <a:gdLst/>
              <a:ahLst/>
              <a:cxnLst/>
              <a:rect l="l" t="t" r="r" b="b"/>
              <a:pathLst>
                <a:path w="22784" h="20893" extrusionOk="0">
                  <a:moveTo>
                    <a:pt x="10204" y="1"/>
                  </a:moveTo>
                  <a:cubicBezTo>
                    <a:pt x="10130" y="1"/>
                    <a:pt x="10053" y="10"/>
                    <a:pt x="9974" y="30"/>
                  </a:cubicBezTo>
                  <a:cubicBezTo>
                    <a:pt x="8006" y="530"/>
                    <a:pt x="8607" y="5434"/>
                    <a:pt x="8607" y="5434"/>
                  </a:cubicBezTo>
                  <a:cubicBezTo>
                    <a:pt x="8607" y="5434"/>
                    <a:pt x="6933" y="2146"/>
                    <a:pt x="5095" y="2146"/>
                  </a:cubicBezTo>
                  <a:cubicBezTo>
                    <a:pt x="4554" y="2146"/>
                    <a:pt x="4000" y="2430"/>
                    <a:pt x="3470" y="3165"/>
                  </a:cubicBezTo>
                  <a:cubicBezTo>
                    <a:pt x="2636" y="4333"/>
                    <a:pt x="5604" y="7635"/>
                    <a:pt x="5604" y="7635"/>
                  </a:cubicBezTo>
                  <a:cubicBezTo>
                    <a:pt x="5604" y="7635"/>
                    <a:pt x="4526" y="7500"/>
                    <a:pt x="3327" y="7500"/>
                  </a:cubicBezTo>
                  <a:cubicBezTo>
                    <a:pt x="1858" y="7500"/>
                    <a:pt x="207" y="7703"/>
                    <a:pt x="134" y="8602"/>
                  </a:cubicBezTo>
                  <a:cubicBezTo>
                    <a:pt x="0" y="10270"/>
                    <a:pt x="4737" y="11571"/>
                    <a:pt x="4737" y="11571"/>
                  </a:cubicBezTo>
                  <a:cubicBezTo>
                    <a:pt x="4737" y="11571"/>
                    <a:pt x="1068" y="14740"/>
                    <a:pt x="1868" y="16441"/>
                  </a:cubicBezTo>
                  <a:cubicBezTo>
                    <a:pt x="2072" y="16873"/>
                    <a:pt x="2502" y="17034"/>
                    <a:pt x="3032" y="17034"/>
                  </a:cubicBezTo>
                  <a:cubicBezTo>
                    <a:pt x="4590" y="17034"/>
                    <a:pt x="7005" y="15641"/>
                    <a:pt x="7005" y="15641"/>
                  </a:cubicBezTo>
                  <a:lnTo>
                    <a:pt x="7005" y="15641"/>
                  </a:lnTo>
                  <a:cubicBezTo>
                    <a:pt x="7005" y="15641"/>
                    <a:pt x="5748" y="20892"/>
                    <a:pt x="7598" y="20892"/>
                  </a:cubicBezTo>
                  <a:cubicBezTo>
                    <a:pt x="7653" y="20892"/>
                    <a:pt x="7712" y="20888"/>
                    <a:pt x="7773" y="20878"/>
                  </a:cubicBezTo>
                  <a:cubicBezTo>
                    <a:pt x="9874" y="20578"/>
                    <a:pt x="11142" y="17042"/>
                    <a:pt x="11142" y="17042"/>
                  </a:cubicBezTo>
                  <a:cubicBezTo>
                    <a:pt x="11142" y="17042"/>
                    <a:pt x="11748" y="20634"/>
                    <a:pt x="13500" y="20634"/>
                  </a:cubicBezTo>
                  <a:cubicBezTo>
                    <a:pt x="13802" y="20634"/>
                    <a:pt x="14138" y="20528"/>
                    <a:pt x="14511" y="20278"/>
                  </a:cubicBezTo>
                  <a:cubicBezTo>
                    <a:pt x="15812" y="19410"/>
                    <a:pt x="14144" y="16575"/>
                    <a:pt x="14144" y="16575"/>
                  </a:cubicBezTo>
                  <a:lnTo>
                    <a:pt x="14144" y="16575"/>
                  </a:lnTo>
                  <a:cubicBezTo>
                    <a:pt x="14144" y="16575"/>
                    <a:pt x="16240" y="18712"/>
                    <a:pt x="17916" y="18712"/>
                  </a:cubicBezTo>
                  <a:cubicBezTo>
                    <a:pt x="18375" y="18712"/>
                    <a:pt x="18803" y="18552"/>
                    <a:pt x="19147" y="18143"/>
                  </a:cubicBezTo>
                  <a:cubicBezTo>
                    <a:pt x="19948" y="17242"/>
                    <a:pt x="16846" y="14240"/>
                    <a:pt x="16846" y="14240"/>
                  </a:cubicBezTo>
                  <a:lnTo>
                    <a:pt x="16846" y="14240"/>
                  </a:lnTo>
                  <a:cubicBezTo>
                    <a:pt x="16846" y="14240"/>
                    <a:pt x="17037" y="14248"/>
                    <a:pt x="17342" y="14248"/>
                  </a:cubicBezTo>
                  <a:cubicBezTo>
                    <a:pt x="18563" y="14248"/>
                    <a:pt x="21616" y="14120"/>
                    <a:pt x="21616" y="12839"/>
                  </a:cubicBezTo>
                  <a:cubicBezTo>
                    <a:pt x="21616" y="11204"/>
                    <a:pt x="17146" y="10737"/>
                    <a:pt x="17146" y="10737"/>
                  </a:cubicBezTo>
                  <a:cubicBezTo>
                    <a:pt x="17146" y="10737"/>
                    <a:pt x="22783" y="8502"/>
                    <a:pt x="21049" y="6768"/>
                  </a:cubicBezTo>
                  <a:cubicBezTo>
                    <a:pt x="20806" y="6517"/>
                    <a:pt x="20402" y="6421"/>
                    <a:pt x="19924" y="6421"/>
                  </a:cubicBezTo>
                  <a:cubicBezTo>
                    <a:pt x="18299" y="6421"/>
                    <a:pt x="15812" y="7535"/>
                    <a:pt x="15812" y="7535"/>
                  </a:cubicBezTo>
                  <a:cubicBezTo>
                    <a:pt x="15812" y="7535"/>
                    <a:pt x="17813" y="3099"/>
                    <a:pt x="17079" y="2398"/>
                  </a:cubicBezTo>
                  <a:cubicBezTo>
                    <a:pt x="16739" y="2069"/>
                    <a:pt x="16390" y="1931"/>
                    <a:pt x="16045" y="1931"/>
                  </a:cubicBezTo>
                  <a:cubicBezTo>
                    <a:pt x="14253" y="1931"/>
                    <a:pt x="12543" y="5634"/>
                    <a:pt x="12543" y="5634"/>
                  </a:cubicBezTo>
                  <a:cubicBezTo>
                    <a:pt x="12543" y="5634"/>
                    <a:pt x="12019" y="1"/>
                    <a:pt x="10204"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1" name="Google Shape;131;p3"/>
            <p:cNvSpPr/>
            <p:nvPr/>
          </p:nvSpPr>
          <p:spPr>
            <a:xfrm>
              <a:off x="5788999" y="4233144"/>
              <a:ext cx="89480" cy="36464"/>
            </a:xfrm>
            <a:custGeom>
              <a:avLst/>
              <a:gdLst/>
              <a:ahLst/>
              <a:cxnLst/>
              <a:rect l="l" t="t" r="r" b="b"/>
              <a:pathLst>
                <a:path w="4871" h="1985" extrusionOk="0">
                  <a:moveTo>
                    <a:pt x="544" y="1"/>
                  </a:moveTo>
                  <a:cubicBezTo>
                    <a:pt x="349" y="1"/>
                    <a:pt x="226" y="10"/>
                    <a:pt x="201" y="17"/>
                  </a:cubicBezTo>
                  <a:cubicBezTo>
                    <a:pt x="101" y="17"/>
                    <a:pt x="0" y="117"/>
                    <a:pt x="0" y="217"/>
                  </a:cubicBezTo>
                  <a:cubicBezTo>
                    <a:pt x="34" y="350"/>
                    <a:pt x="134" y="417"/>
                    <a:pt x="234" y="417"/>
                  </a:cubicBezTo>
                  <a:cubicBezTo>
                    <a:pt x="240" y="417"/>
                    <a:pt x="321" y="412"/>
                    <a:pt x="460" y="412"/>
                  </a:cubicBezTo>
                  <a:cubicBezTo>
                    <a:pt x="1154" y="412"/>
                    <a:pt x="3281" y="528"/>
                    <a:pt x="4504" y="1918"/>
                  </a:cubicBezTo>
                  <a:cubicBezTo>
                    <a:pt x="4537" y="1951"/>
                    <a:pt x="4604" y="1985"/>
                    <a:pt x="4637" y="1985"/>
                  </a:cubicBezTo>
                  <a:cubicBezTo>
                    <a:pt x="4704" y="1985"/>
                    <a:pt x="4737" y="1951"/>
                    <a:pt x="4771" y="1918"/>
                  </a:cubicBezTo>
                  <a:cubicBezTo>
                    <a:pt x="4871" y="1851"/>
                    <a:pt x="4871" y="1718"/>
                    <a:pt x="4804" y="1618"/>
                  </a:cubicBezTo>
                  <a:cubicBezTo>
                    <a:pt x="3532" y="183"/>
                    <a:pt x="1380" y="1"/>
                    <a:pt x="54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2" name="Google Shape;132;p3"/>
            <p:cNvSpPr/>
            <p:nvPr/>
          </p:nvSpPr>
          <p:spPr>
            <a:xfrm>
              <a:off x="5919525" y="4118233"/>
              <a:ext cx="14733" cy="98059"/>
            </a:xfrm>
            <a:custGeom>
              <a:avLst/>
              <a:gdLst/>
              <a:ahLst/>
              <a:cxnLst/>
              <a:rect l="l" t="t" r="r" b="b"/>
              <a:pathLst>
                <a:path w="802" h="5338" extrusionOk="0">
                  <a:moveTo>
                    <a:pt x="201" y="0"/>
                  </a:moveTo>
                  <a:cubicBezTo>
                    <a:pt x="101" y="0"/>
                    <a:pt x="1" y="101"/>
                    <a:pt x="1" y="201"/>
                  </a:cubicBezTo>
                  <a:cubicBezTo>
                    <a:pt x="1" y="367"/>
                    <a:pt x="67" y="4270"/>
                    <a:pt x="367" y="5204"/>
                  </a:cubicBezTo>
                  <a:cubicBezTo>
                    <a:pt x="367" y="5304"/>
                    <a:pt x="468" y="5338"/>
                    <a:pt x="568" y="5338"/>
                  </a:cubicBezTo>
                  <a:lnTo>
                    <a:pt x="601" y="5338"/>
                  </a:lnTo>
                  <a:cubicBezTo>
                    <a:pt x="734" y="5304"/>
                    <a:pt x="801" y="5204"/>
                    <a:pt x="768" y="5071"/>
                  </a:cubicBezTo>
                  <a:cubicBezTo>
                    <a:pt x="501" y="4203"/>
                    <a:pt x="401" y="234"/>
                    <a:pt x="401" y="201"/>
                  </a:cubicBezTo>
                  <a:cubicBezTo>
                    <a:pt x="401" y="101"/>
                    <a:pt x="301" y="0"/>
                    <a:pt x="201"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3" name="Google Shape;133;p3"/>
            <p:cNvSpPr/>
            <p:nvPr/>
          </p:nvSpPr>
          <p:spPr>
            <a:xfrm>
              <a:off x="5825759" y="4160358"/>
              <a:ext cx="66812" cy="70026"/>
            </a:xfrm>
            <a:custGeom>
              <a:avLst/>
              <a:gdLst/>
              <a:ahLst/>
              <a:cxnLst/>
              <a:rect l="l" t="t" r="r" b="b"/>
              <a:pathLst>
                <a:path w="3637" h="3812" extrusionOk="0">
                  <a:moveTo>
                    <a:pt x="246" y="0"/>
                  </a:moveTo>
                  <a:cubicBezTo>
                    <a:pt x="157" y="0"/>
                    <a:pt x="62" y="60"/>
                    <a:pt x="34" y="143"/>
                  </a:cubicBezTo>
                  <a:cubicBezTo>
                    <a:pt x="1" y="243"/>
                    <a:pt x="68" y="376"/>
                    <a:pt x="168" y="409"/>
                  </a:cubicBezTo>
                  <a:cubicBezTo>
                    <a:pt x="201" y="409"/>
                    <a:pt x="3237" y="1544"/>
                    <a:pt x="3237" y="3612"/>
                  </a:cubicBezTo>
                  <a:cubicBezTo>
                    <a:pt x="3237" y="3745"/>
                    <a:pt x="3303" y="3812"/>
                    <a:pt x="3437" y="3812"/>
                  </a:cubicBezTo>
                  <a:cubicBezTo>
                    <a:pt x="3537" y="3812"/>
                    <a:pt x="3637" y="3745"/>
                    <a:pt x="3637" y="3612"/>
                  </a:cubicBezTo>
                  <a:cubicBezTo>
                    <a:pt x="3637" y="1277"/>
                    <a:pt x="435" y="76"/>
                    <a:pt x="301" y="9"/>
                  </a:cubicBezTo>
                  <a:cubicBezTo>
                    <a:pt x="283" y="3"/>
                    <a:pt x="265" y="0"/>
                    <a:pt x="246"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4" name="Google Shape;134;p3"/>
            <p:cNvSpPr/>
            <p:nvPr/>
          </p:nvSpPr>
          <p:spPr>
            <a:xfrm>
              <a:off x="5796347" y="4300805"/>
              <a:ext cx="85200" cy="36832"/>
            </a:xfrm>
            <a:custGeom>
              <a:avLst/>
              <a:gdLst/>
              <a:ahLst/>
              <a:cxnLst/>
              <a:rect l="l" t="t" r="r" b="b"/>
              <a:pathLst>
                <a:path w="4638" h="2005" extrusionOk="0">
                  <a:moveTo>
                    <a:pt x="4320" y="1"/>
                  </a:moveTo>
                  <a:cubicBezTo>
                    <a:pt x="2925" y="1"/>
                    <a:pt x="232" y="1572"/>
                    <a:pt x="134" y="1637"/>
                  </a:cubicBezTo>
                  <a:cubicBezTo>
                    <a:pt x="34" y="1704"/>
                    <a:pt x="1" y="1804"/>
                    <a:pt x="67" y="1904"/>
                  </a:cubicBezTo>
                  <a:cubicBezTo>
                    <a:pt x="101" y="1971"/>
                    <a:pt x="168" y="2004"/>
                    <a:pt x="234" y="2004"/>
                  </a:cubicBezTo>
                  <a:lnTo>
                    <a:pt x="334" y="2004"/>
                  </a:lnTo>
                  <a:cubicBezTo>
                    <a:pt x="367" y="1971"/>
                    <a:pt x="3112" y="403"/>
                    <a:pt x="4365" y="403"/>
                  </a:cubicBezTo>
                  <a:cubicBezTo>
                    <a:pt x="4378" y="403"/>
                    <a:pt x="4391" y="403"/>
                    <a:pt x="4404" y="403"/>
                  </a:cubicBezTo>
                  <a:cubicBezTo>
                    <a:pt x="4417" y="408"/>
                    <a:pt x="4431" y="410"/>
                    <a:pt x="4444" y="410"/>
                  </a:cubicBezTo>
                  <a:cubicBezTo>
                    <a:pt x="4529" y="410"/>
                    <a:pt x="4604" y="323"/>
                    <a:pt x="4604" y="236"/>
                  </a:cubicBezTo>
                  <a:cubicBezTo>
                    <a:pt x="4637" y="103"/>
                    <a:pt x="4537" y="3"/>
                    <a:pt x="4404" y="3"/>
                  </a:cubicBezTo>
                  <a:cubicBezTo>
                    <a:pt x="4377" y="2"/>
                    <a:pt x="4349" y="1"/>
                    <a:pt x="432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5" name="Google Shape;135;p3"/>
            <p:cNvSpPr/>
            <p:nvPr/>
          </p:nvSpPr>
          <p:spPr>
            <a:xfrm>
              <a:off x="5887045" y="4321049"/>
              <a:ext cx="28823" cy="87055"/>
            </a:xfrm>
            <a:custGeom>
              <a:avLst/>
              <a:gdLst/>
              <a:ahLst/>
              <a:cxnLst/>
              <a:rect l="l" t="t" r="r" b="b"/>
              <a:pathLst>
                <a:path w="1569" h="4739" extrusionOk="0">
                  <a:moveTo>
                    <a:pt x="1354" y="0"/>
                  </a:moveTo>
                  <a:cubicBezTo>
                    <a:pt x="1282" y="0"/>
                    <a:pt x="1211" y="37"/>
                    <a:pt x="1168" y="102"/>
                  </a:cubicBezTo>
                  <a:cubicBezTo>
                    <a:pt x="601" y="969"/>
                    <a:pt x="67" y="4338"/>
                    <a:pt x="34" y="4505"/>
                  </a:cubicBezTo>
                  <a:cubicBezTo>
                    <a:pt x="1" y="4605"/>
                    <a:pt x="101" y="4705"/>
                    <a:pt x="201" y="4738"/>
                  </a:cubicBezTo>
                  <a:lnTo>
                    <a:pt x="234" y="4738"/>
                  </a:lnTo>
                  <a:cubicBezTo>
                    <a:pt x="334" y="4738"/>
                    <a:pt x="434" y="4672"/>
                    <a:pt x="434" y="4572"/>
                  </a:cubicBezTo>
                  <a:cubicBezTo>
                    <a:pt x="601" y="3604"/>
                    <a:pt x="1101" y="1002"/>
                    <a:pt x="1535" y="335"/>
                  </a:cubicBezTo>
                  <a:cubicBezTo>
                    <a:pt x="1568" y="235"/>
                    <a:pt x="1568" y="102"/>
                    <a:pt x="1468" y="35"/>
                  </a:cubicBezTo>
                  <a:cubicBezTo>
                    <a:pt x="1433" y="11"/>
                    <a:pt x="1393" y="0"/>
                    <a:pt x="135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6" name="Google Shape;136;p3"/>
            <p:cNvSpPr/>
            <p:nvPr/>
          </p:nvSpPr>
          <p:spPr>
            <a:xfrm>
              <a:off x="5944657" y="4334056"/>
              <a:ext cx="31266" cy="76493"/>
            </a:xfrm>
            <a:custGeom>
              <a:avLst/>
              <a:gdLst/>
              <a:ahLst/>
              <a:cxnLst/>
              <a:rect l="l" t="t" r="r" b="b"/>
              <a:pathLst>
                <a:path w="1702" h="4164" extrusionOk="0">
                  <a:moveTo>
                    <a:pt x="222" y="1"/>
                  </a:moveTo>
                  <a:cubicBezTo>
                    <a:pt x="192" y="1"/>
                    <a:pt x="162" y="9"/>
                    <a:pt x="134" y="28"/>
                  </a:cubicBezTo>
                  <a:cubicBezTo>
                    <a:pt x="34" y="61"/>
                    <a:pt x="0" y="194"/>
                    <a:pt x="34" y="294"/>
                  </a:cubicBezTo>
                  <a:cubicBezTo>
                    <a:pt x="567" y="1395"/>
                    <a:pt x="1268" y="3997"/>
                    <a:pt x="1268" y="4030"/>
                  </a:cubicBezTo>
                  <a:cubicBezTo>
                    <a:pt x="1301" y="4097"/>
                    <a:pt x="1401" y="4164"/>
                    <a:pt x="1468" y="4164"/>
                  </a:cubicBezTo>
                  <a:lnTo>
                    <a:pt x="1535" y="4164"/>
                  </a:lnTo>
                  <a:cubicBezTo>
                    <a:pt x="1635" y="4131"/>
                    <a:pt x="1701" y="4030"/>
                    <a:pt x="1668" y="3897"/>
                  </a:cubicBezTo>
                  <a:cubicBezTo>
                    <a:pt x="1668" y="3797"/>
                    <a:pt x="968" y="1228"/>
                    <a:pt x="400" y="128"/>
                  </a:cubicBezTo>
                  <a:cubicBezTo>
                    <a:pt x="376" y="56"/>
                    <a:pt x="300" y="1"/>
                    <a:pt x="22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7" name="Google Shape;137;p3"/>
            <p:cNvSpPr/>
            <p:nvPr/>
          </p:nvSpPr>
          <p:spPr>
            <a:xfrm>
              <a:off x="5969770" y="4299463"/>
              <a:ext cx="71716" cy="62678"/>
            </a:xfrm>
            <a:custGeom>
              <a:avLst/>
              <a:gdLst/>
              <a:ahLst/>
              <a:cxnLst/>
              <a:rect l="l" t="t" r="r" b="b"/>
              <a:pathLst>
                <a:path w="3904" h="3412" extrusionOk="0">
                  <a:moveTo>
                    <a:pt x="279" y="1"/>
                  </a:moveTo>
                  <a:cubicBezTo>
                    <a:pt x="190" y="1"/>
                    <a:pt x="95" y="60"/>
                    <a:pt x="68" y="143"/>
                  </a:cubicBezTo>
                  <a:cubicBezTo>
                    <a:pt x="1" y="243"/>
                    <a:pt x="68" y="376"/>
                    <a:pt x="168" y="409"/>
                  </a:cubicBezTo>
                  <a:cubicBezTo>
                    <a:pt x="835" y="676"/>
                    <a:pt x="2803" y="2611"/>
                    <a:pt x="3503" y="3345"/>
                  </a:cubicBezTo>
                  <a:cubicBezTo>
                    <a:pt x="3537" y="3378"/>
                    <a:pt x="3603" y="3412"/>
                    <a:pt x="3670" y="3412"/>
                  </a:cubicBezTo>
                  <a:cubicBezTo>
                    <a:pt x="3703" y="3412"/>
                    <a:pt x="3770" y="3378"/>
                    <a:pt x="3804" y="3345"/>
                  </a:cubicBezTo>
                  <a:cubicBezTo>
                    <a:pt x="3870" y="3278"/>
                    <a:pt x="3904" y="3145"/>
                    <a:pt x="3804" y="3045"/>
                  </a:cubicBezTo>
                  <a:cubicBezTo>
                    <a:pt x="3703" y="2945"/>
                    <a:pt x="1202" y="376"/>
                    <a:pt x="334" y="9"/>
                  </a:cubicBezTo>
                  <a:cubicBezTo>
                    <a:pt x="317" y="3"/>
                    <a:pt x="298" y="1"/>
                    <a:pt x="279"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8" name="Google Shape;138;p3"/>
            <p:cNvSpPr/>
            <p:nvPr/>
          </p:nvSpPr>
          <p:spPr>
            <a:xfrm>
              <a:off x="5969770" y="4223021"/>
              <a:ext cx="96847" cy="35564"/>
            </a:xfrm>
            <a:custGeom>
              <a:avLst/>
              <a:gdLst/>
              <a:ahLst/>
              <a:cxnLst/>
              <a:rect l="l" t="t" r="r" b="b"/>
              <a:pathLst>
                <a:path w="5272" h="1936" extrusionOk="0">
                  <a:moveTo>
                    <a:pt x="5038" y="1"/>
                  </a:moveTo>
                  <a:cubicBezTo>
                    <a:pt x="3970" y="67"/>
                    <a:pt x="334" y="1468"/>
                    <a:pt x="168" y="1535"/>
                  </a:cubicBezTo>
                  <a:cubicBezTo>
                    <a:pt x="68" y="1568"/>
                    <a:pt x="1" y="1702"/>
                    <a:pt x="68" y="1802"/>
                  </a:cubicBezTo>
                  <a:cubicBezTo>
                    <a:pt x="101" y="1902"/>
                    <a:pt x="168" y="1935"/>
                    <a:pt x="268" y="1935"/>
                  </a:cubicBezTo>
                  <a:lnTo>
                    <a:pt x="334" y="1935"/>
                  </a:lnTo>
                  <a:cubicBezTo>
                    <a:pt x="368" y="1902"/>
                    <a:pt x="4070" y="468"/>
                    <a:pt x="5071" y="401"/>
                  </a:cubicBezTo>
                  <a:cubicBezTo>
                    <a:pt x="5171" y="401"/>
                    <a:pt x="5271" y="301"/>
                    <a:pt x="5271" y="201"/>
                  </a:cubicBezTo>
                  <a:cubicBezTo>
                    <a:pt x="5238" y="67"/>
                    <a:pt x="5138" y="1"/>
                    <a:pt x="5038"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9" name="Google Shape;139;p3"/>
            <p:cNvSpPr/>
            <p:nvPr/>
          </p:nvSpPr>
          <p:spPr>
            <a:xfrm>
              <a:off x="5953236" y="4164161"/>
              <a:ext cx="57608" cy="65011"/>
            </a:xfrm>
            <a:custGeom>
              <a:avLst/>
              <a:gdLst/>
              <a:ahLst/>
              <a:cxnLst/>
              <a:rect l="l" t="t" r="r" b="b"/>
              <a:pathLst>
                <a:path w="3136" h="3539" extrusionOk="0">
                  <a:moveTo>
                    <a:pt x="2883" y="1"/>
                  </a:moveTo>
                  <a:cubicBezTo>
                    <a:pt x="2844" y="1"/>
                    <a:pt x="2804" y="12"/>
                    <a:pt x="2769" y="36"/>
                  </a:cubicBezTo>
                  <a:cubicBezTo>
                    <a:pt x="1635" y="736"/>
                    <a:pt x="134" y="3138"/>
                    <a:pt x="67" y="3238"/>
                  </a:cubicBezTo>
                  <a:cubicBezTo>
                    <a:pt x="0" y="3338"/>
                    <a:pt x="34" y="3438"/>
                    <a:pt x="134" y="3505"/>
                  </a:cubicBezTo>
                  <a:cubicBezTo>
                    <a:pt x="167" y="3538"/>
                    <a:pt x="200" y="3538"/>
                    <a:pt x="234" y="3538"/>
                  </a:cubicBezTo>
                  <a:cubicBezTo>
                    <a:pt x="300" y="3538"/>
                    <a:pt x="400" y="3505"/>
                    <a:pt x="434" y="3438"/>
                  </a:cubicBezTo>
                  <a:cubicBezTo>
                    <a:pt x="434" y="3438"/>
                    <a:pt x="1935" y="1036"/>
                    <a:pt x="3002" y="403"/>
                  </a:cubicBezTo>
                  <a:cubicBezTo>
                    <a:pt x="3102" y="336"/>
                    <a:pt x="3136" y="202"/>
                    <a:pt x="3069" y="102"/>
                  </a:cubicBezTo>
                  <a:cubicBezTo>
                    <a:pt x="3026" y="38"/>
                    <a:pt x="2955" y="1"/>
                    <a:pt x="2883"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0" name="Google Shape;140;p3"/>
            <p:cNvSpPr/>
            <p:nvPr/>
          </p:nvSpPr>
          <p:spPr>
            <a:xfrm>
              <a:off x="5966096" y="4271374"/>
              <a:ext cx="94385" cy="30715"/>
            </a:xfrm>
            <a:custGeom>
              <a:avLst/>
              <a:gdLst/>
              <a:ahLst/>
              <a:cxnLst/>
              <a:rect l="l" t="t" r="r" b="b"/>
              <a:pathLst>
                <a:path w="5138" h="1672" extrusionOk="0">
                  <a:moveTo>
                    <a:pt x="698" y="0"/>
                  </a:moveTo>
                  <a:cubicBezTo>
                    <a:pt x="497" y="0"/>
                    <a:pt x="318" y="22"/>
                    <a:pt x="167" y="70"/>
                  </a:cubicBezTo>
                  <a:cubicBezTo>
                    <a:pt x="67" y="137"/>
                    <a:pt x="1" y="237"/>
                    <a:pt x="34" y="337"/>
                  </a:cubicBezTo>
                  <a:cubicBezTo>
                    <a:pt x="85" y="439"/>
                    <a:pt x="155" y="483"/>
                    <a:pt x="230" y="483"/>
                  </a:cubicBezTo>
                  <a:cubicBezTo>
                    <a:pt x="254" y="483"/>
                    <a:pt x="277" y="479"/>
                    <a:pt x="301" y="471"/>
                  </a:cubicBezTo>
                  <a:cubicBezTo>
                    <a:pt x="412" y="434"/>
                    <a:pt x="550" y="417"/>
                    <a:pt x="709" y="417"/>
                  </a:cubicBezTo>
                  <a:cubicBezTo>
                    <a:pt x="1835" y="417"/>
                    <a:pt x="3986" y="1258"/>
                    <a:pt x="4804" y="1638"/>
                  </a:cubicBezTo>
                  <a:cubicBezTo>
                    <a:pt x="4837" y="1672"/>
                    <a:pt x="4871" y="1672"/>
                    <a:pt x="4904" y="1672"/>
                  </a:cubicBezTo>
                  <a:cubicBezTo>
                    <a:pt x="4971" y="1672"/>
                    <a:pt x="5071" y="1638"/>
                    <a:pt x="5104" y="1538"/>
                  </a:cubicBezTo>
                  <a:cubicBezTo>
                    <a:pt x="5138" y="1438"/>
                    <a:pt x="5104" y="1338"/>
                    <a:pt x="4971" y="1271"/>
                  </a:cubicBezTo>
                  <a:cubicBezTo>
                    <a:pt x="4678" y="1125"/>
                    <a:pt x="2146" y="0"/>
                    <a:pt x="698"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1" name="Google Shape;141;p3"/>
            <p:cNvSpPr/>
            <p:nvPr/>
          </p:nvSpPr>
          <p:spPr>
            <a:xfrm>
              <a:off x="5849054" y="4199121"/>
              <a:ext cx="153830" cy="153830"/>
            </a:xfrm>
            <a:custGeom>
              <a:avLst/>
              <a:gdLst/>
              <a:ahLst/>
              <a:cxnLst/>
              <a:rect l="l" t="t" r="r" b="b"/>
              <a:pathLst>
                <a:path w="8374" h="8374" extrusionOk="0">
                  <a:moveTo>
                    <a:pt x="4170" y="1"/>
                  </a:moveTo>
                  <a:cubicBezTo>
                    <a:pt x="1868" y="1"/>
                    <a:pt x="0" y="1902"/>
                    <a:pt x="0" y="4204"/>
                  </a:cubicBezTo>
                  <a:cubicBezTo>
                    <a:pt x="0" y="6505"/>
                    <a:pt x="1868" y="8373"/>
                    <a:pt x="4170" y="8373"/>
                  </a:cubicBezTo>
                  <a:cubicBezTo>
                    <a:pt x="6505" y="8373"/>
                    <a:pt x="8373" y="6505"/>
                    <a:pt x="8373" y="4204"/>
                  </a:cubicBezTo>
                  <a:cubicBezTo>
                    <a:pt x="8373" y="1902"/>
                    <a:pt x="6505" y="1"/>
                    <a:pt x="4170"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2" name="Google Shape;142;p3"/>
            <p:cNvSpPr/>
            <p:nvPr/>
          </p:nvSpPr>
          <p:spPr>
            <a:xfrm>
              <a:off x="5950774" y="4222176"/>
              <a:ext cx="22687" cy="22926"/>
            </a:xfrm>
            <a:custGeom>
              <a:avLst/>
              <a:gdLst/>
              <a:ahLst/>
              <a:cxnLst/>
              <a:rect l="l" t="t" r="r" b="b"/>
              <a:pathLst>
                <a:path w="1235" h="1248" extrusionOk="0">
                  <a:moveTo>
                    <a:pt x="240" y="1"/>
                  </a:moveTo>
                  <a:cubicBezTo>
                    <a:pt x="153" y="1"/>
                    <a:pt x="84" y="38"/>
                    <a:pt x="34" y="113"/>
                  </a:cubicBezTo>
                  <a:cubicBezTo>
                    <a:pt x="1" y="213"/>
                    <a:pt x="34" y="347"/>
                    <a:pt x="168" y="380"/>
                  </a:cubicBezTo>
                  <a:cubicBezTo>
                    <a:pt x="168" y="380"/>
                    <a:pt x="601" y="580"/>
                    <a:pt x="835" y="1114"/>
                  </a:cubicBezTo>
                  <a:cubicBezTo>
                    <a:pt x="868" y="1214"/>
                    <a:pt x="935" y="1247"/>
                    <a:pt x="1001" y="1247"/>
                  </a:cubicBezTo>
                  <a:lnTo>
                    <a:pt x="1102" y="1247"/>
                  </a:lnTo>
                  <a:cubicBezTo>
                    <a:pt x="1202" y="1181"/>
                    <a:pt x="1235" y="1081"/>
                    <a:pt x="1202" y="947"/>
                  </a:cubicBezTo>
                  <a:cubicBezTo>
                    <a:pt x="935" y="280"/>
                    <a:pt x="334" y="13"/>
                    <a:pt x="334" y="13"/>
                  </a:cubicBezTo>
                  <a:cubicBezTo>
                    <a:pt x="301" y="5"/>
                    <a:pt x="270" y="1"/>
                    <a:pt x="24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3" name="Google Shape;143;p3"/>
            <p:cNvSpPr/>
            <p:nvPr/>
          </p:nvSpPr>
          <p:spPr>
            <a:xfrm>
              <a:off x="5966096" y="4255355"/>
              <a:ext cx="15339" cy="27739"/>
            </a:xfrm>
            <a:custGeom>
              <a:avLst/>
              <a:gdLst/>
              <a:ahLst/>
              <a:cxnLst/>
              <a:rect l="l" t="t" r="r" b="b"/>
              <a:pathLst>
                <a:path w="835" h="1510" extrusionOk="0">
                  <a:moveTo>
                    <a:pt x="238" y="0"/>
                  </a:moveTo>
                  <a:cubicBezTo>
                    <a:pt x="184" y="0"/>
                    <a:pt x="134" y="25"/>
                    <a:pt x="101" y="75"/>
                  </a:cubicBezTo>
                  <a:cubicBezTo>
                    <a:pt x="1" y="142"/>
                    <a:pt x="1" y="275"/>
                    <a:pt x="101" y="375"/>
                  </a:cubicBezTo>
                  <a:cubicBezTo>
                    <a:pt x="101" y="375"/>
                    <a:pt x="434" y="709"/>
                    <a:pt x="434" y="1309"/>
                  </a:cubicBezTo>
                  <a:cubicBezTo>
                    <a:pt x="434" y="1409"/>
                    <a:pt x="534" y="1510"/>
                    <a:pt x="634" y="1510"/>
                  </a:cubicBezTo>
                  <a:cubicBezTo>
                    <a:pt x="735" y="1510"/>
                    <a:pt x="835" y="1409"/>
                    <a:pt x="835" y="1309"/>
                  </a:cubicBezTo>
                  <a:cubicBezTo>
                    <a:pt x="835" y="542"/>
                    <a:pt x="401" y="109"/>
                    <a:pt x="401" y="75"/>
                  </a:cubicBezTo>
                  <a:cubicBezTo>
                    <a:pt x="351" y="25"/>
                    <a:pt x="293" y="0"/>
                    <a:pt x="238"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4" name="Google Shape;144;p3"/>
            <p:cNvSpPr/>
            <p:nvPr/>
          </p:nvSpPr>
          <p:spPr>
            <a:xfrm>
              <a:off x="5912783" y="4218723"/>
              <a:ext cx="28216" cy="15339"/>
            </a:xfrm>
            <a:custGeom>
              <a:avLst/>
              <a:gdLst/>
              <a:ahLst/>
              <a:cxnLst/>
              <a:rect l="l" t="t" r="r" b="b"/>
              <a:pathLst>
                <a:path w="1536" h="835" extrusionOk="0">
                  <a:moveTo>
                    <a:pt x="236" y="1"/>
                  </a:moveTo>
                  <a:cubicBezTo>
                    <a:pt x="217" y="1"/>
                    <a:pt x="205" y="1"/>
                    <a:pt x="201" y="1"/>
                  </a:cubicBezTo>
                  <a:cubicBezTo>
                    <a:pt x="101" y="1"/>
                    <a:pt x="1" y="101"/>
                    <a:pt x="1" y="235"/>
                  </a:cubicBezTo>
                  <a:cubicBezTo>
                    <a:pt x="34" y="335"/>
                    <a:pt x="134" y="435"/>
                    <a:pt x="234" y="435"/>
                  </a:cubicBezTo>
                  <a:cubicBezTo>
                    <a:pt x="234" y="435"/>
                    <a:pt x="245" y="434"/>
                    <a:pt x="266" y="434"/>
                  </a:cubicBezTo>
                  <a:cubicBezTo>
                    <a:pt x="378" y="434"/>
                    <a:pt x="773" y="458"/>
                    <a:pt x="1168" y="768"/>
                  </a:cubicBezTo>
                  <a:cubicBezTo>
                    <a:pt x="1201" y="802"/>
                    <a:pt x="1235" y="835"/>
                    <a:pt x="1302" y="835"/>
                  </a:cubicBezTo>
                  <a:cubicBezTo>
                    <a:pt x="1335" y="835"/>
                    <a:pt x="1402" y="802"/>
                    <a:pt x="1435" y="768"/>
                  </a:cubicBezTo>
                  <a:cubicBezTo>
                    <a:pt x="1535" y="668"/>
                    <a:pt x="1502" y="535"/>
                    <a:pt x="1435" y="468"/>
                  </a:cubicBezTo>
                  <a:cubicBezTo>
                    <a:pt x="935" y="27"/>
                    <a:pt x="382" y="1"/>
                    <a:pt x="236"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5" name="Google Shape;145;p3"/>
            <p:cNvSpPr/>
            <p:nvPr/>
          </p:nvSpPr>
          <p:spPr>
            <a:xfrm>
              <a:off x="5933616" y="4242752"/>
              <a:ext cx="22687" cy="23183"/>
            </a:xfrm>
            <a:custGeom>
              <a:avLst/>
              <a:gdLst/>
              <a:ahLst/>
              <a:cxnLst/>
              <a:rect l="l" t="t" r="r" b="b"/>
              <a:pathLst>
                <a:path w="1235" h="1262" extrusionOk="0">
                  <a:moveTo>
                    <a:pt x="230" y="0"/>
                  </a:moveTo>
                  <a:cubicBezTo>
                    <a:pt x="148" y="0"/>
                    <a:pt x="82" y="55"/>
                    <a:pt x="34" y="127"/>
                  </a:cubicBezTo>
                  <a:cubicBezTo>
                    <a:pt x="1" y="227"/>
                    <a:pt x="34" y="361"/>
                    <a:pt x="134" y="394"/>
                  </a:cubicBezTo>
                  <a:cubicBezTo>
                    <a:pt x="168" y="394"/>
                    <a:pt x="601" y="594"/>
                    <a:pt x="835" y="1128"/>
                  </a:cubicBezTo>
                  <a:cubicBezTo>
                    <a:pt x="868" y="1228"/>
                    <a:pt x="935" y="1262"/>
                    <a:pt x="1001" y="1262"/>
                  </a:cubicBezTo>
                  <a:lnTo>
                    <a:pt x="1102" y="1262"/>
                  </a:lnTo>
                  <a:cubicBezTo>
                    <a:pt x="1202" y="1195"/>
                    <a:pt x="1235" y="1095"/>
                    <a:pt x="1202" y="961"/>
                  </a:cubicBezTo>
                  <a:cubicBezTo>
                    <a:pt x="901" y="294"/>
                    <a:pt x="334" y="27"/>
                    <a:pt x="334" y="27"/>
                  </a:cubicBezTo>
                  <a:cubicBezTo>
                    <a:pt x="297" y="9"/>
                    <a:pt x="262" y="0"/>
                    <a:pt x="23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6" name="Google Shape;146;p3"/>
            <p:cNvSpPr/>
            <p:nvPr/>
          </p:nvSpPr>
          <p:spPr>
            <a:xfrm>
              <a:off x="5591675" y="4651949"/>
              <a:ext cx="449183" cy="174791"/>
            </a:xfrm>
            <a:custGeom>
              <a:avLst/>
              <a:gdLst/>
              <a:ahLst/>
              <a:cxnLst/>
              <a:rect l="l" t="t" r="r" b="b"/>
              <a:pathLst>
                <a:path w="24452" h="9515" extrusionOk="0">
                  <a:moveTo>
                    <a:pt x="17550" y="0"/>
                  </a:moveTo>
                  <a:cubicBezTo>
                    <a:pt x="17538" y="0"/>
                    <a:pt x="17525" y="1"/>
                    <a:pt x="17513" y="3"/>
                  </a:cubicBezTo>
                  <a:cubicBezTo>
                    <a:pt x="16345" y="136"/>
                    <a:pt x="14044" y="6140"/>
                    <a:pt x="14044" y="6140"/>
                  </a:cubicBezTo>
                  <a:cubicBezTo>
                    <a:pt x="14044" y="6140"/>
                    <a:pt x="12394" y="159"/>
                    <a:pt x="11531" y="159"/>
                  </a:cubicBezTo>
                  <a:cubicBezTo>
                    <a:pt x="11475" y="159"/>
                    <a:pt x="11423" y="184"/>
                    <a:pt x="11375" y="236"/>
                  </a:cubicBezTo>
                  <a:cubicBezTo>
                    <a:pt x="10541" y="1103"/>
                    <a:pt x="8440" y="5607"/>
                    <a:pt x="8440" y="5607"/>
                  </a:cubicBezTo>
                  <a:cubicBezTo>
                    <a:pt x="8440" y="5607"/>
                    <a:pt x="5987" y="1192"/>
                    <a:pt x="4973" y="1192"/>
                  </a:cubicBezTo>
                  <a:cubicBezTo>
                    <a:pt x="4897" y="1192"/>
                    <a:pt x="4829" y="1217"/>
                    <a:pt x="4771" y="1270"/>
                  </a:cubicBezTo>
                  <a:cubicBezTo>
                    <a:pt x="3970" y="2004"/>
                    <a:pt x="4437" y="6407"/>
                    <a:pt x="4437" y="6407"/>
                  </a:cubicBezTo>
                  <a:cubicBezTo>
                    <a:pt x="4437" y="6407"/>
                    <a:pt x="1442" y="2740"/>
                    <a:pt x="606" y="2740"/>
                  </a:cubicBezTo>
                  <a:cubicBezTo>
                    <a:pt x="529" y="2740"/>
                    <a:pt x="470" y="2771"/>
                    <a:pt x="434" y="2838"/>
                  </a:cubicBezTo>
                  <a:cubicBezTo>
                    <a:pt x="0" y="3672"/>
                    <a:pt x="1035" y="8342"/>
                    <a:pt x="1768" y="8942"/>
                  </a:cubicBezTo>
                  <a:cubicBezTo>
                    <a:pt x="2108" y="9236"/>
                    <a:pt x="2914" y="9315"/>
                    <a:pt x="3681" y="9315"/>
                  </a:cubicBezTo>
                  <a:cubicBezTo>
                    <a:pt x="4569" y="9315"/>
                    <a:pt x="5404" y="9209"/>
                    <a:pt x="5404" y="9209"/>
                  </a:cubicBezTo>
                  <a:cubicBezTo>
                    <a:pt x="5404" y="9209"/>
                    <a:pt x="16832" y="9514"/>
                    <a:pt x="21325" y="9514"/>
                  </a:cubicBezTo>
                  <a:cubicBezTo>
                    <a:pt x="22189" y="9514"/>
                    <a:pt x="22796" y="9503"/>
                    <a:pt x="23017" y="9476"/>
                  </a:cubicBezTo>
                  <a:cubicBezTo>
                    <a:pt x="24385" y="9309"/>
                    <a:pt x="24451" y="2371"/>
                    <a:pt x="23517" y="2238"/>
                  </a:cubicBezTo>
                  <a:cubicBezTo>
                    <a:pt x="23501" y="2235"/>
                    <a:pt x="23485" y="2234"/>
                    <a:pt x="23468" y="2234"/>
                  </a:cubicBezTo>
                  <a:cubicBezTo>
                    <a:pt x="22459" y="2234"/>
                    <a:pt x="19781" y="6074"/>
                    <a:pt x="19781" y="6074"/>
                  </a:cubicBezTo>
                  <a:cubicBezTo>
                    <a:pt x="19781" y="6074"/>
                    <a:pt x="18704" y="0"/>
                    <a:pt x="17550"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7" name="Google Shape;147;p3"/>
            <p:cNvSpPr/>
            <p:nvPr/>
          </p:nvSpPr>
          <p:spPr>
            <a:xfrm>
              <a:off x="5711785" y="4740682"/>
              <a:ext cx="33103" cy="72488"/>
            </a:xfrm>
            <a:custGeom>
              <a:avLst/>
              <a:gdLst/>
              <a:ahLst/>
              <a:cxnLst/>
              <a:rect l="l" t="t" r="r" b="b"/>
              <a:pathLst>
                <a:path w="1802" h="3946" extrusionOk="0">
                  <a:moveTo>
                    <a:pt x="253" y="1"/>
                  </a:moveTo>
                  <a:cubicBezTo>
                    <a:pt x="236" y="1"/>
                    <a:pt x="218" y="3"/>
                    <a:pt x="201" y="9"/>
                  </a:cubicBezTo>
                  <a:cubicBezTo>
                    <a:pt x="67" y="9"/>
                    <a:pt x="0" y="143"/>
                    <a:pt x="34" y="243"/>
                  </a:cubicBezTo>
                  <a:cubicBezTo>
                    <a:pt x="67" y="343"/>
                    <a:pt x="634" y="2845"/>
                    <a:pt x="1401" y="3879"/>
                  </a:cubicBezTo>
                  <a:cubicBezTo>
                    <a:pt x="1435" y="3912"/>
                    <a:pt x="1502" y="3946"/>
                    <a:pt x="1568" y="3946"/>
                  </a:cubicBezTo>
                  <a:cubicBezTo>
                    <a:pt x="1602" y="3946"/>
                    <a:pt x="1668" y="3946"/>
                    <a:pt x="1702" y="3912"/>
                  </a:cubicBezTo>
                  <a:cubicBezTo>
                    <a:pt x="1802" y="3845"/>
                    <a:pt x="1802" y="3712"/>
                    <a:pt x="1735" y="3612"/>
                  </a:cubicBezTo>
                  <a:cubicBezTo>
                    <a:pt x="1001" y="2645"/>
                    <a:pt x="434" y="176"/>
                    <a:pt x="434" y="143"/>
                  </a:cubicBezTo>
                  <a:cubicBezTo>
                    <a:pt x="407" y="60"/>
                    <a:pt x="334" y="1"/>
                    <a:pt x="253"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8" name="Google Shape;148;p3"/>
            <p:cNvSpPr/>
            <p:nvPr/>
          </p:nvSpPr>
          <p:spPr>
            <a:xfrm>
              <a:off x="5792067" y="4729034"/>
              <a:ext cx="29429" cy="79854"/>
            </a:xfrm>
            <a:custGeom>
              <a:avLst/>
              <a:gdLst/>
              <a:ahLst/>
              <a:cxnLst/>
              <a:rect l="l" t="t" r="r" b="b"/>
              <a:pathLst>
                <a:path w="1602" h="4347" extrusionOk="0">
                  <a:moveTo>
                    <a:pt x="702" y="1"/>
                  </a:moveTo>
                  <a:cubicBezTo>
                    <a:pt x="680" y="1"/>
                    <a:pt x="658" y="4"/>
                    <a:pt x="634" y="10"/>
                  </a:cubicBezTo>
                  <a:cubicBezTo>
                    <a:pt x="534" y="10"/>
                    <a:pt x="467" y="143"/>
                    <a:pt x="501" y="243"/>
                  </a:cubicBezTo>
                  <a:cubicBezTo>
                    <a:pt x="667" y="1044"/>
                    <a:pt x="968" y="3312"/>
                    <a:pt x="100" y="3979"/>
                  </a:cubicBezTo>
                  <a:cubicBezTo>
                    <a:pt x="34" y="4046"/>
                    <a:pt x="0" y="4179"/>
                    <a:pt x="67" y="4246"/>
                  </a:cubicBezTo>
                  <a:cubicBezTo>
                    <a:pt x="134" y="4313"/>
                    <a:pt x="167" y="4346"/>
                    <a:pt x="234" y="4346"/>
                  </a:cubicBezTo>
                  <a:cubicBezTo>
                    <a:pt x="300" y="4346"/>
                    <a:pt x="334" y="4313"/>
                    <a:pt x="367" y="4279"/>
                  </a:cubicBezTo>
                  <a:cubicBezTo>
                    <a:pt x="1601" y="3345"/>
                    <a:pt x="934" y="276"/>
                    <a:pt x="901" y="143"/>
                  </a:cubicBezTo>
                  <a:cubicBezTo>
                    <a:pt x="873" y="61"/>
                    <a:pt x="801" y="1"/>
                    <a:pt x="70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9" name="Google Shape;149;p3"/>
            <p:cNvSpPr/>
            <p:nvPr/>
          </p:nvSpPr>
          <p:spPr>
            <a:xfrm>
              <a:off x="5882765" y="4736934"/>
              <a:ext cx="36777" cy="73168"/>
            </a:xfrm>
            <a:custGeom>
              <a:avLst/>
              <a:gdLst/>
              <a:ahLst/>
              <a:cxnLst/>
              <a:rect l="l" t="t" r="r" b="b"/>
              <a:pathLst>
                <a:path w="2002" h="3983" extrusionOk="0">
                  <a:moveTo>
                    <a:pt x="952" y="0"/>
                  </a:moveTo>
                  <a:cubicBezTo>
                    <a:pt x="907" y="0"/>
                    <a:pt x="864" y="17"/>
                    <a:pt x="834" y="47"/>
                  </a:cubicBezTo>
                  <a:cubicBezTo>
                    <a:pt x="734" y="113"/>
                    <a:pt x="701" y="247"/>
                    <a:pt x="801" y="347"/>
                  </a:cubicBezTo>
                  <a:cubicBezTo>
                    <a:pt x="1401" y="1081"/>
                    <a:pt x="467" y="2982"/>
                    <a:pt x="67" y="3649"/>
                  </a:cubicBezTo>
                  <a:cubicBezTo>
                    <a:pt x="0" y="3749"/>
                    <a:pt x="33" y="3883"/>
                    <a:pt x="134" y="3949"/>
                  </a:cubicBezTo>
                  <a:cubicBezTo>
                    <a:pt x="167" y="3949"/>
                    <a:pt x="234" y="3983"/>
                    <a:pt x="267" y="3983"/>
                  </a:cubicBezTo>
                  <a:cubicBezTo>
                    <a:pt x="334" y="3983"/>
                    <a:pt x="400" y="3949"/>
                    <a:pt x="434" y="3883"/>
                  </a:cubicBezTo>
                  <a:cubicBezTo>
                    <a:pt x="601" y="3582"/>
                    <a:pt x="2002" y="1181"/>
                    <a:pt x="1101" y="80"/>
                  </a:cubicBezTo>
                  <a:cubicBezTo>
                    <a:pt x="1064" y="25"/>
                    <a:pt x="1007" y="0"/>
                    <a:pt x="95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0" name="Google Shape;150;p3"/>
            <p:cNvSpPr/>
            <p:nvPr/>
          </p:nvSpPr>
          <p:spPr>
            <a:xfrm>
              <a:off x="5971607" y="4748691"/>
              <a:ext cx="31890" cy="64479"/>
            </a:xfrm>
            <a:custGeom>
              <a:avLst/>
              <a:gdLst/>
              <a:ahLst/>
              <a:cxnLst/>
              <a:rect l="l" t="t" r="r" b="b"/>
              <a:pathLst>
                <a:path w="1736" h="3510" extrusionOk="0">
                  <a:moveTo>
                    <a:pt x="1463" y="1"/>
                  </a:moveTo>
                  <a:cubicBezTo>
                    <a:pt x="1377" y="1"/>
                    <a:pt x="1302" y="91"/>
                    <a:pt x="1302" y="207"/>
                  </a:cubicBezTo>
                  <a:cubicBezTo>
                    <a:pt x="1302" y="207"/>
                    <a:pt x="1168" y="2375"/>
                    <a:pt x="101" y="3143"/>
                  </a:cubicBezTo>
                  <a:cubicBezTo>
                    <a:pt x="34" y="3209"/>
                    <a:pt x="1" y="3343"/>
                    <a:pt x="68" y="3443"/>
                  </a:cubicBezTo>
                  <a:cubicBezTo>
                    <a:pt x="101" y="3476"/>
                    <a:pt x="168" y="3510"/>
                    <a:pt x="234" y="3510"/>
                  </a:cubicBezTo>
                  <a:cubicBezTo>
                    <a:pt x="268" y="3510"/>
                    <a:pt x="334" y="3510"/>
                    <a:pt x="368" y="3476"/>
                  </a:cubicBezTo>
                  <a:cubicBezTo>
                    <a:pt x="1569" y="2609"/>
                    <a:pt x="1702" y="307"/>
                    <a:pt x="1702" y="207"/>
                  </a:cubicBezTo>
                  <a:cubicBezTo>
                    <a:pt x="1735" y="107"/>
                    <a:pt x="1635" y="7"/>
                    <a:pt x="1502" y="7"/>
                  </a:cubicBezTo>
                  <a:cubicBezTo>
                    <a:pt x="1489" y="3"/>
                    <a:pt x="1476" y="1"/>
                    <a:pt x="1463"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51" name="Google Shape;151;p3"/>
          <p:cNvGrpSpPr/>
          <p:nvPr/>
        </p:nvGrpSpPr>
        <p:grpSpPr>
          <a:xfrm>
            <a:off x="248075" y="3937677"/>
            <a:ext cx="266050" cy="239350"/>
            <a:chOff x="-1536750" y="880250"/>
            <a:chExt cx="266050" cy="239350"/>
          </a:xfrm>
        </p:grpSpPr>
        <p:sp>
          <p:nvSpPr>
            <p:cNvPr id="152" name="Google Shape;152;p3"/>
            <p:cNvSpPr/>
            <p:nvPr/>
          </p:nvSpPr>
          <p:spPr>
            <a:xfrm>
              <a:off x="-1534200" y="884050"/>
              <a:ext cx="263500" cy="231500"/>
            </a:xfrm>
            <a:custGeom>
              <a:avLst/>
              <a:gdLst/>
              <a:ahLst/>
              <a:cxnLst/>
              <a:rect l="l" t="t" r="r" b="b"/>
              <a:pathLst>
                <a:path w="10540" h="9260" extrusionOk="0">
                  <a:moveTo>
                    <a:pt x="3696" y="0"/>
                  </a:moveTo>
                  <a:cubicBezTo>
                    <a:pt x="3612" y="0"/>
                    <a:pt x="3525" y="16"/>
                    <a:pt x="3434" y="48"/>
                  </a:cubicBezTo>
                  <a:cubicBezTo>
                    <a:pt x="2233" y="448"/>
                    <a:pt x="3501" y="3351"/>
                    <a:pt x="3501" y="3351"/>
                  </a:cubicBezTo>
                  <a:cubicBezTo>
                    <a:pt x="3501" y="3351"/>
                    <a:pt x="2314" y="2947"/>
                    <a:pt x="1335" y="2947"/>
                  </a:cubicBezTo>
                  <a:cubicBezTo>
                    <a:pt x="672" y="2947"/>
                    <a:pt x="105" y="3132"/>
                    <a:pt x="65" y="3751"/>
                  </a:cubicBezTo>
                  <a:cubicBezTo>
                    <a:pt x="1" y="4880"/>
                    <a:pt x="1270" y="5084"/>
                    <a:pt x="2196" y="5084"/>
                  </a:cubicBezTo>
                  <a:cubicBezTo>
                    <a:pt x="2720" y="5084"/>
                    <a:pt x="3134" y="5018"/>
                    <a:pt x="3134" y="5018"/>
                  </a:cubicBezTo>
                  <a:lnTo>
                    <a:pt x="3134" y="5018"/>
                  </a:lnTo>
                  <a:cubicBezTo>
                    <a:pt x="3134" y="5018"/>
                    <a:pt x="332" y="7320"/>
                    <a:pt x="1466" y="7787"/>
                  </a:cubicBezTo>
                  <a:cubicBezTo>
                    <a:pt x="1586" y="7835"/>
                    <a:pt x="1709" y="7857"/>
                    <a:pt x="1833" y="7857"/>
                  </a:cubicBezTo>
                  <a:cubicBezTo>
                    <a:pt x="2914" y="7857"/>
                    <a:pt x="4068" y="6219"/>
                    <a:pt x="4068" y="6219"/>
                  </a:cubicBezTo>
                  <a:cubicBezTo>
                    <a:pt x="4068" y="6219"/>
                    <a:pt x="4304" y="9259"/>
                    <a:pt x="5109" y="9259"/>
                  </a:cubicBezTo>
                  <a:cubicBezTo>
                    <a:pt x="5160" y="9259"/>
                    <a:pt x="5213" y="9247"/>
                    <a:pt x="5269" y="9221"/>
                  </a:cubicBezTo>
                  <a:cubicBezTo>
                    <a:pt x="6203" y="8788"/>
                    <a:pt x="6103" y="6253"/>
                    <a:pt x="6103" y="6253"/>
                  </a:cubicBezTo>
                  <a:lnTo>
                    <a:pt x="6103" y="6253"/>
                  </a:lnTo>
                  <a:cubicBezTo>
                    <a:pt x="6103" y="6253"/>
                    <a:pt x="6787" y="8276"/>
                    <a:pt x="8071" y="8276"/>
                  </a:cubicBezTo>
                  <a:cubicBezTo>
                    <a:pt x="8147" y="8276"/>
                    <a:pt x="8224" y="8269"/>
                    <a:pt x="8304" y="8254"/>
                  </a:cubicBezTo>
                  <a:cubicBezTo>
                    <a:pt x="9738" y="7987"/>
                    <a:pt x="7403" y="5352"/>
                    <a:pt x="6903" y="5352"/>
                  </a:cubicBezTo>
                  <a:cubicBezTo>
                    <a:pt x="6403" y="5352"/>
                    <a:pt x="10539" y="5285"/>
                    <a:pt x="10139" y="3918"/>
                  </a:cubicBezTo>
                  <a:cubicBezTo>
                    <a:pt x="9983" y="3366"/>
                    <a:pt x="9508" y="3190"/>
                    <a:pt x="8964" y="3190"/>
                  </a:cubicBezTo>
                  <a:cubicBezTo>
                    <a:pt x="7994" y="3190"/>
                    <a:pt x="6803" y="3751"/>
                    <a:pt x="6803" y="3751"/>
                  </a:cubicBezTo>
                  <a:cubicBezTo>
                    <a:pt x="6803" y="3751"/>
                    <a:pt x="9005" y="949"/>
                    <a:pt x="7670" y="415"/>
                  </a:cubicBezTo>
                  <a:cubicBezTo>
                    <a:pt x="7549" y="364"/>
                    <a:pt x="7430" y="340"/>
                    <a:pt x="7314" y="340"/>
                  </a:cubicBezTo>
                  <a:cubicBezTo>
                    <a:pt x="6151" y="340"/>
                    <a:pt x="5269" y="2683"/>
                    <a:pt x="5269" y="2683"/>
                  </a:cubicBezTo>
                  <a:cubicBezTo>
                    <a:pt x="5269" y="2683"/>
                    <a:pt x="4807" y="0"/>
                    <a:pt x="3696"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3" name="Google Shape;153;p3"/>
            <p:cNvSpPr/>
            <p:nvPr/>
          </p:nvSpPr>
          <p:spPr>
            <a:xfrm>
              <a:off x="-1536750" y="880250"/>
              <a:ext cx="261025" cy="239350"/>
            </a:xfrm>
            <a:custGeom>
              <a:avLst/>
              <a:gdLst/>
              <a:ahLst/>
              <a:cxnLst/>
              <a:rect l="l" t="t" r="r" b="b"/>
              <a:pathLst>
                <a:path w="10441" h="9574" extrusionOk="0">
                  <a:moveTo>
                    <a:pt x="3803" y="300"/>
                  </a:moveTo>
                  <a:cubicBezTo>
                    <a:pt x="4603" y="300"/>
                    <a:pt x="5104" y="2135"/>
                    <a:pt x="5237" y="2835"/>
                  </a:cubicBezTo>
                  <a:cubicBezTo>
                    <a:pt x="5237" y="2935"/>
                    <a:pt x="5304" y="2969"/>
                    <a:pt x="5371" y="2969"/>
                  </a:cubicBezTo>
                  <a:cubicBezTo>
                    <a:pt x="5437" y="2969"/>
                    <a:pt x="5504" y="2935"/>
                    <a:pt x="5537" y="2869"/>
                  </a:cubicBezTo>
                  <a:cubicBezTo>
                    <a:pt x="5771" y="2268"/>
                    <a:pt x="6571" y="634"/>
                    <a:pt x="7405" y="634"/>
                  </a:cubicBezTo>
                  <a:cubicBezTo>
                    <a:pt x="7505" y="634"/>
                    <a:pt x="7606" y="667"/>
                    <a:pt x="7706" y="701"/>
                  </a:cubicBezTo>
                  <a:cubicBezTo>
                    <a:pt x="7872" y="767"/>
                    <a:pt x="7972" y="867"/>
                    <a:pt x="8006" y="1034"/>
                  </a:cubicBezTo>
                  <a:cubicBezTo>
                    <a:pt x="8206" y="1768"/>
                    <a:pt x="7172" y="3269"/>
                    <a:pt x="6772" y="3803"/>
                  </a:cubicBezTo>
                  <a:cubicBezTo>
                    <a:pt x="6738" y="3869"/>
                    <a:pt x="6738" y="3936"/>
                    <a:pt x="6772" y="4003"/>
                  </a:cubicBezTo>
                  <a:cubicBezTo>
                    <a:pt x="6795" y="4027"/>
                    <a:pt x="6852" y="4050"/>
                    <a:pt x="6907" y="4050"/>
                  </a:cubicBezTo>
                  <a:cubicBezTo>
                    <a:pt x="6930" y="4050"/>
                    <a:pt x="6952" y="4046"/>
                    <a:pt x="6972" y="4036"/>
                  </a:cubicBezTo>
                  <a:cubicBezTo>
                    <a:pt x="6972" y="4036"/>
                    <a:pt x="8139" y="3503"/>
                    <a:pt x="9040" y="3503"/>
                  </a:cubicBezTo>
                  <a:cubicBezTo>
                    <a:pt x="9640" y="3503"/>
                    <a:pt x="9974" y="3703"/>
                    <a:pt x="10074" y="4103"/>
                  </a:cubicBezTo>
                  <a:cubicBezTo>
                    <a:pt x="10107" y="4270"/>
                    <a:pt x="10107" y="4370"/>
                    <a:pt x="10007" y="4503"/>
                  </a:cubicBezTo>
                  <a:cubicBezTo>
                    <a:pt x="9707" y="4937"/>
                    <a:pt x="8640" y="5237"/>
                    <a:pt x="7038" y="5371"/>
                  </a:cubicBezTo>
                  <a:cubicBezTo>
                    <a:pt x="6938" y="5371"/>
                    <a:pt x="6805" y="5371"/>
                    <a:pt x="6805" y="5537"/>
                  </a:cubicBezTo>
                  <a:cubicBezTo>
                    <a:pt x="6805" y="5571"/>
                    <a:pt x="6838" y="5671"/>
                    <a:pt x="7005" y="5671"/>
                  </a:cubicBezTo>
                  <a:cubicBezTo>
                    <a:pt x="7272" y="5704"/>
                    <a:pt x="8640" y="7105"/>
                    <a:pt x="8706" y="7872"/>
                  </a:cubicBezTo>
                  <a:cubicBezTo>
                    <a:pt x="8706" y="8106"/>
                    <a:pt x="8606" y="8206"/>
                    <a:pt x="8373" y="8239"/>
                  </a:cubicBezTo>
                  <a:cubicBezTo>
                    <a:pt x="8306" y="8252"/>
                    <a:pt x="8241" y="8257"/>
                    <a:pt x="8177" y="8257"/>
                  </a:cubicBezTo>
                  <a:cubicBezTo>
                    <a:pt x="7027" y="8257"/>
                    <a:pt x="6338" y="6371"/>
                    <a:pt x="6338" y="6371"/>
                  </a:cubicBezTo>
                  <a:cubicBezTo>
                    <a:pt x="6338" y="6271"/>
                    <a:pt x="6238" y="6238"/>
                    <a:pt x="6171" y="6238"/>
                  </a:cubicBezTo>
                  <a:cubicBezTo>
                    <a:pt x="6104" y="6271"/>
                    <a:pt x="6038" y="6338"/>
                    <a:pt x="6038" y="6405"/>
                  </a:cubicBezTo>
                  <a:cubicBezTo>
                    <a:pt x="6071" y="7072"/>
                    <a:pt x="6004" y="8906"/>
                    <a:pt x="5304" y="9240"/>
                  </a:cubicBezTo>
                  <a:lnTo>
                    <a:pt x="5237" y="9240"/>
                  </a:lnTo>
                  <a:cubicBezTo>
                    <a:pt x="4770" y="9240"/>
                    <a:pt x="4403" y="7505"/>
                    <a:pt x="4303" y="6338"/>
                  </a:cubicBezTo>
                  <a:cubicBezTo>
                    <a:pt x="4303" y="6271"/>
                    <a:pt x="4270" y="6238"/>
                    <a:pt x="4203" y="6204"/>
                  </a:cubicBezTo>
                  <a:lnTo>
                    <a:pt x="4170" y="6204"/>
                  </a:lnTo>
                  <a:cubicBezTo>
                    <a:pt x="4103" y="6204"/>
                    <a:pt x="4070" y="6238"/>
                    <a:pt x="4036" y="6271"/>
                  </a:cubicBezTo>
                  <a:cubicBezTo>
                    <a:pt x="4036" y="6305"/>
                    <a:pt x="2902" y="7872"/>
                    <a:pt x="1935" y="7872"/>
                  </a:cubicBezTo>
                  <a:cubicBezTo>
                    <a:pt x="1835" y="7872"/>
                    <a:pt x="1735" y="7839"/>
                    <a:pt x="1635" y="7806"/>
                  </a:cubicBezTo>
                  <a:cubicBezTo>
                    <a:pt x="1501" y="7739"/>
                    <a:pt x="1468" y="7672"/>
                    <a:pt x="1468" y="7605"/>
                  </a:cubicBezTo>
                  <a:cubicBezTo>
                    <a:pt x="1401" y="7105"/>
                    <a:pt x="2569" y="5938"/>
                    <a:pt x="3336" y="5304"/>
                  </a:cubicBezTo>
                  <a:cubicBezTo>
                    <a:pt x="3403" y="5237"/>
                    <a:pt x="3403" y="5170"/>
                    <a:pt x="3369" y="5104"/>
                  </a:cubicBezTo>
                  <a:cubicBezTo>
                    <a:pt x="3369" y="5055"/>
                    <a:pt x="3316" y="5024"/>
                    <a:pt x="3261" y="5024"/>
                  </a:cubicBezTo>
                  <a:cubicBezTo>
                    <a:pt x="3241" y="5024"/>
                    <a:pt x="3220" y="5028"/>
                    <a:pt x="3202" y="5037"/>
                  </a:cubicBezTo>
                  <a:cubicBezTo>
                    <a:pt x="3202" y="5037"/>
                    <a:pt x="2802" y="5070"/>
                    <a:pt x="2302" y="5070"/>
                  </a:cubicBezTo>
                  <a:cubicBezTo>
                    <a:pt x="1701" y="5070"/>
                    <a:pt x="934" y="5004"/>
                    <a:pt x="534" y="4603"/>
                  </a:cubicBezTo>
                  <a:cubicBezTo>
                    <a:pt x="367" y="4403"/>
                    <a:pt x="300" y="4203"/>
                    <a:pt x="334" y="3903"/>
                  </a:cubicBezTo>
                  <a:cubicBezTo>
                    <a:pt x="334" y="3736"/>
                    <a:pt x="367" y="3269"/>
                    <a:pt x="1434" y="3269"/>
                  </a:cubicBezTo>
                  <a:cubicBezTo>
                    <a:pt x="2368" y="3269"/>
                    <a:pt x="3536" y="3669"/>
                    <a:pt x="3569" y="3669"/>
                  </a:cubicBezTo>
                  <a:cubicBezTo>
                    <a:pt x="3603" y="3669"/>
                    <a:pt x="3669" y="3669"/>
                    <a:pt x="3736" y="3603"/>
                  </a:cubicBezTo>
                  <a:cubicBezTo>
                    <a:pt x="3769" y="3569"/>
                    <a:pt x="3769" y="3503"/>
                    <a:pt x="3736" y="3436"/>
                  </a:cubicBezTo>
                  <a:cubicBezTo>
                    <a:pt x="3736" y="3436"/>
                    <a:pt x="2902" y="1501"/>
                    <a:pt x="3269" y="667"/>
                  </a:cubicBezTo>
                  <a:cubicBezTo>
                    <a:pt x="3336" y="500"/>
                    <a:pt x="3436" y="400"/>
                    <a:pt x="3603" y="334"/>
                  </a:cubicBezTo>
                  <a:cubicBezTo>
                    <a:pt x="3669" y="300"/>
                    <a:pt x="3736" y="300"/>
                    <a:pt x="3803" y="300"/>
                  </a:cubicBezTo>
                  <a:close/>
                  <a:moveTo>
                    <a:pt x="3803" y="0"/>
                  </a:moveTo>
                  <a:cubicBezTo>
                    <a:pt x="3703" y="0"/>
                    <a:pt x="3603" y="0"/>
                    <a:pt x="3503" y="33"/>
                  </a:cubicBezTo>
                  <a:cubicBezTo>
                    <a:pt x="3269" y="133"/>
                    <a:pt x="3102" y="300"/>
                    <a:pt x="3002" y="534"/>
                  </a:cubicBezTo>
                  <a:cubicBezTo>
                    <a:pt x="2669" y="1268"/>
                    <a:pt x="3102" y="2635"/>
                    <a:pt x="3336" y="3269"/>
                  </a:cubicBezTo>
                  <a:cubicBezTo>
                    <a:pt x="2902" y="3136"/>
                    <a:pt x="2135" y="2935"/>
                    <a:pt x="1434" y="2935"/>
                  </a:cubicBezTo>
                  <a:cubicBezTo>
                    <a:pt x="300" y="2935"/>
                    <a:pt x="33" y="3469"/>
                    <a:pt x="0" y="3903"/>
                  </a:cubicBezTo>
                  <a:cubicBezTo>
                    <a:pt x="0" y="4270"/>
                    <a:pt x="100" y="4570"/>
                    <a:pt x="334" y="4803"/>
                  </a:cubicBezTo>
                  <a:cubicBezTo>
                    <a:pt x="776" y="5272"/>
                    <a:pt x="1603" y="5395"/>
                    <a:pt x="2263" y="5395"/>
                  </a:cubicBezTo>
                  <a:cubicBezTo>
                    <a:pt x="2449" y="5395"/>
                    <a:pt x="2622" y="5385"/>
                    <a:pt x="2769" y="5371"/>
                  </a:cubicBezTo>
                  <a:lnTo>
                    <a:pt x="2769" y="5371"/>
                  </a:lnTo>
                  <a:cubicBezTo>
                    <a:pt x="2135" y="5938"/>
                    <a:pt x="1068" y="7005"/>
                    <a:pt x="1168" y="7672"/>
                  </a:cubicBezTo>
                  <a:cubicBezTo>
                    <a:pt x="1168" y="7806"/>
                    <a:pt x="1268" y="7972"/>
                    <a:pt x="1535" y="8106"/>
                  </a:cubicBezTo>
                  <a:cubicBezTo>
                    <a:pt x="1668" y="8139"/>
                    <a:pt x="1801" y="8173"/>
                    <a:pt x="1935" y="8173"/>
                  </a:cubicBezTo>
                  <a:cubicBezTo>
                    <a:pt x="2769" y="8173"/>
                    <a:pt x="3636" y="7272"/>
                    <a:pt x="4036" y="6772"/>
                  </a:cubicBezTo>
                  <a:cubicBezTo>
                    <a:pt x="4136" y="7672"/>
                    <a:pt x="4470" y="9574"/>
                    <a:pt x="5237" y="9574"/>
                  </a:cubicBezTo>
                  <a:cubicBezTo>
                    <a:pt x="5304" y="9574"/>
                    <a:pt x="5371" y="9540"/>
                    <a:pt x="5437" y="9507"/>
                  </a:cubicBezTo>
                  <a:cubicBezTo>
                    <a:pt x="6138" y="9173"/>
                    <a:pt x="6305" y="7939"/>
                    <a:pt x="6338" y="7138"/>
                  </a:cubicBezTo>
                  <a:cubicBezTo>
                    <a:pt x="6676" y="7752"/>
                    <a:pt x="7296" y="8592"/>
                    <a:pt x="8199" y="8592"/>
                  </a:cubicBezTo>
                  <a:cubicBezTo>
                    <a:pt x="8277" y="8592"/>
                    <a:pt x="8357" y="8586"/>
                    <a:pt x="8439" y="8573"/>
                  </a:cubicBezTo>
                  <a:cubicBezTo>
                    <a:pt x="8840" y="8473"/>
                    <a:pt x="9040" y="8239"/>
                    <a:pt x="9007" y="7839"/>
                  </a:cubicBezTo>
                  <a:cubicBezTo>
                    <a:pt x="8940" y="7138"/>
                    <a:pt x="8139" y="6104"/>
                    <a:pt x="7505" y="5637"/>
                  </a:cubicBezTo>
                  <a:cubicBezTo>
                    <a:pt x="8640" y="5504"/>
                    <a:pt x="9874" y="5270"/>
                    <a:pt x="10274" y="4670"/>
                  </a:cubicBezTo>
                  <a:cubicBezTo>
                    <a:pt x="10408" y="4470"/>
                    <a:pt x="10441" y="4270"/>
                    <a:pt x="10374" y="4036"/>
                  </a:cubicBezTo>
                  <a:cubicBezTo>
                    <a:pt x="10274" y="3636"/>
                    <a:pt x="9941" y="3169"/>
                    <a:pt x="9040" y="3169"/>
                  </a:cubicBezTo>
                  <a:cubicBezTo>
                    <a:pt x="8439" y="3169"/>
                    <a:pt x="7806" y="3369"/>
                    <a:pt x="7339" y="3536"/>
                  </a:cubicBezTo>
                  <a:cubicBezTo>
                    <a:pt x="7806" y="2902"/>
                    <a:pt x="8506" y="1701"/>
                    <a:pt x="8306" y="967"/>
                  </a:cubicBezTo>
                  <a:cubicBezTo>
                    <a:pt x="8239" y="701"/>
                    <a:pt x="8106" y="500"/>
                    <a:pt x="7839" y="400"/>
                  </a:cubicBezTo>
                  <a:cubicBezTo>
                    <a:pt x="7706" y="367"/>
                    <a:pt x="7572" y="334"/>
                    <a:pt x="7405" y="334"/>
                  </a:cubicBezTo>
                  <a:cubicBezTo>
                    <a:pt x="6505" y="334"/>
                    <a:pt x="5771" y="1601"/>
                    <a:pt x="5437" y="2302"/>
                  </a:cubicBezTo>
                  <a:cubicBezTo>
                    <a:pt x="5237" y="1501"/>
                    <a:pt x="4737" y="0"/>
                    <a:pt x="3803"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4" name="Google Shape;154;p3"/>
            <p:cNvSpPr/>
            <p:nvPr/>
          </p:nvSpPr>
          <p:spPr>
            <a:xfrm>
              <a:off x="-1468375" y="1019800"/>
              <a:ext cx="31700" cy="36425"/>
            </a:xfrm>
            <a:custGeom>
              <a:avLst/>
              <a:gdLst/>
              <a:ahLst/>
              <a:cxnLst/>
              <a:rect l="l" t="t" r="r" b="b"/>
              <a:pathLst>
                <a:path w="1268" h="1457" extrusionOk="0">
                  <a:moveTo>
                    <a:pt x="1106" y="0"/>
                  </a:moveTo>
                  <a:cubicBezTo>
                    <a:pt x="1057" y="0"/>
                    <a:pt x="1007" y="16"/>
                    <a:pt x="968" y="55"/>
                  </a:cubicBezTo>
                  <a:lnTo>
                    <a:pt x="67" y="1223"/>
                  </a:lnTo>
                  <a:cubicBezTo>
                    <a:pt x="0" y="1290"/>
                    <a:pt x="34" y="1390"/>
                    <a:pt x="100" y="1423"/>
                  </a:cubicBezTo>
                  <a:cubicBezTo>
                    <a:pt x="100" y="1456"/>
                    <a:pt x="134" y="1456"/>
                    <a:pt x="167" y="1456"/>
                  </a:cubicBezTo>
                  <a:cubicBezTo>
                    <a:pt x="234" y="1456"/>
                    <a:pt x="267" y="1456"/>
                    <a:pt x="301" y="1390"/>
                  </a:cubicBezTo>
                  <a:lnTo>
                    <a:pt x="1235" y="256"/>
                  </a:lnTo>
                  <a:cubicBezTo>
                    <a:pt x="1268" y="189"/>
                    <a:pt x="1268" y="89"/>
                    <a:pt x="1201" y="22"/>
                  </a:cubicBezTo>
                  <a:cubicBezTo>
                    <a:pt x="1174" y="8"/>
                    <a:pt x="1140" y="0"/>
                    <a:pt x="1106"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5" name="Google Shape;155;p3"/>
            <p:cNvSpPr/>
            <p:nvPr/>
          </p:nvSpPr>
          <p:spPr>
            <a:xfrm>
              <a:off x="-1495075" y="977575"/>
              <a:ext cx="55075" cy="17775"/>
            </a:xfrm>
            <a:custGeom>
              <a:avLst/>
              <a:gdLst/>
              <a:ahLst/>
              <a:cxnLst/>
              <a:rect l="l" t="t" r="r" b="b"/>
              <a:pathLst>
                <a:path w="2203" h="711" extrusionOk="0">
                  <a:moveTo>
                    <a:pt x="162" y="1"/>
                  </a:moveTo>
                  <a:cubicBezTo>
                    <a:pt x="101" y="1"/>
                    <a:pt x="34" y="55"/>
                    <a:pt x="34" y="110"/>
                  </a:cubicBezTo>
                  <a:cubicBezTo>
                    <a:pt x="1" y="210"/>
                    <a:pt x="68" y="277"/>
                    <a:pt x="134" y="310"/>
                  </a:cubicBezTo>
                  <a:lnTo>
                    <a:pt x="2002" y="677"/>
                  </a:lnTo>
                  <a:cubicBezTo>
                    <a:pt x="2002" y="677"/>
                    <a:pt x="2036" y="710"/>
                    <a:pt x="2036" y="710"/>
                  </a:cubicBezTo>
                  <a:cubicBezTo>
                    <a:pt x="2102" y="710"/>
                    <a:pt x="2169" y="644"/>
                    <a:pt x="2203" y="577"/>
                  </a:cubicBezTo>
                  <a:cubicBezTo>
                    <a:pt x="2203" y="477"/>
                    <a:pt x="2136" y="410"/>
                    <a:pt x="2069" y="377"/>
                  </a:cubicBezTo>
                  <a:lnTo>
                    <a:pt x="201" y="10"/>
                  </a:lnTo>
                  <a:cubicBezTo>
                    <a:pt x="189" y="4"/>
                    <a:pt x="176" y="1"/>
                    <a:pt x="162"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6" name="Google Shape;156;p3"/>
            <p:cNvSpPr/>
            <p:nvPr/>
          </p:nvSpPr>
          <p:spPr>
            <a:xfrm>
              <a:off x="-1437525" y="927775"/>
              <a:ext cx="19200" cy="42550"/>
            </a:xfrm>
            <a:custGeom>
              <a:avLst/>
              <a:gdLst/>
              <a:ahLst/>
              <a:cxnLst/>
              <a:rect l="l" t="t" r="r" b="b"/>
              <a:pathLst>
                <a:path w="768" h="1702" extrusionOk="0">
                  <a:moveTo>
                    <a:pt x="134" y="0"/>
                  </a:moveTo>
                  <a:cubicBezTo>
                    <a:pt x="67" y="34"/>
                    <a:pt x="1" y="134"/>
                    <a:pt x="34" y="201"/>
                  </a:cubicBezTo>
                  <a:lnTo>
                    <a:pt x="434" y="1602"/>
                  </a:lnTo>
                  <a:cubicBezTo>
                    <a:pt x="468" y="1668"/>
                    <a:pt x="534" y="1702"/>
                    <a:pt x="601" y="1702"/>
                  </a:cubicBezTo>
                  <a:lnTo>
                    <a:pt x="634" y="1702"/>
                  </a:lnTo>
                  <a:cubicBezTo>
                    <a:pt x="734" y="1668"/>
                    <a:pt x="768" y="1602"/>
                    <a:pt x="734" y="1501"/>
                  </a:cubicBezTo>
                  <a:lnTo>
                    <a:pt x="334" y="134"/>
                  </a:lnTo>
                  <a:cubicBezTo>
                    <a:pt x="301" y="34"/>
                    <a:pt x="234" y="0"/>
                    <a:pt x="134"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7" name="Google Shape;157;p3"/>
            <p:cNvSpPr/>
            <p:nvPr/>
          </p:nvSpPr>
          <p:spPr>
            <a:xfrm>
              <a:off x="-1388325" y="931625"/>
              <a:ext cx="26725" cy="42050"/>
            </a:xfrm>
            <a:custGeom>
              <a:avLst/>
              <a:gdLst/>
              <a:ahLst/>
              <a:cxnLst/>
              <a:rect l="l" t="t" r="r" b="b"/>
              <a:pathLst>
                <a:path w="1069" h="1682" extrusionOk="0">
                  <a:moveTo>
                    <a:pt x="909" y="0"/>
                  </a:moveTo>
                  <a:cubicBezTo>
                    <a:pt x="852" y="0"/>
                    <a:pt x="792" y="31"/>
                    <a:pt x="768" y="80"/>
                  </a:cubicBezTo>
                  <a:lnTo>
                    <a:pt x="34" y="1448"/>
                  </a:lnTo>
                  <a:cubicBezTo>
                    <a:pt x="1" y="1514"/>
                    <a:pt x="34" y="1614"/>
                    <a:pt x="101" y="1648"/>
                  </a:cubicBezTo>
                  <a:cubicBezTo>
                    <a:pt x="134" y="1681"/>
                    <a:pt x="134" y="1681"/>
                    <a:pt x="167" y="1681"/>
                  </a:cubicBezTo>
                  <a:cubicBezTo>
                    <a:pt x="234" y="1681"/>
                    <a:pt x="268" y="1648"/>
                    <a:pt x="301" y="1581"/>
                  </a:cubicBezTo>
                  <a:lnTo>
                    <a:pt x="1035" y="247"/>
                  </a:lnTo>
                  <a:cubicBezTo>
                    <a:pt x="1068" y="147"/>
                    <a:pt x="1035" y="47"/>
                    <a:pt x="968" y="13"/>
                  </a:cubicBezTo>
                  <a:cubicBezTo>
                    <a:pt x="950" y="4"/>
                    <a:pt x="930" y="0"/>
                    <a:pt x="909"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8" name="Google Shape;158;p3"/>
            <p:cNvSpPr/>
            <p:nvPr/>
          </p:nvSpPr>
          <p:spPr>
            <a:xfrm>
              <a:off x="-1376650" y="986975"/>
              <a:ext cx="59250" cy="15050"/>
            </a:xfrm>
            <a:custGeom>
              <a:avLst/>
              <a:gdLst/>
              <a:ahLst/>
              <a:cxnLst/>
              <a:rect l="l" t="t" r="r" b="b"/>
              <a:pathLst>
                <a:path w="2370" h="602" extrusionOk="0">
                  <a:moveTo>
                    <a:pt x="2169" y="1"/>
                  </a:moveTo>
                  <a:lnTo>
                    <a:pt x="134" y="301"/>
                  </a:lnTo>
                  <a:cubicBezTo>
                    <a:pt x="67" y="301"/>
                    <a:pt x="1" y="368"/>
                    <a:pt x="1" y="468"/>
                  </a:cubicBezTo>
                  <a:cubicBezTo>
                    <a:pt x="34" y="534"/>
                    <a:pt x="101" y="601"/>
                    <a:pt x="167" y="601"/>
                  </a:cubicBezTo>
                  <a:lnTo>
                    <a:pt x="201" y="601"/>
                  </a:lnTo>
                  <a:lnTo>
                    <a:pt x="2202" y="301"/>
                  </a:lnTo>
                  <a:cubicBezTo>
                    <a:pt x="2302" y="301"/>
                    <a:pt x="2369" y="234"/>
                    <a:pt x="2336" y="134"/>
                  </a:cubicBezTo>
                  <a:cubicBezTo>
                    <a:pt x="2336" y="67"/>
                    <a:pt x="2269" y="1"/>
                    <a:pt x="2169"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9" name="Google Shape;159;p3"/>
            <p:cNvSpPr/>
            <p:nvPr/>
          </p:nvSpPr>
          <p:spPr>
            <a:xfrm>
              <a:off x="-1379150" y="1022425"/>
              <a:ext cx="31725" cy="33800"/>
            </a:xfrm>
            <a:custGeom>
              <a:avLst/>
              <a:gdLst/>
              <a:ahLst/>
              <a:cxnLst/>
              <a:rect l="l" t="t" r="r" b="b"/>
              <a:pathLst>
                <a:path w="1269" h="1352" extrusionOk="0">
                  <a:moveTo>
                    <a:pt x="180" y="0"/>
                  </a:moveTo>
                  <a:cubicBezTo>
                    <a:pt x="142" y="0"/>
                    <a:pt x="101" y="17"/>
                    <a:pt x="67" y="50"/>
                  </a:cubicBezTo>
                  <a:cubicBezTo>
                    <a:pt x="1" y="84"/>
                    <a:pt x="1" y="184"/>
                    <a:pt x="34" y="251"/>
                  </a:cubicBezTo>
                  <a:lnTo>
                    <a:pt x="968" y="1318"/>
                  </a:lnTo>
                  <a:cubicBezTo>
                    <a:pt x="1001" y="1351"/>
                    <a:pt x="1068" y="1351"/>
                    <a:pt x="1101" y="1351"/>
                  </a:cubicBezTo>
                  <a:cubicBezTo>
                    <a:pt x="1135" y="1351"/>
                    <a:pt x="1168" y="1351"/>
                    <a:pt x="1201" y="1318"/>
                  </a:cubicBezTo>
                  <a:cubicBezTo>
                    <a:pt x="1268" y="1251"/>
                    <a:pt x="1268" y="1151"/>
                    <a:pt x="1201" y="1085"/>
                  </a:cubicBezTo>
                  <a:lnTo>
                    <a:pt x="267" y="50"/>
                  </a:lnTo>
                  <a:cubicBezTo>
                    <a:pt x="251" y="17"/>
                    <a:pt x="217" y="0"/>
                    <a:pt x="180"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0" name="Google Shape;160;p3"/>
            <p:cNvSpPr/>
            <p:nvPr/>
          </p:nvSpPr>
          <p:spPr>
            <a:xfrm>
              <a:off x="-1414175" y="1031175"/>
              <a:ext cx="11700" cy="45050"/>
            </a:xfrm>
            <a:custGeom>
              <a:avLst/>
              <a:gdLst/>
              <a:ahLst/>
              <a:cxnLst/>
              <a:rect l="l" t="t" r="r" b="b"/>
              <a:pathLst>
                <a:path w="468" h="1802" extrusionOk="0">
                  <a:moveTo>
                    <a:pt x="167" y="1"/>
                  </a:moveTo>
                  <a:cubicBezTo>
                    <a:pt x="67" y="34"/>
                    <a:pt x="1" y="101"/>
                    <a:pt x="34" y="201"/>
                  </a:cubicBezTo>
                  <a:lnTo>
                    <a:pt x="167" y="1669"/>
                  </a:lnTo>
                  <a:cubicBezTo>
                    <a:pt x="167" y="1735"/>
                    <a:pt x="234" y="1802"/>
                    <a:pt x="301" y="1802"/>
                  </a:cubicBezTo>
                  <a:lnTo>
                    <a:pt x="334" y="1802"/>
                  </a:lnTo>
                  <a:cubicBezTo>
                    <a:pt x="401" y="1802"/>
                    <a:pt x="468" y="1702"/>
                    <a:pt x="468" y="1635"/>
                  </a:cubicBezTo>
                  <a:lnTo>
                    <a:pt x="334" y="167"/>
                  </a:lnTo>
                  <a:cubicBezTo>
                    <a:pt x="334" y="67"/>
                    <a:pt x="267" y="1"/>
                    <a:pt x="167"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1" name="Google Shape;161;p3"/>
            <p:cNvSpPr/>
            <p:nvPr/>
          </p:nvSpPr>
          <p:spPr>
            <a:xfrm>
              <a:off x="-1455025" y="952800"/>
              <a:ext cx="94250" cy="94250"/>
            </a:xfrm>
            <a:custGeom>
              <a:avLst/>
              <a:gdLst/>
              <a:ahLst/>
              <a:cxnLst/>
              <a:rect l="l" t="t" r="r" b="b"/>
              <a:pathLst>
                <a:path w="3770" h="3770" extrusionOk="0">
                  <a:moveTo>
                    <a:pt x="1868" y="0"/>
                  </a:moveTo>
                  <a:cubicBezTo>
                    <a:pt x="834" y="0"/>
                    <a:pt x="0" y="834"/>
                    <a:pt x="0" y="1868"/>
                  </a:cubicBezTo>
                  <a:cubicBezTo>
                    <a:pt x="0" y="2902"/>
                    <a:pt x="834" y="3769"/>
                    <a:pt x="1868" y="3769"/>
                  </a:cubicBezTo>
                  <a:cubicBezTo>
                    <a:pt x="2902" y="3769"/>
                    <a:pt x="3769" y="2902"/>
                    <a:pt x="3769" y="1868"/>
                  </a:cubicBezTo>
                  <a:cubicBezTo>
                    <a:pt x="3769" y="834"/>
                    <a:pt x="2902" y="0"/>
                    <a:pt x="1868"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162" name="Google Shape;162;p3"/>
          <p:cNvSpPr/>
          <p:nvPr/>
        </p:nvSpPr>
        <p:spPr>
          <a:xfrm>
            <a:off x="1485750" y="246857"/>
            <a:ext cx="1424664" cy="441115"/>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3" name="Google Shape;163;p3"/>
          <p:cNvSpPr/>
          <p:nvPr/>
        </p:nvSpPr>
        <p:spPr>
          <a:xfrm flipH="1">
            <a:off x="2777660" y="970676"/>
            <a:ext cx="507736" cy="130449"/>
          </a:xfrm>
          <a:custGeom>
            <a:avLst/>
            <a:gdLst/>
            <a:ahLst/>
            <a:cxnLst/>
            <a:rect l="l" t="t" r="r" b="b"/>
            <a:pathLst>
              <a:path w="60337" h="15502" extrusionOk="0">
                <a:moveTo>
                  <a:pt x="25138" y="0"/>
                </a:moveTo>
                <a:cubicBezTo>
                  <a:pt x="20062" y="0"/>
                  <a:pt x="15655" y="3009"/>
                  <a:pt x="13588" y="7356"/>
                </a:cubicBezTo>
                <a:cubicBezTo>
                  <a:pt x="12250" y="6626"/>
                  <a:pt x="10791" y="6201"/>
                  <a:pt x="9180" y="6201"/>
                </a:cubicBezTo>
                <a:cubicBezTo>
                  <a:pt x="4104" y="6201"/>
                  <a:pt x="1" y="10304"/>
                  <a:pt x="1" y="15411"/>
                </a:cubicBezTo>
                <a:lnTo>
                  <a:pt x="1" y="15502"/>
                </a:lnTo>
                <a:lnTo>
                  <a:pt x="60124" y="15502"/>
                </a:lnTo>
                <a:cubicBezTo>
                  <a:pt x="60245" y="14955"/>
                  <a:pt x="60336" y="14347"/>
                  <a:pt x="60336" y="13739"/>
                </a:cubicBezTo>
                <a:cubicBezTo>
                  <a:pt x="60215" y="8754"/>
                  <a:pt x="56142" y="4681"/>
                  <a:pt x="51126" y="4681"/>
                </a:cubicBezTo>
                <a:cubicBezTo>
                  <a:pt x="49272" y="4681"/>
                  <a:pt x="47509" y="5259"/>
                  <a:pt x="46111" y="6201"/>
                </a:cubicBezTo>
                <a:cubicBezTo>
                  <a:pt x="44774" y="3465"/>
                  <a:pt x="41977" y="1581"/>
                  <a:pt x="38755" y="1581"/>
                </a:cubicBezTo>
                <a:cubicBezTo>
                  <a:pt x="36840" y="1581"/>
                  <a:pt x="35047" y="2219"/>
                  <a:pt x="33679" y="3313"/>
                </a:cubicBezTo>
                <a:cubicBezTo>
                  <a:pt x="31400" y="1277"/>
                  <a:pt x="28421" y="0"/>
                  <a:pt x="25138"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4" name="Google Shape;164;p3"/>
          <p:cNvSpPr/>
          <p:nvPr/>
        </p:nvSpPr>
        <p:spPr>
          <a:xfrm>
            <a:off x="7559175" y="1352070"/>
            <a:ext cx="1424664" cy="441115"/>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nvGrpSpPr>
          <p:cNvPr id="165" name="Google Shape;165;p3"/>
          <p:cNvGrpSpPr/>
          <p:nvPr/>
        </p:nvGrpSpPr>
        <p:grpSpPr>
          <a:xfrm>
            <a:off x="237058" y="1069627"/>
            <a:ext cx="664025" cy="297950"/>
            <a:chOff x="237050" y="1069625"/>
            <a:chExt cx="664025" cy="297950"/>
          </a:xfrm>
        </p:grpSpPr>
        <p:sp>
          <p:nvSpPr>
            <p:cNvPr id="166" name="Google Shape;166;p3"/>
            <p:cNvSpPr/>
            <p:nvPr/>
          </p:nvSpPr>
          <p:spPr>
            <a:xfrm flipH="1">
              <a:off x="744575" y="1149200"/>
              <a:ext cx="156500" cy="122200"/>
            </a:xfrm>
            <a:custGeom>
              <a:avLst/>
              <a:gdLst/>
              <a:ahLst/>
              <a:cxnLst/>
              <a:rect l="l" t="t" r="r" b="b"/>
              <a:pathLst>
                <a:path w="6260" h="4888" extrusionOk="0">
                  <a:moveTo>
                    <a:pt x="2005" y="0"/>
                  </a:moveTo>
                  <a:cubicBezTo>
                    <a:pt x="1476" y="0"/>
                    <a:pt x="976" y="216"/>
                    <a:pt x="709" y="896"/>
                  </a:cubicBezTo>
                  <a:cubicBezTo>
                    <a:pt x="0" y="2699"/>
                    <a:pt x="3210" y="2730"/>
                    <a:pt x="3432" y="2730"/>
                  </a:cubicBezTo>
                  <a:cubicBezTo>
                    <a:pt x="3440" y="2730"/>
                    <a:pt x="3444" y="2730"/>
                    <a:pt x="3444" y="2730"/>
                  </a:cubicBezTo>
                  <a:lnTo>
                    <a:pt x="3444" y="2730"/>
                  </a:lnTo>
                  <a:cubicBezTo>
                    <a:pt x="3444" y="2730"/>
                    <a:pt x="2377" y="3798"/>
                    <a:pt x="2977" y="4665"/>
                  </a:cubicBezTo>
                  <a:cubicBezTo>
                    <a:pt x="3087" y="4816"/>
                    <a:pt x="3273" y="4888"/>
                    <a:pt x="3489" y="4888"/>
                  </a:cubicBezTo>
                  <a:cubicBezTo>
                    <a:pt x="4521" y="4888"/>
                    <a:pt x="6260" y="3253"/>
                    <a:pt x="3944" y="662"/>
                  </a:cubicBezTo>
                  <a:cubicBezTo>
                    <a:pt x="3944" y="662"/>
                    <a:pt x="2931" y="0"/>
                    <a:pt x="2005"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7" name="Google Shape;167;p3"/>
            <p:cNvSpPr/>
            <p:nvPr/>
          </p:nvSpPr>
          <p:spPr>
            <a:xfrm flipH="1">
              <a:off x="687700" y="1089525"/>
              <a:ext cx="112625" cy="128850"/>
            </a:xfrm>
            <a:custGeom>
              <a:avLst/>
              <a:gdLst/>
              <a:ahLst/>
              <a:cxnLst/>
              <a:rect l="l" t="t" r="r" b="b"/>
              <a:pathLst>
                <a:path w="4505" h="5154" extrusionOk="0">
                  <a:moveTo>
                    <a:pt x="1767" y="1"/>
                  </a:moveTo>
                  <a:cubicBezTo>
                    <a:pt x="1" y="1"/>
                    <a:pt x="248" y="2782"/>
                    <a:pt x="248" y="2782"/>
                  </a:cubicBezTo>
                  <a:cubicBezTo>
                    <a:pt x="903" y="4580"/>
                    <a:pt x="1892" y="5153"/>
                    <a:pt x="2729" y="5153"/>
                  </a:cubicBezTo>
                  <a:cubicBezTo>
                    <a:pt x="3724" y="5153"/>
                    <a:pt x="4505" y="4342"/>
                    <a:pt x="4251" y="3816"/>
                  </a:cubicBezTo>
                  <a:cubicBezTo>
                    <a:pt x="3981" y="3313"/>
                    <a:pt x="3432" y="3197"/>
                    <a:pt x="2981" y="3197"/>
                  </a:cubicBezTo>
                  <a:cubicBezTo>
                    <a:pt x="2595" y="3197"/>
                    <a:pt x="2283" y="3283"/>
                    <a:pt x="2283" y="3283"/>
                  </a:cubicBezTo>
                  <a:cubicBezTo>
                    <a:pt x="2283" y="3283"/>
                    <a:pt x="3984" y="247"/>
                    <a:pt x="1983" y="14"/>
                  </a:cubicBezTo>
                  <a:cubicBezTo>
                    <a:pt x="1908" y="5"/>
                    <a:pt x="1836" y="1"/>
                    <a:pt x="1767"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8" name="Google Shape;168;p3"/>
            <p:cNvSpPr/>
            <p:nvPr/>
          </p:nvSpPr>
          <p:spPr>
            <a:xfrm flipH="1">
              <a:off x="807450" y="1111325"/>
              <a:ext cx="71750" cy="36925"/>
            </a:xfrm>
            <a:custGeom>
              <a:avLst/>
              <a:gdLst/>
              <a:ahLst/>
              <a:cxnLst/>
              <a:rect l="l" t="t" r="r" b="b"/>
              <a:pathLst>
                <a:path w="2870" h="1477" extrusionOk="0">
                  <a:moveTo>
                    <a:pt x="966" y="0"/>
                  </a:moveTo>
                  <a:cubicBezTo>
                    <a:pt x="662" y="0"/>
                    <a:pt x="380" y="48"/>
                    <a:pt x="167" y="109"/>
                  </a:cubicBezTo>
                  <a:cubicBezTo>
                    <a:pt x="34" y="142"/>
                    <a:pt x="1" y="276"/>
                    <a:pt x="34" y="376"/>
                  </a:cubicBezTo>
                  <a:cubicBezTo>
                    <a:pt x="61" y="458"/>
                    <a:pt x="134" y="518"/>
                    <a:pt x="215" y="518"/>
                  </a:cubicBezTo>
                  <a:cubicBezTo>
                    <a:pt x="232" y="518"/>
                    <a:pt x="250" y="515"/>
                    <a:pt x="267" y="509"/>
                  </a:cubicBezTo>
                  <a:cubicBezTo>
                    <a:pt x="295" y="509"/>
                    <a:pt x="597" y="428"/>
                    <a:pt x="973" y="428"/>
                  </a:cubicBezTo>
                  <a:cubicBezTo>
                    <a:pt x="1496" y="428"/>
                    <a:pt x="2164" y="586"/>
                    <a:pt x="2436" y="1343"/>
                  </a:cubicBezTo>
                  <a:cubicBezTo>
                    <a:pt x="2469" y="1443"/>
                    <a:pt x="2536" y="1477"/>
                    <a:pt x="2636" y="1477"/>
                  </a:cubicBezTo>
                  <a:lnTo>
                    <a:pt x="2703" y="1477"/>
                  </a:lnTo>
                  <a:cubicBezTo>
                    <a:pt x="2803" y="1443"/>
                    <a:pt x="2869" y="1310"/>
                    <a:pt x="2803" y="1210"/>
                  </a:cubicBezTo>
                  <a:cubicBezTo>
                    <a:pt x="2477" y="256"/>
                    <a:pt x="1665" y="0"/>
                    <a:pt x="966"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9" name="Google Shape;169;p3"/>
            <p:cNvSpPr/>
            <p:nvPr/>
          </p:nvSpPr>
          <p:spPr>
            <a:xfrm flipH="1">
              <a:off x="788275" y="1069625"/>
              <a:ext cx="30875" cy="71950"/>
            </a:xfrm>
            <a:custGeom>
              <a:avLst/>
              <a:gdLst/>
              <a:ahLst/>
              <a:cxnLst/>
              <a:rect l="l" t="t" r="r" b="b"/>
              <a:pathLst>
                <a:path w="1235" h="2878" extrusionOk="0">
                  <a:moveTo>
                    <a:pt x="990" y="0"/>
                  </a:moveTo>
                  <a:cubicBezTo>
                    <a:pt x="971" y="0"/>
                    <a:pt x="952" y="3"/>
                    <a:pt x="934" y="9"/>
                  </a:cubicBezTo>
                  <a:cubicBezTo>
                    <a:pt x="901" y="9"/>
                    <a:pt x="467" y="176"/>
                    <a:pt x="234" y="710"/>
                  </a:cubicBezTo>
                  <a:cubicBezTo>
                    <a:pt x="0" y="1243"/>
                    <a:pt x="67" y="1910"/>
                    <a:pt x="434" y="2744"/>
                  </a:cubicBezTo>
                  <a:cubicBezTo>
                    <a:pt x="467" y="2811"/>
                    <a:pt x="534" y="2878"/>
                    <a:pt x="601" y="2878"/>
                  </a:cubicBezTo>
                  <a:cubicBezTo>
                    <a:pt x="634" y="2878"/>
                    <a:pt x="667" y="2878"/>
                    <a:pt x="701" y="2844"/>
                  </a:cubicBezTo>
                  <a:cubicBezTo>
                    <a:pt x="801" y="2811"/>
                    <a:pt x="868" y="2678"/>
                    <a:pt x="801" y="2578"/>
                  </a:cubicBezTo>
                  <a:cubicBezTo>
                    <a:pt x="501" y="1877"/>
                    <a:pt x="434" y="1277"/>
                    <a:pt x="601" y="876"/>
                  </a:cubicBezTo>
                  <a:cubicBezTo>
                    <a:pt x="768" y="509"/>
                    <a:pt x="1034" y="409"/>
                    <a:pt x="1068" y="409"/>
                  </a:cubicBezTo>
                  <a:cubicBezTo>
                    <a:pt x="1168" y="376"/>
                    <a:pt x="1235" y="243"/>
                    <a:pt x="1201" y="143"/>
                  </a:cubicBezTo>
                  <a:cubicBezTo>
                    <a:pt x="1174" y="60"/>
                    <a:pt x="1078" y="0"/>
                    <a:pt x="99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0" name="Google Shape;170;p3"/>
            <p:cNvSpPr/>
            <p:nvPr/>
          </p:nvSpPr>
          <p:spPr>
            <a:xfrm flipH="1">
              <a:off x="237050" y="1183750"/>
              <a:ext cx="468700" cy="183825"/>
            </a:xfrm>
            <a:custGeom>
              <a:avLst/>
              <a:gdLst/>
              <a:ahLst/>
              <a:cxnLst/>
              <a:rect l="l" t="t" r="r" b="b"/>
              <a:pathLst>
                <a:path w="18748" h="7353" extrusionOk="0">
                  <a:moveTo>
                    <a:pt x="5783" y="0"/>
                  </a:moveTo>
                  <a:cubicBezTo>
                    <a:pt x="5746" y="0"/>
                    <a:pt x="5708" y="5"/>
                    <a:pt x="5672" y="14"/>
                  </a:cubicBezTo>
                  <a:cubicBezTo>
                    <a:pt x="5538" y="47"/>
                    <a:pt x="5505" y="147"/>
                    <a:pt x="5505" y="248"/>
                  </a:cubicBezTo>
                  <a:cubicBezTo>
                    <a:pt x="5532" y="358"/>
                    <a:pt x="5606" y="423"/>
                    <a:pt x="5706" y="423"/>
                  </a:cubicBezTo>
                  <a:cubicBezTo>
                    <a:pt x="5727" y="423"/>
                    <a:pt x="5749" y="420"/>
                    <a:pt x="5772" y="414"/>
                  </a:cubicBezTo>
                  <a:cubicBezTo>
                    <a:pt x="5805" y="414"/>
                    <a:pt x="5838" y="514"/>
                    <a:pt x="5838" y="681"/>
                  </a:cubicBezTo>
                  <a:cubicBezTo>
                    <a:pt x="5838" y="715"/>
                    <a:pt x="5838" y="781"/>
                    <a:pt x="5838" y="815"/>
                  </a:cubicBezTo>
                  <a:cubicBezTo>
                    <a:pt x="5838" y="915"/>
                    <a:pt x="5905" y="1048"/>
                    <a:pt x="6039" y="1048"/>
                  </a:cubicBezTo>
                  <a:cubicBezTo>
                    <a:pt x="6139" y="1048"/>
                    <a:pt x="6239" y="948"/>
                    <a:pt x="6272" y="848"/>
                  </a:cubicBezTo>
                  <a:cubicBezTo>
                    <a:pt x="6272" y="781"/>
                    <a:pt x="6272" y="748"/>
                    <a:pt x="6272" y="681"/>
                  </a:cubicBezTo>
                  <a:cubicBezTo>
                    <a:pt x="6272" y="191"/>
                    <a:pt x="6023" y="0"/>
                    <a:pt x="5783" y="0"/>
                  </a:cubicBezTo>
                  <a:close/>
                  <a:moveTo>
                    <a:pt x="5182" y="606"/>
                  </a:moveTo>
                  <a:cubicBezTo>
                    <a:pt x="5094" y="606"/>
                    <a:pt x="4999" y="666"/>
                    <a:pt x="4971" y="748"/>
                  </a:cubicBezTo>
                  <a:cubicBezTo>
                    <a:pt x="4904" y="915"/>
                    <a:pt x="4904" y="1081"/>
                    <a:pt x="4904" y="1248"/>
                  </a:cubicBezTo>
                  <a:cubicBezTo>
                    <a:pt x="4904" y="1382"/>
                    <a:pt x="4904" y="1548"/>
                    <a:pt x="4938" y="1682"/>
                  </a:cubicBezTo>
                  <a:cubicBezTo>
                    <a:pt x="4971" y="1782"/>
                    <a:pt x="5071" y="1849"/>
                    <a:pt x="5138" y="1849"/>
                  </a:cubicBezTo>
                  <a:lnTo>
                    <a:pt x="5205" y="1849"/>
                  </a:lnTo>
                  <a:cubicBezTo>
                    <a:pt x="5305" y="1815"/>
                    <a:pt x="5371" y="1682"/>
                    <a:pt x="5371" y="1582"/>
                  </a:cubicBezTo>
                  <a:cubicBezTo>
                    <a:pt x="5338" y="1482"/>
                    <a:pt x="5305" y="1348"/>
                    <a:pt x="5305" y="1248"/>
                  </a:cubicBezTo>
                  <a:cubicBezTo>
                    <a:pt x="5305" y="1115"/>
                    <a:pt x="5338" y="981"/>
                    <a:pt x="5371" y="881"/>
                  </a:cubicBezTo>
                  <a:cubicBezTo>
                    <a:pt x="5405" y="781"/>
                    <a:pt x="5338" y="648"/>
                    <a:pt x="5238" y="614"/>
                  </a:cubicBezTo>
                  <a:cubicBezTo>
                    <a:pt x="5220" y="609"/>
                    <a:pt x="5201" y="606"/>
                    <a:pt x="5182" y="606"/>
                  </a:cubicBezTo>
                  <a:close/>
                  <a:moveTo>
                    <a:pt x="12007" y="2348"/>
                  </a:moveTo>
                  <a:cubicBezTo>
                    <a:pt x="11793" y="2348"/>
                    <a:pt x="11551" y="2474"/>
                    <a:pt x="11309" y="2716"/>
                  </a:cubicBezTo>
                  <a:cubicBezTo>
                    <a:pt x="11209" y="2816"/>
                    <a:pt x="11209" y="2949"/>
                    <a:pt x="11309" y="3016"/>
                  </a:cubicBezTo>
                  <a:cubicBezTo>
                    <a:pt x="11342" y="3050"/>
                    <a:pt x="11409" y="3083"/>
                    <a:pt x="11442" y="3083"/>
                  </a:cubicBezTo>
                  <a:cubicBezTo>
                    <a:pt x="11509" y="3083"/>
                    <a:pt x="11576" y="3050"/>
                    <a:pt x="11609" y="3016"/>
                  </a:cubicBezTo>
                  <a:cubicBezTo>
                    <a:pt x="11776" y="2816"/>
                    <a:pt x="11909" y="2749"/>
                    <a:pt x="11976" y="2749"/>
                  </a:cubicBezTo>
                  <a:cubicBezTo>
                    <a:pt x="12009" y="2749"/>
                    <a:pt x="12009" y="2783"/>
                    <a:pt x="12009" y="2783"/>
                  </a:cubicBezTo>
                  <a:lnTo>
                    <a:pt x="12043" y="2783"/>
                  </a:lnTo>
                  <a:cubicBezTo>
                    <a:pt x="12088" y="2813"/>
                    <a:pt x="12133" y="2829"/>
                    <a:pt x="12178" y="2829"/>
                  </a:cubicBezTo>
                  <a:cubicBezTo>
                    <a:pt x="12233" y="2829"/>
                    <a:pt x="12288" y="2804"/>
                    <a:pt x="12343" y="2749"/>
                  </a:cubicBezTo>
                  <a:cubicBezTo>
                    <a:pt x="12410" y="2683"/>
                    <a:pt x="12376" y="2549"/>
                    <a:pt x="12310" y="2449"/>
                  </a:cubicBezTo>
                  <a:cubicBezTo>
                    <a:pt x="12219" y="2381"/>
                    <a:pt x="12117" y="2348"/>
                    <a:pt x="12007" y="2348"/>
                  </a:cubicBezTo>
                  <a:close/>
                  <a:moveTo>
                    <a:pt x="5830" y="1436"/>
                  </a:moveTo>
                  <a:cubicBezTo>
                    <a:pt x="5748" y="1436"/>
                    <a:pt x="5664" y="1480"/>
                    <a:pt x="5638" y="1582"/>
                  </a:cubicBezTo>
                  <a:cubicBezTo>
                    <a:pt x="5572" y="1782"/>
                    <a:pt x="5471" y="2015"/>
                    <a:pt x="5338" y="2249"/>
                  </a:cubicBezTo>
                  <a:cubicBezTo>
                    <a:pt x="5338" y="2282"/>
                    <a:pt x="5305" y="2282"/>
                    <a:pt x="5305" y="2316"/>
                  </a:cubicBezTo>
                  <a:cubicBezTo>
                    <a:pt x="5271" y="2416"/>
                    <a:pt x="5305" y="2549"/>
                    <a:pt x="5405" y="2583"/>
                  </a:cubicBezTo>
                  <a:cubicBezTo>
                    <a:pt x="5572" y="2783"/>
                    <a:pt x="5738" y="2949"/>
                    <a:pt x="5938" y="3150"/>
                  </a:cubicBezTo>
                  <a:cubicBezTo>
                    <a:pt x="6005" y="3183"/>
                    <a:pt x="6039" y="3183"/>
                    <a:pt x="6072" y="3183"/>
                  </a:cubicBezTo>
                  <a:cubicBezTo>
                    <a:pt x="6139" y="3183"/>
                    <a:pt x="6205" y="3150"/>
                    <a:pt x="6239" y="3116"/>
                  </a:cubicBezTo>
                  <a:cubicBezTo>
                    <a:pt x="6305" y="3016"/>
                    <a:pt x="6305" y="2883"/>
                    <a:pt x="6205" y="2816"/>
                  </a:cubicBezTo>
                  <a:cubicBezTo>
                    <a:pt x="6039" y="2683"/>
                    <a:pt x="5905" y="2516"/>
                    <a:pt x="5772" y="2349"/>
                  </a:cubicBezTo>
                  <a:cubicBezTo>
                    <a:pt x="5872" y="2116"/>
                    <a:pt x="5972" y="1915"/>
                    <a:pt x="6039" y="1715"/>
                  </a:cubicBezTo>
                  <a:cubicBezTo>
                    <a:pt x="6072" y="1615"/>
                    <a:pt x="6005" y="1482"/>
                    <a:pt x="5905" y="1448"/>
                  </a:cubicBezTo>
                  <a:cubicBezTo>
                    <a:pt x="5881" y="1441"/>
                    <a:pt x="5856" y="1436"/>
                    <a:pt x="5830" y="1436"/>
                  </a:cubicBezTo>
                  <a:close/>
                  <a:moveTo>
                    <a:pt x="5092" y="2915"/>
                  </a:moveTo>
                  <a:cubicBezTo>
                    <a:pt x="5023" y="2915"/>
                    <a:pt x="4959" y="2952"/>
                    <a:pt x="4938" y="3016"/>
                  </a:cubicBezTo>
                  <a:cubicBezTo>
                    <a:pt x="4771" y="3250"/>
                    <a:pt x="4604" y="3450"/>
                    <a:pt x="4437" y="3650"/>
                  </a:cubicBezTo>
                  <a:cubicBezTo>
                    <a:pt x="4337" y="3717"/>
                    <a:pt x="4371" y="3850"/>
                    <a:pt x="4437" y="3950"/>
                  </a:cubicBezTo>
                  <a:cubicBezTo>
                    <a:pt x="4471" y="3984"/>
                    <a:pt x="4537" y="3984"/>
                    <a:pt x="4571" y="3984"/>
                  </a:cubicBezTo>
                  <a:cubicBezTo>
                    <a:pt x="4638" y="3984"/>
                    <a:pt x="4704" y="3984"/>
                    <a:pt x="4738" y="3917"/>
                  </a:cubicBezTo>
                  <a:cubicBezTo>
                    <a:pt x="4938" y="3750"/>
                    <a:pt x="5105" y="3517"/>
                    <a:pt x="5271" y="3250"/>
                  </a:cubicBezTo>
                  <a:cubicBezTo>
                    <a:pt x="5338" y="3150"/>
                    <a:pt x="5305" y="3016"/>
                    <a:pt x="5205" y="2949"/>
                  </a:cubicBezTo>
                  <a:cubicBezTo>
                    <a:pt x="5169" y="2926"/>
                    <a:pt x="5129" y="2915"/>
                    <a:pt x="5092" y="2915"/>
                  </a:cubicBezTo>
                  <a:close/>
                  <a:moveTo>
                    <a:pt x="220" y="3086"/>
                  </a:moveTo>
                  <a:cubicBezTo>
                    <a:pt x="175" y="3086"/>
                    <a:pt x="131" y="3104"/>
                    <a:pt x="101" y="3150"/>
                  </a:cubicBezTo>
                  <a:cubicBezTo>
                    <a:pt x="1" y="3216"/>
                    <a:pt x="1" y="3350"/>
                    <a:pt x="68" y="3416"/>
                  </a:cubicBezTo>
                  <a:cubicBezTo>
                    <a:pt x="68" y="3450"/>
                    <a:pt x="334" y="3717"/>
                    <a:pt x="701" y="4017"/>
                  </a:cubicBezTo>
                  <a:cubicBezTo>
                    <a:pt x="768" y="4050"/>
                    <a:pt x="801" y="4050"/>
                    <a:pt x="835" y="4050"/>
                  </a:cubicBezTo>
                  <a:cubicBezTo>
                    <a:pt x="902" y="4050"/>
                    <a:pt x="968" y="4017"/>
                    <a:pt x="1002" y="3984"/>
                  </a:cubicBezTo>
                  <a:cubicBezTo>
                    <a:pt x="1068" y="3883"/>
                    <a:pt x="1068" y="3750"/>
                    <a:pt x="968" y="3683"/>
                  </a:cubicBezTo>
                  <a:cubicBezTo>
                    <a:pt x="601" y="3416"/>
                    <a:pt x="368" y="3150"/>
                    <a:pt x="368" y="3150"/>
                  </a:cubicBezTo>
                  <a:cubicBezTo>
                    <a:pt x="331" y="3113"/>
                    <a:pt x="275" y="3086"/>
                    <a:pt x="220" y="3086"/>
                  </a:cubicBezTo>
                  <a:close/>
                  <a:moveTo>
                    <a:pt x="6754" y="3263"/>
                  </a:moveTo>
                  <a:cubicBezTo>
                    <a:pt x="6684" y="3263"/>
                    <a:pt x="6615" y="3286"/>
                    <a:pt x="6572" y="3350"/>
                  </a:cubicBezTo>
                  <a:cubicBezTo>
                    <a:pt x="6506" y="3450"/>
                    <a:pt x="6539" y="3583"/>
                    <a:pt x="6639" y="3650"/>
                  </a:cubicBezTo>
                  <a:cubicBezTo>
                    <a:pt x="6906" y="3817"/>
                    <a:pt x="7139" y="3950"/>
                    <a:pt x="7406" y="4050"/>
                  </a:cubicBezTo>
                  <a:cubicBezTo>
                    <a:pt x="7440" y="4084"/>
                    <a:pt x="7473" y="4084"/>
                    <a:pt x="7473" y="4084"/>
                  </a:cubicBezTo>
                  <a:cubicBezTo>
                    <a:pt x="7573" y="4084"/>
                    <a:pt x="7640" y="4050"/>
                    <a:pt x="7673" y="3950"/>
                  </a:cubicBezTo>
                  <a:cubicBezTo>
                    <a:pt x="7740" y="3850"/>
                    <a:pt x="7673" y="3750"/>
                    <a:pt x="7573" y="3683"/>
                  </a:cubicBezTo>
                  <a:cubicBezTo>
                    <a:pt x="7339" y="3583"/>
                    <a:pt x="7106" y="3450"/>
                    <a:pt x="6872" y="3283"/>
                  </a:cubicBezTo>
                  <a:cubicBezTo>
                    <a:pt x="6836" y="3271"/>
                    <a:pt x="6795" y="3263"/>
                    <a:pt x="6754" y="3263"/>
                  </a:cubicBezTo>
                  <a:close/>
                  <a:moveTo>
                    <a:pt x="12097" y="3170"/>
                  </a:moveTo>
                  <a:cubicBezTo>
                    <a:pt x="12036" y="3170"/>
                    <a:pt x="11979" y="3195"/>
                    <a:pt x="11943" y="3250"/>
                  </a:cubicBezTo>
                  <a:cubicBezTo>
                    <a:pt x="11809" y="3416"/>
                    <a:pt x="11643" y="3583"/>
                    <a:pt x="11376" y="3750"/>
                  </a:cubicBezTo>
                  <a:cubicBezTo>
                    <a:pt x="11276" y="3817"/>
                    <a:pt x="11242" y="3917"/>
                    <a:pt x="11309" y="4017"/>
                  </a:cubicBezTo>
                  <a:cubicBezTo>
                    <a:pt x="11342" y="4084"/>
                    <a:pt x="11409" y="4117"/>
                    <a:pt x="11509" y="4117"/>
                  </a:cubicBezTo>
                  <a:lnTo>
                    <a:pt x="11609" y="4117"/>
                  </a:lnTo>
                  <a:cubicBezTo>
                    <a:pt x="11876" y="3917"/>
                    <a:pt x="12143" y="3717"/>
                    <a:pt x="12276" y="3517"/>
                  </a:cubicBezTo>
                  <a:cubicBezTo>
                    <a:pt x="12343" y="3416"/>
                    <a:pt x="12343" y="3283"/>
                    <a:pt x="12243" y="3216"/>
                  </a:cubicBezTo>
                  <a:cubicBezTo>
                    <a:pt x="12198" y="3186"/>
                    <a:pt x="12146" y="3170"/>
                    <a:pt x="12097" y="3170"/>
                  </a:cubicBezTo>
                  <a:close/>
                  <a:moveTo>
                    <a:pt x="8273" y="3975"/>
                  </a:moveTo>
                  <a:cubicBezTo>
                    <a:pt x="8173" y="3975"/>
                    <a:pt x="8101" y="4035"/>
                    <a:pt x="8073" y="4117"/>
                  </a:cubicBezTo>
                  <a:cubicBezTo>
                    <a:pt x="8040" y="4217"/>
                    <a:pt x="8107" y="4350"/>
                    <a:pt x="8207" y="4384"/>
                  </a:cubicBezTo>
                  <a:cubicBezTo>
                    <a:pt x="8474" y="4484"/>
                    <a:pt x="8774" y="4517"/>
                    <a:pt x="9041" y="4551"/>
                  </a:cubicBezTo>
                  <a:cubicBezTo>
                    <a:pt x="9074" y="4584"/>
                    <a:pt x="9074" y="4584"/>
                    <a:pt x="9074" y="4584"/>
                  </a:cubicBezTo>
                  <a:cubicBezTo>
                    <a:pt x="9174" y="4584"/>
                    <a:pt x="9274" y="4484"/>
                    <a:pt x="9274" y="4384"/>
                  </a:cubicBezTo>
                  <a:cubicBezTo>
                    <a:pt x="9308" y="4284"/>
                    <a:pt x="9207" y="4184"/>
                    <a:pt x="9107" y="4150"/>
                  </a:cubicBezTo>
                  <a:cubicBezTo>
                    <a:pt x="8841" y="4117"/>
                    <a:pt x="8574" y="4050"/>
                    <a:pt x="8340" y="3984"/>
                  </a:cubicBezTo>
                  <a:cubicBezTo>
                    <a:pt x="8317" y="3978"/>
                    <a:pt x="8294" y="3975"/>
                    <a:pt x="8273" y="3975"/>
                  </a:cubicBezTo>
                  <a:close/>
                  <a:moveTo>
                    <a:pt x="10987" y="3356"/>
                  </a:moveTo>
                  <a:cubicBezTo>
                    <a:pt x="10909" y="3356"/>
                    <a:pt x="10833" y="3411"/>
                    <a:pt x="10809" y="3483"/>
                  </a:cubicBezTo>
                  <a:cubicBezTo>
                    <a:pt x="10709" y="3683"/>
                    <a:pt x="10642" y="3883"/>
                    <a:pt x="10575" y="4084"/>
                  </a:cubicBezTo>
                  <a:cubicBezTo>
                    <a:pt x="10375" y="4117"/>
                    <a:pt x="10141" y="4150"/>
                    <a:pt x="9908" y="4184"/>
                  </a:cubicBezTo>
                  <a:cubicBezTo>
                    <a:pt x="9775" y="4184"/>
                    <a:pt x="9708" y="4284"/>
                    <a:pt x="9708" y="4417"/>
                  </a:cubicBezTo>
                  <a:cubicBezTo>
                    <a:pt x="9708" y="4517"/>
                    <a:pt x="9808" y="4584"/>
                    <a:pt x="9908" y="4584"/>
                  </a:cubicBezTo>
                  <a:cubicBezTo>
                    <a:pt x="10141" y="4584"/>
                    <a:pt x="10375" y="4551"/>
                    <a:pt x="10608" y="4484"/>
                  </a:cubicBezTo>
                  <a:cubicBezTo>
                    <a:pt x="10608" y="4517"/>
                    <a:pt x="10675" y="4551"/>
                    <a:pt x="10709" y="4551"/>
                  </a:cubicBezTo>
                  <a:cubicBezTo>
                    <a:pt x="10726" y="4556"/>
                    <a:pt x="10744" y="4559"/>
                    <a:pt x="10762" y="4559"/>
                  </a:cubicBezTo>
                  <a:cubicBezTo>
                    <a:pt x="10850" y="4559"/>
                    <a:pt x="10942" y="4494"/>
                    <a:pt x="10942" y="4384"/>
                  </a:cubicBezTo>
                  <a:cubicBezTo>
                    <a:pt x="10975" y="4150"/>
                    <a:pt x="11075" y="3883"/>
                    <a:pt x="11176" y="3650"/>
                  </a:cubicBezTo>
                  <a:cubicBezTo>
                    <a:pt x="11242" y="3550"/>
                    <a:pt x="11176" y="3416"/>
                    <a:pt x="11075" y="3383"/>
                  </a:cubicBezTo>
                  <a:cubicBezTo>
                    <a:pt x="11047" y="3364"/>
                    <a:pt x="11017" y="3356"/>
                    <a:pt x="10987" y="3356"/>
                  </a:cubicBezTo>
                  <a:close/>
                  <a:moveTo>
                    <a:pt x="18566" y="3543"/>
                  </a:moveTo>
                  <a:cubicBezTo>
                    <a:pt x="18549" y="3543"/>
                    <a:pt x="18532" y="3545"/>
                    <a:pt x="18514" y="3550"/>
                  </a:cubicBezTo>
                  <a:cubicBezTo>
                    <a:pt x="18414" y="3550"/>
                    <a:pt x="18314" y="3650"/>
                    <a:pt x="18347" y="3750"/>
                  </a:cubicBezTo>
                  <a:cubicBezTo>
                    <a:pt x="18347" y="3750"/>
                    <a:pt x="18347" y="3817"/>
                    <a:pt x="18347" y="3883"/>
                  </a:cubicBezTo>
                  <a:cubicBezTo>
                    <a:pt x="18347" y="3984"/>
                    <a:pt x="18347" y="4150"/>
                    <a:pt x="18314" y="4350"/>
                  </a:cubicBezTo>
                  <a:cubicBezTo>
                    <a:pt x="18281" y="4451"/>
                    <a:pt x="18381" y="4551"/>
                    <a:pt x="18481" y="4584"/>
                  </a:cubicBezTo>
                  <a:lnTo>
                    <a:pt x="18514" y="4584"/>
                  </a:lnTo>
                  <a:cubicBezTo>
                    <a:pt x="18614" y="4584"/>
                    <a:pt x="18714" y="4517"/>
                    <a:pt x="18714" y="4417"/>
                  </a:cubicBezTo>
                  <a:cubicBezTo>
                    <a:pt x="18748" y="4184"/>
                    <a:pt x="18748" y="3984"/>
                    <a:pt x="18748" y="3883"/>
                  </a:cubicBezTo>
                  <a:cubicBezTo>
                    <a:pt x="18748" y="3783"/>
                    <a:pt x="18748" y="3717"/>
                    <a:pt x="18748" y="3717"/>
                  </a:cubicBezTo>
                  <a:cubicBezTo>
                    <a:pt x="18748" y="3630"/>
                    <a:pt x="18673" y="3543"/>
                    <a:pt x="18566" y="3543"/>
                  </a:cubicBezTo>
                  <a:close/>
                  <a:moveTo>
                    <a:pt x="1529" y="4084"/>
                  </a:moveTo>
                  <a:cubicBezTo>
                    <a:pt x="1457" y="4084"/>
                    <a:pt x="1391" y="4128"/>
                    <a:pt x="1369" y="4217"/>
                  </a:cubicBezTo>
                  <a:cubicBezTo>
                    <a:pt x="1302" y="4317"/>
                    <a:pt x="1369" y="4417"/>
                    <a:pt x="1469" y="4484"/>
                  </a:cubicBezTo>
                  <a:cubicBezTo>
                    <a:pt x="1735" y="4617"/>
                    <a:pt x="2002" y="4717"/>
                    <a:pt x="2303" y="4784"/>
                  </a:cubicBezTo>
                  <a:lnTo>
                    <a:pt x="2336" y="4784"/>
                  </a:lnTo>
                  <a:cubicBezTo>
                    <a:pt x="2436" y="4784"/>
                    <a:pt x="2503" y="4717"/>
                    <a:pt x="2536" y="4617"/>
                  </a:cubicBezTo>
                  <a:cubicBezTo>
                    <a:pt x="2569" y="4517"/>
                    <a:pt x="2503" y="4384"/>
                    <a:pt x="2369" y="4384"/>
                  </a:cubicBezTo>
                  <a:cubicBezTo>
                    <a:pt x="2136" y="4317"/>
                    <a:pt x="1902" y="4217"/>
                    <a:pt x="1635" y="4117"/>
                  </a:cubicBezTo>
                  <a:cubicBezTo>
                    <a:pt x="1602" y="4095"/>
                    <a:pt x="1565" y="4084"/>
                    <a:pt x="1529" y="4084"/>
                  </a:cubicBezTo>
                  <a:close/>
                  <a:moveTo>
                    <a:pt x="3916" y="4104"/>
                  </a:moveTo>
                  <a:cubicBezTo>
                    <a:pt x="3889" y="4104"/>
                    <a:pt x="3862" y="4109"/>
                    <a:pt x="3837" y="4117"/>
                  </a:cubicBezTo>
                  <a:cubicBezTo>
                    <a:pt x="3603" y="4250"/>
                    <a:pt x="3370" y="4350"/>
                    <a:pt x="3136" y="4384"/>
                  </a:cubicBezTo>
                  <a:cubicBezTo>
                    <a:pt x="3003" y="4417"/>
                    <a:pt x="2936" y="4517"/>
                    <a:pt x="2970" y="4617"/>
                  </a:cubicBezTo>
                  <a:cubicBezTo>
                    <a:pt x="2970" y="4717"/>
                    <a:pt x="3070" y="4817"/>
                    <a:pt x="3170" y="4817"/>
                  </a:cubicBezTo>
                  <a:lnTo>
                    <a:pt x="3203" y="4817"/>
                  </a:lnTo>
                  <a:cubicBezTo>
                    <a:pt x="3503" y="4751"/>
                    <a:pt x="3770" y="4651"/>
                    <a:pt x="4037" y="4484"/>
                  </a:cubicBezTo>
                  <a:cubicBezTo>
                    <a:pt x="4137" y="4417"/>
                    <a:pt x="4171" y="4317"/>
                    <a:pt x="4104" y="4217"/>
                  </a:cubicBezTo>
                  <a:cubicBezTo>
                    <a:pt x="4079" y="4142"/>
                    <a:pt x="3997" y="4104"/>
                    <a:pt x="3916" y="4104"/>
                  </a:cubicBezTo>
                  <a:close/>
                  <a:moveTo>
                    <a:pt x="18287" y="4972"/>
                  </a:moveTo>
                  <a:cubicBezTo>
                    <a:pt x="18199" y="4972"/>
                    <a:pt x="18130" y="5009"/>
                    <a:pt x="18080" y="5084"/>
                  </a:cubicBezTo>
                  <a:cubicBezTo>
                    <a:pt x="17980" y="5351"/>
                    <a:pt x="17847" y="5551"/>
                    <a:pt x="17680" y="5751"/>
                  </a:cubicBezTo>
                  <a:cubicBezTo>
                    <a:pt x="17613" y="5852"/>
                    <a:pt x="17647" y="5985"/>
                    <a:pt x="17714" y="6052"/>
                  </a:cubicBezTo>
                  <a:cubicBezTo>
                    <a:pt x="17747" y="6085"/>
                    <a:pt x="17814" y="6085"/>
                    <a:pt x="17847" y="6085"/>
                  </a:cubicBezTo>
                  <a:cubicBezTo>
                    <a:pt x="17914" y="6085"/>
                    <a:pt x="17980" y="6085"/>
                    <a:pt x="18014" y="6018"/>
                  </a:cubicBezTo>
                  <a:cubicBezTo>
                    <a:pt x="18214" y="5785"/>
                    <a:pt x="18347" y="5551"/>
                    <a:pt x="18481" y="5251"/>
                  </a:cubicBezTo>
                  <a:cubicBezTo>
                    <a:pt x="18514" y="5151"/>
                    <a:pt x="18481" y="5018"/>
                    <a:pt x="18381" y="4984"/>
                  </a:cubicBezTo>
                  <a:cubicBezTo>
                    <a:pt x="18347" y="4976"/>
                    <a:pt x="18316" y="4972"/>
                    <a:pt x="18287" y="4972"/>
                  </a:cubicBezTo>
                  <a:close/>
                  <a:moveTo>
                    <a:pt x="10749" y="4978"/>
                  </a:moveTo>
                  <a:cubicBezTo>
                    <a:pt x="10735" y="4978"/>
                    <a:pt x="10722" y="4980"/>
                    <a:pt x="10709" y="4984"/>
                  </a:cubicBezTo>
                  <a:cubicBezTo>
                    <a:pt x="10575" y="5018"/>
                    <a:pt x="10508" y="5118"/>
                    <a:pt x="10542" y="5218"/>
                  </a:cubicBezTo>
                  <a:cubicBezTo>
                    <a:pt x="10575" y="5518"/>
                    <a:pt x="10709" y="5818"/>
                    <a:pt x="10875" y="6085"/>
                  </a:cubicBezTo>
                  <a:cubicBezTo>
                    <a:pt x="10909" y="6118"/>
                    <a:pt x="10975" y="6152"/>
                    <a:pt x="11042" y="6152"/>
                  </a:cubicBezTo>
                  <a:cubicBezTo>
                    <a:pt x="11109" y="6152"/>
                    <a:pt x="11142" y="6152"/>
                    <a:pt x="11176" y="6118"/>
                  </a:cubicBezTo>
                  <a:cubicBezTo>
                    <a:pt x="11276" y="6052"/>
                    <a:pt x="11276" y="5918"/>
                    <a:pt x="11209" y="5818"/>
                  </a:cubicBezTo>
                  <a:cubicBezTo>
                    <a:pt x="11075" y="5618"/>
                    <a:pt x="10975" y="5385"/>
                    <a:pt x="10942" y="5151"/>
                  </a:cubicBezTo>
                  <a:cubicBezTo>
                    <a:pt x="10913" y="5064"/>
                    <a:pt x="10834" y="4978"/>
                    <a:pt x="10749" y="4978"/>
                  </a:cubicBezTo>
                  <a:close/>
                  <a:moveTo>
                    <a:pt x="17237" y="6249"/>
                  </a:moveTo>
                  <a:cubicBezTo>
                    <a:pt x="17194" y="6249"/>
                    <a:pt x="17151" y="6260"/>
                    <a:pt x="17113" y="6285"/>
                  </a:cubicBezTo>
                  <a:cubicBezTo>
                    <a:pt x="16913" y="6419"/>
                    <a:pt x="16679" y="6552"/>
                    <a:pt x="16446" y="6652"/>
                  </a:cubicBezTo>
                  <a:cubicBezTo>
                    <a:pt x="16313" y="6685"/>
                    <a:pt x="16279" y="6786"/>
                    <a:pt x="16313" y="6919"/>
                  </a:cubicBezTo>
                  <a:cubicBezTo>
                    <a:pt x="16346" y="6986"/>
                    <a:pt x="16413" y="7052"/>
                    <a:pt x="16513" y="7052"/>
                  </a:cubicBezTo>
                  <a:cubicBezTo>
                    <a:pt x="16546" y="7052"/>
                    <a:pt x="16546" y="7052"/>
                    <a:pt x="16579" y="7019"/>
                  </a:cubicBezTo>
                  <a:cubicBezTo>
                    <a:pt x="16880" y="6919"/>
                    <a:pt x="17146" y="6786"/>
                    <a:pt x="17380" y="6619"/>
                  </a:cubicBezTo>
                  <a:cubicBezTo>
                    <a:pt x="17447" y="6552"/>
                    <a:pt x="17480" y="6419"/>
                    <a:pt x="17413" y="6319"/>
                  </a:cubicBezTo>
                  <a:cubicBezTo>
                    <a:pt x="17372" y="6277"/>
                    <a:pt x="17305" y="6249"/>
                    <a:pt x="17237" y="6249"/>
                  </a:cubicBezTo>
                  <a:close/>
                  <a:moveTo>
                    <a:pt x="11661" y="6317"/>
                  </a:moveTo>
                  <a:cubicBezTo>
                    <a:pt x="11590" y="6317"/>
                    <a:pt x="11519" y="6354"/>
                    <a:pt x="11476" y="6419"/>
                  </a:cubicBezTo>
                  <a:cubicBezTo>
                    <a:pt x="11409" y="6519"/>
                    <a:pt x="11442" y="6619"/>
                    <a:pt x="11542" y="6685"/>
                  </a:cubicBezTo>
                  <a:cubicBezTo>
                    <a:pt x="11776" y="6852"/>
                    <a:pt x="12043" y="6986"/>
                    <a:pt x="12343" y="7086"/>
                  </a:cubicBezTo>
                  <a:lnTo>
                    <a:pt x="12410" y="7086"/>
                  </a:lnTo>
                  <a:cubicBezTo>
                    <a:pt x="12510" y="7086"/>
                    <a:pt x="12577" y="7019"/>
                    <a:pt x="12610" y="6952"/>
                  </a:cubicBezTo>
                  <a:cubicBezTo>
                    <a:pt x="12643" y="6819"/>
                    <a:pt x="12577" y="6719"/>
                    <a:pt x="12476" y="6685"/>
                  </a:cubicBezTo>
                  <a:cubicBezTo>
                    <a:pt x="12210" y="6585"/>
                    <a:pt x="11976" y="6485"/>
                    <a:pt x="11776" y="6352"/>
                  </a:cubicBezTo>
                  <a:cubicBezTo>
                    <a:pt x="11740" y="6328"/>
                    <a:pt x="11701" y="6317"/>
                    <a:pt x="11661" y="6317"/>
                  </a:cubicBezTo>
                  <a:close/>
                  <a:moveTo>
                    <a:pt x="13244" y="6852"/>
                  </a:moveTo>
                  <a:cubicBezTo>
                    <a:pt x="13144" y="6852"/>
                    <a:pt x="13044" y="6919"/>
                    <a:pt x="13010" y="7019"/>
                  </a:cubicBezTo>
                  <a:cubicBezTo>
                    <a:pt x="13010" y="7152"/>
                    <a:pt x="13077" y="7253"/>
                    <a:pt x="13177" y="7253"/>
                  </a:cubicBezTo>
                  <a:cubicBezTo>
                    <a:pt x="13344" y="7286"/>
                    <a:pt x="13544" y="7319"/>
                    <a:pt x="13711" y="7319"/>
                  </a:cubicBezTo>
                  <a:cubicBezTo>
                    <a:pt x="13811" y="7353"/>
                    <a:pt x="13944" y="7353"/>
                    <a:pt x="14044" y="7353"/>
                  </a:cubicBezTo>
                  <a:cubicBezTo>
                    <a:pt x="14144" y="7353"/>
                    <a:pt x="14244" y="7253"/>
                    <a:pt x="14244" y="7152"/>
                  </a:cubicBezTo>
                  <a:cubicBezTo>
                    <a:pt x="14278" y="7052"/>
                    <a:pt x="14178" y="6952"/>
                    <a:pt x="14044" y="6952"/>
                  </a:cubicBezTo>
                  <a:cubicBezTo>
                    <a:pt x="13944" y="6919"/>
                    <a:pt x="13844" y="6919"/>
                    <a:pt x="13744" y="6919"/>
                  </a:cubicBezTo>
                  <a:cubicBezTo>
                    <a:pt x="13577" y="6886"/>
                    <a:pt x="13410" y="6886"/>
                    <a:pt x="13244" y="6852"/>
                  </a:cubicBezTo>
                  <a:close/>
                  <a:moveTo>
                    <a:pt x="15719" y="6846"/>
                  </a:moveTo>
                  <a:cubicBezTo>
                    <a:pt x="15706" y="6846"/>
                    <a:pt x="15692" y="6848"/>
                    <a:pt x="15679" y="6852"/>
                  </a:cubicBezTo>
                  <a:cubicBezTo>
                    <a:pt x="15412" y="6886"/>
                    <a:pt x="15145" y="6919"/>
                    <a:pt x="14878" y="6952"/>
                  </a:cubicBezTo>
                  <a:cubicBezTo>
                    <a:pt x="14745" y="6952"/>
                    <a:pt x="14678" y="7052"/>
                    <a:pt x="14678" y="7152"/>
                  </a:cubicBezTo>
                  <a:cubicBezTo>
                    <a:pt x="14678" y="7253"/>
                    <a:pt x="14778" y="7353"/>
                    <a:pt x="14878" y="7353"/>
                  </a:cubicBezTo>
                  <a:cubicBezTo>
                    <a:pt x="15178" y="7353"/>
                    <a:pt x="15479" y="7319"/>
                    <a:pt x="15745" y="7253"/>
                  </a:cubicBezTo>
                  <a:cubicBezTo>
                    <a:pt x="15846" y="7253"/>
                    <a:pt x="15946" y="7119"/>
                    <a:pt x="15912" y="7019"/>
                  </a:cubicBezTo>
                  <a:cubicBezTo>
                    <a:pt x="15883" y="6932"/>
                    <a:pt x="15804" y="6846"/>
                    <a:pt x="15719" y="6846"/>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Tree>
    <p:extLst>
      <p:ext uri="{BB962C8B-B14F-4D97-AF65-F5344CB8AC3E}">
        <p14:creationId xmlns:p14="http://schemas.microsoft.com/office/powerpoint/2010/main" val="206754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961"/>
        <p:cNvGrpSpPr/>
        <p:nvPr/>
      </p:nvGrpSpPr>
      <p:grpSpPr>
        <a:xfrm>
          <a:off x="0" y="0"/>
          <a:ext cx="0" cy="0"/>
          <a:chOff x="0" y="0"/>
          <a:chExt cx="0" cy="0"/>
        </a:xfrm>
      </p:grpSpPr>
      <p:grpSp>
        <p:nvGrpSpPr>
          <p:cNvPr id="2962" name="Google Shape;2962;p31"/>
          <p:cNvGrpSpPr/>
          <p:nvPr/>
        </p:nvGrpSpPr>
        <p:grpSpPr>
          <a:xfrm>
            <a:off x="-31332" y="834131"/>
            <a:ext cx="9175031" cy="4538153"/>
            <a:chOff x="131" y="-474086"/>
            <a:chExt cx="9143942" cy="5236733"/>
          </a:xfrm>
        </p:grpSpPr>
        <p:sp>
          <p:nvSpPr>
            <p:cNvPr id="2963" name="Google Shape;2963;p31"/>
            <p:cNvSpPr/>
            <p:nvPr/>
          </p:nvSpPr>
          <p:spPr>
            <a:xfrm>
              <a:off x="131" y="-474086"/>
              <a:ext cx="4276328" cy="4653499"/>
            </a:xfrm>
            <a:custGeom>
              <a:avLst/>
              <a:gdLst/>
              <a:ahLst/>
              <a:cxnLst/>
              <a:rect l="l" t="t" r="r" b="b"/>
              <a:pathLst>
                <a:path w="107540" h="117025" extrusionOk="0">
                  <a:moveTo>
                    <a:pt x="4246" y="1"/>
                  </a:moveTo>
                  <a:cubicBezTo>
                    <a:pt x="2825" y="1"/>
                    <a:pt x="1403" y="102"/>
                    <a:pt x="0" y="306"/>
                  </a:cubicBezTo>
                  <a:lnTo>
                    <a:pt x="0" y="117025"/>
                  </a:lnTo>
                  <a:cubicBezTo>
                    <a:pt x="1155" y="117025"/>
                    <a:pt x="2280" y="116934"/>
                    <a:pt x="3374" y="116812"/>
                  </a:cubicBezTo>
                  <a:cubicBezTo>
                    <a:pt x="36262" y="113621"/>
                    <a:pt x="69241" y="111554"/>
                    <a:pt x="102282" y="110642"/>
                  </a:cubicBezTo>
                  <a:cubicBezTo>
                    <a:pt x="104896" y="102283"/>
                    <a:pt x="107540" y="93286"/>
                    <a:pt x="104318" y="85140"/>
                  </a:cubicBezTo>
                  <a:cubicBezTo>
                    <a:pt x="103589" y="83073"/>
                    <a:pt x="102403" y="81097"/>
                    <a:pt x="100488" y="79790"/>
                  </a:cubicBezTo>
                  <a:cubicBezTo>
                    <a:pt x="99242" y="78891"/>
                    <a:pt x="97639" y="78336"/>
                    <a:pt x="96047" y="78336"/>
                  </a:cubicBezTo>
                  <a:cubicBezTo>
                    <a:pt x="95271" y="78336"/>
                    <a:pt x="94498" y="78468"/>
                    <a:pt x="93771" y="78757"/>
                  </a:cubicBezTo>
                  <a:cubicBezTo>
                    <a:pt x="95139" y="72526"/>
                    <a:pt x="92859" y="65717"/>
                    <a:pt x="87935" y="61158"/>
                  </a:cubicBezTo>
                  <a:cubicBezTo>
                    <a:pt x="83779" y="57334"/>
                    <a:pt x="77849" y="55135"/>
                    <a:pt x="71919" y="55135"/>
                  </a:cubicBezTo>
                  <a:cubicBezTo>
                    <a:pt x="70779" y="55135"/>
                    <a:pt x="69639" y="55216"/>
                    <a:pt x="68512" y="55383"/>
                  </a:cubicBezTo>
                  <a:cubicBezTo>
                    <a:pt x="68056" y="51766"/>
                    <a:pt x="68330" y="48392"/>
                    <a:pt x="65989" y="45383"/>
                  </a:cubicBezTo>
                  <a:cubicBezTo>
                    <a:pt x="64621" y="43650"/>
                    <a:pt x="62706" y="42100"/>
                    <a:pt x="60457" y="41370"/>
                  </a:cubicBezTo>
                  <a:cubicBezTo>
                    <a:pt x="59743" y="41151"/>
                    <a:pt x="58824" y="41037"/>
                    <a:pt x="57858" y="41037"/>
                  </a:cubicBezTo>
                  <a:cubicBezTo>
                    <a:pt x="55740" y="41037"/>
                    <a:pt x="53401" y="41588"/>
                    <a:pt x="52524" y="42799"/>
                  </a:cubicBezTo>
                  <a:lnTo>
                    <a:pt x="52524" y="42799"/>
                  </a:lnTo>
                  <a:cubicBezTo>
                    <a:pt x="53679" y="37905"/>
                    <a:pt x="52463" y="32008"/>
                    <a:pt x="49636" y="27723"/>
                  </a:cubicBezTo>
                  <a:cubicBezTo>
                    <a:pt x="47752" y="24866"/>
                    <a:pt x="44195" y="23042"/>
                    <a:pt x="40761" y="21887"/>
                  </a:cubicBezTo>
                  <a:cubicBezTo>
                    <a:pt x="39531" y="21447"/>
                    <a:pt x="38185" y="21218"/>
                    <a:pt x="36850" y="21218"/>
                  </a:cubicBezTo>
                  <a:cubicBezTo>
                    <a:pt x="34489" y="21218"/>
                    <a:pt x="32159" y="21934"/>
                    <a:pt x="30548" y="23467"/>
                  </a:cubicBezTo>
                  <a:cubicBezTo>
                    <a:pt x="30548" y="15960"/>
                    <a:pt x="26231" y="8543"/>
                    <a:pt x="19332" y="4197"/>
                  </a:cubicBezTo>
                  <a:cubicBezTo>
                    <a:pt x="14960" y="1434"/>
                    <a:pt x="9602" y="1"/>
                    <a:pt x="4246"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64" name="Google Shape;2964;p31"/>
            <p:cNvSpPr/>
            <p:nvPr/>
          </p:nvSpPr>
          <p:spPr>
            <a:xfrm>
              <a:off x="3307783" y="754708"/>
              <a:ext cx="5836289" cy="4007940"/>
            </a:xfrm>
            <a:custGeom>
              <a:avLst/>
              <a:gdLst/>
              <a:ahLst/>
              <a:cxnLst/>
              <a:rect l="l" t="t" r="r" b="b"/>
              <a:pathLst>
                <a:path w="209731" h="142644" extrusionOk="0">
                  <a:moveTo>
                    <a:pt x="112119" y="1"/>
                  </a:moveTo>
                  <a:cubicBezTo>
                    <a:pt x="110126" y="1"/>
                    <a:pt x="108130" y="129"/>
                    <a:pt x="106142" y="392"/>
                  </a:cubicBezTo>
                  <a:cubicBezTo>
                    <a:pt x="88057" y="2763"/>
                    <a:pt x="71765" y="16897"/>
                    <a:pt x="67935" y="34769"/>
                  </a:cubicBezTo>
                  <a:cubicBezTo>
                    <a:pt x="64597" y="33280"/>
                    <a:pt x="60944" y="32544"/>
                    <a:pt x="57288" y="32544"/>
                  </a:cubicBezTo>
                  <a:cubicBezTo>
                    <a:pt x="52289" y="32544"/>
                    <a:pt x="47285" y="33920"/>
                    <a:pt x="43071" y="36623"/>
                  </a:cubicBezTo>
                  <a:cubicBezTo>
                    <a:pt x="35776" y="41304"/>
                    <a:pt x="31126" y="49785"/>
                    <a:pt x="31004" y="58447"/>
                  </a:cubicBezTo>
                  <a:cubicBezTo>
                    <a:pt x="28635" y="58002"/>
                    <a:pt x="26218" y="57780"/>
                    <a:pt x="23800" y="57780"/>
                  </a:cubicBezTo>
                  <a:cubicBezTo>
                    <a:pt x="15172" y="57780"/>
                    <a:pt x="6529" y="60599"/>
                    <a:pt x="0" y="66107"/>
                  </a:cubicBezTo>
                  <a:cubicBezTo>
                    <a:pt x="791" y="66685"/>
                    <a:pt x="1551" y="67262"/>
                    <a:pt x="2280" y="67931"/>
                  </a:cubicBezTo>
                  <a:cubicBezTo>
                    <a:pt x="7204" y="72490"/>
                    <a:pt x="9454" y="79299"/>
                    <a:pt x="8116" y="85530"/>
                  </a:cubicBezTo>
                  <a:cubicBezTo>
                    <a:pt x="8834" y="85241"/>
                    <a:pt x="9600" y="85109"/>
                    <a:pt x="10374" y="85109"/>
                  </a:cubicBezTo>
                  <a:cubicBezTo>
                    <a:pt x="11960" y="85109"/>
                    <a:pt x="13577" y="85664"/>
                    <a:pt x="14864" y="86563"/>
                  </a:cubicBezTo>
                  <a:cubicBezTo>
                    <a:pt x="16718" y="87870"/>
                    <a:pt x="17904" y="89846"/>
                    <a:pt x="18694" y="91883"/>
                  </a:cubicBezTo>
                  <a:cubicBezTo>
                    <a:pt x="21885" y="100029"/>
                    <a:pt x="19271" y="109056"/>
                    <a:pt x="16627" y="117354"/>
                  </a:cubicBezTo>
                  <a:lnTo>
                    <a:pt x="16445" y="117354"/>
                  </a:lnTo>
                  <a:lnTo>
                    <a:pt x="53649" y="142643"/>
                  </a:lnTo>
                  <a:cubicBezTo>
                    <a:pt x="104562" y="126260"/>
                    <a:pt x="154836" y="107779"/>
                    <a:pt x="204229" y="87262"/>
                  </a:cubicBezTo>
                  <a:cubicBezTo>
                    <a:pt x="206205" y="86472"/>
                    <a:pt x="208181" y="85591"/>
                    <a:pt x="209731" y="84162"/>
                  </a:cubicBezTo>
                  <a:lnTo>
                    <a:pt x="209731" y="37626"/>
                  </a:lnTo>
                  <a:cubicBezTo>
                    <a:pt x="206077" y="34248"/>
                    <a:pt x="201502" y="32086"/>
                    <a:pt x="196834" y="32086"/>
                  </a:cubicBezTo>
                  <a:cubicBezTo>
                    <a:pt x="195328" y="32086"/>
                    <a:pt x="193812" y="32312"/>
                    <a:pt x="192314" y="32794"/>
                  </a:cubicBezTo>
                  <a:cubicBezTo>
                    <a:pt x="191007" y="24556"/>
                    <a:pt x="184563" y="17322"/>
                    <a:pt x="176569" y="15012"/>
                  </a:cubicBezTo>
                  <a:cubicBezTo>
                    <a:pt x="174657" y="14464"/>
                    <a:pt x="172678" y="14200"/>
                    <a:pt x="170698" y="14200"/>
                  </a:cubicBezTo>
                  <a:cubicBezTo>
                    <a:pt x="164338" y="14200"/>
                    <a:pt x="157968" y="16924"/>
                    <a:pt x="153772" y="21699"/>
                  </a:cubicBezTo>
                  <a:cubicBezTo>
                    <a:pt x="144299" y="8464"/>
                    <a:pt x="128319" y="1"/>
                    <a:pt x="112119"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2965" name="Google Shape;2965;p31"/>
          <p:cNvGrpSpPr/>
          <p:nvPr/>
        </p:nvGrpSpPr>
        <p:grpSpPr>
          <a:xfrm>
            <a:off x="-65450" y="3592910"/>
            <a:ext cx="9236161" cy="1590441"/>
            <a:chOff x="-65450" y="4543325"/>
            <a:chExt cx="9236161" cy="639168"/>
          </a:xfrm>
        </p:grpSpPr>
        <p:sp>
          <p:nvSpPr>
            <p:cNvPr id="2966" name="Google Shape;2966;p31"/>
            <p:cNvSpPr/>
            <p:nvPr/>
          </p:nvSpPr>
          <p:spPr>
            <a:xfrm>
              <a:off x="-38725" y="4543325"/>
              <a:ext cx="9209436" cy="639168"/>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67" name="Google Shape;2967;p31"/>
            <p:cNvSpPr/>
            <p:nvPr/>
          </p:nvSpPr>
          <p:spPr>
            <a:xfrm>
              <a:off x="-65450" y="4670975"/>
              <a:ext cx="9209483" cy="5113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2968" name="Google Shape;2968;p31"/>
          <p:cNvGrpSpPr/>
          <p:nvPr/>
        </p:nvGrpSpPr>
        <p:grpSpPr>
          <a:xfrm>
            <a:off x="6869306" y="3288568"/>
            <a:ext cx="402839" cy="477041"/>
            <a:chOff x="4572005" y="4329235"/>
            <a:chExt cx="402839" cy="477041"/>
          </a:xfrm>
        </p:grpSpPr>
        <p:sp>
          <p:nvSpPr>
            <p:cNvPr id="2969" name="Google Shape;2969;p31"/>
            <p:cNvSpPr/>
            <p:nvPr/>
          </p:nvSpPr>
          <p:spPr>
            <a:xfrm rot="-860518">
              <a:off x="4618306" y="4361226"/>
              <a:ext cx="310239" cy="412860"/>
            </a:xfrm>
            <a:custGeom>
              <a:avLst/>
              <a:gdLst/>
              <a:ahLst/>
              <a:cxnLst/>
              <a:rect l="l" t="t" r="r" b="b"/>
              <a:pathLst>
                <a:path w="12410" h="16515" extrusionOk="0">
                  <a:moveTo>
                    <a:pt x="9018" y="1"/>
                  </a:moveTo>
                  <a:cubicBezTo>
                    <a:pt x="7913" y="1"/>
                    <a:pt x="2736" y="5740"/>
                    <a:pt x="2736" y="5740"/>
                  </a:cubicBezTo>
                  <a:cubicBezTo>
                    <a:pt x="1371" y="6968"/>
                    <a:pt x="3088" y="7080"/>
                    <a:pt x="3758" y="7080"/>
                  </a:cubicBezTo>
                  <a:cubicBezTo>
                    <a:pt x="3906" y="7080"/>
                    <a:pt x="4003" y="7074"/>
                    <a:pt x="4004" y="7074"/>
                  </a:cubicBezTo>
                  <a:lnTo>
                    <a:pt x="4004" y="7074"/>
                  </a:lnTo>
                  <a:cubicBezTo>
                    <a:pt x="4003" y="7074"/>
                    <a:pt x="67" y="11144"/>
                    <a:pt x="268" y="11611"/>
                  </a:cubicBezTo>
                  <a:cubicBezTo>
                    <a:pt x="501" y="12078"/>
                    <a:pt x="1669" y="12612"/>
                    <a:pt x="1669" y="12612"/>
                  </a:cubicBezTo>
                  <a:cubicBezTo>
                    <a:pt x="1669" y="12612"/>
                    <a:pt x="1" y="14480"/>
                    <a:pt x="401" y="14947"/>
                  </a:cubicBezTo>
                  <a:cubicBezTo>
                    <a:pt x="835" y="15414"/>
                    <a:pt x="5938" y="16281"/>
                    <a:pt x="10075" y="16514"/>
                  </a:cubicBezTo>
                  <a:cubicBezTo>
                    <a:pt x="10308" y="16514"/>
                    <a:pt x="9474" y="13612"/>
                    <a:pt x="9474" y="13612"/>
                  </a:cubicBezTo>
                  <a:cubicBezTo>
                    <a:pt x="9474" y="13612"/>
                    <a:pt x="12109" y="13612"/>
                    <a:pt x="11776" y="12645"/>
                  </a:cubicBezTo>
                  <a:cubicBezTo>
                    <a:pt x="11442" y="11678"/>
                    <a:pt x="10208" y="8642"/>
                    <a:pt x="10208" y="8642"/>
                  </a:cubicBezTo>
                  <a:cubicBezTo>
                    <a:pt x="10208" y="8642"/>
                    <a:pt x="12410" y="8609"/>
                    <a:pt x="11909" y="7775"/>
                  </a:cubicBezTo>
                  <a:cubicBezTo>
                    <a:pt x="11442" y="6941"/>
                    <a:pt x="9741" y="836"/>
                    <a:pt x="9174" y="69"/>
                  </a:cubicBezTo>
                  <a:cubicBezTo>
                    <a:pt x="9139" y="23"/>
                    <a:pt x="9086" y="1"/>
                    <a:pt x="9018"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70" name="Google Shape;2970;p31"/>
            <p:cNvSpPr/>
            <p:nvPr/>
          </p:nvSpPr>
          <p:spPr>
            <a:xfrm rot="-860518">
              <a:off x="4754826" y="4508283"/>
              <a:ext cx="70073" cy="287715"/>
            </a:xfrm>
            <a:custGeom>
              <a:avLst/>
              <a:gdLst/>
              <a:ahLst/>
              <a:cxnLst/>
              <a:rect l="l" t="t" r="r" b="b"/>
              <a:pathLst>
                <a:path w="2803" h="11509" extrusionOk="0">
                  <a:moveTo>
                    <a:pt x="2803" y="0"/>
                  </a:moveTo>
                  <a:lnTo>
                    <a:pt x="1" y="11508"/>
                  </a:lnTo>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71" name="Google Shape;2971;p31"/>
            <p:cNvSpPr/>
            <p:nvPr/>
          </p:nvSpPr>
          <p:spPr>
            <a:xfrm rot="-860518">
              <a:off x="4749822" y="4503256"/>
              <a:ext cx="80097" cy="297739"/>
            </a:xfrm>
            <a:custGeom>
              <a:avLst/>
              <a:gdLst/>
              <a:ahLst/>
              <a:cxnLst/>
              <a:rect l="l" t="t" r="r" b="b"/>
              <a:pathLst>
                <a:path w="3204" h="11910" extrusionOk="0">
                  <a:moveTo>
                    <a:pt x="3036" y="1"/>
                  </a:moveTo>
                  <a:cubicBezTo>
                    <a:pt x="2936" y="1"/>
                    <a:pt x="2836" y="34"/>
                    <a:pt x="2803" y="168"/>
                  </a:cubicBezTo>
                  <a:lnTo>
                    <a:pt x="1" y="11676"/>
                  </a:lnTo>
                  <a:cubicBezTo>
                    <a:pt x="1" y="11809"/>
                    <a:pt x="34" y="11876"/>
                    <a:pt x="168" y="11909"/>
                  </a:cubicBezTo>
                  <a:lnTo>
                    <a:pt x="201" y="11909"/>
                  </a:lnTo>
                  <a:cubicBezTo>
                    <a:pt x="334" y="11909"/>
                    <a:pt x="434" y="11876"/>
                    <a:pt x="434" y="11743"/>
                  </a:cubicBezTo>
                  <a:lnTo>
                    <a:pt x="3203" y="234"/>
                  </a:lnTo>
                  <a:cubicBezTo>
                    <a:pt x="3203" y="134"/>
                    <a:pt x="3170" y="34"/>
                    <a:pt x="3036"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72" name="Google Shape;2972;p31"/>
            <p:cNvSpPr/>
            <p:nvPr/>
          </p:nvSpPr>
          <p:spPr>
            <a:xfrm rot="-860518">
              <a:off x="4748177" y="4542535"/>
              <a:ext cx="90922" cy="83622"/>
            </a:xfrm>
            <a:custGeom>
              <a:avLst/>
              <a:gdLst/>
              <a:ahLst/>
              <a:cxnLst/>
              <a:rect l="l" t="t" r="r" b="b"/>
              <a:pathLst>
                <a:path w="3637" h="3345" extrusionOk="0">
                  <a:moveTo>
                    <a:pt x="220" y="1"/>
                  </a:moveTo>
                  <a:cubicBezTo>
                    <a:pt x="202" y="1"/>
                    <a:pt x="185" y="3"/>
                    <a:pt x="167" y="9"/>
                  </a:cubicBezTo>
                  <a:cubicBezTo>
                    <a:pt x="67" y="43"/>
                    <a:pt x="0" y="143"/>
                    <a:pt x="34" y="276"/>
                  </a:cubicBezTo>
                  <a:cubicBezTo>
                    <a:pt x="1034" y="3211"/>
                    <a:pt x="1301" y="3312"/>
                    <a:pt x="1401" y="3345"/>
                  </a:cubicBezTo>
                  <a:lnTo>
                    <a:pt x="1601" y="3345"/>
                  </a:lnTo>
                  <a:cubicBezTo>
                    <a:pt x="1868" y="3211"/>
                    <a:pt x="3069" y="1610"/>
                    <a:pt x="3569" y="943"/>
                  </a:cubicBezTo>
                  <a:cubicBezTo>
                    <a:pt x="3636" y="843"/>
                    <a:pt x="3603" y="710"/>
                    <a:pt x="3536" y="643"/>
                  </a:cubicBezTo>
                  <a:cubicBezTo>
                    <a:pt x="3499" y="606"/>
                    <a:pt x="3463" y="592"/>
                    <a:pt x="3426" y="592"/>
                  </a:cubicBezTo>
                  <a:cubicBezTo>
                    <a:pt x="3362" y="592"/>
                    <a:pt x="3299" y="634"/>
                    <a:pt x="3236" y="676"/>
                  </a:cubicBezTo>
                  <a:cubicBezTo>
                    <a:pt x="2535" y="1544"/>
                    <a:pt x="1768" y="2544"/>
                    <a:pt x="1501" y="2878"/>
                  </a:cubicBezTo>
                  <a:cubicBezTo>
                    <a:pt x="1234" y="2511"/>
                    <a:pt x="767" y="1277"/>
                    <a:pt x="401" y="143"/>
                  </a:cubicBezTo>
                  <a:cubicBezTo>
                    <a:pt x="373" y="60"/>
                    <a:pt x="300" y="1"/>
                    <a:pt x="22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73" name="Google Shape;2973;p31"/>
            <p:cNvSpPr/>
            <p:nvPr/>
          </p:nvSpPr>
          <p:spPr>
            <a:xfrm rot="-860518">
              <a:off x="4743447" y="4632910"/>
              <a:ext cx="100096" cy="80272"/>
            </a:xfrm>
            <a:custGeom>
              <a:avLst/>
              <a:gdLst/>
              <a:ahLst/>
              <a:cxnLst/>
              <a:rect l="l" t="t" r="r" b="b"/>
              <a:pathLst>
                <a:path w="4004" h="3211" extrusionOk="0">
                  <a:moveTo>
                    <a:pt x="285" y="0"/>
                  </a:moveTo>
                  <a:cubicBezTo>
                    <a:pt x="269" y="0"/>
                    <a:pt x="251" y="3"/>
                    <a:pt x="234" y="9"/>
                  </a:cubicBezTo>
                  <a:cubicBezTo>
                    <a:pt x="101" y="42"/>
                    <a:pt x="1" y="142"/>
                    <a:pt x="68" y="276"/>
                  </a:cubicBezTo>
                  <a:cubicBezTo>
                    <a:pt x="401" y="1643"/>
                    <a:pt x="935" y="3211"/>
                    <a:pt x="1502" y="3211"/>
                  </a:cubicBezTo>
                  <a:cubicBezTo>
                    <a:pt x="2102" y="3211"/>
                    <a:pt x="3603" y="1943"/>
                    <a:pt x="3937" y="1643"/>
                  </a:cubicBezTo>
                  <a:cubicBezTo>
                    <a:pt x="4004" y="1543"/>
                    <a:pt x="4004" y="1443"/>
                    <a:pt x="3937" y="1343"/>
                  </a:cubicBezTo>
                  <a:cubicBezTo>
                    <a:pt x="3887" y="1293"/>
                    <a:pt x="3837" y="1268"/>
                    <a:pt x="3787" y="1268"/>
                  </a:cubicBezTo>
                  <a:cubicBezTo>
                    <a:pt x="3737" y="1268"/>
                    <a:pt x="3687" y="1293"/>
                    <a:pt x="3637" y="1343"/>
                  </a:cubicBezTo>
                  <a:cubicBezTo>
                    <a:pt x="2936" y="1910"/>
                    <a:pt x="1835" y="2811"/>
                    <a:pt x="1569" y="2811"/>
                  </a:cubicBezTo>
                  <a:cubicBezTo>
                    <a:pt x="1302" y="2711"/>
                    <a:pt x="801" y="1510"/>
                    <a:pt x="468" y="175"/>
                  </a:cubicBezTo>
                  <a:cubicBezTo>
                    <a:pt x="440" y="65"/>
                    <a:pt x="367" y="0"/>
                    <a:pt x="28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2974" name="Google Shape;2974;p31"/>
          <p:cNvGrpSpPr/>
          <p:nvPr/>
        </p:nvGrpSpPr>
        <p:grpSpPr>
          <a:xfrm>
            <a:off x="6623666" y="3366514"/>
            <a:ext cx="337015" cy="399092"/>
            <a:chOff x="4572005" y="4329235"/>
            <a:chExt cx="402839" cy="477041"/>
          </a:xfrm>
        </p:grpSpPr>
        <p:sp>
          <p:nvSpPr>
            <p:cNvPr id="2975" name="Google Shape;2975;p31"/>
            <p:cNvSpPr/>
            <p:nvPr/>
          </p:nvSpPr>
          <p:spPr>
            <a:xfrm rot="-860518">
              <a:off x="4618306" y="4361226"/>
              <a:ext cx="310239" cy="412860"/>
            </a:xfrm>
            <a:custGeom>
              <a:avLst/>
              <a:gdLst/>
              <a:ahLst/>
              <a:cxnLst/>
              <a:rect l="l" t="t" r="r" b="b"/>
              <a:pathLst>
                <a:path w="12410" h="16515" extrusionOk="0">
                  <a:moveTo>
                    <a:pt x="9018" y="1"/>
                  </a:moveTo>
                  <a:cubicBezTo>
                    <a:pt x="7913" y="1"/>
                    <a:pt x="2736" y="5740"/>
                    <a:pt x="2736" y="5740"/>
                  </a:cubicBezTo>
                  <a:cubicBezTo>
                    <a:pt x="1371" y="6968"/>
                    <a:pt x="3088" y="7080"/>
                    <a:pt x="3758" y="7080"/>
                  </a:cubicBezTo>
                  <a:cubicBezTo>
                    <a:pt x="3906" y="7080"/>
                    <a:pt x="4003" y="7074"/>
                    <a:pt x="4004" y="7074"/>
                  </a:cubicBezTo>
                  <a:lnTo>
                    <a:pt x="4004" y="7074"/>
                  </a:lnTo>
                  <a:cubicBezTo>
                    <a:pt x="4003" y="7074"/>
                    <a:pt x="67" y="11144"/>
                    <a:pt x="268" y="11611"/>
                  </a:cubicBezTo>
                  <a:cubicBezTo>
                    <a:pt x="501" y="12078"/>
                    <a:pt x="1669" y="12612"/>
                    <a:pt x="1669" y="12612"/>
                  </a:cubicBezTo>
                  <a:cubicBezTo>
                    <a:pt x="1669" y="12612"/>
                    <a:pt x="1" y="14480"/>
                    <a:pt x="401" y="14947"/>
                  </a:cubicBezTo>
                  <a:cubicBezTo>
                    <a:pt x="835" y="15414"/>
                    <a:pt x="5938" y="16281"/>
                    <a:pt x="10075" y="16514"/>
                  </a:cubicBezTo>
                  <a:cubicBezTo>
                    <a:pt x="10308" y="16514"/>
                    <a:pt x="9474" y="13612"/>
                    <a:pt x="9474" y="13612"/>
                  </a:cubicBezTo>
                  <a:cubicBezTo>
                    <a:pt x="9474" y="13612"/>
                    <a:pt x="12109" y="13612"/>
                    <a:pt x="11776" y="12645"/>
                  </a:cubicBezTo>
                  <a:cubicBezTo>
                    <a:pt x="11442" y="11678"/>
                    <a:pt x="10208" y="8642"/>
                    <a:pt x="10208" y="8642"/>
                  </a:cubicBezTo>
                  <a:cubicBezTo>
                    <a:pt x="10208" y="8642"/>
                    <a:pt x="12410" y="8609"/>
                    <a:pt x="11909" y="7775"/>
                  </a:cubicBezTo>
                  <a:cubicBezTo>
                    <a:pt x="11442" y="6941"/>
                    <a:pt x="9741" y="836"/>
                    <a:pt x="9174" y="69"/>
                  </a:cubicBezTo>
                  <a:cubicBezTo>
                    <a:pt x="9139" y="23"/>
                    <a:pt x="9086" y="1"/>
                    <a:pt x="9018"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76" name="Google Shape;2976;p31"/>
            <p:cNvSpPr/>
            <p:nvPr/>
          </p:nvSpPr>
          <p:spPr>
            <a:xfrm rot="-860518">
              <a:off x="4754826" y="4508283"/>
              <a:ext cx="70073" cy="287715"/>
            </a:xfrm>
            <a:custGeom>
              <a:avLst/>
              <a:gdLst/>
              <a:ahLst/>
              <a:cxnLst/>
              <a:rect l="l" t="t" r="r" b="b"/>
              <a:pathLst>
                <a:path w="2803" h="11509" extrusionOk="0">
                  <a:moveTo>
                    <a:pt x="2803" y="0"/>
                  </a:moveTo>
                  <a:lnTo>
                    <a:pt x="1" y="11508"/>
                  </a:lnTo>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77" name="Google Shape;2977;p31"/>
            <p:cNvSpPr/>
            <p:nvPr/>
          </p:nvSpPr>
          <p:spPr>
            <a:xfrm rot="-860518">
              <a:off x="4749822" y="4503256"/>
              <a:ext cx="80097" cy="297739"/>
            </a:xfrm>
            <a:custGeom>
              <a:avLst/>
              <a:gdLst/>
              <a:ahLst/>
              <a:cxnLst/>
              <a:rect l="l" t="t" r="r" b="b"/>
              <a:pathLst>
                <a:path w="3204" h="11910" extrusionOk="0">
                  <a:moveTo>
                    <a:pt x="3036" y="1"/>
                  </a:moveTo>
                  <a:cubicBezTo>
                    <a:pt x="2936" y="1"/>
                    <a:pt x="2836" y="34"/>
                    <a:pt x="2803" y="168"/>
                  </a:cubicBezTo>
                  <a:lnTo>
                    <a:pt x="1" y="11676"/>
                  </a:lnTo>
                  <a:cubicBezTo>
                    <a:pt x="1" y="11809"/>
                    <a:pt x="34" y="11876"/>
                    <a:pt x="168" y="11909"/>
                  </a:cubicBezTo>
                  <a:lnTo>
                    <a:pt x="201" y="11909"/>
                  </a:lnTo>
                  <a:cubicBezTo>
                    <a:pt x="334" y="11909"/>
                    <a:pt x="434" y="11876"/>
                    <a:pt x="434" y="11743"/>
                  </a:cubicBezTo>
                  <a:lnTo>
                    <a:pt x="3203" y="234"/>
                  </a:lnTo>
                  <a:cubicBezTo>
                    <a:pt x="3203" y="134"/>
                    <a:pt x="3170" y="34"/>
                    <a:pt x="3036"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78" name="Google Shape;2978;p31"/>
            <p:cNvSpPr/>
            <p:nvPr/>
          </p:nvSpPr>
          <p:spPr>
            <a:xfrm rot="-860518">
              <a:off x="4748177" y="4542535"/>
              <a:ext cx="90922" cy="83622"/>
            </a:xfrm>
            <a:custGeom>
              <a:avLst/>
              <a:gdLst/>
              <a:ahLst/>
              <a:cxnLst/>
              <a:rect l="l" t="t" r="r" b="b"/>
              <a:pathLst>
                <a:path w="3637" h="3345" extrusionOk="0">
                  <a:moveTo>
                    <a:pt x="220" y="1"/>
                  </a:moveTo>
                  <a:cubicBezTo>
                    <a:pt x="202" y="1"/>
                    <a:pt x="185" y="3"/>
                    <a:pt x="167" y="9"/>
                  </a:cubicBezTo>
                  <a:cubicBezTo>
                    <a:pt x="67" y="43"/>
                    <a:pt x="0" y="143"/>
                    <a:pt x="34" y="276"/>
                  </a:cubicBezTo>
                  <a:cubicBezTo>
                    <a:pt x="1034" y="3211"/>
                    <a:pt x="1301" y="3312"/>
                    <a:pt x="1401" y="3345"/>
                  </a:cubicBezTo>
                  <a:lnTo>
                    <a:pt x="1601" y="3345"/>
                  </a:lnTo>
                  <a:cubicBezTo>
                    <a:pt x="1868" y="3211"/>
                    <a:pt x="3069" y="1610"/>
                    <a:pt x="3569" y="943"/>
                  </a:cubicBezTo>
                  <a:cubicBezTo>
                    <a:pt x="3636" y="843"/>
                    <a:pt x="3603" y="710"/>
                    <a:pt x="3536" y="643"/>
                  </a:cubicBezTo>
                  <a:cubicBezTo>
                    <a:pt x="3499" y="606"/>
                    <a:pt x="3463" y="592"/>
                    <a:pt x="3426" y="592"/>
                  </a:cubicBezTo>
                  <a:cubicBezTo>
                    <a:pt x="3362" y="592"/>
                    <a:pt x="3299" y="634"/>
                    <a:pt x="3236" y="676"/>
                  </a:cubicBezTo>
                  <a:cubicBezTo>
                    <a:pt x="2535" y="1544"/>
                    <a:pt x="1768" y="2544"/>
                    <a:pt x="1501" y="2878"/>
                  </a:cubicBezTo>
                  <a:cubicBezTo>
                    <a:pt x="1234" y="2511"/>
                    <a:pt x="767" y="1277"/>
                    <a:pt x="401" y="143"/>
                  </a:cubicBezTo>
                  <a:cubicBezTo>
                    <a:pt x="373" y="60"/>
                    <a:pt x="300" y="1"/>
                    <a:pt x="22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79" name="Google Shape;2979;p31"/>
            <p:cNvSpPr/>
            <p:nvPr/>
          </p:nvSpPr>
          <p:spPr>
            <a:xfrm rot="-860518">
              <a:off x="4743447" y="4632910"/>
              <a:ext cx="100096" cy="80272"/>
            </a:xfrm>
            <a:custGeom>
              <a:avLst/>
              <a:gdLst/>
              <a:ahLst/>
              <a:cxnLst/>
              <a:rect l="l" t="t" r="r" b="b"/>
              <a:pathLst>
                <a:path w="4004" h="3211" extrusionOk="0">
                  <a:moveTo>
                    <a:pt x="285" y="0"/>
                  </a:moveTo>
                  <a:cubicBezTo>
                    <a:pt x="269" y="0"/>
                    <a:pt x="251" y="3"/>
                    <a:pt x="234" y="9"/>
                  </a:cubicBezTo>
                  <a:cubicBezTo>
                    <a:pt x="101" y="42"/>
                    <a:pt x="1" y="142"/>
                    <a:pt x="68" y="276"/>
                  </a:cubicBezTo>
                  <a:cubicBezTo>
                    <a:pt x="401" y="1643"/>
                    <a:pt x="935" y="3211"/>
                    <a:pt x="1502" y="3211"/>
                  </a:cubicBezTo>
                  <a:cubicBezTo>
                    <a:pt x="2102" y="3211"/>
                    <a:pt x="3603" y="1943"/>
                    <a:pt x="3937" y="1643"/>
                  </a:cubicBezTo>
                  <a:cubicBezTo>
                    <a:pt x="4004" y="1543"/>
                    <a:pt x="4004" y="1443"/>
                    <a:pt x="3937" y="1343"/>
                  </a:cubicBezTo>
                  <a:cubicBezTo>
                    <a:pt x="3887" y="1293"/>
                    <a:pt x="3837" y="1268"/>
                    <a:pt x="3787" y="1268"/>
                  </a:cubicBezTo>
                  <a:cubicBezTo>
                    <a:pt x="3737" y="1268"/>
                    <a:pt x="3687" y="1293"/>
                    <a:pt x="3637" y="1343"/>
                  </a:cubicBezTo>
                  <a:cubicBezTo>
                    <a:pt x="2936" y="1910"/>
                    <a:pt x="1835" y="2811"/>
                    <a:pt x="1569" y="2811"/>
                  </a:cubicBezTo>
                  <a:cubicBezTo>
                    <a:pt x="1302" y="2711"/>
                    <a:pt x="801" y="1510"/>
                    <a:pt x="468" y="175"/>
                  </a:cubicBezTo>
                  <a:cubicBezTo>
                    <a:pt x="440" y="65"/>
                    <a:pt x="367" y="0"/>
                    <a:pt x="28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2980" name="Google Shape;2980;p31"/>
          <p:cNvGrpSpPr/>
          <p:nvPr/>
        </p:nvGrpSpPr>
        <p:grpSpPr>
          <a:xfrm flipH="1">
            <a:off x="8121974" y="718351"/>
            <a:ext cx="664025" cy="297950"/>
            <a:chOff x="6561950" y="201375"/>
            <a:chExt cx="664025" cy="297950"/>
          </a:xfrm>
        </p:grpSpPr>
        <p:sp>
          <p:nvSpPr>
            <p:cNvPr id="2981" name="Google Shape;2981;p31"/>
            <p:cNvSpPr/>
            <p:nvPr/>
          </p:nvSpPr>
          <p:spPr>
            <a:xfrm>
              <a:off x="6561950" y="280950"/>
              <a:ext cx="156500" cy="122200"/>
            </a:xfrm>
            <a:custGeom>
              <a:avLst/>
              <a:gdLst/>
              <a:ahLst/>
              <a:cxnLst/>
              <a:rect l="l" t="t" r="r" b="b"/>
              <a:pathLst>
                <a:path w="6260" h="4888" extrusionOk="0">
                  <a:moveTo>
                    <a:pt x="2005" y="0"/>
                  </a:moveTo>
                  <a:cubicBezTo>
                    <a:pt x="1476" y="0"/>
                    <a:pt x="976" y="216"/>
                    <a:pt x="709" y="896"/>
                  </a:cubicBezTo>
                  <a:cubicBezTo>
                    <a:pt x="0" y="2699"/>
                    <a:pt x="3210" y="2730"/>
                    <a:pt x="3432" y="2730"/>
                  </a:cubicBezTo>
                  <a:cubicBezTo>
                    <a:pt x="3440" y="2730"/>
                    <a:pt x="3444" y="2730"/>
                    <a:pt x="3444" y="2730"/>
                  </a:cubicBezTo>
                  <a:lnTo>
                    <a:pt x="3444" y="2730"/>
                  </a:lnTo>
                  <a:cubicBezTo>
                    <a:pt x="3444" y="2730"/>
                    <a:pt x="2377" y="3798"/>
                    <a:pt x="2977" y="4665"/>
                  </a:cubicBezTo>
                  <a:cubicBezTo>
                    <a:pt x="3087" y="4816"/>
                    <a:pt x="3273" y="4888"/>
                    <a:pt x="3489" y="4888"/>
                  </a:cubicBezTo>
                  <a:cubicBezTo>
                    <a:pt x="4521" y="4888"/>
                    <a:pt x="6260" y="3253"/>
                    <a:pt x="3944" y="662"/>
                  </a:cubicBezTo>
                  <a:cubicBezTo>
                    <a:pt x="3944" y="662"/>
                    <a:pt x="2931" y="0"/>
                    <a:pt x="2005"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82" name="Google Shape;2982;p31"/>
            <p:cNvSpPr/>
            <p:nvPr/>
          </p:nvSpPr>
          <p:spPr>
            <a:xfrm>
              <a:off x="6662700" y="221275"/>
              <a:ext cx="112625" cy="128850"/>
            </a:xfrm>
            <a:custGeom>
              <a:avLst/>
              <a:gdLst/>
              <a:ahLst/>
              <a:cxnLst/>
              <a:rect l="l" t="t" r="r" b="b"/>
              <a:pathLst>
                <a:path w="4505" h="5154" extrusionOk="0">
                  <a:moveTo>
                    <a:pt x="1767" y="1"/>
                  </a:moveTo>
                  <a:cubicBezTo>
                    <a:pt x="1" y="1"/>
                    <a:pt x="248" y="2782"/>
                    <a:pt x="248" y="2782"/>
                  </a:cubicBezTo>
                  <a:cubicBezTo>
                    <a:pt x="903" y="4580"/>
                    <a:pt x="1892" y="5153"/>
                    <a:pt x="2729" y="5153"/>
                  </a:cubicBezTo>
                  <a:cubicBezTo>
                    <a:pt x="3724" y="5153"/>
                    <a:pt x="4505" y="4342"/>
                    <a:pt x="4251" y="3816"/>
                  </a:cubicBezTo>
                  <a:cubicBezTo>
                    <a:pt x="3981" y="3313"/>
                    <a:pt x="3432" y="3197"/>
                    <a:pt x="2981" y="3197"/>
                  </a:cubicBezTo>
                  <a:cubicBezTo>
                    <a:pt x="2595" y="3197"/>
                    <a:pt x="2283" y="3283"/>
                    <a:pt x="2283" y="3283"/>
                  </a:cubicBezTo>
                  <a:cubicBezTo>
                    <a:pt x="2283" y="3283"/>
                    <a:pt x="3984" y="247"/>
                    <a:pt x="1983" y="14"/>
                  </a:cubicBezTo>
                  <a:cubicBezTo>
                    <a:pt x="1908" y="5"/>
                    <a:pt x="1836" y="1"/>
                    <a:pt x="176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83" name="Google Shape;2983;p31"/>
            <p:cNvSpPr/>
            <p:nvPr/>
          </p:nvSpPr>
          <p:spPr>
            <a:xfrm>
              <a:off x="6583825" y="243075"/>
              <a:ext cx="71750" cy="36925"/>
            </a:xfrm>
            <a:custGeom>
              <a:avLst/>
              <a:gdLst/>
              <a:ahLst/>
              <a:cxnLst/>
              <a:rect l="l" t="t" r="r" b="b"/>
              <a:pathLst>
                <a:path w="2870" h="1477" extrusionOk="0">
                  <a:moveTo>
                    <a:pt x="966" y="0"/>
                  </a:moveTo>
                  <a:cubicBezTo>
                    <a:pt x="662" y="0"/>
                    <a:pt x="380" y="48"/>
                    <a:pt x="167" y="109"/>
                  </a:cubicBezTo>
                  <a:cubicBezTo>
                    <a:pt x="34" y="142"/>
                    <a:pt x="1" y="276"/>
                    <a:pt x="34" y="376"/>
                  </a:cubicBezTo>
                  <a:cubicBezTo>
                    <a:pt x="61" y="458"/>
                    <a:pt x="134" y="518"/>
                    <a:pt x="215" y="518"/>
                  </a:cubicBezTo>
                  <a:cubicBezTo>
                    <a:pt x="232" y="518"/>
                    <a:pt x="250" y="515"/>
                    <a:pt x="267" y="509"/>
                  </a:cubicBezTo>
                  <a:cubicBezTo>
                    <a:pt x="295" y="509"/>
                    <a:pt x="597" y="428"/>
                    <a:pt x="973" y="428"/>
                  </a:cubicBezTo>
                  <a:cubicBezTo>
                    <a:pt x="1496" y="428"/>
                    <a:pt x="2164" y="586"/>
                    <a:pt x="2436" y="1343"/>
                  </a:cubicBezTo>
                  <a:cubicBezTo>
                    <a:pt x="2469" y="1443"/>
                    <a:pt x="2536" y="1477"/>
                    <a:pt x="2636" y="1477"/>
                  </a:cubicBezTo>
                  <a:lnTo>
                    <a:pt x="2703" y="1477"/>
                  </a:lnTo>
                  <a:cubicBezTo>
                    <a:pt x="2803" y="1443"/>
                    <a:pt x="2869" y="1310"/>
                    <a:pt x="2803" y="1210"/>
                  </a:cubicBezTo>
                  <a:cubicBezTo>
                    <a:pt x="2477" y="256"/>
                    <a:pt x="1665" y="0"/>
                    <a:pt x="966"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84" name="Google Shape;2984;p31"/>
            <p:cNvSpPr/>
            <p:nvPr/>
          </p:nvSpPr>
          <p:spPr>
            <a:xfrm>
              <a:off x="6643875" y="201375"/>
              <a:ext cx="30875" cy="71950"/>
            </a:xfrm>
            <a:custGeom>
              <a:avLst/>
              <a:gdLst/>
              <a:ahLst/>
              <a:cxnLst/>
              <a:rect l="l" t="t" r="r" b="b"/>
              <a:pathLst>
                <a:path w="1235" h="2878" extrusionOk="0">
                  <a:moveTo>
                    <a:pt x="990" y="0"/>
                  </a:moveTo>
                  <a:cubicBezTo>
                    <a:pt x="971" y="0"/>
                    <a:pt x="952" y="3"/>
                    <a:pt x="934" y="9"/>
                  </a:cubicBezTo>
                  <a:cubicBezTo>
                    <a:pt x="901" y="9"/>
                    <a:pt x="467" y="176"/>
                    <a:pt x="234" y="710"/>
                  </a:cubicBezTo>
                  <a:cubicBezTo>
                    <a:pt x="0" y="1243"/>
                    <a:pt x="67" y="1910"/>
                    <a:pt x="434" y="2744"/>
                  </a:cubicBezTo>
                  <a:cubicBezTo>
                    <a:pt x="467" y="2811"/>
                    <a:pt x="534" y="2878"/>
                    <a:pt x="601" y="2878"/>
                  </a:cubicBezTo>
                  <a:cubicBezTo>
                    <a:pt x="634" y="2878"/>
                    <a:pt x="667" y="2878"/>
                    <a:pt x="701" y="2844"/>
                  </a:cubicBezTo>
                  <a:cubicBezTo>
                    <a:pt x="801" y="2811"/>
                    <a:pt x="868" y="2678"/>
                    <a:pt x="801" y="2578"/>
                  </a:cubicBezTo>
                  <a:cubicBezTo>
                    <a:pt x="501" y="1877"/>
                    <a:pt x="434" y="1277"/>
                    <a:pt x="601" y="876"/>
                  </a:cubicBezTo>
                  <a:cubicBezTo>
                    <a:pt x="768" y="509"/>
                    <a:pt x="1034" y="409"/>
                    <a:pt x="1068" y="409"/>
                  </a:cubicBezTo>
                  <a:cubicBezTo>
                    <a:pt x="1168" y="376"/>
                    <a:pt x="1235" y="243"/>
                    <a:pt x="1201" y="143"/>
                  </a:cubicBezTo>
                  <a:cubicBezTo>
                    <a:pt x="1174" y="60"/>
                    <a:pt x="1078" y="0"/>
                    <a:pt x="99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85" name="Google Shape;2985;p31"/>
            <p:cNvSpPr/>
            <p:nvPr/>
          </p:nvSpPr>
          <p:spPr>
            <a:xfrm>
              <a:off x="6757275" y="315500"/>
              <a:ext cx="468700" cy="183825"/>
            </a:xfrm>
            <a:custGeom>
              <a:avLst/>
              <a:gdLst/>
              <a:ahLst/>
              <a:cxnLst/>
              <a:rect l="l" t="t" r="r" b="b"/>
              <a:pathLst>
                <a:path w="18748" h="7353" extrusionOk="0">
                  <a:moveTo>
                    <a:pt x="5783" y="0"/>
                  </a:moveTo>
                  <a:cubicBezTo>
                    <a:pt x="5746" y="0"/>
                    <a:pt x="5708" y="5"/>
                    <a:pt x="5672" y="14"/>
                  </a:cubicBezTo>
                  <a:cubicBezTo>
                    <a:pt x="5538" y="47"/>
                    <a:pt x="5505" y="147"/>
                    <a:pt x="5505" y="248"/>
                  </a:cubicBezTo>
                  <a:cubicBezTo>
                    <a:pt x="5532" y="358"/>
                    <a:pt x="5606" y="423"/>
                    <a:pt x="5706" y="423"/>
                  </a:cubicBezTo>
                  <a:cubicBezTo>
                    <a:pt x="5727" y="423"/>
                    <a:pt x="5749" y="420"/>
                    <a:pt x="5772" y="414"/>
                  </a:cubicBezTo>
                  <a:cubicBezTo>
                    <a:pt x="5805" y="414"/>
                    <a:pt x="5838" y="514"/>
                    <a:pt x="5838" y="681"/>
                  </a:cubicBezTo>
                  <a:cubicBezTo>
                    <a:pt x="5838" y="715"/>
                    <a:pt x="5838" y="781"/>
                    <a:pt x="5838" y="815"/>
                  </a:cubicBezTo>
                  <a:cubicBezTo>
                    <a:pt x="5838" y="915"/>
                    <a:pt x="5905" y="1048"/>
                    <a:pt x="6039" y="1048"/>
                  </a:cubicBezTo>
                  <a:cubicBezTo>
                    <a:pt x="6139" y="1048"/>
                    <a:pt x="6239" y="948"/>
                    <a:pt x="6272" y="848"/>
                  </a:cubicBezTo>
                  <a:cubicBezTo>
                    <a:pt x="6272" y="781"/>
                    <a:pt x="6272" y="748"/>
                    <a:pt x="6272" y="681"/>
                  </a:cubicBezTo>
                  <a:cubicBezTo>
                    <a:pt x="6272" y="191"/>
                    <a:pt x="6023" y="0"/>
                    <a:pt x="5783" y="0"/>
                  </a:cubicBezTo>
                  <a:close/>
                  <a:moveTo>
                    <a:pt x="5182" y="606"/>
                  </a:moveTo>
                  <a:cubicBezTo>
                    <a:pt x="5094" y="606"/>
                    <a:pt x="4999" y="666"/>
                    <a:pt x="4971" y="748"/>
                  </a:cubicBezTo>
                  <a:cubicBezTo>
                    <a:pt x="4904" y="915"/>
                    <a:pt x="4904" y="1081"/>
                    <a:pt x="4904" y="1248"/>
                  </a:cubicBezTo>
                  <a:cubicBezTo>
                    <a:pt x="4904" y="1382"/>
                    <a:pt x="4904" y="1548"/>
                    <a:pt x="4938" y="1682"/>
                  </a:cubicBezTo>
                  <a:cubicBezTo>
                    <a:pt x="4971" y="1782"/>
                    <a:pt x="5071" y="1849"/>
                    <a:pt x="5138" y="1849"/>
                  </a:cubicBezTo>
                  <a:lnTo>
                    <a:pt x="5205" y="1849"/>
                  </a:lnTo>
                  <a:cubicBezTo>
                    <a:pt x="5305" y="1815"/>
                    <a:pt x="5371" y="1682"/>
                    <a:pt x="5371" y="1582"/>
                  </a:cubicBezTo>
                  <a:cubicBezTo>
                    <a:pt x="5338" y="1482"/>
                    <a:pt x="5305" y="1348"/>
                    <a:pt x="5305" y="1248"/>
                  </a:cubicBezTo>
                  <a:cubicBezTo>
                    <a:pt x="5305" y="1115"/>
                    <a:pt x="5338" y="981"/>
                    <a:pt x="5371" y="881"/>
                  </a:cubicBezTo>
                  <a:cubicBezTo>
                    <a:pt x="5405" y="781"/>
                    <a:pt x="5338" y="648"/>
                    <a:pt x="5238" y="614"/>
                  </a:cubicBezTo>
                  <a:cubicBezTo>
                    <a:pt x="5220" y="609"/>
                    <a:pt x="5201" y="606"/>
                    <a:pt x="5182" y="606"/>
                  </a:cubicBezTo>
                  <a:close/>
                  <a:moveTo>
                    <a:pt x="12007" y="2348"/>
                  </a:moveTo>
                  <a:cubicBezTo>
                    <a:pt x="11793" y="2348"/>
                    <a:pt x="11551" y="2474"/>
                    <a:pt x="11309" y="2716"/>
                  </a:cubicBezTo>
                  <a:cubicBezTo>
                    <a:pt x="11209" y="2816"/>
                    <a:pt x="11209" y="2949"/>
                    <a:pt x="11309" y="3016"/>
                  </a:cubicBezTo>
                  <a:cubicBezTo>
                    <a:pt x="11342" y="3050"/>
                    <a:pt x="11409" y="3083"/>
                    <a:pt x="11442" y="3083"/>
                  </a:cubicBezTo>
                  <a:cubicBezTo>
                    <a:pt x="11509" y="3083"/>
                    <a:pt x="11576" y="3050"/>
                    <a:pt x="11609" y="3016"/>
                  </a:cubicBezTo>
                  <a:cubicBezTo>
                    <a:pt x="11776" y="2816"/>
                    <a:pt x="11909" y="2749"/>
                    <a:pt x="11976" y="2749"/>
                  </a:cubicBezTo>
                  <a:cubicBezTo>
                    <a:pt x="12009" y="2749"/>
                    <a:pt x="12009" y="2783"/>
                    <a:pt x="12009" y="2783"/>
                  </a:cubicBezTo>
                  <a:lnTo>
                    <a:pt x="12043" y="2783"/>
                  </a:lnTo>
                  <a:cubicBezTo>
                    <a:pt x="12088" y="2813"/>
                    <a:pt x="12133" y="2829"/>
                    <a:pt x="12178" y="2829"/>
                  </a:cubicBezTo>
                  <a:cubicBezTo>
                    <a:pt x="12233" y="2829"/>
                    <a:pt x="12288" y="2804"/>
                    <a:pt x="12343" y="2749"/>
                  </a:cubicBezTo>
                  <a:cubicBezTo>
                    <a:pt x="12410" y="2683"/>
                    <a:pt x="12376" y="2549"/>
                    <a:pt x="12310" y="2449"/>
                  </a:cubicBezTo>
                  <a:cubicBezTo>
                    <a:pt x="12219" y="2381"/>
                    <a:pt x="12117" y="2348"/>
                    <a:pt x="12007" y="2348"/>
                  </a:cubicBezTo>
                  <a:close/>
                  <a:moveTo>
                    <a:pt x="5830" y="1436"/>
                  </a:moveTo>
                  <a:cubicBezTo>
                    <a:pt x="5748" y="1436"/>
                    <a:pt x="5664" y="1480"/>
                    <a:pt x="5638" y="1582"/>
                  </a:cubicBezTo>
                  <a:cubicBezTo>
                    <a:pt x="5572" y="1782"/>
                    <a:pt x="5471" y="2015"/>
                    <a:pt x="5338" y="2249"/>
                  </a:cubicBezTo>
                  <a:cubicBezTo>
                    <a:pt x="5338" y="2282"/>
                    <a:pt x="5305" y="2282"/>
                    <a:pt x="5305" y="2316"/>
                  </a:cubicBezTo>
                  <a:cubicBezTo>
                    <a:pt x="5271" y="2416"/>
                    <a:pt x="5305" y="2549"/>
                    <a:pt x="5405" y="2583"/>
                  </a:cubicBezTo>
                  <a:cubicBezTo>
                    <a:pt x="5572" y="2783"/>
                    <a:pt x="5738" y="2949"/>
                    <a:pt x="5938" y="3150"/>
                  </a:cubicBezTo>
                  <a:cubicBezTo>
                    <a:pt x="6005" y="3183"/>
                    <a:pt x="6039" y="3183"/>
                    <a:pt x="6072" y="3183"/>
                  </a:cubicBezTo>
                  <a:cubicBezTo>
                    <a:pt x="6139" y="3183"/>
                    <a:pt x="6205" y="3150"/>
                    <a:pt x="6239" y="3116"/>
                  </a:cubicBezTo>
                  <a:cubicBezTo>
                    <a:pt x="6305" y="3016"/>
                    <a:pt x="6305" y="2883"/>
                    <a:pt x="6205" y="2816"/>
                  </a:cubicBezTo>
                  <a:cubicBezTo>
                    <a:pt x="6039" y="2683"/>
                    <a:pt x="5905" y="2516"/>
                    <a:pt x="5772" y="2349"/>
                  </a:cubicBezTo>
                  <a:cubicBezTo>
                    <a:pt x="5872" y="2116"/>
                    <a:pt x="5972" y="1915"/>
                    <a:pt x="6039" y="1715"/>
                  </a:cubicBezTo>
                  <a:cubicBezTo>
                    <a:pt x="6072" y="1615"/>
                    <a:pt x="6005" y="1482"/>
                    <a:pt x="5905" y="1448"/>
                  </a:cubicBezTo>
                  <a:cubicBezTo>
                    <a:pt x="5881" y="1441"/>
                    <a:pt x="5856" y="1436"/>
                    <a:pt x="5830" y="1436"/>
                  </a:cubicBezTo>
                  <a:close/>
                  <a:moveTo>
                    <a:pt x="5092" y="2915"/>
                  </a:moveTo>
                  <a:cubicBezTo>
                    <a:pt x="5023" y="2915"/>
                    <a:pt x="4959" y="2952"/>
                    <a:pt x="4938" y="3016"/>
                  </a:cubicBezTo>
                  <a:cubicBezTo>
                    <a:pt x="4771" y="3250"/>
                    <a:pt x="4604" y="3450"/>
                    <a:pt x="4437" y="3650"/>
                  </a:cubicBezTo>
                  <a:cubicBezTo>
                    <a:pt x="4337" y="3717"/>
                    <a:pt x="4371" y="3850"/>
                    <a:pt x="4437" y="3950"/>
                  </a:cubicBezTo>
                  <a:cubicBezTo>
                    <a:pt x="4471" y="3984"/>
                    <a:pt x="4537" y="3984"/>
                    <a:pt x="4571" y="3984"/>
                  </a:cubicBezTo>
                  <a:cubicBezTo>
                    <a:pt x="4638" y="3984"/>
                    <a:pt x="4704" y="3984"/>
                    <a:pt x="4738" y="3917"/>
                  </a:cubicBezTo>
                  <a:cubicBezTo>
                    <a:pt x="4938" y="3750"/>
                    <a:pt x="5105" y="3517"/>
                    <a:pt x="5271" y="3250"/>
                  </a:cubicBezTo>
                  <a:cubicBezTo>
                    <a:pt x="5338" y="3150"/>
                    <a:pt x="5305" y="3016"/>
                    <a:pt x="5205" y="2949"/>
                  </a:cubicBezTo>
                  <a:cubicBezTo>
                    <a:pt x="5169" y="2926"/>
                    <a:pt x="5129" y="2915"/>
                    <a:pt x="5092" y="2915"/>
                  </a:cubicBezTo>
                  <a:close/>
                  <a:moveTo>
                    <a:pt x="220" y="3086"/>
                  </a:moveTo>
                  <a:cubicBezTo>
                    <a:pt x="175" y="3086"/>
                    <a:pt x="131" y="3104"/>
                    <a:pt x="101" y="3150"/>
                  </a:cubicBezTo>
                  <a:cubicBezTo>
                    <a:pt x="1" y="3216"/>
                    <a:pt x="1" y="3350"/>
                    <a:pt x="68" y="3416"/>
                  </a:cubicBezTo>
                  <a:cubicBezTo>
                    <a:pt x="68" y="3450"/>
                    <a:pt x="334" y="3717"/>
                    <a:pt x="701" y="4017"/>
                  </a:cubicBezTo>
                  <a:cubicBezTo>
                    <a:pt x="768" y="4050"/>
                    <a:pt x="801" y="4050"/>
                    <a:pt x="835" y="4050"/>
                  </a:cubicBezTo>
                  <a:cubicBezTo>
                    <a:pt x="902" y="4050"/>
                    <a:pt x="968" y="4017"/>
                    <a:pt x="1002" y="3984"/>
                  </a:cubicBezTo>
                  <a:cubicBezTo>
                    <a:pt x="1068" y="3883"/>
                    <a:pt x="1068" y="3750"/>
                    <a:pt x="968" y="3683"/>
                  </a:cubicBezTo>
                  <a:cubicBezTo>
                    <a:pt x="601" y="3416"/>
                    <a:pt x="368" y="3150"/>
                    <a:pt x="368" y="3150"/>
                  </a:cubicBezTo>
                  <a:cubicBezTo>
                    <a:pt x="331" y="3113"/>
                    <a:pt x="275" y="3086"/>
                    <a:pt x="220" y="3086"/>
                  </a:cubicBezTo>
                  <a:close/>
                  <a:moveTo>
                    <a:pt x="6754" y="3263"/>
                  </a:moveTo>
                  <a:cubicBezTo>
                    <a:pt x="6684" y="3263"/>
                    <a:pt x="6615" y="3286"/>
                    <a:pt x="6572" y="3350"/>
                  </a:cubicBezTo>
                  <a:cubicBezTo>
                    <a:pt x="6506" y="3450"/>
                    <a:pt x="6539" y="3583"/>
                    <a:pt x="6639" y="3650"/>
                  </a:cubicBezTo>
                  <a:cubicBezTo>
                    <a:pt x="6906" y="3817"/>
                    <a:pt x="7139" y="3950"/>
                    <a:pt x="7406" y="4050"/>
                  </a:cubicBezTo>
                  <a:cubicBezTo>
                    <a:pt x="7440" y="4084"/>
                    <a:pt x="7473" y="4084"/>
                    <a:pt x="7473" y="4084"/>
                  </a:cubicBezTo>
                  <a:cubicBezTo>
                    <a:pt x="7573" y="4084"/>
                    <a:pt x="7640" y="4050"/>
                    <a:pt x="7673" y="3950"/>
                  </a:cubicBezTo>
                  <a:cubicBezTo>
                    <a:pt x="7740" y="3850"/>
                    <a:pt x="7673" y="3750"/>
                    <a:pt x="7573" y="3683"/>
                  </a:cubicBezTo>
                  <a:cubicBezTo>
                    <a:pt x="7339" y="3583"/>
                    <a:pt x="7106" y="3450"/>
                    <a:pt x="6872" y="3283"/>
                  </a:cubicBezTo>
                  <a:cubicBezTo>
                    <a:pt x="6836" y="3271"/>
                    <a:pt x="6795" y="3263"/>
                    <a:pt x="6754" y="3263"/>
                  </a:cubicBezTo>
                  <a:close/>
                  <a:moveTo>
                    <a:pt x="12097" y="3170"/>
                  </a:moveTo>
                  <a:cubicBezTo>
                    <a:pt x="12036" y="3170"/>
                    <a:pt x="11979" y="3195"/>
                    <a:pt x="11943" y="3250"/>
                  </a:cubicBezTo>
                  <a:cubicBezTo>
                    <a:pt x="11809" y="3416"/>
                    <a:pt x="11643" y="3583"/>
                    <a:pt x="11376" y="3750"/>
                  </a:cubicBezTo>
                  <a:cubicBezTo>
                    <a:pt x="11276" y="3817"/>
                    <a:pt x="11242" y="3917"/>
                    <a:pt x="11309" y="4017"/>
                  </a:cubicBezTo>
                  <a:cubicBezTo>
                    <a:pt x="11342" y="4084"/>
                    <a:pt x="11409" y="4117"/>
                    <a:pt x="11509" y="4117"/>
                  </a:cubicBezTo>
                  <a:lnTo>
                    <a:pt x="11609" y="4117"/>
                  </a:lnTo>
                  <a:cubicBezTo>
                    <a:pt x="11876" y="3917"/>
                    <a:pt x="12143" y="3717"/>
                    <a:pt x="12276" y="3517"/>
                  </a:cubicBezTo>
                  <a:cubicBezTo>
                    <a:pt x="12343" y="3416"/>
                    <a:pt x="12343" y="3283"/>
                    <a:pt x="12243" y="3216"/>
                  </a:cubicBezTo>
                  <a:cubicBezTo>
                    <a:pt x="12198" y="3186"/>
                    <a:pt x="12146" y="3170"/>
                    <a:pt x="12097" y="3170"/>
                  </a:cubicBezTo>
                  <a:close/>
                  <a:moveTo>
                    <a:pt x="8273" y="3975"/>
                  </a:moveTo>
                  <a:cubicBezTo>
                    <a:pt x="8173" y="3975"/>
                    <a:pt x="8101" y="4035"/>
                    <a:pt x="8073" y="4117"/>
                  </a:cubicBezTo>
                  <a:cubicBezTo>
                    <a:pt x="8040" y="4217"/>
                    <a:pt x="8107" y="4350"/>
                    <a:pt x="8207" y="4384"/>
                  </a:cubicBezTo>
                  <a:cubicBezTo>
                    <a:pt x="8474" y="4484"/>
                    <a:pt x="8774" y="4517"/>
                    <a:pt x="9041" y="4551"/>
                  </a:cubicBezTo>
                  <a:cubicBezTo>
                    <a:pt x="9074" y="4584"/>
                    <a:pt x="9074" y="4584"/>
                    <a:pt x="9074" y="4584"/>
                  </a:cubicBezTo>
                  <a:cubicBezTo>
                    <a:pt x="9174" y="4584"/>
                    <a:pt x="9274" y="4484"/>
                    <a:pt x="9274" y="4384"/>
                  </a:cubicBezTo>
                  <a:cubicBezTo>
                    <a:pt x="9308" y="4284"/>
                    <a:pt x="9207" y="4184"/>
                    <a:pt x="9107" y="4150"/>
                  </a:cubicBezTo>
                  <a:cubicBezTo>
                    <a:pt x="8841" y="4117"/>
                    <a:pt x="8574" y="4050"/>
                    <a:pt x="8340" y="3984"/>
                  </a:cubicBezTo>
                  <a:cubicBezTo>
                    <a:pt x="8317" y="3978"/>
                    <a:pt x="8294" y="3975"/>
                    <a:pt x="8273" y="3975"/>
                  </a:cubicBezTo>
                  <a:close/>
                  <a:moveTo>
                    <a:pt x="10987" y="3356"/>
                  </a:moveTo>
                  <a:cubicBezTo>
                    <a:pt x="10909" y="3356"/>
                    <a:pt x="10833" y="3411"/>
                    <a:pt x="10809" y="3483"/>
                  </a:cubicBezTo>
                  <a:cubicBezTo>
                    <a:pt x="10709" y="3683"/>
                    <a:pt x="10642" y="3883"/>
                    <a:pt x="10575" y="4084"/>
                  </a:cubicBezTo>
                  <a:cubicBezTo>
                    <a:pt x="10375" y="4117"/>
                    <a:pt x="10141" y="4150"/>
                    <a:pt x="9908" y="4184"/>
                  </a:cubicBezTo>
                  <a:cubicBezTo>
                    <a:pt x="9775" y="4184"/>
                    <a:pt x="9708" y="4284"/>
                    <a:pt x="9708" y="4417"/>
                  </a:cubicBezTo>
                  <a:cubicBezTo>
                    <a:pt x="9708" y="4517"/>
                    <a:pt x="9808" y="4584"/>
                    <a:pt x="9908" y="4584"/>
                  </a:cubicBezTo>
                  <a:cubicBezTo>
                    <a:pt x="10141" y="4584"/>
                    <a:pt x="10375" y="4551"/>
                    <a:pt x="10608" y="4484"/>
                  </a:cubicBezTo>
                  <a:cubicBezTo>
                    <a:pt x="10608" y="4517"/>
                    <a:pt x="10675" y="4551"/>
                    <a:pt x="10709" y="4551"/>
                  </a:cubicBezTo>
                  <a:cubicBezTo>
                    <a:pt x="10726" y="4556"/>
                    <a:pt x="10744" y="4559"/>
                    <a:pt x="10762" y="4559"/>
                  </a:cubicBezTo>
                  <a:cubicBezTo>
                    <a:pt x="10850" y="4559"/>
                    <a:pt x="10942" y="4494"/>
                    <a:pt x="10942" y="4384"/>
                  </a:cubicBezTo>
                  <a:cubicBezTo>
                    <a:pt x="10975" y="4150"/>
                    <a:pt x="11075" y="3883"/>
                    <a:pt x="11176" y="3650"/>
                  </a:cubicBezTo>
                  <a:cubicBezTo>
                    <a:pt x="11242" y="3550"/>
                    <a:pt x="11176" y="3416"/>
                    <a:pt x="11075" y="3383"/>
                  </a:cubicBezTo>
                  <a:cubicBezTo>
                    <a:pt x="11047" y="3364"/>
                    <a:pt x="11017" y="3356"/>
                    <a:pt x="10987" y="3356"/>
                  </a:cubicBezTo>
                  <a:close/>
                  <a:moveTo>
                    <a:pt x="18566" y="3543"/>
                  </a:moveTo>
                  <a:cubicBezTo>
                    <a:pt x="18549" y="3543"/>
                    <a:pt x="18532" y="3545"/>
                    <a:pt x="18514" y="3550"/>
                  </a:cubicBezTo>
                  <a:cubicBezTo>
                    <a:pt x="18414" y="3550"/>
                    <a:pt x="18314" y="3650"/>
                    <a:pt x="18347" y="3750"/>
                  </a:cubicBezTo>
                  <a:cubicBezTo>
                    <a:pt x="18347" y="3750"/>
                    <a:pt x="18347" y="3817"/>
                    <a:pt x="18347" y="3883"/>
                  </a:cubicBezTo>
                  <a:cubicBezTo>
                    <a:pt x="18347" y="3984"/>
                    <a:pt x="18347" y="4150"/>
                    <a:pt x="18314" y="4350"/>
                  </a:cubicBezTo>
                  <a:cubicBezTo>
                    <a:pt x="18281" y="4451"/>
                    <a:pt x="18381" y="4551"/>
                    <a:pt x="18481" y="4584"/>
                  </a:cubicBezTo>
                  <a:lnTo>
                    <a:pt x="18514" y="4584"/>
                  </a:lnTo>
                  <a:cubicBezTo>
                    <a:pt x="18614" y="4584"/>
                    <a:pt x="18714" y="4517"/>
                    <a:pt x="18714" y="4417"/>
                  </a:cubicBezTo>
                  <a:cubicBezTo>
                    <a:pt x="18748" y="4184"/>
                    <a:pt x="18748" y="3984"/>
                    <a:pt x="18748" y="3883"/>
                  </a:cubicBezTo>
                  <a:cubicBezTo>
                    <a:pt x="18748" y="3783"/>
                    <a:pt x="18748" y="3717"/>
                    <a:pt x="18748" y="3717"/>
                  </a:cubicBezTo>
                  <a:cubicBezTo>
                    <a:pt x="18748" y="3630"/>
                    <a:pt x="18673" y="3543"/>
                    <a:pt x="18566" y="3543"/>
                  </a:cubicBezTo>
                  <a:close/>
                  <a:moveTo>
                    <a:pt x="1529" y="4084"/>
                  </a:moveTo>
                  <a:cubicBezTo>
                    <a:pt x="1457" y="4084"/>
                    <a:pt x="1391" y="4128"/>
                    <a:pt x="1369" y="4217"/>
                  </a:cubicBezTo>
                  <a:cubicBezTo>
                    <a:pt x="1302" y="4317"/>
                    <a:pt x="1369" y="4417"/>
                    <a:pt x="1469" y="4484"/>
                  </a:cubicBezTo>
                  <a:cubicBezTo>
                    <a:pt x="1735" y="4617"/>
                    <a:pt x="2002" y="4717"/>
                    <a:pt x="2303" y="4784"/>
                  </a:cubicBezTo>
                  <a:lnTo>
                    <a:pt x="2336" y="4784"/>
                  </a:lnTo>
                  <a:cubicBezTo>
                    <a:pt x="2436" y="4784"/>
                    <a:pt x="2503" y="4717"/>
                    <a:pt x="2536" y="4617"/>
                  </a:cubicBezTo>
                  <a:cubicBezTo>
                    <a:pt x="2569" y="4517"/>
                    <a:pt x="2503" y="4384"/>
                    <a:pt x="2369" y="4384"/>
                  </a:cubicBezTo>
                  <a:cubicBezTo>
                    <a:pt x="2136" y="4317"/>
                    <a:pt x="1902" y="4217"/>
                    <a:pt x="1635" y="4117"/>
                  </a:cubicBezTo>
                  <a:cubicBezTo>
                    <a:pt x="1602" y="4095"/>
                    <a:pt x="1565" y="4084"/>
                    <a:pt x="1529" y="4084"/>
                  </a:cubicBezTo>
                  <a:close/>
                  <a:moveTo>
                    <a:pt x="3916" y="4104"/>
                  </a:moveTo>
                  <a:cubicBezTo>
                    <a:pt x="3889" y="4104"/>
                    <a:pt x="3862" y="4109"/>
                    <a:pt x="3837" y="4117"/>
                  </a:cubicBezTo>
                  <a:cubicBezTo>
                    <a:pt x="3603" y="4250"/>
                    <a:pt x="3370" y="4350"/>
                    <a:pt x="3136" y="4384"/>
                  </a:cubicBezTo>
                  <a:cubicBezTo>
                    <a:pt x="3003" y="4417"/>
                    <a:pt x="2936" y="4517"/>
                    <a:pt x="2970" y="4617"/>
                  </a:cubicBezTo>
                  <a:cubicBezTo>
                    <a:pt x="2970" y="4717"/>
                    <a:pt x="3070" y="4817"/>
                    <a:pt x="3170" y="4817"/>
                  </a:cubicBezTo>
                  <a:lnTo>
                    <a:pt x="3203" y="4817"/>
                  </a:lnTo>
                  <a:cubicBezTo>
                    <a:pt x="3503" y="4751"/>
                    <a:pt x="3770" y="4651"/>
                    <a:pt x="4037" y="4484"/>
                  </a:cubicBezTo>
                  <a:cubicBezTo>
                    <a:pt x="4137" y="4417"/>
                    <a:pt x="4171" y="4317"/>
                    <a:pt x="4104" y="4217"/>
                  </a:cubicBezTo>
                  <a:cubicBezTo>
                    <a:pt x="4079" y="4142"/>
                    <a:pt x="3997" y="4104"/>
                    <a:pt x="3916" y="4104"/>
                  </a:cubicBezTo>
                  <a:close/>
                  <a:moveTo>
                    <a:pt x="18287" y="4972"/>
                  </a:moveTo>
                  <a:cubicBezTo>
                    <a:pt x="18199" y="4972"/>
                    <a:pt x="18130" y="5009"/>
                    <a:pt x="18080" y="5084"/>
                  </a:cubicBezTo>
                  <a:cubicBezTo>
                    <a:pt x="17980" y="5351"/>
                    <a:pt x="17847" y="5551"/>
                    <a:pt x="17680" y="5751"/>
                  </a:cubicBezTo>
                  <a:cubicBezTo>
                    <a:pt x="17613" y="5852"/>
                    <a:pt x="17647" y="5985"/>
                    <a:pt x="17714" y="6052"/>
                  </a:cubicBezTo>
                  <a:cubicBezTo>
                    <a:pt x="17747" y="6085"/>
                    <a:pt x="17814" y="6085"/>
                    <a:pt x="17847" y="6085"/>
                  </a:cubicBezTo>
                  <a:cubicBezTo>
                    <a:pt x="17914" y="6085"/>
                    <a:pt x="17980" y="6085"/>
                    <a:pt x="18014" y="6018"/>
                  </a:cubicBezTo>
                  <a:cubicBezTo>
                    <a:pt x="18214" y="5785"/>
                    <a:pt x="18347" y="5551"/>
                    <a:pt x="18481" y="5251"/>
                  </a:cubicBezTo>
                  <a:cubicBezTo>
                    <a:pt x="18514" y="5151"/>
                    <a:pt x="18481" y="5018"/>
                    <a:pt x="18381" y="4984"/>
                  </a:cubicBezTo>
                  <a:cubicBezTo>
                    <a:pt x="18347" y="4976"/>
                    <a:pt x="18316" y="4972"/>
                    <a:pt x="18287" y="4972"/>
                  </a:cubicBezTo>
                  <a:close/>
                  <a:moveTo>
                    <a:pt x="10749" y="4978"/>
                  </a:moveTo>
                  <a:cubicBezTo>
                    <a:pt x="10735" y="4978"/>
                    <a:pt x="10722" y="4980"/>
                    <a:pt x="10709" y="4984"/>
                  </a:cubicBezTo>
                  <a:cubicBezTo>
                    <a:pt x="10575" y="5018"/>
                    <a:pt x="10508" y="5118"/>
                    <a:pt x="10542" y="5218"/>
                  </a:cubicBezTo>
                  <a:cubicBezTo>
                    <a:pt x="10575" y="5518"/>
                    <a:pt x="10709" y="5818"/>
                    <a:pt x="10875" y="6085"/>
                  </a:cubicBezTo>
                  <a:cubicBezTo>
                    <a:pt x="10909" y="6118"/>
                    <a:pt x="10975" y="6152"/>
                    <a:pt x="11042" y="6152"/>
                  </a:cubicBezTo>
                  <a:cubicBezTo>
                    <a:pt x="11109" y="6152"/>
                    <a:pt x="11142" y="6152"/>
                    <a:pt x="11176" y="6118"/>
                  </a:cubicBezTo>
                  <a:cubicBezTo>
                    <a:pt x="11276" y="6052"/>
                    <a:pt x="11276" y="5918"/>
                    <a:pt x="11209" y="5818"/>
                  </a:cubicBezTo>
                  <a:cubicBezTo>
                    <a:pt x="11075" y="5618"/>
                    <a:pt x="10975" y="5385"/>
                    <a:pt x="10942" y="5151"/>
                  </a:cubicBezTo>
                  <a:cubicBezTo>
                    <a:pt x="10913" y="5064"/>
                    <a:pt x="10834" y="4978"/>
                    <a:pt x="10749" y="4978"/>
                  </a:cubicBezTo>
                  <a:close/>
                  <a:moveTo>
                    <a:pt x="17237" y="6249"/>
                  </a:moveTo>
                  <a:cubicBezTo>
                    <a:pt x="17194" y="6249"/>
                    <a:pt x="17151" y="6260"/>
                    <a:pt x="17113" y="6285"/>
                  </a:cubicBezTo>
                  <a:cubicBezTo>
                    <a:pt x="16913" y="6419"/>
                    <a:pt x="16679" y="6552"/>
                    <a:pt x="16446" y="6652"/>
                  </a:cubicBezTo>
                  <a:cubicBezTo>
                    <a:pt x="16313" y="6685"/>
                    <a:pt x="16279" y="6786"/>
                    <a:pt x="16313" y="6919"/>
                  </a:cubicBezTo>
                  <a:cubicBezTo>
                    <a:pt x="16346" y="6986"/>
                    <a:pt x="16413" y="7052"/>
                    <a:pt x="16513" y="7052"/>
                  </a:cubicBezTo>
                  <a:cubicBezTo>
                    <a:pt x="16546" y="7052"/>
                    <a:pt x="16546" y="7052"/>
                    <a:pt x="16579" y="7019"/>
                  </a:cubicBezTo>
                  <a:cubicBezTo>
                    <a:pt x="16880" y="6919"/>
                    <a:pt x="17146" y="6786"/>
                    <a:pt x="17380" y="6619"/>
                  </a:cubicBezTo>
                  <a:cubicBezTo>
                    <a:pt x="17447" y="6552"/>
                    <a:pt x="17480" y="6419"/>
                    <a:pt x="17413" y="6319"/>
                  </a:cubicBezTo>
                  <a:cubicBezTo>
                    <a:pt x="17372" y="6277"/>
                    <a:pt x="17305" y="6249"/>
                    <a:pt x="17237" y="6249"/>
                  </a:cubicBezTo>
                  <a:close/>
                  <a:moveTo>
                    <a:pt x="11661" y="6317"/>
                  </a:moveTo>
                  <a:cubicBezTo>
                    <a:pt x="11590" y="6317"/>
                    <a:pt x="11519" y="6354"/>
                    <a:pt x="11476" y="6419"/>
                  </a:cubicBezTo>
                  <a:cubicBezTo>
                    <a:pt x="11409" y="6519"/>
                    <a:pt x="11442" y="6619"/>
                    <a:pt x="11542" y="6685"/>
                  </a:cubicBezTo>
                  <a:cubicBezTo>
                    <a:pt x="11776" y="6852"/>
                    <a:pt x="12043" y="6986"/>
                    <a:pt x="12343" y="7086"/>
                  </a:cubicBezTo>
                  <a:lnTo>
                    <a:pt x="12410" y="7086"/>
                  </a:lnTo>
                  <a:cubicBezTo>
                    <a:pt x="12510" y="7086"/>
                    <a:pt x="12577" y="7019"/>
                    <a:pt x="12610" y="6952"/>
                  </a:cubicBezTo>
                  <a:cubicBezTo>
                    <a:pt x="12643" y="6819"/>
                    <a:pt x="12577" y="6719"/>
                    <a:pt x="12476" y="6685"/>
                  </a:cubicBezTo>
                  <a:cubicBezTo>
                    <a:pt x="12210" y="6585"/>
                    <a:pt x="11976" y="6485"/>
                    <a:pt x="11776" y="6352"/>
                  </a:cubicBezTo>
                  <a:cubicBezTo>
                    <a:pt x="11740" y="6328"/>
                    <a:pt x="11701" y="6317"/>
                    <a:pt x="11661" y="6317"/>
                  </a:cubicBezTo>
                  <a:close/>
                  <a:moveTo>
                    <a:pt x="13244" y="6852"/>
                  </a:moveTo>
                  <a:cubicBezTo>
                    <a:pt x="13144" y="6852"/>
                    <a:pt x="13044" y="6919"/>
                    <a:pt x="13010" y="7019"/>
                  </a:cubicBezTo>
                  <a:cubicBezTo>
                    <a:pt x="13010" y="7152"/>
                    <a:pt x="13077" y="7253"/>
                    <a:pt x="13177" y="7253"/>
                  </a:cubicBezTo>
                  <a:cubicBezTo>
                    <a:pt x="13344" y="7286"/>
                    <a:pt x="13544" y="7319"/>
                    <a:pt x="13711" y="7319"/>
                  </a:cubicBezTo>
                  <a:cubicBezTo>
                    <a:pt x="13811" y="7353"/>
                    <a:pt x="13944" y="7353"/>
                    <a:pt x="14044" y="7353"/>
                  </a:cubicBezTo>
                  <a:cubicBezTo>
                    <a:pt x="14144" y="7353"/>
                    <a:pt x="14244" y="7253"/>
                    <a:pt x="14244" y="7152"/>
                  </a:cubicBezTo>
                  <a:cubicBezTo>
                    <a:pt x="14278" y="7052"/>
                    <a:pt x="14178" y="6952"/>
                    <a:pt x="14044" y="6952"/>
                  </a:cubicBezTo>
                  <a:cubicBezTo>
                    <a:pt x="13944" y="6919"/>
                    <a:pt x="13844" y="6919"/>
                    <a:pt x="13744" y="6919"/>
                  </a:cubicBezTo>
                  <a:cubicBezTo>
                    <a:pt x="13577" y="6886"/>
                    <a:pt x="13410" y="6886"/>
                    <a:pt x="13244" y="6852"/>
                  </a:cubicBezTo>
                  <a:close/>
                  <a:moveTo>
                    <a:pt x="15719" y="6846"/>
                  </a:moveTo>
                  <a:cubicBezTo>
                    <a:pt x="15706" y="6846"/>
                    <a:pt x="15692" y="6848"/>
                    <a:pt x="15679" y="6852"/>
                  </a:cubicBezTo>
                  <a:cubicBezTo>
                    <a:pt x="15412" y="6886"/>
                    <a:pt x="15145" y="6919"/>
                    <a:pt x="14878" y="6952"/>
                  </a:cubicBezTo>
                  <a:cubicBezTo>
                    <a:pt x="14745" y="6952"/>
                    <a:pt x="14678" y="7052"/>
                    <a:pt x="14678" y="7152"/>
                  </a:cubicBezTo>
                  <a:cubicBezTo>
                    <a:pt x="14678" y="7253"/>
                    <a:pt x="14778" y="7353"/>
                    <a:pt x="14878" y="7353"/>
                  </a:cubicBezTo>
                  <a:cubicBezTo>
                    <a:pt x="15178" y="7353"/>
                    <a:pt x="15479" y="7319"/>
                    <a:pt x="15745" y="7253"/>
                  </a:cubicBezTo>
                  <a:cubicBezTo>
                    <a:pt x="15846" y="7253"/>
                    <a:pt x="15946" y="7119"/>
                    <a:pt x="15912" y="7019"/>
                  </a:cubicBezTo>
                  <a:cubicBezTo>
                    <a:pt x="15883" y="6932"/>
                    <a:pt x="15804" y="6846"/>
                    <a:pt x="15719" y="6846"/>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2986" name="Google Shape;2986;p31"/>
          <p:cNvGrpSpPr/>
          <p:nvPr/>
        </p:nvGrpSpPr>
        <p:grpSpPr>
          <a:xfrm>
            <a:off x="6785272" y="3454810"/>
            <a:ext cx="337015" cy="399092"/>
            <a:chOff x="4572005" y="4329235"/>
            <a:chExt cx="402839" cy="477041"/>
          </a:xfrm>
        </p:grpSpPr>
        <p:sp>
          <p:nvSpPr>
            <p:cNvPr id="2987" name="Google Shape;2987;p31"/>
            <p:cNvSpPr/>
            <p:nvPr/>
          </p:nvSpPr>
          <p:spPr>
            <a:xfrm rot="-860518">
              <a:off x="4618306" y="4361226"/>
              <a:ext cx="310239" cy="412860"/>
            </a:xfrm>
            <a:custGeom>
              <a:avLst/>
              <a:gdLst/>
              <a:ahLst/>
              <a:cxnLst/>
              <a:rect l="l" t="t" r="r" b="b"/>
              <a:pathLst>
                <a:path w="12410" h="16515" extrusionOk="0">
                  <a:moveTo>
                    <a:pt x="9018" y="1"/>
                  </a:moveTo>
                  <a:cubicBezTo>
                    <a:pt x="7913" y="1"/>
                    <a:pt x="2736" y="5740"/>
                    <a:pt x="2736" y="5740"/>
                  </a:cubicBezTo>
                  <a:cubicBezTo>
                    <a:pt x="1371" y="6968"/>
                    <a:pt x="3088" y="7080"/>
                    <a:pt x="3758" y="7080"/>
                  </a:cubicBezTo>
                  <a:cubicBezTo>
                    <a:pt x="3906" y="7080"/>
                    <a:pt x="4003" y="7074"/>
                    <a:pt x="4004" y="7074"/>
                  </a:cubicBezTo>
                  <a:lnTo>
                    <a:pt x="4004" y="7074"/>
                  </a:lnTo>
                  <a:cubicBezTo>
                    <a:pt x="4003" y="7074"/>
                    <a:pt x="67" y="11144"/>
                    <a:pt x="268" y="11611"/>
                  </a:cubicBezTo>
                  <a:cubicBezTo>
                    <a:pt x="501" y="12078"/>
                    <a:pt x="1669" y="12612"/>
                    <a:pt x="1669" y="12612"/>
                  </a:cubicBezTo>
                  <a:cubicBezTo>
                    <a:pt x="1669" y="12612"/>
                    <a:pt x="1" y="14480"/>
                    <a:pt x="401" y="14947"/>
                  </a:cubicBezTo>
                  <a:cubicBezTo>
                    <a:pt x="835" y="15414"/>
                    <a:pt x="5938" y="16281"/>
                    <a:pt x="10075" y="16514"/>
                  </a:cubicBezTo>
                  <a:cubicBezTo>
                    <a:pt x="10308" y="16514"/>
                    <a:pt x="9474" y="13612"/>
                    <a:pt x="9474" y="13612"/>
                  </a:cubicBezTo>
                  <a:cubicBezTo>
                    <a:pt x="9474" y="13612"/>
                    <a:pt x="12109" y="13612"/>
                    <a:pt x="11776" y="12645"/>
                  </a:cubicBezTo>
                  <a:cubicBezTo>
                    <a:pt x="11442" y="11678"/>
                    <a:pt x="10208" y="8642"/>
                    <a:pt x="10208" y="8642"/>
                  </a:cubicBezTo>
                  <a:cubicBezTo>
                    <a:pt x="10208" y="8642"/>
                    <a:pt x="12410" y="8609"/>
                    <a:pt x="11909" y="7775"/>
                  </a:cubicBezTo>
                  <a:cubicBezTo>
                    <a:pt x="11442" y="6941"/>
                    <a:pt x="9741" y="836"/>
                    <a:pt x="9174" y="69"/>
                  </a:cubicBezTo>
                  <a:cubicBezTo>
                    <a:pt x="9139" y="23"/>
                    <a:pt x="9086" y="1"/>
                    <a:pt x="9018"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88" name="Google Shape;2988;p31"/>
            <p:cNvSpPr/>
            <p:nvPr/>
          </p:nvSpPr>
          <p:spPr>
            <a:xfrm rot="-860518">
              <a:off x="4754826" y="4508283"/>
              <a:ext cx="70073" cy="287715"/>
            </a:xfrm>
            <a:custGeom>
              <a:avLst/>
              <a:gdLst/>
              <a:ahLst/>
              <a:cxnLst/>
              <a:rect l="l" t="t" r="r" b="b"/>
              <a:pathLst>
                <a:path w="2803" h="11509" extrusionOk="0">
                  <a:moveTo>
                    <a:pt x="2803" y="0"/>
                  </a:moveTo>
                  <a:lnTo>
                    <a:pt x="1" y="11508"/>
                  </a:lnTo>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89" name="Google Shape;2989;p31"/>
            <p:cNvSpPr/>
            <p:nvPr/>
          </p:nvSpPr>
          <p:spPr>
            <a:xfrm rot="-860518">
              <a:off x="4749822" y="4503256"/>
              <a:ext cx="80097" cy="297739"/>
            </a:xfrm>
            <a:custGeom>
              <a:avLst/>
              <a:gdLst/>
              <a:ahLst/>
              <a:cxnLst/>
              <a:rect l="l" t="t" r="r" b="b"/>
              <a:pathLst>
                <a:path w="3204" h="11910" extrusionOk="0">
                  <a:moveTo>
                    <a:pt x="3036" y="1"/>
                  </a:moveTo>
                  <a:cubicBezTo>
                    <a:pt x="2936" y="1"/>
                    <a:pt x="2836" y="34"/>
                    <a:pt x="2803" y="168"/>
                  </a:cubicBezTo>
                  <a:lnTo>
                    <a:pt x="1" y="11676"/>
                  </a:lnTo>
                  <a:cubicBezTo>
                    <a:pt x="1" y="11809"/>
                    <a:pt x="34" y="11876"/>
                    <a:pt x="168" y="11909"/>
                  </a:cubicBezTo>
                  <a:lnTo>
                    <a:pt x="201" y="11909"/>
                  </a:lnTo>
                  <a:cubicBezTo>
                    <a:pt x="334" y="11909"/>
                    <a:pt x="434" y="11876"/>
                    <a:pt x="434" y="11743"/>
                  </a:cubicBezTo>
                  <a:lnTo>
                    <a:pt x="3203" y="234"/>
                  </a:lnTo>
                  <a:cubicBezTo>
                    <a:pt x="3203" y="134"/>
                    <a:pt x="3170" y="34"/>
                    <a:pt x="3036"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90" name="Google Shape;2990;p31"/>
            <p:cNvSpPr/>
            <p:nvPr/>
          </p:nvSpPr>
          <p:spPr>
            <a:xfrm rot="-860518">
              <a:off x="4748177" y="4542535"/>
              <a:ext cx="90922" cy="83622"/>
            </a:xfrm>
            <a:custGeom>
              <a:avLst/>
              <a:gdLst/>
              <a:ahLst/>
              <a:cxnLst/>
              <a:rect l="l" t="t" r="r" b="b"/>
              <a:pathLst>
                <a:path w="3637" h="3345" extrusionOk="0">
                  <a:moveTo>
                    <a:pt x="220" y="1"/>
                  </a:moveTo>
                  <a:cubicBezTo>
                    <a:pt x="202" y="1"/>
                    <a:pt x="185" y="3"/>
                    <a:pt x="167" y="9"/>
                  </a:cubicBezTo>
                  <a:cubicBezTo>
                    <a:pt x="67" y="43"/>
                    <a:pt x="0" y="143"/>
                    <a:pt x="34" y="276"/>
                  </a:cubicBezTo>
                  <a:cubicBezTo>
                    <a:pt x="1034" y="3211"/>
                    <a:pt x="1301" y="3312"/>
                    <a:pt x="1401" y="3345"/>
                  </a:cubicBezTo>
                  <a:lnTo>
                    <a:pt x="1601" y="3345"/>
                  </a:lnTo>
                  <a:cubicBezTo>
                    <a:pt x="1868" y="3211"/>
                    <a:pt x="3069" y="1610"/>
                    <a:pt x="3569" y="943"/>
                  </a:cubicBezTo>
                  <a:cubicBezTo>
                    <a:pt x="3636" y="843"/>
                    <a:pt x="3603" y="710"/>
                    <a:pt x="3536" y="643"/>
                  </a:cubicBezTo>
                  <a:cubicBezTo>
                    <a:pt x="3499" y="606"/>
                    <a:pt x="3463" y="592"/>
                    <a:pt x="3426" y="592"/>
                  </a:cubicBezTo>
                  <a:cubicBezTo>
                    <a:pt x="3362" y="592"/>
                    <a:pt x="3299" y="634"/>
                    <a:pt x="3236" y="676"/>
                  </a:cubicBezTo>
                  <a:cubicBezTo>
                    <a:pt x="2535" y="1544"/>
                    <a:pt x="1768" y="2544"/>
                    <a:pt x="1501" y="2878"/>
                  </a:cubicBezTo>
                  <a:cubicBezTo>
                    <a:pt x="1234" y="2511"/>
                    <a:pt x="767" y="1277"/>
                    <a:pt x="401" y="143"/>
                  </a:cubicBezTo>
                  <a:cubicBezTo>
                    <a:pt x="373" y="60"/>
                    <a:pt x="300" y="1"/>
                    <a:pt x="22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91" name="Google Shape;2991;p31"/>
            <p:cNvSpPr/>
            <p:nvPr/>
          </p:nvSpPr>
          <p:spPr>
            <a:xfrm rot="-860518">
              <a:off x="4743447" y="4632910"/>
              <a:ext cx="100096" cy="80272"/>
            </a:xfrm>
            <a:custGeom>
              <a:avLst/>
              <a:gdLst/>
              <a:ahLst/>
              <a:cxnLst/>
              <a:rect l="l" t="t" r="r" b="b"/>
              <a:pathLst>
                <a:path w="4004" h="3211" extrusionOk="0">
                  <a:moveTo>
                    <a:pt x="285" y="0"/>
                  </a:moveTo>
                  <a:cubicBezTo>
                    <a:pt x="269" y="0"/>
                    <a:pt x="251" y="3"/>
                    <a:pt x="234" y="9"/>
                  </a:cubicBezTo>
                  <a:cubicBezTo>
                    <a:pt x="101" y="42"/>
                    <a:pt x="1" y="142"/>
                    <a:pt x="68" y="276"/>
                  </a:cubicBezTo>
                  <a:cubicBezTo>
                    <a:pt x="401" y="1643"/>
                    <a:pt x="935" y="3211"/>
                    <a:pt x="1502" y="3211"/>
                  </a:cubicBezTo>
                  <a:cubicBezTo>
                    <a:pt x="2102" y="3211"/>
                    <a:pt x="3603" y="1943"/>
                    <a:pt x="3937" y="1643"/>
                  </a:cubicBezTo>
                  <a:cubicBezTo>
                    <a:pt x="4004" y="1543"/>
                    <a:pt x="4004" y="1443"/>
                    <a:pt x="3937" y="1343"/>
                  </a:cubicBezTo>
                  <a:cubicBezTo>
                    <a:pt x="3887" y="1293"/>
                    <a:pt x="3837" y="1268"/>
                    <a:pt x="3787" y="1268"/>
                  </a:cubicBezTo>
                  <a:cubicBezTo>
                    <a:pt x="3737" y="1268"/>
                    <a:pt x="3687" y="1293"/>
                    <a:pt x="3637" y="1343"/>
                  </a:cubicBezTo>
                  <a:cubicBezTo>
                    <a:pt x="2936" y="1910"/>
                    <a:pt x="1835" y="2811"/>
                    <a:pt x="1569" y="2811"/>
                  </a:cubicBezTo>
                  <a:cubicBezTo>
                    <a:pt x="1302" y="2711"/>
                    <a:pt x="801" y="1510"/>
                    <a:pt x="468" y="175"/>
                  </a:cubicBezTo>
                  <a:cubicBezTo>
                    <a:pt x="440" y="65"/>
                    <a:pt x="367" y="0"/>
                    <a:pt x="28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2992" name="Google Shape;2992;p31"/>
          <p:cNvGrpSpPr/>
          <p:nvPr/>
        </p:nvGrpSpPr>
        <p:grpSpPr>
          <a:xfrm>
            <a:off x="7537582" y="3674004"/>
            <a:ext cx="1567300" cy="1413960"/>
            <a:chOff x="2485333" y="3736351"/>
            <a:chExt cx="1383319" cy="1247869"/>
          </a:xfrm>
        </p:grpSpPr>
        <p:sp>
          <p:nvSpPr>
            <p:cNvPr id="2993" name="Google Shape;2993;p31"/>
            <p:cNvSpPr/>
            <p:nvPr/>
          </p:nvSpPr>
          <p:spPr>
            <a:xfrm>
              <a:off x="3143197" y="3806603"/>
              <a:ext cx="114274" cy="55573"/>
            </a:xfrm>
            <a:custGeom>
              <a:avLst/>
              <a:gdLst/>
              <a:ahLst/>
              <a:cxnLst/>
              <a:rect l="l" t="t" r="r" b="b"/>
              <a:pathLst>
                <a:path w="7598" h="3695" extrusionOk="0">
                  <a:moveTo>
                    <a:pt x="4687" y="0"/>
                  </a:moveTo>
                  <a:cubicBezTo>
                    <a:pt x="4616" y="0"/>
                    <a:pt x="4544" y="3"/>
                    <a:pt x="4470" y="9"/>
                  </a:cubicBezTo>
                  <a:cubicBezTo>
                    <a:pt x="4470" y="9"/>
                    <a:pt x="0" y="343"/>
                    <a:pt x="1735" y="3078"/>
                  </a:cubicBezTo>
                  <a:cubicBezTo>
                    <a:pt x="1947" y="3412"/>
                    <a:pt x="2251" y="3544"/>
                    <a:pt x="2590" y="3544"/>
                  </a:cubicBezTo>
                  <a:cubicBezTo>
                    <a:pt x="3373" y="3544"/>
                    <a:pt x="4344" y="2840"/>
                    <a:pt x="4814" y="2292"/>
                  </a:cubicBezTo>
                  <a:lnTo>
                    <a:pt x="4814" y="2292"/>
                  </a:lnTo>
                  <a:cubicBezTo>
                    <a:pt x="4848" y="2821"/>
                    <a:pt x="5144" y="3514"/>
                    <a:pt x="6038" y="3679"/>
                  </a:cubicBezTo>
                  <a:cubicBezTo>
                    <a:pt x="6094" y="3689"/>
                    <a:pt x="6148" y="3694"/>
                    <a:pt x="6200" y="3694"/>
                  </a:cubicBezTo>
                  <a:cubicBezTo>
                    <a:pt x="7597" y="3694"/>
                    <a:pt x="7139" y="0"/>
                    <a:pt x="4687" y="0"/>
                  </a:cubicBezTo>
                  <a:close/>
                </a:path>
              </a:pathLst>
            </a:custGeom>
            <a:solidFill>
              <a:srgbClr val="76AEA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94" name="Google Shape;2994;p31"/>
            <p:cNvSpPr/>
            <p:nvPr/>
          </p:nvSpPr>
          <p:spPr>
            <a:xfrm>
              <a:off x="3157245" y="3736351"/>
              <a:ext cx="122456" cy="69349"/>
            </a:xfrm>
            <a:custGeom>
              <a:avLst/>
              <a:gdLst/>
              <a:ahLst/>
              <a:cxnLst/>
              <a:rect l="l" t="t" r="r" b="b"/>
              <a:pathLst>
                <a:path w="8142" h="4611" extrusionOk="0">
                  <a:moveTo>
                    <a:pt x="3340" y="1"/>
                  </a:moveTo>
                  <a:cubicBezTo>
                    <a:pt x="3199" y="1"/>
                    <a:pt x="3053" y="35"/>
                    <a:pt x="2902" y="110"/>
                  </a:cubicBezTo>
                  <a:cubicBezTo>
                    <a:pt x="0" y="1545"/>
                    <a:pt x="3603" y="4180"/>
                    <a:pt x="3603" y="4180"/>
                  </a:cubicBezTo>
                  <a:cubicBezTo>
                    <a:pt x="4028" y="4485"/>
                    <a:pt x="4467" y="4611"/>
                    <a:pt x="4887" y="4611"/>
                  </a:cubicBezTo>
                  <a:cubicBezTo>
                    <a:pt x="6677" y="4611"/>
                    <a:pt x="8141" y="2331"/>
                    <a:pt x="6872" y="1845"/>
                  </a:cubicBezTo>
                  <a:cubicBezTo>
                    <a:pt x="6663" y="1765"/>
                    <a:pt x="6469" y="1731"/>
                    <a:pt x="6291" y="1731"/>
                  </a:cubicBezTo>
                  <a:cubicBezTo>
                    <a:pt x="5727" y="1731"/>
                    <a:pt x="5319" y="2075"/>
                    <a:pt x="5091" y="2412"/>
                  </a:cubicBezTo>
                  <a:lnTo>
                    <a:pt x="5091" y="2412"/>
                  </a:lnTo>
                  <a:cubicBezTo>
                    <a:pt x="4953" y="1516"/>
                    <a:pt x="4275" y="1"/>
                    <a:pt x="3340" y="1"/>
                  </a:cubicBezTo>
                  <a:close/>
                </a:path>
              </a:pathLst>
            </a:custGeom>
            <a:solidFill>
              <a:srgbClr val="76AEA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95" name="Google Shape;2995;p31"/>
            <p:cNvSpPr/>
            <p:nvPr/>
          </p:nvSpPr>
          <p:spPr>
            <a:xfrm>
              <a:off x="3167773" y="3760460"/>
              <a:ext cx="35133" cy="40773"/>
            </a:xfrm>
            <a:custGeom>
              <a:avLst/>
              <a:gdLst/>
              <a:ahLst/>
              <a:cxnLst/>
              <a:rect l="l" t="t" r="r" b="b"/>
              <a:pathLst>
                <a:path w="2336" h="2711" extrusionOk="0">
                  <a:moveTo>
                    <a:pt x="314" y="0"/>
                  </a:moveTo>
                  <a:cubicBezTo>
                    <a:pt x="225" y="0"/>
                    <a:pt x="128" y="65"/>
                    <a:pt x="101" y="175"/>
                  </a:cubicBezTo>
                  <a:cubicBezTo>
                    <a:pt x="1" y="742"/>
                    <a:pt x="67" y="1243"/>
                    <a:pt x="334" y="1643"/>
                  </a:cubicBezTo>
                  <a:cubicBezTo>
                    <a:pt x="901" y="2477"/>
                    <a:pt x="2035" y="2677"/>
                    <a:pt x="2102" y="2710"/>
                  </a:cubicBezTo>
                  <a:lnTo>
                    <a:pt x="2136" y="2710"/>
                  </a:lnTo>
                  <a:cubicBezTo>
                    <a:pt x="2236" y="2710"/>
                    <a:pt x="2302" y="2644"/>
                    <a:pt x="2336" y="2544"/>
                  </a:cubicBezTo>
                  <a:cubicBezTo>
                    <a:pt x="2336" y="2410"/>
                    <a:pt x="2269" y="2310"/>
                    <a:pt x="2169" y="2277"/>
                  </a:cubicBezTo>
                  <a:cubicBezTo>
                    <a:pt x="2136" y="2277"/>
                    <a:pt x="1135" y="2110"/>
                    <a:pt x="701" y="1410"/>
                  </a:cubicBezTo>
                  <a:cubicBezTo>
                    <a:pt x="468" y="1109"/>
                    <a:pt x="434" y="709"/>
                    <a:pt x="534" y="242"/>
                  </a:cubicBezTo>
                  <a:cubicBezTo>
                    <a:pt x="534" y="142"/>
                    <a:pt x="468" y="42"/>
                    <a:pt x="368" y="9"/>
                  </a:cubicBezTo>
                  <a:cubicBezTo>
                    <a:pt x="350" y="3"/>
                    <a:pt x="332" y="0"/>
                    <a:pt x="31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96" name="Google Shape;2996;p31"/>
            <p:cNvSpPr/>
            <p:nvPr/>
          </p:nvSpPr>
          <p:spPr>
            <a:xfrm>
              <a:off x="3154237" y="3797519"/>
              <a:ext cx="47165" cy="24786"/>
            </a:xfrm>
            <a:custGeom>
              <a:avLst/>
              <a:gdLst/>
              <a:ahLst/>
              <a:cxnLst/>
              <a:rect l="l" t="t" r="r" b="b"/>
              <a:pathLst>
                <a:path w="3136" h="1648" extrusionOk="0">
                  <a:moveTo>
                    <a:pt x="1641" y="0"/>
                  </a:moveTo>
                  <a:cubicBezTo>
                    <a:pt x="1241" y="0"/>
                    <a:pt x="907" y="92"/>
                    <a:pt x="634" y="280"/>
                  </a:cubicBezTo>
                  <a:cubicBezTo>
                    <a:pt x="33" y="713"/>
                    <a:pt x="0" y="1414"/>
                    <a:pt x="0" y="1447"/>
                  </a:cubicBezTo>
                  <a:cubicBezTo>
                    <a:pt x="0" y="1547"/>
                    <a:pt x="100" y="1647"/>
                    <a:pt x="234" y="1647"/>
                  </a:cubicBezTo>
                  <a:cubicBezTo>
                    <a:pt x="334" y="1647"/>
                    <a:pt x="434" y="1547"/>
                    <a:pt x="434" y="1447"/>
                  </a:cubicBezTo>
                  <a:cubicBezTo>
                    <a:pt x="434" y="1447"/>
                    <a:pt x="467" y="914"/>
                    <a:pt x="867" y="647"/>
                  </a:cubicBezTo>
                  <a:cubicBezTo>
                    <a:pt x="1067" y="497"/>
                    <a:pt x="1343" y="422"/>
                    <a:pt x="1676" y="422"/>
                  </a:cubicBezTo>
                  <a:cubicBezTo>
                    <a:pt x="2010" y="422"/>
                    <a:pt x="2402" y="497"/>
                    <a:pt x="2835" y="647"/>
                  </a:cubicBezTo>
                  <a:cubicBezTo>
                    <a:pt x="2853" y="653"/>
                    <a:pt x="2872" y="655"/>
                    <a:pt x="2891" y="655"/>
                  </a:cubicBezTo>
                  <a:cubicBezTo>
                    <a:pt x="2980" y="655"/>
                    <a:pt x="3075" y="596"/>
                    <a:pt x="3102" y="513"/>
                  </a:cubicBezTo>
                  <a:cubicBezTo>
                    <a:pt x="3136" y="380"/>
                    <a:pt x="3069" y="280"/>
                    <a:pt x="2969" y="246"/>
                  </a:cubicBezTo>
                  <a:cubicBezTo>
                    <a:pt x="2464" y="84"/>
                    <a:pt x="2023" y="0"/>
                    <a:pt x="1641"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97" name="Google Shape;2997;p31"/>
            <p:cNvSpPr/>
            <p:nvPr/>
          </p:nvSpPr>
          <p:spPr>
            <a:xfrm>
              <a:off x="3193867" y="3809220"/>
              <a:ext cx="48669" cy="38668"/>
            </a:xfrm>
            <a:custGeom>
              <a:avLst/>
              <a:gdLst/>
              <a:ahLst/>
              <a:cxnLst/>
              <a:rect l="l" t="t" r="r" b="b"/>
              <a:pathLst>
                <a:path w="3236" h="2571" extrusionOk="0">
                  <a:moveTo>
                    <a:pt x="1249" y="1"/>
                  </a:moveTo>
                  <a:cubicBezTo>
                    <a:pt x="1209" y="1"/>
                    <a:pt x="1170" y="12"/>
                    <a:pt x="1134" y="36"/>
                  </a:cubicBezTo>
                  <a:cubicBezTo>
                    <a:pt x="801" y="269"/>
                    <a:pt x="0" y="869"/>
                    <a:pt x="34" y="1336"/>
                  </a:cubicBezTo>
                  <a:cubicBezTo>
                    <a:pt x="34" y="1437"/>
                    <a:pt x="100" y="1537"/>
                    <a:pt x="200" y="1603"/>
                  </a:cubicBezTo>
                  <a:cubicBezTo>
                    <a:pt x="265" y="1644"/>
                    <a:pt x="353" y="1661"/>
                    <a:pt x="457" y="1661"/>
                  </a:cubicBezTo>
                  <a:cubicBezTo>
                    <a:pt x="779" y="1661"/>
                    <a:pt x="1248" y="1496"/>
                    <a:pt x="1601" y="1370"/>
                  </a:cubicBezTo>
                  <a:cubicBezTo>
                    <a:pt x="1802" y="1870"/>
                    <a:pt x="2135" y="2537"/>
                    <a:pt x="2502" y="2571"/>
                  </a:cubicBezTo>
                  <a:lnTo>
                    <a:pt x="2535" y="2571"/>
                  </a:lnTo>
                  <a:cubicBezTo>
                    <a:pt x="2635" y="2571"/>
                    <a:pt x="2736" y="2537"/>
                    <a:pt x="2836" y="2404"/>
                  </a:cubicBezTo>
                  <a:cubicBezTo>
                    <a:pt x="3236" y="1870"/>
                    <a:pt x="2869" y="936"/>
                    <a:pt x="2802" y="836"/>
                  </a:cubicBezTo>
                  <a:cubicBezTo>
                    <a:pt x="2778" y="764"/>
                    <a:pt x="2702" y="709"/>
                    <a:pt x="2624" y="709"/>
                  </a:cubicBezTo>
                  <a:cubicBezTo>
                    <a:pt x="2594" y="709"/>
                    <a:pt x="2563" y="717"/>
                    <a:pt x="2535" y="736"/>
                  </a:cubicBezTo>
                  <a:cubicBezTo>
                    <a:pt x="2435" y="769"/>
                    <a:pt x="2369" y="903"/>
                    <a:pt x="2435" y="1003"/>
                  </a:cubicBezTo>
                  <a:cubicBezTo>
                    <a:pt x="2502" y="1203"/>
                    <a:pt x="2702" y="1837"/>
                    <a:pt x="2502" y="2137"/>
                  </a:cubicBezTo>
                  <a:cubicBezTo>
                    <a:pt x="2369" y="2037"/>
                    <a:pt x="2102" y="1537"/>
                    <a:pt x="1902" y="1003"/>
                  </a:cubicBezTo>
                  <a:cubicBezTo>
                    <a:pt x="1902" y="970"/>
                    <a:pt x="1835" y="936"/>
                    <a:pt x="1802" y="903"/>
                  </a:cubicBezTo>
                  <a:cubicBezTo>
                    <a:pt x="1768" y="886"/>
                    <a:pt x="1735" y="878"/>
                    <a:pt x="1706" y="878"/>
                  </a:cubicBezTo>
                  <a:cubicBezTo>
                    <a:pt x="1676" y="878"/>
                    <a:pt x="1651" y="886"/>
                    <a:pt x="1635" y="903"/>
                  </a:cubicBezTo>
                  <a:cubicBezTo>
                    <a:pt x="1168" y="1103"/>
                    <a:pt x="667" y="1236"/>
                    <a:pt x="467" y="1236"/>
                  </a:cubicBezTo>
                  <a:cubicBezTo>
                    <a:pt x="534" y="1070"/>
                    <a:pt x="934" y="669"/>
                    <a:pt x="1368" y="402"/>
                  </a:cubicBezTo>
                  <a:cubicBezTo>
                    <a:pt x="1468" y="336"/>
                    <a:pt x="1468" y="202"/>
                    <a:pt x="1435" y="102"/>
                  </a:cubicBezTo>
                  <a:cubicBezTo>
                    <a:pt x="1392" y="38"/>
                    <a:pt x="1321" y="1"/>
                    <a:pt x="1249"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98" name="Google Shape;2998;p31"/>
            <p:cNvSpPr/>
            <p:nvPr/>
          </p:nvSpPr>
          <p:spPr>
            <a:xfrm>
              <a:off x="3199883" y="3764867"/>
              <a:ext cx="53196" cy="40382"/>
            </a:xfrm>
            <a:custGeom>
              <a:avLst/>
              <a:gdLst/>
              <a:ahLst/>
              <a:cxnLst/>
              <a:rect l="l" t="t" r="r" b="b"/>
              <a:pathLst>
                <a:path w="3537" h="2685" extrusionOk="0">
                  <a:moveTo>
                    <a:pt x="505" y="1"/>
                  </a:moveTo>
                  <a:cubicBezTo>
                    <a:pt x="469" y="1"/>
                    <a:pt x="434" y="5"/>
                    <a:pt x="401" y="16"/>
                  </a:cubicBezTo>
                  <a:cubicBezTo>
                    <a:pt x="301" y="49"/>
                    <a:pt x="234" y="116"/>
                    <a:pt x="201" y="216"/>
                  </a:cubicBezTo>
                  <a:cubicBezTo>
                    <a:pt x="1" y="616"/>
                    <a:pt x="434" y="1717"/>
                    <a:pt x="568" y="2051"/>
                  </a:cubicBezTo>
                  <a:cubicBezTo>
                    <a:pt x="618" y="2126"/>
                    <a:pt x="686" y="2163"/>
                    <a:pt x="774" y="2163"/>
                  </a:cubicBezTo>
                  <a:cubicBezTo>
                    <a:pt x="803" y="2163"/>
                    <a:pt x="834" y="2159"/>
                    <a:pt x="868" y="2151"/>
                  </a:cubicBezTo>
                  <a:cubicBezTo>
                    <a:pt x="968" y="2084"/>
                    <a:pt x="1001" y="1984"/>
                    <a:pt x="968" y="1884"/>
                  </a:cubicBezTo>
                  <a:cubicBezTo>
                    <a:pt x="701" y="1250"/>
                    <a:pt x="534" y="616"/>
                    <a:pt x="568" y="416"/>
                  </a:cubicBezTo>
                  <a:lnTo>
                    <a:pt x="568" y="416"/>
                  </a:lnTo>
                  <a:cubicBezTo>
                    <a:pt x="768" y="516"/>
                    <a:pt x="1268" y="1117"/>
                    <a:pt x="1702" y="1750"/>
                  </a:cubicBezTo>
                  <a:cubicBezTo>
                    <a:pt x="1752" y="1825"/>
                    <a:pt x="1821" y="1863"/>
                    <a:pt x="1894" y="1863"/>
                  </a:cubicBezTo>
                  <a:cubicBezTo>
                    <a:pt x="1919" y="1863"/>
                    <a:pt x="1944" y="1859"/>
                    <a:pt x="1969" y="1850"/>
                  </a:cubicBezTo>
                  <a:cubicBezTo>
                    <a:pt x="2302" y="1684"/>
                    <a:pt x="2702" y="1517"/>
                    <a:pt x="2936" y="1450"/>
                  </a:cubicBezTo>
                  <a:lnTo>
                    <a:pt x="2936" y="1450"/>
                  </a:lnTo>
                  <a:cubicBezTo>
                    <a:pt x="2803" y="1684"/>
                    <a:pt x="2536" y="2051"/>
                    <a:pt x="2269" y="2351"/>
                  </a:cubicBezTo>
                  <a:cubicBezTo>
                    <a:pt x="2202" y="2451"/>
                    <a:pt x="2202" y="2584"/>
                    <a:pt x="2302" y="2651"/>
                  </a:cubicBezTo>
                  <a:cubicBezTo>
                    <a:pt x="2336" y="2684"/>
                    <a:pt x="2369" y="2684"/>
                    <a:pt x="2436" y="2684"/>
                  </a:cubicBezTo>
                  <a:cubicBezTo>
                    <a:pt x="2502" y="2684"/>
                    <a:pt x="2536" y="2684"/>
                    <a:pt x="2602" y="2618"/>
                  </a:cubicBezTo>
                  <a:cubicBezTo>
                    <a:pt x="3536" y="1517"/>
                    <a:pt x="3470" y="1283"/>
                    <a:pt x="3436" y="1183"/>
                  </a:cubicBezTo>
                  <a:cubicBezTo>
                    <a:pt x="3436" y="1117"/>
                    <a:pt x="3370" y="1050"/>
                    <a:pt x="3303" y="1016"/>
                  </a:cubicBezTo>
                  <a:cubicBezTo>
                    <a:pt x="3269" y="1005"/>
                    <a:pt x="3229" y="1000"/>
                    <a:pt x="3181" y="1000"/>
                  </a:cubicBezTo>
                  <a:cubicBezTo>
                    <a:pt x="2948" y="1000"/>
                    <a:pt x="2551" y="1134"/>
                    <a:pt x="1969" y="1383"/>
                  </a:cubicBezTo>
                  <a:cubicBezTo>
                    <a:pt x="1507" y="706"/>
                    <a:pt x="931" y="1"/>
                    <a:pt x="50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999" name="Google Shape;2999;p31"/>
            <p:cNvSpPr/>
            <p:nvPr/>
          </p:nvSpPr>
          <p:spPr>
            <a:xfrm>
              <a:off x="2485333" y="4460031"/>
              <a:ext cx="91714" cy="80915"/>
            </a:xfrm>
            <a:custGeom>
              <a:avLst/>
              <a:gdLst/>
              <a:ahLst/>
              <a:cxnLst/>
              <a:rect l="l" t="t" r="r" b="b"/>
              <a:pathLst>
                <a:path w="6098" h="5380" extrusionOk="0">
                  <a:moveTo>
                    <a:pt x="1838" y="0"/>
                  </a:moveTo>
                  <a:cubicBezTo>
                    <a:pt x="1236" y="0"/>
                    <a:pt x="684" y="343"/>
                    <a:pt x="377" y="1362"/>
                  </a:cubicBezTo>
                  <a:cubicBezTo>
                    <a:pt x="1" y="2591"/>
                    <a:pt x="1943" y="3160"/>
                    <a:pt x="2987" y="3168"/>
                  </a:cubicBezTo>
                  <a:lnTo>
                    <a:pt x="2987" y="3168"/>
                  </a:lnTo>
                  <a:cubicBezTo>
                    <a:pt x="2599" y="3536"/>
                    <a:pt x="2255" y="4212"/>
                    <a:pt x="2712" y="4998"/>
                  </a:cubicBezTo>
                  <a:cubicBezTo>
                    <a:pt x="2863" y="5264"/>
                    <a:pt x="3082" y="5380"/>
                    <a:pt x="3328" y="5380"/>
                  </a:cubicBezTo>
                  <a:cubicBezTo>
                    <a:pt x="4439" y="5380"/>
                    <a:pt x="6097" y="3013"/>
                    <a:pt x="4513" y="1429"/>
                  </a:cubicBezTo>
                  <a:cubicBezTo>
                    <a:pt x="4513" y="1429"/>
                    <a:pt x="3070" y="0"/>
                    <a:pt x="1838"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00" name="Google Shape;3000;p31"/>
            <p:cNvSpPr/>
            <p:nvPr/>
          </p:nvSpPr>
          <p:spPr>
            <a:xfrm>
              <a:off x="2555374" y="4425935"/>
              <a:ext cx="66447" cy="83322"/>
            </a:xfrm>
            <a:custGeom>
              <a:avLst/>
              <a:gdLst/>
              <a:ahLst/>
              <a:cxnLst/>
              <a:rect l="l" t="t" r="r" b="b"/>
              <a:pathLst>
                <a:path w="4418" h="5540" extrusionOk="0">
                  <a:moveTo>
                    <a:pt x="1931" y="0"/>
                  </a:moveTo>
                  <a:cubicBezTo>
                    <a:pt x="1" y="0"/>
                    <a:pt x="256" y="3429"/>
                    <a:pt x="256" y="3429"/>
                  </a:cubicBezTo>
                  <a:cubicBezTo>
                    <a:pt x="384" y="4921"/>
                    <a:pt x="1701" y="5539"/>
                    <a:pt x="2781" y="5539"/>
                  </a:cubicBezTo>
                  <a:cubicBezTo>
                    <a:pt x="3682" y="5539"/>
                    <a:pt x="4417" y="5109"/>
                    <a:pt x="4159" y="4396"/>
                  </a:cubicBezTo>
                  <a:cubicBezTo>
                    <a:pt x="3881" y="3610"/>
                    <a:pt x="3257" y="3387"/>
                    <a:pt x="2749" y="3387"/>
                  </a:cubicBezTo>
                  <a:cubicBezTo>
                    <a:pt x="2690" y="3387"/>
                    <a:pt x="2632" y="3390"/>
                    <a:pt x="2577" y="3396"/>
                  </a:cubicBezTo>
                  <a:lnTo>
                    <a:pt x="2577" y="3396"/>
                  </a:lnTo>
                  <a:cubicBezTo>
                    <a:pt x="3243" y="2617"/>
                    <a:pt x="4076" y="756"/>
                    <a:pt x="2892" y="227"/>
                  </a:cubicBezTo>
                  <a:cubicBezTo>
                    <a:pt x="2523" y="69"/>
                    <a:pt x="2205" y="0"/>
                    <a:pt x="1931"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01" name="Google Shape;3001;p31"/>
            <p:cNvSpPr/>
            <p:nvPr/>
          </p:nvSpPr>
          <p:spPr>
            <a:xfrm>
              <a:off x="2540665" y="4421619"/>
              <a:ext cx="24094" cy="49376"/>
            </a:xfrm>
            <a:custGeom>
              <a:avLst/>
              <a:gdLst/>
              <a:ahLst/>
              <a:cxnLst/>
              <a:rect l="l" t="t" r="r" b="b"/>
              <a:pathLst>
                <a:path w="1602" h="3283" extrusionOk="0">
                  <a:moveTo>
                    <a:pt x="1342" y="1"/>
                  </a:moveTo>
                  <a:cubicBezTo>
                    <a:pt x="1318" y="1"/>
                    <a:pt x="1293" y="5"/>
                    <a:pt x="1268" y="13"/>
                  </a:cubicBezTo>
                  <a:cubicBezTo>
                    <a:pt x="734" y="280"/>
                    <a:pt x="401" y="680"/>
                    <a:pt x="267" y="1147"/>
                  </a:cubicBezTo>
                  <a:cubicBezTo>
                    <a:pt x="0" y="2115"/>
                    <a:pt x="601" y="3116"/>
                    <a:pt x="601" y="3149"/>
                  </a:cubicBezTo>
                  <a:cubicBezTo>
                    <a:pt x="667" y="3216"/>
                    <a:pt x="734" y="3282"/>
                    <a:pt x="801" y="3282"/>
                  </a:cubicBezTo>
                  <a:cubicBezTo>
                    <a:pt x="834" y="3282"/>
                    <a:pt x="868" y="3249"/>
                    <a:pt x="901" y="3249"/>
                  </a:cubicBezTo>
                  <a:cubicBezTo>
                    <a:pt x="1001" y="3182"/>
                    <a:pt x="1034" y="3049"/>
                    <a:pt x="968" y="2949"/>
                  </a:cubicBezTo>
                  <a:cubicBezTo>
                    <a:pt x="968" y="2949"/>
                    <a:pt x="467" y="2048"/>
                    <a:pt x="667" y="1281"/>
                  </a:cubicBezTo>
                  <a:cubicBezTo>
                    <a:pt x="767" y="914"/>
                    <a:pt x="1034" y="614"/>
                    <a:pt x="1435" y="380"/>
                  </a:cubicBezTo>
                  <a:cubicBezTo>
                    <a:pt x="1568" y="347"/>
                    <a:pt x="1601" y="213"/>
                    <a:pt x="1535" y="113"/>
                  </a:cubicBezTo>
                  <a:cubicBezTo>
                    <a:pt x="1485" y="38"/>
                    <a:pt x="1416" y="1"/>
                    <a:pt x="134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02" name="Google Shape;3002;p31"/>
            <p:cNvSpPr/>
            <p:nvPr/>
          </p:nvSpPr>
          <p:spPr>
            <a:xfrm>
              <a:off x="2505546" y="4442314"/>
              <a:ext cx="44669" cy="31193"/>
            </a:xfrm>
            <a:custGeom>
              <a:avLst/>
              <a:gdLst/>
              <a:ahLst/>
              <a:cxnLst/>
              <a:rect l="l" t="t" r="r" b="b"/>
              <a:pathLst>
                <a:path w="2970" h="2074" extrusionOk="0">
                  <a:moveTo>
                    <a:pt x="1043" y="0"/>
                  </a:moveTo>
                  <a:cubicBezTo>
                    <a:pt x="508" y="0"/>
                    <a:pt x="128" y="305"/>
                    <a:pt x="100" y="305"/>
                  </a:cubicBezTo>
                  <a:cubicBezTo>
                    <a:pt x="0" y="372"/>
                    <a:pt x="0" y="505"/>
                    <a:pt x="67" y="605"/>
                  </a:cubicBezTo>
                  <a:cubicBezTo>
                    <a:pt x="104" y="661"/>
                    <a:pt x="161" y="685"/>
                    <a:pt x="221" y="685"/>
                  </a:cubicBezTo>
                  <a:cubicBezTo>
                    <a:pt x="270" y="685"/>
                    <a:pt x="322" y="669"/>
                    <a:pt x="367" y="639"/>
                  </a:cubicBezTo>
                  <a:cubicBezTo>
                    <a:pt x="367" y="639"/>
                    <a:pt x="645" y="407"/>
                    <a:pt x="1027" y="407"/>
                  </a:cubicBezTo>
                  <a:cubicBezTo>
                    <a:pt x="1104" y="407"/>
                    <a:pt x="1184" y="416"/>
                    <a:pt x="1268" y="439"/>
                  </a:cubicBezTo>
                  <a:cubicBezTo>
                    <a:pt x="1735" y="572"/>
                    <a:pt x="2202" y="1072"/>
                    <a:pt x="2535" y="1940"/>
                  </a:cubicBezTo>
                  <a:cubicBezTo>
                    <a:pt x="2569" y="2006"/>
                    <a:pt x="2669" y="2073"/>
                    <a:pt x="2736" y="2073"/>
                  </a:cubicBezTo>
                  <a:cubicBezTo>
                    <a:pt x="2769" y="2073"/>
                    <a:pt x="2802" y="2073"/>
                    <a:pt x="2802" y="2040"/>
                  </a:cubicBezTo>
                  <a:cubicBezTo>
                    <a:pt x="2936" y="2006"/>
                    <a:pt x="2969" y="1873"/>
                    <a:pt x="2936" y="1773"/>
                  </a:cubicBezTo>
                  <a:cubicBezTo>
                    <a:pt x="2535" y="772"/>
                    <a:pt x="2002" y="205"/>
                    <a:pt x="1368" y="38"/>
                  </a:cubicBezTo>
                  <a:cubicBezTo>
                    <a:pt x="1255" y="11"/>
                    <a:pt x="1146" y="0"/>
                    <a:pt x="1043"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03" name="Google Shape;3003;p31"/>
            <p:cNvSpPr/>
            <p:nvPr/>
          </p:nvSpPr>
          <p:spPr>
            <a:xfrm>
              <a:off x="2523609" y="4481283"/>
              <a:ext cx="35133" cy="45391"/>
            </a:xfrm>
            <a:custGeom>
              <a:avLst/>
              <a:gdLst/>
              <a:ahLst/>
              <a:cxnLst/>
              <a:rect l="l" t="t" r="r" b="b"/>
              <a:pathLst>
                <a:path w="2336" h="3018" extrusionOk="0">
                  <a:moveTo>
                    <a:pt x="737" y="0"/>
                  </a:moveTo>
                  <a:cubicBezTo>
                    <a:pt x="474" y="0"/>
                    <a:pt x="235" y="48"/>
                    <a:pt x="100" y="183"/>
                  </a:cubicBezTo>
                  <a:cubicBezTo>
                    <a:pt x="33" y="249"/>
                    <a:pt x="0" y="349"/>
                    <a:pt x="33" y="483"/>
                  </a:cubicBezTo>
                  <a:cubicBezTo>
                    <a:pt x="67" y="783"/>
                    <a:pt x="667" y="1150"/>
                    <a:pt x="1101" y="1383"/>
                  </a:cubicBezTo>
                  <a:cubicBezTo>
                    <a:pt x="867" y="1850"/>
                    <a:pt x="567" y="2551"/>
                    <a:pt x="767" y="2851"/>
                  </a:cubicBezTo>
                  <a:cubicBezTo>
                    <a:pt x="801" y="2918"/>
                    <a:pt x="901" y="3018"/>
                    <a:pt x="1068" y="3018"/>
                  </a:cubicBezTo>
                  <a:lnTo>
                    <a:pt x="1134" y="3018"/>
                  </a:lnTo>
                  <a:cubicBezTo>
                    <a:pt x="1801" y="2951"/>
                    <a:pt x="2235" y="2051"/>
                    <a:pt x="2302" y="1951"/>
                  </a:cubicBezTo>
                  <a:cubicBezTo>
                    <a:pt x="2335" y="1850"/>
                    <a:pt x="2302" y="1750"/>
                    <a:pt x="2202" y="1684"/>
                  </a:cubicBezTo>
                  <a:cubicBezTo>
                    <a:pt x="2177" y="1675"/>
                    <a:pt x="2150" y="1671"/>
                    <a:pt x="2122" y="1671"/>
                  </a:cubicBezTo>
                  <a:cubicBezTo>
                    <a:pt x="2041" y="1671"/>
                    <a:pt x="1960" y="1709"/>
                    <a:pt x="1935" y="1784"/>
                  </a:cubicBezTo>
                  <a:cubicBezTo>
                    <a:pt x="1835" y="1984"/>
                    <a:pt x="1468" y="2518"/>
                    <a:pt x="1101" y="2584"/>
                  </a:cubicBezTo>
                  <a:cubicBezTo>
                    <a:pt x="1101" y="2418"/>
                    <a:pt x="1301" y="1884"/>
                    <a:pt x="1568" y="1383"/>
                  </a:cubicBezTo>
                  <a:cubicBezTo>
                    <a:pt x="1601" y="1350"/>
                    <a:pt x="1601" y="1283"/>
                    <a:pt x="1601" y="1217"/>
                  </a:cubicBezTo>
                  <a:cubicBezTo>
                    <a:pt x="1568" y="1183"/>
                    <a:pt x="1535" y="1117"/>
                    <a:pt x="1468" y="1117"/>
                  </a:cubicBezTo>
                  <a:cubicBezTo>
                    <a:pt x="1034" y="883"/>
                    <a:pt x="601" y="583"/>
                    <a:pt x="467" y="449"/>
                  </a:cubicBezTo>
                  <a:cubicBezTo>
                    <a:pt x="521" y="432"/>
                    <a:pt x="598" y="423"/>
                    <a:pt x="693" y="423"/>
                  </a:cubicBezTo>
                  <a:cubicBezTo>
                    <a:pt x="951" y="423"/>
                    <a:pt x="1335" y="485"/>
                    <a:pt x="1701" y="583"/>
                  </a:cubicBezTo>
                  <a:cubicBezTo>
                    <a:pt x="1718" y="589"/>
                    <a:pt x="1737" y="591"/>
                    <a:pt x="1755" y="591"/>
                  </a:cubicBezTo>
                  <a:cubicBezTo>
                    <a:pt x="1843" y="591"/>
                    <a:pt x="1935" y="527"/>
                    <a:pt x="1935" y="416"/>
                  </a:cubicBezTo>
                  <a:cubicBezTo>
                    <a:pt x="1968" y="316"/>
                    <a:pt x="1901" y="216"/>
                    <a:pt x="1801" y="183"/>
                  </a:cubicBezTo>
                  <a:cubicBezTo>
                    <a:pt x="1563" y="103"/>
                    <a:pt x="1124" y="0"/>
                    <a:pt x="73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04" name="Google Shape;3004;p31"/>
            <p:cNvSpPr/>
            <p:nvPr/>
          </p:nvSpPr>
          <p:spPr>
            <a:xfrm>
              <a:off x="2559720" y="4450075"/>
              <a:ext cx="39149" cy="51527"/>
            </a:xfrm>
            <a:custGeom>
              <a:avLst/>
              <a:gdLst/>
              <a:ahLst/>
              <a:cxnLst/>
              <a:rect l="l" t="t" r="r" b="b"/>
              <a:pathLst>
                <a:path w="2603" h="3426" extrusionOk="0">
                  <a:moveTo>
                    <a:pt x="1293" y="1"/>
                  </a:moveTo>
                  <a:cubicBezTo>
                    <a:pt x="1251" y="1"/>
                    <a:pt x="1210" y="9"/>
                    <a:pt x="1168" y="23"/>
                  </a:cubicBezTo>
                  <a:cubicBezTo>
                    <a:pt x="735" y="156"/>
                    <a:pt x="201" y="1190"/>
                    <a:pt x="34" y="1490"/>
                  </a:cubicBezTo>
                  <a:cubicBezTo>
                    <a:pt x="1" y="1624"/>
                    <a:pt x="34" y="1724"/>
                    <a:pt x="134" y="1791"/>
                  </a:cubicBezTo>
                  <a:cubicBezTo>
                    <a:pt x="159" y="1799"/>
                    <a:pt x="186" y="1803"/>
                    <a:pt x="213" y="1803"/>
                  </a:cubicBezTo>
                  <a:cubicBezTo>
                    <a:pt x="295" y="1803"/>
                    <a:pt x="376" y="1766"/>
                    <a:pt x="401" y="1691"/>
                  </a:cubicBezTo>
                  <a:cubicBezTo>
                    <a:pt x="701" y="1090"/>
                    <a:pt x="1068" y="556"/>
                    <a:pt x="1235" y="423"/>
                  </a:cubicBezTo>
                  <a:lnTo>
                    <a:pt x="1235" y="423"/>
                  </a:lnTo>
                  <a:cubicBezTo>
                    <a:pt x="1302" y="656"/>
                    <a:pt x="1202" y="1424"/>
                    <a:pt x="968" y="2191"/>
                  </a:cubicBezTo>
                  <a:cubicBezTo>
                    <a:pt x="935" y="2291"/>
                    <a:pt x="1002" y="2391"/>
                    <a:pt x="1102" y="2458"/>
                  </a:cubicBezTo>
                  <a:cubicBezTo>
                    <a:pt x="1435" y="2591"/>
                    <a:pt x="1802" y="2791"/>
                    <a:pt x="2036" y="2925"/>
                  </a:cubicBezTo>
                  <a:cubicBezTo>
                    <a:pt x="1769" y="2958"/>
                    <a:pt x="1302" y="2991"/>
                    <a:pt x="901" y="2991"/>
                  </a:cubicBezTo>
                  <a:cubicBezTo>
                    <a:pt x="768" y="2991"/>
                    <a:pt x="668" y="3092"/>
                    <a:pt x="701" y="3225"/>
                  </a:cubicBezTo>
                  <a:cubicBezTo>
                    <a:pt x="701" y="3325"/>
                    <a:pt x="768" y="3425"/>
                    <a:pt x="901" y="3425"/>
                  </a:cubicBezTo>
                  <a:cubicBezTo>
                    <a:pt x="2336" y="3392"/>
                    <a:pt x="2503" y="3225"/>
                    <a:pt x="2536" y="3125"/>
                  </a:cubicBezTo>
                  <a:cubicBezTo>
                    <a:pt x="2603" y="3058"/>
                    <a:pt x="2603" y="2991"/>
                    <a:pt x="2569" y="2925"/>
                  </a:cubicBezTo>
                  <a:cubicBezTo>
                    <a:pt x="2503" y="2725"/>
                    <a:pt x="2136" y="2458"/>
                    <a:pt x="1435" y="2124"/>
                  </a:cubicBezTo>
                  <a:cubicBezTo>
                    <a:pt x="1669" y="1290"/>
                    <a:pt x="1835" y="290"/>
                    <a:pt x="1469" y="56"/>
                  </a:cubicBezTo>
                  <a:cubicBezTo>
                    <a:pt x="1410" y="17"/>
                    <a:pt x="1351" y="1"/>
                    <a:pt x="1293"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05" name="Google Shape;3005;p31"/>
            <p:cNvSpPr/>
            <p:nvPr/>
          </p:nvSpPr>
          <p:spPr>
            <a:xfrm>
              <a:off x="3600925" y="4699197"/>
              <a:ext cx="97730" cy="78103"/>
            </a:xfrm>
            <a:custGeom>
              <a:avLst/>
              <a:gdLst/>
              <a:ahLst/>
              <a:cxnLst/>
              <a:rect l="l" t="t" r="r" b="b"/>
              <a:pathLst>
                <a:path w="6498" h="5193" extrusionOk="0">
                  <a:moveTo>
                    <a:pt x="3477" y="1"/>
                  </a:moveTo>
                  <a:cubicBezTo>
                    <a:pt x="3427" y="1"/>
                    <a:pt x="3376" y="2"/>
                    <a:pt x="3324" y="4"/>
                  </a:cubicBezTo>
                  <a:cubicBezTo>
                    <a:pt x="2043" y="79"/>
                    <a:pt x="2161" y="2102"/>
                    <a:pt x="2511" y="3083"/>
                  </a:cubicBezTo>
                  <a:lnTo>
                    <a:pt x="2511" y="3083"/>
                  </a:lnTo>
                  <a:cubicBezTo>
                    <a:pt x="2306" y="2980"/>
                    <a:pt x="2050" y="2903"/>
                    <a:pt x="1779" y="2903"/>
                  </a:cubicBezTo>
                  <a:cubicBezTo>
                    <a:pt x="1415" y="2903"/>
                    <a:pt x="1024" y="3041"/>
                    <a:pt x="688" y="3440"/>
                  </a:cubicBezTo>
                  <a:cubicBezTo>
                    <a:pt x="1" y="4231"/>
                    <a:pt x="1266" y="5193"/>
                    <a:pt x="2597" y="5193"/>
                  </a:cubicBezTo>
                  <a:cubicBezTo>
                    <a:pt x="3396" y="5193"/>
                    <a:pt x="4220" y="4846"/>
                    <a:pt x="4658" y="3907"/>
                  </a:cubicBezTo>
                  <a:cubicBezTo>
                    <a:pt x="4658" y="3907"/>
                    <a:pt x="6498" y="1"/>
                    <a:pt x="3477" y="1"/>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06" name="Google Shape;3006;p31"/>
            <p:cNvSpPr/>
            <p:nvPr/>
          </p:nvSpPr>
          <p:spPr>
            <a:xfrm>
              <a:off x="3643819" y="4755176"/>
              <a:ext cx="92797" cy="70252"/>
            </a:xfrm>
            <a:custGeom>
              <a:avLst/>
              <a:gdLst/>
              <a:ahLst/>
              <a:cxnLst/>
              <a:rect l="l" t="t" r="r" b="b"/>
              <a:pathLst>
                <a:path w="6170" h="4671" extrusionOk="0">
                  <a:moveTo>
                    <a:pt x="4402" y="0"/>
                  </a:moveTo>
                  <a:cubicBezTo>
                    <a:pt x="3355" y="0"/>
                    <a:pt x="2206" y="518"/>
                    <a:pt x="2206" y="518"/>
                  </a:cubicBezTo>
                  <a:cubicBezTo>
                    <a:pt x="0" y="1518"/>
                    <a:pt x="984" y="4671"/>
                    <a:pt x="2140" y="4671"/>
                  </a:cubicBezTo>
                  <a:cubicBezTo>
                    <a:pt x="2295" y="4671"/>
                    <a:pt x="2453" y="4614"/>
                    <a:pt x="2606" y="4488"/>
                  </a:cubicBezTo>
                  <a:cubicBezTo>
                    <a:pt x="3299" y="3904"/>
                    <a:pt x="3215" y="3152"/>
                    <a:pt x="2985" y="2671"/>
                  </a:cubicBezTo>
                  <a:lnTo>
                    <a:pt x="2985" y="2671"/>
                  </a:lnTo>
                  <a:cubicBezTo>
                    <a:pt x="3380" y="2821"/>
                    <a:pt x="3948" y="2937"/>
                    <a:pt x="4491" y="2937"/>
                  </a:cubicBezTo>
                  <a:cubicBezTo>
                    <a:pt x="5289" y="2937"/>
                    <a:pt x="6031" y="2685"/>
                    <a:pt x="6076" y="1919"/>
                  </a:cubicBezTo>
                  <a:cubicBezTo>
                    <a:pt x="6169" y="403"/>
                    <a:pt x="5326" y="0"/>
                    <a:pt x="4402" y="0"/>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07" name="Google Shape;3007;p31"/>
            <p:cNvSpPr/>
            <p:nvPr/>
          </p:nvSpPr>
          <p:spPr>
            <a:xfrm>
              <a:off x="3680005" y="4736316"/>
              <a:ext cx="50685" cy="20139"/>
            </a:xfrm>
            <a:custGeom>
              <a:avLst/>
              <a:gdLst/>
              <a:ahLst/>
              <a:cxnLst/>
              <a:rect l="l" t="t" r="r" b="b"/>
              <a:pathLst>
                <a:path w="3370" h="1339" extrusionOk="0">
                  <a:moveTo>
                    <a:pt x="1992" y="0"/>
                  </a:moveTo>
                  <a:cubicBezTo>
                    <a:pt x="1951" y="0"/>
                    <a:pt x="1910" y="2"/>
                    <a:pt x="1868" y="4"/>
                  </a:cubicBezTo>
                  <a:cubicBezTo>
                    <a:pt x="868" y="71"/>
                    <a:pt x="134" y="938"/>
                    <a:pt x="100" y="972"/>
                  </a:cubicBezTo>
                  <a:cubicBezTo>
                    <a:pt x="0" y="1072"/>
                    <a:pt x="34" y="1205"/>
                    <a:pt x="100" y="1272"/>
                  </a:cubicBezTo>
                  <a:cubicBezTo>
                    <a:pt x="167" y="1305"/>
                    <a:pt x="200" y="1339"/>
                    <a:pt x="234" y="1339"/>
                  </a:cubicBezTo>
                  <a:cubicBezTo>
                    <a:pt x="301" y="1339"/>
                    <a:pt x="367" y="1305"/>
                    <a:pt x="401" y="1239"/>
                  </a:cubicBezTo>
                  <a:cubicBezTo>
                    <a:pt x="401" y="1239"/>
                    <a:pt x="1068" y="471"/>
                    <a:pt x="1902" y="405"/>
                  </a:cubicBezTo>
                  <a:cubicBezTo>
                    <a:pt x="1933" y="402"/>
                    <a:pt x="1964" y="400"/>
                    <a:pt x="1995" y="400"/>
                  </a:cubicBezTo>
                  <a:cubicBezTo>
                    <a:pt x="2331" y="400"/>
                    <a:pt x="2667" y="563"/>
                    <a:pt x="3002" y="838"/>
                  </a:cubicBezTo>
                  <a:cubicBezTo>
                    <a:pt x="3036" y="872"/>
                    <a:pt x="3086" y="888"/>
                    <a:pt x="3136" y="888"/>
                  </a:cubicBezTo>
                  <a:cubicBezTo>
                    <a:pt x="3186" y="888"/>
                    <a:pt x="3236" y="872"/>
                    <a:pt x="3269" y="838"/>
                  </a:cubicBezTo>
                  <a:cubicBezTo>
                    <a:pt x="3369" y="738"/>
                    <a:pt x="3369" y="605"/>
                    <a:pt x="3269" y="538"/>
                  </a:cubicBezTo>
                  <a:cubicBezTo>
                    <a:pt x="2872" y="171"/>
                    <a:pt x="2446" y="0"/>
                    <a:pt x="199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08" name="Google Shape;3008;p31"/>
            <p:cNvSpPr/>
            <p:nvPr/>
          </p:nvSpPr>
          <p:spPr>
            <a:xfrm>
              <a:off x="3675989" y="4702747"/>
              <a:ext cx="23086" cy="48700"/>
            </a:xfrm>
            <a:custGeom>
              <a:avLst/>
              <a:gdLst/>
              <a:ahLst/>
              <a:cxnLst/>
              <a:rect l="l" t="t" r="r" b="b"/>
              <a:pathLst>
                <a:path w="1535" h="3238" extrusionOk="0">
                  <a:moveTo>
                    <a:pt x="687" y="0"/>
                  </a:moveTo>
                  <a:cubicBezTo>
                    <a:pt x="615" y="0"/>
                    <a:pt x="544" y="37"/>
                    <a:pt x="501" y="101"/>
                  </a:cubicBezTo>
                  <a:cubicBezTo>
                    <a:pt x="434" y="202"/>
                    <a:pt x="467" y="335"/>
                    <a:pt x="568" y="402"/>
                  </a:cubicBezTo>
                  <a:cubicBezTo>
                    <a:pt x="568" y="402"/>
                    <a:pt x="1001" y="669"/>
                    <a:pt x="1068" y="1169"/>
                  </a:cubicBezTo>
                  <a:cubicBezTo>
                    <a:pt x="1101" y="1669"/>
                    <a:pt x="768" y="2270"/>
                    <a:pt x="67" y="2870"/>
                  </a:cubicBezTo>
                  <a:cubicBezTo>
                    <a:pt x="0" y="2970"/>
                    <a:pt x="0" y="3104"/>
                    <a:pt x="67" y="3170"/>
                  </a:cubicBezTo>
                  <a:cubicBezTo>
                    <a:pt x="101" y="3237"/>
                    <a:pt x="167" y="3237"/>
                    <a:pt x="234" y="3237"/>
                  </a:cubicBezTo>
                  <a:cubicBezTo>
                    <a:pt x="267" y="3237"/>
                    <a:pt x="334" y="3237"/>
                    <a:pt x="367" y="3204"/>
                  </a:cubicBezTo>
                  <a:cubicBezTo>
                    <a:pt x="1168" y="2470"/>
                    <a:pt x="1535" y="1769"/>
                    <a:pt x="1468" y="1136"/>
                  </a:cubicBezTo>
                  <a:cubicBezTo>
                    <a:pt x="1401" y="402"/>
                    <a:pt x="834" y="68"/>
                    <a:pt x="801" y="35"/>
                  </a:cubicBezTo>
                  <a:cubicBezTo>
                    <a:pt x="766" y="11"/>
                    <a:pt x="726" y="0"/>
                    <a:pt x="68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09" name="Google Shape;3009;p31"/>
            <p:cNvSpPr/>
            <p:nvPr/>
          </p:nvSpPr>
          <p:spPr>
            <a:xfrm>
              <a:off x="3622808" y="4732481"/>
              <a:ext cx="45165" cy="40533"/>
            </a:xfrm>
            <a:custGeom>
              <a:avLst/>
              <a:gdLst/>
              <a:ahLst/>
              <a:cxnLst/>
              <a:rect l="l" t="t" r="r" b="b"/>
              <a:pathLst>
                <a:path w="3003" h="2695" extrusionOk="0">
                  <a:moveTo>
                    <a:pt x="2265" y="1"/>
                  </a:moveTo>
                  <a:cubicBezTo>
                    <a:pt x="2211" y="1"/>
                    <a:pt x="2152" y="9"/>
                    <a:pt x="2102" y="26"/>
                  </a:cubicBezTo>
                  <a:cubicBezTo>
                    <a:pt x="1835" y="193"/>
                    <a:pt x="1702" y="860"/>
                    <a:pt x="1635" y="1360"/>
                  </a:cubicBezTo>
                  <a:cubicBezTo>
                    <a:pt x="1427" y="1334"/>
                    <a:pt x="1183" y="1313"/>
                    <a:pt x="951" y="1313"/>
                  </a:cubicBezTo>
                  <a:cubicBezTo>
                    <a:pt x="589" y="1313"/>
                    <a:pt x="256" y="1364"/>
                    <a:pt x="134" y="1527"/>
                  </a:cubicBezTo>
                  <a:cubicBezTo>
                    <a:pt x="67" y="1594"/>
                    <a:pt x="1" y="1727"/>
                    <a:pt x="101" y="1927"/>
                  </a:cubicBezTo>
                  <a:cubicBezTo>
                    <a:pt x="368" y="2528"/>
                    <a:pt x="1368" y="2661"/>
                    <a:pt x="1468" y="2694"/>
                  </a:cubicBezTo>
                  <a:lnTo>
                    <a:pt x="1502" y="2694"/>
                  </a:lnTo>
                  <a:cubicBezTo>
                    <a:pt x="1602" y="2694"/>
                    <a:pt x="1702" y="2594"/>
                    <a:pt x="1702" y="2494"/>
                  </a:cubicBezTo>
                  <a:cubicBezTo>
                    <a:pt x="1702" y="2394"/>
                    <a:pt x="1635" y="2294"/>
                    <a:pt x="1502" y="2261"/>
                  </a:cubicBezTo>
                  <a:cubicBezTo>
                    <a:pt x="1302" y="2227"/>
                    <a:pt x="668" y="2094"/>
                    <a:pt x="501" y="1794"/>
                  </a:cubicBezTo>
                  <a:cubicBezTo>
                    <a:pt x="584" y="1760"/>
                    <a:pt x="768" y="1744"/>
                    <a:pt x="997" y="1744"/>
                  </a:cubicBezTo>
                  <a:cubicBezTo>
                    <a:pt x="1226" y="1744"/>
                    <a:pt x="1502" y="1760"/>
                    <a:pt x="1769" y="1794"/>
                  </a:cubicBezTo>
                  <a:cubicBezTo>
                    <a:pt x="1788" y="1804"/>
                    <a:pt x="1805" y="1808"/>
                    <a:pt x="1820" y="1808"/>
                  </a:cubicBezTo>
                  <a:cubicBezTo>
                    <a:pt x="1858" y="1808"/>
                    <a:pt x="1888" y="1784"/>
                    <a:pt x="1935" y="1760"/>
                  </a:cubicBezTo>
                  <a:cubicBezTo>
                    <a:pt x="1969" y="1727"/>
                    <a:pt x="2002" y="1694"/>
                    <a:pt x="2002" y="1627"/>
                  </a:cubicBezTo>
                  <a:cubicBezTo>
                    <a:pt x="2069" y="1127"/>
                    <a:pt x="2202" y="626"/>
                    <a:pt x="2302" y="459"/>
                  </a:cubicBezTo>
                  <a:cubicBezTo>
                    <a:pt x="2402" y="593"/>
                    <a:pt x="2536" y="1127"/>
                    <a:pt x="2569" y="1660"/>
                  </a:cubicBezTo>
                  <a:cubicBezTo>
                    <a:pt x="2598" y="1747"/>
                    <a:pt x="2677" y="1834"/>
                    <a:pt x="2763" y="1834"/>
                  </a:cubicBezTo>
                  <a:cubicBezTo>
                    <a:pt x="2776" y="1834"/>
                    <a:pt x="2789" y="1832"/>
                    <a:pt x="2803" y="1827"/>
                  </a:cubicBezTo>
                  <a:cubicBezTo>
                    <a:pt x="2903" y="1827"/>
                    <a:pt x="3003" y="1727"/>
                    <a:pt x="3003" y="1627"/>
                  </a:cubicBezTo>
                  <a:cubicBezTo>
                    <a:pt x="2969" y="1193"/>
                    <a:pt x="2836" y="226"/>
                    <a:pt x="2402" y="26"/>
                  </a:cubicBezTo>
                  <a:cubicBezTo>
                    <a:pt x="2369" y="9"/>
                    <a:pt x="2319" y="1"/>
                    <a:pt x="226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10" name="Google Shape;3010;p31"/>
            <p:cNvSpPr/>
            <p:nvPr/>
          </p:nvSpPr>
          <p:spPr>
            <a:xfrm>
              <a:off x="3658422" y="4761959"/>
              <a:ext cx="51196" cy="44157"/>
            </a:xfrm>
            <a:custGeom>
              <a:avLst/>
              <a:gdLst/>
              <a:ahLst/>
              <a:cxnLst/>
              <a:rect l="l" t="t" r="r" b="b"/>
              <a:pathLst>
                <a:path w="3404" h="2936" extrusionOk="0">
                  <a:moveTo>
                    <a:pt x="1535" y="1"/>
                  </a:moveTo>
                  <a:cubicBezTo>
                    <a:pt x="1435" y="1"/>
                    <a:pt x="1302" y="67"/>
                    <a:pt x="1302" y="201"/>
                  </a:cubicBezTo>
                  <a:cubicBezTo>
                    <a:pt x="1302" y="301"/>
                    <a:pt x="1369" y="401"/>
                    <a:pt x="1502" y="434"/>
                  </a:cubicBezTo>
                  <a:cubicBezTo>
                    <a:pt x="2136" y="501"/>
                    <a:pt x="2770" y="668"/>
                    <a:pt x="2936" y="801"/>
                  </a:cubicBezTo>
                  <a:cubicBezTo>
                    <a:pt x="2770" y="935"/>
                    <a:pt x="2002" y="1068"/>
                    <a:pt x="1202" y="1135"/>
                  </a:cubicBezTo>
                  <a:cubicBezTo>
                    <a:pt x="1102" y="1135"/>
                    <a:pt x="1002" y="1201"/>
                    <a:pt x="1002" y="1301"/>
                  </a:cubicBezTo>
                  <a:cubicBezTo>
                    <a:pt x="968" y="1668"/>
                    <a:pt x="935" y="2102"/>
                    <a:pt x="868" y="2336"/>
                  </a:cubicBezTo>
                  <a:cubicBezTo>
                    <a:pt x="735" y="2102"/>
                    <a:pt x="568" y="1702"/>
                    <a:pt x="401" y="1301"/>
                  </a:cubicBezTo>
                  <a:cubicBezTo>
                    <a:pt x="377" y="1229"/>
                    <a:pt x="319" y="1175"/>
                    <a:pt x="238" y="1175"/>
                  </a:cubicBezTo>
                  <a:cubicBezTo>
                    <a:pt x="206" y="1175"/>
                    <a:pt x="172" y="1183"/>
                    <a:pt x="134" y="1201"/>
                  </a:cubicBezTo>
                  <a:cubicBezTo>
                    <a:pt x="34" y="1235"/>
                    <a:pt x="1" y="1335"/>
                    <a:pt x="34" y="1468"/>
                  </a:cubicBezTo>
                  <a:cubicBezTo>
                    <a:pt x="535" y="2836"/>
                    <a:pt x="735" y="2903"/>
                    <a:pt x="835" y="2903"/>
                  </a:cubicBezTo>
                  <a:cubicBezTo>
                    <a:pt x="868" y="2903"/>
                    <a:pt x="868" y="2936"/>
                    <a:pt x="902" y="2936"/>
                  </a:cubicBezTo>
                  <a:cubicBezTo>
                    <a:pt x="968" y="2936"/>
                    <a:pt x="1035" y="2903"/>
                    <a:pt x="1068" y="2869"/>
                  </a:cubicBezTo>
                  <a:cubicBezTo>
                    <a:pt x="1235" y="2736"/>
                    <a:pt x="1335" y="2302"/>
                    <a:pt x="1402" y="1535"/>
                  </a:cubicBezTo>
                  <a:cubicBezTo>
                    <a:pt x="2303" y="1468"/>
                    <a:pt x="3270" y="1301"/>
                    <a:pt x="3370" y="868"/>
                  </a:cubicBezTo>
                  <a:cubicBezTo>
                    <a:pt x="3403" y="768"/>
                    <a:pt x="3370" y="668"/>
                    <a:pt x="3303" y="568"/>
                  </a:cubicBezTo>
                  <a:cubicBezTo>
                    <a:pt x="3036" y="201"/>
                    <a:pt x="1902" y="34"/>
                    <a:pt x="153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11" name="Google Shape;3011;p31"/>
            <p:cNvSpPr/>
            <p:nvPr/>
          </p:nvSpPr>
          <p:spPr>
            <a:xfrm>
              <a:off x="2521098" y="4309436"/>
              <a:ext cx="43165" cy="43165"/>
            </a:xfrm>
            <a:custGeom>
              <a:avLst/>
              <a:gdLst/>
              <a:ahLst/>
              <a:cxnLst/>
              <a:rect l="l" t="t" r="r" b="b"/>
              <a:pathLst>
                <a:path w="2870" h="2870" extrusionOk="0">
                  <a:moveTo>
                    <a:pt x="1435" y="434"/>
                  </a:moveTo>
                  <a:cubicBezTo>
                    <a:pt x="1702" y="434"/>
                    <a:pt x="1968" y="534"/>
                    <a:pt x="2169" y="734"/>
                  </a:cubicBezTo>
                  <a:cubicBezTo>
                    <a:pt x="2335" y="901"/>
                    <a:pt x="2469" y="1168"/>
                    <a:pt x="2469" y="1435"/>
                  </a:cubicBezTo>
                  <a:cubicBezTo>
                    <a:pt x="2469" y="2002"/>
                    <a:pt x="2002" y="2469"/>
                    <a:pt x="1435" y="2469"/>
                  </a:cubicBezTo>
                  <a:cubicBezTo>
                    <a:pt x="868" y="2469"/>
                    <a:pt x="401" y="2002"/>
                    <a:pt x="401" y="1435"/>
                  </a:cubicBezTo>
                  <a:cubicBezTo>
                    <a:pt x="401" y="868"/>
                    <a:pt x="868" y="434"/>
                    <a:pt x="1435" y="434"/>
                  </a:cubicBezTo>
                  <a:close/>
                  <a:moveTo>
                    <a:pt x="1435" y="0"/>
                  </a:moveTo>
                  <a:cubicBezTo>
                    <a:pt x="634" y="0"/>
                    <a:pt x="0" y="634"/>
                    <a:pt x="0" y="1435"/>
                  </a:cubicBezTo>
                  <a:cubicBezTo>
                    <a:pt x="0" y="2235"/>
                    <a:pt x="634" y="2869"/>
                    <a:pt x="1435" y="2869"/>
                  </a:cubicBezTo>
                  <a:cubicBezTo>
                    <a:pt x="2235" y="2869"/>
                    <a:pt x="2869" y="2235"/>
                    <a:pt x="2869" y="1435"/>
                  </a:cubicBezTo>
                  <a:cubicBezTo>
                    <a:pt x="2869" y="1068"/>
                    <a:pt x="2736" y="701"/>
                    <a:pt x="2469" y="434"/>
                  </a:cubicBezTo>
                  <a:cubicBezTo>
                    <a:pt x="2169" y="167"/>
                    <a:pt x="1835" y="0"/>
                    <a:pt x="143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12" name="Google Shape;3012;p31"/>
            <p:cNvSpPr/>
            <p:nvPr/>
          </p:nvSpPr>
          <p:spPr>
            <a:xfrm>
              <a:off x="3825487" y="4167458"/>
              <a:ext cx="43165" cy="43150"/>
            </a:xfrm>
            <a:custGeom>
              <a:avLst/>
              <a:gdLst/>
              <a:ahLst/>
              <a:cxnLst/>
              <a:rect l="l" t="t" r="r" b="b"/>
              <a:pathLst>
                <a:path w="2870" h="2869" extrusionOk="0">
                  <a:moveTo>
                    <a:pt x="1435" y="401"/>
                  </a:moveTo>
                  <a:cubicBezTo>
                    <a:pt x="1702" y="401"/>
                    <a:pt x="1969" y="501"/>
                    <a:pt x="2169" y="701"/>
                  </a:cubicBezTo>
                  <a:cubicBezTo>
                    <a:pt x="2336" y="901"/>
                    <a:pt x="2469" y="1168"/>
                    <a:pt x="2469" y="1435"/>
                  </a:cubicBezTo>
                  <a:cubicBezTo>
                    <a:pt x="2469" y="2002"/>
                    <a:pt x="2002" y="2469"/>
                    <a:pt x="1435" y="2469"/>
                  </a:cubicBezTo>
                  <a:cubicBezTo>
                    <a:pt x="868" y="2469"/>
                    <a:pt x="401" y="2002"/>
                    <a:pt x="401" y="1435"/>
                  </a:cubicBezTo>
                  <a:cubicBezTo>
                    <a:pt x="401" y="868"/>
                    <a:pt x="868" y="401"/>
                    <a:pt x="1435" y="401"/>
                  </a:cubicBezTo>
                  <a:close/>
                  <a:moveTo>
                    <a:pt x="1435" y="0"/>
                  </a:moveTo>
                  <a:cubicBezTo>
                    <a:pt x="635" y="0"/>
                    <a:pt x="1" y="634"/>
                    <a:pt x="1" y="1435"/>
                  </a:cubicBezTo>
                  <a:cubicBezTo>
                    <a:pt x="1" y="2235"/>
                    <a:pt x="635" y="2869"/>
                    <a:pt x="1435" y="2869"/>
                  </a:cubicBezTo>
                  <a:cubicBezTo>
                    <a:pt x="2236" y="2869"/>
                    <a:pt x="2870" y="2235"/>
                    <a:pt x="2870" y="1435"/>
                  </a:cubicBezTo>
                  <a:cubicBezTo>
                    <a:pt x="2870" y="1068"/>
                    <a:pt x="2736" y="701"/>
                    <a:pt x="2469" y="401"/>
                  </a:cubicBezTo>
                  <a:cubicBezTo>
                    <a:pt x="2169" y="134"/>
                    <a:pt x="1836" y="0"/>
                    <a:pt x="143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13" name="Google Shape;3013;p31"/>
            <p:cNvSpPr/>
            <p:nvPr/>
          </p:nvSpPr>
          <p:spPr>
            <a:xfrm>
              <a:off x="2791006" y="4439171"/>
              <a:ext cx="207717" cy="465277"/>
            </a:xfrm>
            <a:custGeom>
              <a:avLst/>
              <a:gdLst/>
              <a:ahLst/>
              <a:cxnLst/>
              <a:rect l="l" t="t" r="r" b="b"/>
              <a:pathLst>
                <a:path w="13811" h="30936" extrusionOk="0">
                  <a:moveTo>
                    <a:pt x="247" y="1"/>
                  </a:moveTo>
                  <a:cubicBezTo>
                    <a:pt x="197" y="1"/>
                    <a:pt x="145" y="17"/>
                    <a:pt x="101" y="47"/>
                  </a:cubicBezTo>
                  <a:cubicBezTo>
                    <a:pt x="34" y="114"/>
                    <a:pt x="0" y="247"/>
                    <a:pt x="101" y="347"/>
                  </a:cubicBezTo>
                  <a:cubicBezTo>
                    <a:pt x="13243" y="15058"/>
                    <a:pt x="13377" y="30569"/>
                    <a:pt x="13377" y="30736"/>
                  </a:cubicBezTo>
                  <a:cubicBezTo>
                    <a:pt x="13377" y="30836"/>
                    <a:pt x="13477" y="30936"/>
                    <a:pt x="13610" y="30936"/>
                  </a:cubicBezTo>
                  <a:cubicBezTo>
                    <a:pt x="13710" y="30936"/>
                    <a:pt x="13810" y="30836"/>
                    <a:pt x="13810" y="30736"/>
                  </a:cubicBezTo>
                  <a:cubicBezTo>
                    <a:pt x="13810" y="30702"/>
                    <a:pt x="13777" y="26733"/>
                    <a:pt x="12142" y="20996"/>
                  </a:cubicBezTo>
                  <a:cubicBezTo>
                    <a:pt x="10608" y="15725"/>
                    <a:pt x="7339" y="7819"/>
                    <a:pt x="401" y="81"/>
                  </a:cubicBezTo>
                  <a:cubicBezTo>
                    <a:pt x="364" y="25"/>
                    <a:pt x="307" y="1"/>
                    <a:pt x="24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14" name="Google Shape;3014;p31"/>
            <p:cNvSpPr/>
            <p:nvPr/>
          </p:nvSpPr>
          <p:spPr>
            <a:xfrm>
              <a:off x="2795066" y="4267293"/>
              <a:ext cx="142955" cy="234158"/>
            </a:xfrm>
            <a:custGeom>
              <a:avLst/>
              <a:gdLst/>
              <a:ahLst/>
              <a:cxnLst/>
              <a:rect l="l" t="t" r="r" b="b"/>
              <a:pathLst>
                <a:path w="9505" h="15569" extrusionOk="0">
                  <a:moveTo>
                    <a:pt x="5531" y="0"/>
                  </a:moveTo>
                  <a:cubicBezTo>
                    <a:pt x="4955" y="0"/>
                    <a:pt x="4226" y="281"/>
                    <a:pt x="3100" y="734"/>
                  </a:cubicBezTo>
                  <a:cubicBezTo>
                    <a:pt x="564" y="1768"/>
                    <a:pt x="364" y="1935"/>
                    <a:pt x="331" y="3703"/>
                  </a:cubicBezTo>
                  <a:cubicBezTo>
                    <a:pt x="264" y="5471"/>
                    <a:pt x="64" y="8273"/>
                    <a:pt x="64" y="8273"/>
                  </a:cubicBezTo>
                  <a:cubicBezTo>
                    <a:pt x="446" y="10680"/>
                    <a:pt x="0" y="15568"/>
                    <a:pt x="1935" y="15568"/>
                  </a:cubicBezTo>
                  <a:cubicBezTo>
                    <a:pt x="2199" y="15568"/>
                    <a:pt x="2506" y="15478"/>
                    <a:pt x="2866" y="15278"/>
                  </a:cubicBezTo>
                  <a:cubicBezTo>
                    <a:pt x="9504" y="11575"/>
                    <a:pt x="8837" y="3636"/>
                    <a:pt x="7503" y="1601"/>
                  </a:cubicBezTo>
                  <a:cubicBezTo>
                    <a:pt x="6754" y="459"/>
                    <a:pt x="6267" y="0"/>
                    <a:pt x="5531"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15" name="Google Shape;3015;p31"/>
            <p:cNvSpPr/>
            <p:nvPr/>
          </p:nvSpPr>
          <p:spPr>
            <a:xfrm>
              <a:off x="2675619" y="4328296"/>
              <a:ext cx="179111" cy="172719"/>
            </a:xfrm>
            <a:custGeom>
              <a:avLst/>
              <a:gdLst/>
              <a:ahLst/>
              <a:cxnLst/>
              <a:rect l="l" t="t" r="r" b="b"/>
              <a:pathLst>
                <a:path w="11909" h="11484" extrusionOk="0">
                  <a:moveTo>
                    <a:pt x="7675" y="0"/>
                  </a:moveTo>
                  <a:cubicBezTo>
                    <a:pt x="7544" y="0"/>
                    <a:pt x="7410" y="16"/>
                    <a:pt x="7272" y="47"/>
                  </a:cubicBezTo>
                  <a:cubicBezTo>
                    <a:pt x="5104" y="514"/>
                    <a:pt x="5104" y="848"/>
                    <a:pt x="3970" y="3583"/>
                  </a:cubicBezTo>
                  <a:cubicBezTo>
                    <a:pt x="2869" y="6285"/>
                    <a:pt x="0" y="5451"/>
                    <a:pt x="134" y="7819"/>
                  </a:cubicBezTo>
                  <a:cubicBezTo>
                    <a:pt x="204" y="9497"/>
                    <a:pt x="4114" y="11484"/>
                    <a:pt x="7409" y="11484"/>
                  </a:cubicBezTo>
                  <a:cubicBezTo>
                    <a:pt x="8832" y="11484"/>
                    <a:pt x="10140" y="11113"/>
                    <a:pt x="10975" y="10188"/>
                  </a:cubicBezTo>
                  <a:cubicBezTo>
                    <a:pt x="10975" y="10188"/>
                    <a:pt x="11909" y="6852"/>
                    <a:pt x="11408" y="5017"/>
                  </a:cubicBezTo>
                  <a:cubicBezTo>
                    <a:pt x="10909" y="3299"/>
                    <a:pt x="9619" y="0"/>
                    <a:pt x="7675"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16" name="Google Shape;3016;p31"/>
            <p:cNvSpPr/>
            <p:nvPr/>
          </p:nvSpPr>
          <p:spPr>
            <a:xfrm>
              <a:off x="2662068" y="4470318"/>
              <a:ext cx="180119" cy="102663"/>
            </a:xfrm>
            <a:custGeom>
              <a:avLst/>
              <a:gdLst/>
              <a:ahLst/>
              <a:cxnLst/>
              <a:rect l="l" t="t" r="r" b="b"/>
              <a:pathLst>
                <a:path w="11976" h="6826" extrusionOk="0">
                  <a:moveTo>
                    <a:pt x="5674" y="0"/>
                  </a:moveTo>
                  <a:cubicBezTo>
                    <a:pt x="5016" y="0"/>
                    <a:pt x="4451" y="128"/>
                    <a:pt x="4137" y="478"/>
                  </a:cubicBezTo>
                  <a:cubicBezTo>
                    <a:pt x="2969" y="1812"/>
                    <a:pt x="1" y="2613"/>
                    <a:pt x="601" y="5181"/>
                  </a:cubicBezTo>
                  <a:cubicBezTo>
                    <a:pt x="852" y="6253"/>
                    <a:pt x="2014" y="6825"/>
                    <a:pt x="3519" y="6825"/>
                  </a:cubicBezTo>
                  <a:cubicBezTo>
                    <a:pt x="5620" y="6825"/>
                    <a:pt x="8389" y="5710"/>
                    <a:pt x="10275" y="3280"/>
                  </a:cubicBezTo>
                  <a:cubicBezTo>
                    <a:pt x="11976" y="1045"/>
                    <a:pt x="9941" y="945"/>
                    <a:pt x="9941" y="945"/>
                  </a:cubicBezTo>
                  <a:cubicBezTo>
                    <a:pt x="9941" y="945"/>
                    <a:pt x="7463" y="0"/>
                    <a:pt x="5674"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17" name="Google Shape;3017;p31"/>
            <p:cNvSpPr/>
            <p:nvPr/>
          </p:nvSpPr>
          <p:spPr>
            <a:xfrm>
              <a:off x="2710737" y="4327453"/>
              <a:ext cx="138473" cy="177652"/>
            </a:xfrm>
            <a:custGeom>
              <a:avLst/>
              <a:gdLst/>
              <a:ahLst/>
              <a:cxnLst/>
              <a:rect l="l" t="t" r="r" b="b"/>
              <a:pathLst>
                <a:path w="9207" h="11812" extrusionOk="0">
                  <a:moveTo>
                    <a:pt x="6495" y="0"/>
                  </a:moveTo>
                  <a:cubicBezTo>
                    <a:pt x="6453" y="0"/>
                    <a:pt x="6410" y="11"/>
                    <a:pt x="6372" y="37"/>
                  </a:cubicBezTo>
                  <a:cubicBezTo>
                    <a:pt x="6271" y="103"/>
                    <a:pt x="6271" y="237"/>
                    <a:pt x="6338" y="337"/>
                  </a:cubicBezTo>
                  <a:cubicBezTo>
                    <a:pt x="8740" y="3472"/>
                    <a:pt x="8807" y="9677"/>
                    <a:pt x="8173" y="10778"/>
                  </a:cubicBezTo>
                  <a:cubicBezTo>
                    <a:pt x="7934" y="11234"/>
                    <a:pt x="7836" y="11393"/>
                    <a:pt x="7474" y="11393"/>
                  </a:cubicBezTo>
                  <a:cubicBezTo>
                    <a:pt x="7281" y="11393"/>
                    <a:pt x="7012" y="11348"/>
                    <a:pt x="6605" y="11278"/>
                  </a:cubicBezTo>
                  <a:cubicBezTo>
                    <a:pt x="6138" y="11178"/>
                    <a:pt x="5471" y="11078"/>
                    <a:pt x="4537" y="10978"/>
                  </a:cubicBezTo>
                  <a:cubicBezTo>
                    <a:pt x="1501" y="10644"/>
                    <a:pt x="401" y="9477"/>
                    <a:pt x="401" y="9477"/>
                  </a:cubicBezTo>
                  <a:cubicBezTo>
                    <a:pt x="346" y="9440"/>
                    <a:pt x="281" y="9413"/>
                    <a:pt x="222" y="9413"/>
                  </a:cubicBezTo>
                  <a:cubicBezTo>
                    <a:pt x="174" y="9413"/>
                    <a:pt x="130" y="9431"/>
                    <a:pt x="100" y="9477"/>
                  </a:cubicBezTo>
                  <a:cubicBezTo>
                    <a:pt x="0" y="9543"/>
                    <a:pt x="0" y="9677"/>
                    <a:pt x="67" y="9743"/>
                  </a:cubicBezTo>
                  <a:cubicBezTo>
                    <a:pt x="134" y="9810"/>
                    <a:pt x="1268" y="11044"/>
                    <a:pt x="4470" y="11378"/>
                  </a:cubicBezTo>
                  <a:cubicBezTo>
                    <a:pt x="5404" y="11478"/>
                    <a:pt x="6071" y="11578"/>
                    <a:pt x="6538" y="11678"/>
                  </a:cubicBezTo>
                  <a:cubicBezTo>
                    <a:pt x="6939" y="11745"/>
                    <a:pt x="7239" y="11812"/>
                    <a:pt x="7472" y="11812"/>
                  </a:cubicBezTo>
                  <a:cubicBezTo>
                    <a:pt x="7939" y="11812"/>
                    <a:pt x="8206" y="11611"/>
                    <a:pt x="8540" y="10978"/>
                  </a:cubicBezTo>
                  <a:cubicBezTo>
                    <a:pt x="9207" y="9777"/>
                    <a:pt x="9207" y="3406"/>
                    <a:pt x="6672" y="70"/>
                  </a:cubicBezTo>
                  <a:cubicBezTo>
                    <a:pt x="6630" y="29"/>
                    <a:pt x="6564" y="0"/>
                    <a:pt x="649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18" name="Google Shape;3018;p31"/>
            <p:cNvSpPr/>
            <p:nvPr/>
          </p:nvSpPr>
          <p:spPr>
            <a:xfrm>
              <a:off x="2837163" y="4387192"/>
              <a:ext cx="37645" cy="97339"/>
            </a:xfrm>
            <a:custGeom>
              <a:avLst/>
              <a:gdLst/>
              <a:ahLst/>
              <a:cxnLst/>
              <a:rect l="l" t="t" r="r" b="b"/>
              <a:pathLst>
                <a:path w="2503" h="6472" extrusionOk="0">
                  <a:moveTo>
                    <a:pt x="2302" y="1"/>
                  </a:moveTo>
                  <a:cubicBezTo>
                    <a:pt x="2169" y="1"/>
                    <a:pt x="2068" y="101"/>
                    <a:pt x="2068" y="201"/>
                  </a:cubicBezTo>
                  <a:cubicBezTo>
                    <a:pt x="2068" y="234"/>
                    <a:pt x="1735" y="4204"/>
                    <a:pt x="67" y="6138"/>
                  </a:cubicBezTo>
                  <a:cubicBezTo>
                    <a:pt x="0" y="6238"/>
                    <a:pt x="0" y="6372"/>
                    <a:pt x="100" y="6439"/>
                  </a:cubicBezTo>
                  <a:cubicBezTo>
                    <a:pt x="134" y="6472"/>
                    <a:pt x="167" y="6472"/>
                    <a:pt x="234" y="6472"/>
                  </a:cubicBezTo>
                  <a:cubicBezTo>
                    <a:pt x="301" y="6472"/>
                    <a:pt x="334" y="6472"/>
                    <a:pt x="401" y="6405"/>
                  </a:cubicBezTo>
                  <a:cubicBezTo>
                    <a:pt x="2135" y="4370"/>
                    <a:pt x="2469" y="401"/>
                    <a:pt x="2469" y="234"/>
                  </a:cubicBezTo>
                  <a:cubicBezTo>
                    <a:pt x="2502" y="134"/>
                    <a:pt x="2402" y="34"/>
                    <a:pt x="230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19" name="Google Shape;3019;p31"/>
            <p:cNvSpPr/>
            <p:nvPr/>
          </p:nvSpPr>
          <p:spPr>
            <a:xfrm>
              <a:off x="2718257" y="4495510"/>
              <a:ext cx="117417" cy="41706"/>
            </a:xfrm>
            <a:custGeom>
              <a:avLst/>
              <a:gdLst/>
              <a:ahLst/>
              <a:cxnLst/>
              <a:rect l="l" t="t" r="r" b="b"/>
              <a:pathLst>
                <a:path w="7807" h="2773" extrusionOk="0">
                  <a:moveTo>
                    <a:pt x="7563" y="1"/>
                  </a:moveTo>
                  <a:cubicBezTo>
                    <a:pt x="7521" y="1"/>
                    <a:pt x="7478" y="12"/>
                    <a:pt x="7439" y="37"/>
                  </a:cubicBezTo>
                  <a:cubicBezTo>
                    <a:pt x="7439" y="71"/>
                    <a:pt x="6172" y="1071"/>
                    <a:pt x="4304" y="2005"/>
                  </a:cubicBezTo>
                  <a:cubicBezTo>
                    <a:pt x="3832" y="2241"/>
                    <a:pt x="3336" y="2328"/>
                    <a:pt x="2862" y="2328"/>
                  </a:cubicBezTo>
                  <a:cubicBezTo>
                    <a:pt x="1528" y="2328"/>
                    <a:pt x="359" y="1638"/>
                    <a:pt x="334" y="1638"/>
                  </a:cubicBezTo>
                  <a:cubicBezTo>
                    <a:pt x="299" y="1615"/>
                    <a:pt x="259" y="1604"/>
                    <a:pt x="221" y="1604"/>
                  </a:cubicBezTo>
                  <a:cubicBezTo>
                    <a:pt x="152" y="1604"/>
                    <a:pt x="89" y="1640"/>
                    <a:pt x="67" y="1705"/>
                  </a:cubicBezTo>
                  <a:cubicBezTo>
                    <a:pt x="1" y="1805"/>
                    <a:pt x="34" y="1939"/>
                    <a:pt x="134" y="2005"/>
                  </a:cubicBezTo>
                  <a:cubicBezTo>
                    <a:pt x="201" y="2039"/>
                    <a:pt x="1402" y="2772"/>
                    <a:pt x="2836" y="2772"/>
                  </a:cubicBezTo>
                  <a:cubicBezTo>
                    <a:pt x="3370" y="2772"/>
                    <a:pt x="3937" y="2639"/>
                    <a:pt x="4504" y="2372"/>
                  </a:cubicBezTo>
                  <a:cubicBezTo>
                    <a:pt x="6405" y="1405"/>
                    <a:pt x="7639" y="404"/>
                    <a:pt x="7706" y="371"/>
                  </a:cubicBezTo>
                  <a:cubicBezTo>
                    <a:pt x="7806" y="304"/>
                    <a:pt x="7806" y="171"/>
                    <a:pt x="7740" y="71"/>
                  </a:cubicBezTo>
                  <a:cubicBezTo>
                    <a:pt x="7698" y="29"/>
                    <a:pt x="7632" y="1"/>
                    <a:pt x="7563"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20" name="Google Shape;3020;p31"/>
            <p:cNvSpPr/>
            <p:nvPr/>
          </p:nvSpPr>
          <p:spPr>
            <a:xfrm>
              <a:off x="2784478" y="4420551"/>
              <a:ext cx="61228" cy="81547"/>
            </a:xfrm>
            <a:custGeom>
              <a:avLst/>
              <a:gdLst/>
              <a:ahLst/>
              <a:cxnLst/>
              <a:rect l="l" t="t" r="r" b="b"/>
              <a:pathLst>
                <a:path w="4071" h="5422" extrusionOk="0">
                  <a:moveTo>
                    <a:pt x="263" y="1"/>
                  </a:moveTo>
                  <a:cubicBezTo>
                    <a:pt x="209" y="1"/>
                    <a:pt x="151" y="18"/>
                    <a:pt x="101" y="51"/>
                  </a:cubicBezTo>
                  <a:cubicBezTo>
                    <a:pt x="34" y="118"/>
                    <a:pt x="1" y="251"/>
                    <a:pt x="101" y="351"/>
                  </a:cubicBezTo>
                  <a:cubicBezTo>
                    <a:pt x="1435" y="1786"/>
                    <a:pt x="3403" y="4354"/>
                    <a:pt x="3003" y="5088"/>
                  </a:cubicBezTo>
                  <a:cubicBezTo>
                    <a:pt x="2936" y="5188"/>
                    <a:pt x="2970" y="5321"/>
                    <a:pt x="3070" y="5388"/>
                  </a:cubicBezTo>
                  <a:cubicBezTo>
                    <a:pt x="3103" y="5388"/>
                    <a:pt x="3136" y="5421"/>
                    <a:pt x="3170" y="5421"/>
                  </a:cubicBezTo>
                  <a:cubicBezTo>
                    <a:pt x="3236" y="5421"/>
                    <a:pt x="3303" y="5355"/>
                    <a:pt x="3337" y="5288"/>
                  </a:cubicBezTo>
                  <a:cubicBezTo>
                    <a:pt x="4070" y="4054"/>
                    <a:pt x="1002" y="718"/>
                    <a:pt x="401" y="51"/>
                  </a:cubicBezTo>
                  <a:cubicBezTo>
                    <a:pt x="368" y="18"/>
                    <a:pt x="318" y="1"/>
                    <a:pt x="263"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21" name="Google Shape;3021;p31"/>
            <p:cNvSpPr/>
            <p:nvPr/>
          </p:nvSpPr>
          <p:spPr>
            <a:xfrm>
              <a:off x="2901384" y="4479508"/>
              <a:ext cx="107867" cy="119959"/>
            </a:xfrm>
            <a:custGeom>
              <a:avLst/>
              <a:gdLst/>
              <a:ahLst/>
              <a:cxnLst/>
              <a:rect l="l" t="t" r="r" b="b"/>
              <a:pathLst>
                <a:path w="7172" h="7976" extrusionOk="0">
                  <a:moveTo>
                    <a:pt x="6705" y="0"/>
                  </a:moveTo>
                  <a:lnTo>
                    <a:pt x="6705" y="0"/>
                  </a:lnTo>
                  <a:cubicBezTo>
                    <a:pt x="0" y="1568"/>
                    <a:pt x="434" y="7973"/>
                    <a:pt x="434" y="7973"/>
                  </a:cubicBezTo>
                  <a:cubicBezTo>
                    <a:pt x="434" y="7973"/>
                    <a:pt x="501" y="7976"/>
                    <a:pt x="622" y="7976"/>
                  </a:cubicBezTo>
                  <a:cubicBezTo>
                    <a:pt x="1416" y="7976"/>
                    <a:pt x="4512" y="7850"/>
                    <a:pt x="5671" y="5938"/>
                  </a:cubicBezTo>
                  <a:cubicBezTo>
                    <a:pt x="7172" y="3403"/>
                    <a:pt x="6705" y="1"/>
                    <a:pt x="6705"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22" name="Google Shape;3022;p31"/>
            <p:cNvSpPr/>
            <p:nvPr/>
          </p:nvSpPr>
          <p:spPr>
            <a:xfrm>
              <a:off x="2904392" y="4514431"/>
              <a:ext cx="73260" cy="87999"/>
            </a:xfrm>
            <a:custGeom>
              <a:avLst/>
              <a:gdLst/>
              <a:ahLst/>
              <a:cxnLst/>
              <a:rect l="l" t="t" r="r" b="b"/>
              <a:pathLst>
                <a:path w="4871" h="5851" extrusionOk="0">
                  <a:moveTo>
                    <a:pt x="4649" y="0"/>
                  </a:moveTo>
                  <a:cubicBezTo>
                    <a:pt x="4600" y="0"/>
                    <a:pt x="4548" y="17"/>
                    <a:pt x="4503" y="47"/>
                  </a:cubicBezTo>
                  <a:cubicBezTo>
                    <a:pt x="4370" y="147"/>
                    <a:pt x="1001" y="2782"/>
                    <a:pt x="34" y="5584"/>
                  </a:cubicBezTo>
                  <a:cubicBezTo>
                    <a:pt x="0" y="5684"/>
                    <a:pt x="67" y="5818"/>
                    <a:pt x="167" y="5851"/>
                  </a:cubicBezTo>
                  <a:lnTo>
                    <a:pt x="234" y="5851"/>
                  </a:lnTo>
                  <a:cubicBezTo>
                    <a:pt x="300" y="5851"/>
                    <a:pt x="400" y="5818"/>
                    <a:pt x="434" y="5718"/>
                  </a:cubicBezTo>
                  <a:cubicBezTo>
                    <a:pt x="1334" y="3049"/>
                    <a:pt x="4737" y="414"/>
                    <a:pt x="4770" y="380"/>
                  </a:cubicBezTo>
                  <a:cubicBezTo>
                    <a:pt x="4870" y="314"/>
                    <a:pt x="4870" y="180"/>
                    <a:pt x="4804" y="80"/>
                  </a:cubicBezTo>
                  <a:cubicBezTo>
                    <a:pt x="4767" y="25"/>
                    <a:pt x="4710" y="0"/>
                    <a:pt x="4649"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23" name="Google Shape;3023;p31"/>
            <p:cNvSpPr/>
            <p:nvPr/>
          </p:nvSpPr>
          <p:spPr>
            <a:xfrm>
              <a:off x="2824124" y="4711395"/>
              <a:ext cx="148009" cy="77471"/>
            </a:xfrm>
            <a:custGeom>
              <a:avLst/>
              <a:gdLst/>
              <a:ahLst/>
              <a:cxnLst/>
              <a:rect l="l" t="t" r="r" b="b"/>
              <a:pathLst>
                <a:path w="9841" h="5151" extrusionOk="0">
                  <a:moveTo>
                    <a:pt x="3581" y="1"/>
                  </a:moveTo>
                  <a:cubicBezTo>
                    <a:pt x="2513" y="1"/>
                    <a:pt x="1317" y="235"/>
                    <a:pt x="0" y="827"/>
                  </a:cubicBezTo>
                  <a:cubicBezTo>
                    <a:pt x="0" y="827"/>
                    <a:pt x="1701" y="3796"/>
                    <a:pt x="4437" y="4930"/>
                  </a:cubicBezTo>
                  <a:cubicBezTo>
                    <a:pt x="4821" y="5085"/>
                    <a:pt x="5222" y="5150"/>
                    <a:pt x="5622" y="5150"/>
                  </a:cubicBezTo>
                  <a:cubicBezTo>
                    <a:pt x="7723" y="5150"/>
                    <a:pt x="9840" y="3363"/>
                    <a:pt x="9840" y="3363"/>
                  </a:cubicBezTo>
                  <a:cubicBezTo>
                    <a:pt x="9840" y="3363"/>
                    <a:pt x="7627" y="1"/>
                    <a:pt x="3581"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24" name="Google Shape;3024;p31"/>
            <p:cNvSpPr/>
            <p:nvPr/>
          </p:nvSpPr>
          <p:spPr>
            <a:xfrm>
              <a:off x="2866762" y="4733864"/>
              <a:ext cx="108875" cy="31629"/>
            </a:xfrm>
            <a:custGeom>
              <a:avLst/>
              <a:gdLst/>
              <a:ahLst/>
              <a:cxnLst/>
              <a:rect l="l" t="t" r="r" b="b"/>
              <a:pathLst>
                <a:path w="7239" h="2103" extrusionOk="0">
                  <a:moveTo>
                    <a:pt x="201" y="1"/>
                  </a:moveTo>
                  <a:cubicBezTo>
                    <a:pt x="67" y="1"/>
                    <a:pt x="0" y="101"/>
                    <a:pt x="0" y="201"/>
                  </a:cubicBezTo>
                  <a:cubicBezTo>
                    <a:pt x="0" y="334"/>
                    <a:pt x="67" y="434"/>
                    <a:pt x="201" y="434"/>
                  </a:cubicBezTo>
                  <a:cubicBezTo>
                    <a:pt x="234" y="434"/>
                    <a:pt x="4537" y="468"/>
                    <a:pt x="6872" y="2035"/>
                  </a:cubicBezTo>
                  <a:cubicBezTo>
                    <a:pt x="6905" y="2069"/>
                    <a:pt x="6972" y="2102"/>
                    <a:pt x="7005" y="2102"/>
                  </a:cubicBezTo>
                  <a:cubicBezTo>
                    <a:pt x="7072" y="2102"/>
                    <a:pt x="7139" y="2069"/>
                    <a:pt x="7172" y="2002"/>
                  </a:cubicBezTo>
                  <a:cubicBezTo>
                    <a:pt x="7239" y="1902"/>
                    <a:pt x="7206" y="1768"/>
                    <a:pt x="7105" y="1702"/>
                  </a:cubicBezTo>
                  <a:cubicBezTo>
                    <a:pt x="4670" y="67"/>
                    <a:pt x="367" y="1"/>
                    <a:pt x="20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25" name="Google Shape;3025;p31"/>
            <p:cNvSpPr/>
            <p:nvPr/>
          </p:nvSpPr>
          <p:spPr>
            <a:xfrm>
              <a:off x="3312262" y="4419258"/>
              <a:ext cx="227284" cy="521316"/>
            </a:xfrm>
            <a:custGeom>
              <a:avLst/>
              <a:gdLst/>
              <a:ahLst/>
              <a:cxnLst/>
              <a:rect l="l" t="t" r="r" b="b"/>
              <a:pathLst>
                <a:path w="15112" h="34662" extrusionOk="0">
                  <a:moveTo>
                    <a:pt x="14888" y="1"/>
                  </a:moveTo>
                  <a:cubicBezTo>
                    <a:pt x="14819" y="1"/>
                    <a:pt x="14752" y="29"/>
                    <a:pt x="14711" y="70"/>
                  </a:cubicBezTo>
                  <a:cubicBezTo>
                    <a:pt x="14544" y="270"/>
                    <a:pt x="1" y="19317"/>
                    <a:pt x="3937" y="34495"/>
                  </a:cubicBezTo>
                  <a:cubicBezTo>
                    <a:pt x="3970" y="34595"/>
                    <a:pt x="4070" y="34662"/>
                    <a:pt x="4170" y="34662"/>
                  </a:cubicBezTo>
                  <a:lnTo>
                    <a:pt x="4204" y="34662"/>
                  </a:lnTo>
                  <a:cubicBezTo>
                    <a:pt x="4304" y="34628"/>
                    <a:pt x="4370" y="34528"/>
                    <a:pt x="4370" y="34395"/>
                  </a:cubicBezTo>
                  <a:cubicBezTo>
                    <a:pt x="468" y="19417"/>
                    <a:pt x="14878" y="537"/>
                    <a:pt x="15045" y="337"/>
                  </a:cubicBezTo>
                  <a:cubicBezTo>
                    <a:pt x="15111" y="237"/>
                    <a:pt x="15078" y="104"/>
                    <a:pt x="15011" y="37"/>
                  </a:cubicBezTo>
                  <a:cubicBezTo>
                    <a:pt x="14973" y="11"/>
                    <a:pt x="14930" y="1"/>
                    <a:pt x="14888"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26" name="Google Shape;3026;p31"/>
            <p:cNvSpPr/>
            <p:nvPr/>
          </p:nvSpPr>
          <p:spPr>
            <a:xfrm>
              <a:off x="3428927" y="4082903"/>
              <a:ext cx="230518" cy="218606"/>
            </a:xfrm>
            <a:custGeom>
              <a:avLst/>
              <a:gdLst/>
              <a:ahLst/>
              <a:cxnLst/>
              <a:rect l="l" t="t" r="r" b="b"/>
              <a:pathLst>
                <a:path w="15327" h="14535" extrusionOk="0">
                  <a:moveTo>
                    <a:pt x="11494" y="0"/>
                  </a:moveTo>
                  <a:cubicBezTo>
                    <a:pt x="9758" y="0"/>
                    <a:pt x="7987" y="1813"/>
                    <a:pt x="6648" y="1813"/>
                  </a:cubicBezTo>
                  <a:cubicBezTo>
                    <a:pt x="6512" y="1813"/>
                    <a:pt x="6380" y="1794"/>
                    <a:pt x="6254" y="1753"/>
                  </a:cubicBezTo>
                  <a:cubicBezTo>
                    <a:pt x="5414" y="1473"/>
                    <a:pt x="4653" y="1339"/>
                    <a:pt x="3993" y="1339"/>
                  </a:cubicBezTo>
                  <a:cubicBezTo>
                    <a:pt x="797" y="1339"/>
                    <a:pt x="1" y="4487"/>
                    <a:pt x="4452" y="9492"/>
                  </a:cubicBezTo>
                  <a:cubicBezTo>
                    <a:pt x="8395" y="13952"/>
                    <a:pt x="9880" y="14535"/>
                    <a:pt x="10387" y="14535"/>
                  </a:cubicBezTo>
                  <a:cubicBezTo>
                    <a:pt x="10566" y="14535"/>
                    <a:pt x="10623" y="14462"/>
                    <a:pt x="10623" y="14462"/>
                  </a:cubicBezTo>
                  <a:cubicBezTo>
                    <a:pt x="12491" y="11627"/>
                    <a:pt x="15327" y="2453"/>
                    <a:pt x="12992" y="552"/>
                  </a:cubicBezTo>
                  <a:cubicBezTo>
                    <a:pt x="12503" y="154"/>
                    <a:pt x="12000" y="0"/>
                    <a:pt x="11494"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27" name="Google Shape;3027;p31"/>
            <p:cNvSpPr/>
            <p:nvPr/>
          </p:nvSpPr>
          <p:spPr>
            <a:xfrm>
              <a:off x="3591464" y="4107027"/>
              <a:ext cx="210966" cy="214485"/>
            </a:xfrm>
            <a:custGeom>
              <a:avLst/>
              <a:gdLst/>
              <a:ahLst/>
              <a:cxnLst/>
              <a:rect l="l" t="t" r="r" b="b"/>
              <a:pathLst>
                <a:path w="14027" h="14261" extrusionOk="0">
                  <a:moveTo>
                    <a:pt x="6226" y="0"/>
                  </a:moveTo>
                  <a:cubicBezTo>
                    <a:pt x="4088" y="0"/>
                    <a:pt x="83" y="11790"/>
                    <a:pt x="83" y="11790"/>
                  </a:cubicBezTo>
                  <a:cubicBezTo>
                    <a:pt x="0" y="13562"/>
                    <a:pt x="2083" y="14260"/>
                    <a:pt x="4620" y="14260"/>
                  </a:cubicBezTo>
                  <a:cubicBezTo>
                    <a:pt x="8196" y="14260"/>
                    <a:pt x="12674" y="12874"/>
                    <a:pt x="13259" y="11157"/>
                  </a:cubicBezTo>
                  <a:cubicBezTo>
                    <a:pt x="14026" y="8888"/>
                    <a:pt x="12359" y="6453"/>
                    <a:pt x="10124" y="5786"/>
                  </a:cubicBezTo>
                  <a:cubicBezTo>
                    <a:pt x="8689" y="5319"/>
                    <a:pt x="10657" y="1116"/>
                    <a:pt x="6354" y="15"/>
                  </a:cubicBezTo>
                  <a:cubicBezTo>
                    <a:pt x="6312" y="5"/>
                    <a:pt x="6270" y="0"/>
                    <a:pt x="6226"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28" name="Google Shape;3028;p31"/>
            <p:cNvSpPr/>
            <p:nvPr/>
          </p:nvSpPr>
          <p:spPr>
            <a:xfrm>
              <a:off x="3573116" y="4309917"/>
              <a:ext cx="213267" cy="192888"/>
            </a:xfrm>
            <a:custGeom>
              <a:avLst/>
              <a:gdLst/>
              <a:ahLst/>
              <a:cxnLst/>
              <a:rect l="l" t="t" r="r" b="b"/>
              <a:pathLst>
                <a:path w="14180" h="12825" extrusionOk="0">
                  <a:moveTo>
                    <a:pt x="4373" y="1"/>
                  </a:moveTo>
                  <a:cubicBezTo>
                    <a:pt x="3039" y="1"/>
                    <a:pt x="2137" y="135"/>
                    <a:pt x="2137" y="135"/>
                  </a:cubicBezTo>
                  <a:cubicBezTo>
                    <a:pt x="2103" y="119"/>
                    <a:pt x="2068" y="112"/>
                    <a:pt x="2035" y="112"/>
                  </a:cubicBezTo>
                  <a:cubicBezTo>
                    <a:pt x="661" y="112"/>
                    <a:pt x="1" y="12824"/>
                    <a:pt x="2906" y="12824"/>
                  </a:cubicBezTo>
                  <a:cubicBezTo>
                    <a:pt x="2960" y="12824"/>
                    <a:pt x="3015" y="12820"/>
                    <a:pt x="3071" y="12811"/>
                  </a:cubicBezTo>
                  <a:cubicBezTo>
                    <a:pt x="6143" y="12294"/>
                    <a:pt x="5140" y="10805"/>
                    <a:pt x="8386" y="10805"/>
                  </a:cubicBezTo>
                  <a:cubicBezTo>
                    <a:pt x="8489" y="10805"/>
                    <a:pt x="8597" y="10806"/>
                    <a:pt x="8708" y="10809"/>
                  </a:cubicBezTo>
                  <a:cubicBezTo>
                    <a:pt x="8851" y="10812"/>
                    <a:pt x="8989" y="10813"/>
                    <a:pt x="9120" y="10813"/>
                  </a:cubicBezTo>
                  <a:cubicBezTo>
                    <a:pt x="12370" y="10813"/>
                    <a:pt x="12270" y="10002"/>
                    <a:pt x="12078" y="7374"/>
                  </a:cubicBezTo>
                  <a:cubicBezTo>
                    <a:pt x="11844" y="4638"/>
                    <a:pt x="14179" y="3971"/>
                    <a:pt x="12945" y="2770"/>
                  </a:cubicBezTo>
                  <a:cubicBezTo>
                    <a:pt x="10470" y="424"/>
                    <a:pt x="6740" y="1"/>
                    <a:pt x="4373"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29" name="Google Shape;3029;p31"/>
            <p:cNvSpPr/>
            <p:nvPr/>
          </p:nvSpPr>
          <p:spPr>
            <a:xfrm>
              <a:off x="3405074" y="4311932"/>
              <a:ext cx="215493" cy="184766"/>
            </a:xfrm>
            <a:custGeom>
              <a:avLst/>
              <a:gdLst/>
              <a:ahLst/>
              <a:cxnLst/>
              <a:rect l="l" t="t" r="r" b="b"/>
              <a:pathLst>
                <a:path w="14328" h="12285" extrusionOk="0">
                  <a:moveTo>
                    <a:pt x="11484" y="0"/>
                  </a:moveTo>
                  <a:cubicBezTo>
                    <a:pt x="11470" y="0"/>
                    <a:pt x="11456" y="1"/>
                    <a:pt x="11442" y="1"/>
                  </a:cubicBezTo>
                  <a:cubicBezTo>
                    <a:pt x="8540" y="101"/>
                    <a:pt x="1402" y="3570"/>
                    <a:pt x="1402" y="3570"/>
                  </a:cubicBezTo>
                  <a:cubicBezTo>
                    <a:pt x="1" y="6773"/>
                    <a:pt x="2536" y="7340"/>
                    <a:pt x="3536" y="8240"/>
                  </a:cubicBezTo>
                  <a:cubicBezTo>
                    <a:pt x="4537" y="9174"/>
                    <a:pt x="3603" y="11309"/>
                    <a:pt x="6038" y="11309"/>
                  </a:cubicBezTo>
                  <a:cubicBezTo>
                    <a:pt x="7798" y="11309"/>
                    <a:pt x="8425" y="12285"/>
                    <a:pt x="9368" y="12285"/>
                  </a:cubicBezTo>
                  <a:cubicBezTo>
                    <a:pt x="9730" y="12285"/>
                    <a:pt x="10138" y="12141"/>
                    <a:pt x="10675" y="11743"/>
                  </a:cubicBezTo>
                  <a:cubicBezTo>
                    <a:pt x="12567" y="10282"/>
                    <a:pt x="14327" y="0"/>
                    <a:pt x="11484"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30" name="Google Shape;3030;p31"/>
            <p:cNvSpPr/>
            <p:nvPr/>
          </p:nvSpPr>
          <p:spPr>
            <a:xfrm>
              <a:off x="3341364" y="4183506"/>
              <a:ext cx="246370" cy="159830"/>
            </a:xfrm>
            <a:custGeom>
              <a:avLst/>
              <a:gdLst/>
              <a:ahLst/>
              <a:cxnLst/>
              <a:rect l="l" t="t" r="r" b="b"/>
              <a:pathLst>
                <a:path w="16381" h="10627" extrusionOk="0">
                  <a:moveTo>
                    <a:pt x="5071" y="1"/>
                  </a:moveTo>
                  <a:cubicBezTo>
                    <a:pt x="0" y="268"/>
                    <a:pt x="4337" y="4771"/>
                    <a:pt x="3436" y="6105"/>
                  </a:cubicBezTo>
                  <a:cubicBezTo>
                    <a:pt x="2535" y="7439"/>
                    <a:pt x="134" y="10008"/>
                    <a:pt x="5171" y="10542"/>
                  </a:cubicBezTo>
                  <a:cubicBezTo>
                    <a:pt x="5722" y="10600"/>
                    <a:pt x="6287" y="10626"/>
                    <a:pt x="6856" y="10626"/>
                  </a:cubicBezTo>
                  <a:cubicBezTo>
                    <a:pt x="11513" y="10626"/>
                    <a:pt x="16381" y="8821"/>
                    <a:pt x="15578" y="7573"/>
                  </a:cubicBezTo>
                  <a:cubicBezTo>
                    <a:pt x="11575" y="1335"/>
                    <a:pt x="5071" y="1"/>
                    <a:pt x="5071"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31" name="Google Shape;3031;p31"/>
            <p:cNvSpPr/>
            <p:nvPr/>
          </p:nvSpPr>
          <p:spPr>
            <a:xfrm>
              <a:off x="3549563" y="4201674"/>
              <a:ext cx="42157" cy="89217"/>
            </a:xfrm>
            <a:custGeom>
              <a:avLst/>
              <a:gdLst/>
              <a:ahLst/>
              <a:cxnLst/>
              <a:rect l="l" t="t" r="r" b="b"/>
              <a:pathLst>
                <a:path w="2803" h="5932" extrusionOk="0">
                  <a:moveTo>
                    <a:pt x="250" y="0"/>
                  </a:moveTo>
                  <a:cubicBezTo>
                    <a:pt x="223" y="0"/>
                    <a:pt x="195" y="8"/>
                    <a:pt x="167" y="27"/>
                  </a:cubicBezTo>
                  <a:cubicBezTo>
                    <a:pt x="34" y="60"/>
                    <a:pt x="0" y="160"/>
                    <a:pt x="34" y="294"/>
                  </a:cubicBezTo>
                  <a:cubicBezTo>
                    <a:pt x="101" y="461"/>
                    <a:pt x="1635" y="4697"/>
                    <a:pt x="2135" y="5664"/>
                  </a:cubicBezTo>
                  <a:cubicBezTo>
                    <a:pt x="2202" y="5764"/>
                    <a:pt x="2302" y="5931"/>
                    <a:pt x="2469" y="5931"/>
                  </a:cubicBezTo>
                  <a:lnTo>
                    <a:pt x="2536" y="5931"/>
                  </a:lnTo>
                  <a:cubicBezTo>
                    <a:pt x="2802" y="5864"/>
                    <a:pt x="2802" y="5564"/>
                    <a:pt x="2736" y="4096"/>
                  </a:cubicBezTo>
                  <a:cubicBezTo>
                    <a:pt x="2702" y="3162"/>
                    <a:pt x="2636" y="1962"/>
                    <a:pt x="2702" y="994"/>
                  </a:cubicBezTo>
                  <a:cubicBezTo>
                    <a:pt x="2736" y="894"/>
                    <a:pt x="2636" y="794"/>
                    <a:pt x="2536" y="761"/>
                  </a:cubicBezTo>
                  <a:cubicBezTo>
                    <a:pt x="2402" y="761"/>
                    <a:pt x="2302" y="861"/>
                    <a:pt x="2302" y="961"/>
                  </a:cubicBezTo>
                  <a:cubicBezTo>
                    <a:pt x="2202" y="1962"/>
                    <a:pt x="2269" y="3162"/>
                    <a:pt x="2302" y="4130"/>
                  </a:cubicBezTo>
                  <a:cubicBezTo>
                    <a:pt x="2335" y="4463"/>
                    <a:pt x="2335" y="4830"/>
                    <a:pt x="2369" y="5131"/>
                  </a:cubicBezTo>
                  <a:cubicBezTo>
                    <a:pt x="1735" y="3763"/>
                    <a:pt x="434" y="194"/>
                    <a:pt x="434" y="127"/>
                  </a:cubicBezTo>
                  <a:cubicBezTo>
                    <a:pt x="386" y="55"/>
                    <a:pt x="321" y="0"/>
                    <a:pt x="25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32" name="Google Shape;3032;p31"/>
            <p:cNvSpPr/>
            <p:nvPr/>
          </p:nvSpPr>
          <p:spPr>
            <a:xfrm>
              <a:off x="3592201" y="4220429"/>
              <a:ext cx="95339" cy="80494"/>
            </a:xfrm>
            <a:custGeom>
              <a:avLst/>
              <a:gdLst/>
              <a:ahLst/>
              <a:cxnLst/>
              <a:rect l="l" t="t" r="r" b="b"/>
              <a:pathLst>
                <a:path w="6339" h="5352" extrusionOk="0">
                  <a:moveTo>
                    <a:pt x="4525" y="1"/>
                  </a:moveTo>
                  <a:cubicBezTo>
                    <a:pt x="4464" y="1"/>
                    <a:pt x="4407" y="26"/>
                    <a:pt x="4371" y="81"/>
                  </a:cubicBezTo>
                  <a:cubicBezTo>
                    <a:pt x="1" y="4717"/>
                    <a:pt x="134" y="5051"/>
                    <a:pt x="201" y="5184"/>
                  </a:cubicBezTo>
                  <a:cubicBezTo>
                    <a:pt x="234" y="5285"/>
                    <a:pt x="301" y="5351"/>
                    <a:pt x="401" y="5351"/>
                  </a:cubicBezTo>
                  <a:lnTo>
                    <a:pt x="535" y="5351"/>
                  </a:lnTo>
                  <a:cubicBezTo>
                    <a:pt x="1368" y="5351"/>
                    <a:pt x="5171" y="5018"/>
                    <a:pt x="6239" y="4117"/>
                  </a:cubicBezTo>
                  <a:cubicBezTo>
                    <a:pt x="6339" y="4050"/>
                    <a:pt x="6339" y="3917"/>
                    <a:pt x="6272" y="3850"/>
                  </a:cubicBezTo>
                  <a:cubicBezTo>
                    <a:pt x="6235" y="3795"/>
                    <a:pt x="6178" y="3770"/>
                    <a:pt x="6118" y="3770"/>
                  </a:cubicBezTo>
                  <a:cubicBezTo>
                    <a:pt x="6068" y="3770"/>
                    <a:pt x="6017" y="3787"/>
                    <a:pt x="5972" y="3817"/>
                  </a:cubicBezTo>
                  <a:cubicBezTo>
                    <a:pt x="5071" y="4551"/>
                    <a:pt x="1702" y="4918"/>
                    <a:pt x="668" y="4951"/>
                  </a:cubicBezTo>
                  <a:cubicBezTo>
                    <a:pt x="1102" y="4250"/>
                    <a:pt x="2936" y="2182"/>
                    <a:pt x="4671" y="348"/>
                  </a:cubicBezTo>
                  <a:cubicBezTo>
                    <a:pt x="4738" y="281"/>
                    <a:pt x="4738" y="148"/>
                    <a:pt x="4671" y="47"/>
                  </a:cubicBezTo>
                  <a:cubicBezTo>
                    <a:pt x="4626" y="17"/>
                    <a:pt x="4574" y="1"/>
                    <a:pt x="452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33" name="Google Shape;3033;p31"/>
            <p:cNvSpPr/>
            <p:nvPr/>
          </p:nvSpPr>
          <p:spPr>
            <a:xfrm>
              <a:off x="3473310" y="4203629"/>
              <a:ext cx="107371" cy="141948"/>
            </a:xfrm>
            <a:custGeom>
              <a:avLst/>
              <a:gdLst/>
              <a:ahLst/>
              <a:cxnLst/>
              <a:rect l="l" t="t" r="r" b="b"/>
              <a:pathLst>
                <a:path w="7139" h="9438" extrusionOk="0">
                  <a:moveTo>
                    <a:pt x="487" y="1"/>
                  </a:moveTo>
                  <a:cubicBezTo>
                    <a:pt x="427" y="1"/>
                    <a:pt x="370" y="27"/>
                    <a:pt x="334" y="64"/>
                  </a:cubicBezTo>
                  <a:cubicBezTo>
                    <a:pt x="267" y="164"/>
                    <a:pt x="267" y="297"/>
                    <a:pt x="334" y="364"/>
                  </a:cubicBezTo>
                  <a:cubicBezTo>
                    <a:pt x="367" y="364"/>
                    <a:pt x="1034" y="964"/>
                    <a:pt x="2702" y="2866"/>
                  </a:cubicBezTo>
                  <a:cubicBezTo>
                    <a:pt x="3469" y="3733"/>
                    <a:pt x="4337" y="4433"/>
                    <a:pt x="5070" y="5067"/>
                  </a:cubicBezTo>
                  <a:cubicBezTo>
                    <a:pt x="5904" y="5768"/>
                    <a:pt x="6638" y="6368"/>
                    <a:pt x="6705" y="6768"/>
                  </a:cubicBezTo>
                  <a:cubicBezTo>
                    <a:pt x="6705" y="6802"/>
                    <a:pt x="6672" y="6835"/>
                    <a:pt x="6605" y="6935"/>
                  </a:cubicBezTo>
                  <a:cubicBezTo>
                    <a:pt x="5913" y="7726"/>
                    <a:pt x="2230" y="9004"/>
                    <a:pt x="306" y="9004"/>
                  </a:cubicBezTo>
                  <a:cubicBezTo>
                    <a:pt x="282" y="9004"/>
                    <a:pt x="258" y="9004"/>
                    <a:pt x="234" y="9003"/>
                  </a:cubicBezTo>
                  <a:cubicBezTo>
                    <a:pt x="100" y="9003"/>
                    <a:pt x="0" y="9103"/>
                    <a:pt x="0" y="9204"/>
                  </a:cubicBezTo>
                  <a:cubicBezTo>
                    <a:pt x="0" y="9337"/>
                    <a:pt x="100" y="9437"/>
                    <a:pt x="200" y="9437"/>
                  </a:cubicBezTo>
                  <a:lnTo>
                    <a:pt x="300" y="9437"/>
                  </a:lnTo>
                  <a:cubicBezTo>
                    <a:pt x="2268" y="9437"/>
                    <a:pt x="6105" y="8136"/>
                    <a:pt x="6905" y="7202"/>
                  </a:cubicBezTo>
                  <a:cubicBezTo>
                    <a:pt x="7072" y="7035"/>
                    <a:pt x="7139" y="6869"/>
                    <a:pt x="7105" y="6702"/>
                  </a:cubicBezTo>
                  <a:cubicBezTo>
                    <a:pt x="7005" y="6168"/>
                    <a:pt x="6305" y="5568"/>
                    <a:pt x="5337" y="4767"/>
                  </a:cubicBezTo>
                  <a:cubicBezTo>
                    <a:pt x="4603" y="4133"/>
                    <a:pt x="3770" y="3433"/>
                    <a:pt x="3002" y="2599"/>
                  </a:cubicBezTo>
                  <a:cubicBezTo>
                    <a:pt x="1301" y="664"/>
                    <a:pt x="667" y="64"/>
                    <a:pt x="634" y="64"/>
                  </a:cubicBezTo>
                  <a:cubicBezTo>
                    <a:pt x="589" y="18"/>
                    <a:pt x="537" y="1"/>
                    <a:pt x="48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34" name="Google Shape;3034;p31"/>
            <p:cNvSpPr/>
            <p:nvPr/>
          </p:nvSpPr>
          <p:spPr>
            <a:xfrm>
              <a:off x="3577161" y="4307601"/>
              <a:ext cx="105370" cy="140820"/>
            </a:xfrm>
            <a:custGeom>
              <a:avLst/>
              <a:gdLst/>
              <a:ahLst/>
              <a:cxnLst/>
              <a:rect l="l" t="t" r="r" b="b"/>
              <a:pathLst>
                <a:path w="7006" h="9363" extrusionOk="0">
                  <a:moveTo>
                    <a:pt x="6548" y="0"/>
                  </a:moveTo>
                  <a:cubicBezTo>
                    <a:pt x="6366" y="0"/>
                    <a:pt x="6109" y="17"/>
                    <a:pt x="5738" y="56"/>
                  </a:cubicBezTo>
                  <a:cubicBezTo>
                    <a:pt x="5127" y="115"/>
                    <a:pt x="4331" y="185"/>
                    <a:pt x="3527" y="185"/>
                  </a:cubicBezTo>
                  <a:cubicBezTo>
                    <a:pt x="2969" y="185"/>
                    <a:pt x="2407" y="151"/>
                    <a:pt x="1901" y="56"/>
                  </a:cubicBezTo>
                  <a:cubicBezTo>
                    <a:pt x="1863" y="50"/>
                    <a:pt x="1825" y="47"/>
                    <a:pt x="1787" y="47"/>
                  </a:cubicBezTo>
                  <a:cubicBezTo>
                    <a:pt x="1602" y="47"/>
                    <a:pt x="1440" y="117"/>
                    <a:pt x="1301" y="256"/>
                  </a:cubicBezTo>
                  <a:cubicBezTo>
                    <a:pt x="0" y="1490"/>
                    <a:pt x="801" y="8395"/>
                    <a:pt x="867" y="9162"/>
                  </a:cubicBezTo>
                  <a:cubicBezTo>
                    <a:pt x="901" y="9296"/>
                    <a:pt x="967" y="9362"/>
                    <a:pt x="1068" y="9362"/>
                  </a:cubicBezTo>
                  <a:lnTo>
                    <a:pt x="1101" y="9362"/>
                  </a:lnTo>
                  <a:cubicBezTo>
                    <a:pt x="1234" y="9362"/>
                    <a:pt x="1301" y="9229"/>
                    <a:pt x="1301" y="9129"/>
                  </a:cubicBezTo>
                  <a:cubicBezTo>
                    <a:pt x="1034" y="7061"/>
                    <a:pt x="634" y="1490"/>
                    <a:pt x="1568" y="556"/>
                  </a:cubicBezTo>
                  <a:cubicBezTo>
                    <a:pt x="1641" y="507"/>
                    <a:pt x="1697" y="476"/>
                    <a:pt x="1760" y="476"/>
                  </a:cubicBezTo>
                  <a:cubicBezTo>
                    <a:pt x="1784" y="476"/>
                    <a:pt x="1808" y="480"/>
                    <a:pt x="1835" y="489"/>
                  </a:cubicBezTo>
                  <a:cubicBezTo>
                    <a:pt x="2315" y="565"/>
                    <a:pt x="2843" y="593"/>
                    <a:pt x="3373" y="593"/>
                  </a:cubicBezTo>
                  <a:cubicBezTo>
                    <a:pt x="4239" y="593"/>
                    <a:pt x="5108" y="518"/>
                    <a:pt x="5771" y="456"/>
                  </a:cubicBezTo>
                  <a:cubicBezTo>
                    <a:pt x="6078" y="432"/>
                    <a:pt x="6384" y="409"/>
                    <a:pt x="6573" y="409"/>
                  </a:cubicBezTo>
                  <a:cubicBezTo>
                    <a:pt x="6651" y="409"/>
                    <a:pt x="6709" y="413"/>
                    <a:pt x="6738" y="423"/>
                  </a:cubicBezTo>
                  <a:cubicBezTo>
                    <a:pt x="6761" y="428"/>
                    <a:pt x="6783" y="431"/>
                    <a:pt x="6804" y="431"/>
                  </a:cubicBezTo>
                  <a:cubicBezTo>
                    <a:pt x="6904" y="431"/>
                    <a:pt x="6977" y="366"/>
                    <a:pt x="7005" y="256"/>
                  </a:cubicBezTo>
                  <a:cubicBezTo>
                    <a:pt x="7005" y="156"/>
                    <a:pt x="6938" y="22"/>
                    <a:pt x="6838" y="22"/>
                  </a:cubicBezTo>
                  <a:cubicBezTo>
                    <a:pt x="6769" y="8"/>
                    <a:pt x="6677" y="0"/>
                    <a:pt x="6548"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35" name="Google Shape;3035;p31"/>
            <p:cNvSpPr/>
            <p:nvPr/>
          </p:nvSpPr>
          <p:spPr>
            <a:xfrm>
              <a:off x="3592201" y="4184378"/>
              <a:ext cx="41661" cy="108514"/>
            </a:xfrm>
            <a:custGeom>
              <a:avLst/>
              <a:gdLst/>
              <a:ahLst/>
              <a:cxnLst/>
              <a:rect l="l" t="t" r="r" b="b"/>
              <a:pathLst>
                <a:path w="2770" h="7215" extrusionOk="0">
                  <a:moveTo>
                    <a:pt x="2535" y="1"/>
                  </a:moveTo>
                  <a:cubicBezTo>
                    <a:pt x="2436" y="1"/>
                    <a:pt x="2363" y="60"/>
                    <a:pt x="2336" y="143"/>
                  </a:cubicBezTo>
                  <a:cubicBezTo>
                    <a:pt x="2302" y="210"/>
                    <a:pt x="535" y="6014"/>
                    <a:pt x="68" y="6914"/>
                  </a:cubicBezTo>
                  <a:cubicBezTo>
                    <a:pt x="1" y="7014"/>
                    <a:pt x="68" y="7148"/>
                    <a:pt x="168" y="7215"/>
                  </a:cubicBezTo>
                  <a:lnTo>
                    <a:pt x="234" y="7215"/>
                  </a:lnTo>
                  <a:cubicBezTo>
                    <a:pt x="334" y="7215"/>
                    <a:pt x="401" y="7181"/>
                    <a:pt x="434" y="7114"/>
                  </a:cubicBezTo>
                  <a:cubicBezTo>
                    <a:pt x="901" y="6180"/>
                    <a:pt x="2669" y="510"/>
                    <a:pt x="2736" y="276"/>
                  </a:cubicBezTo>
                  <a:cubicBezTo>
                    <a:pt x="2769" y="176"/>
                    <a:pt x="2703" y="43"/>
                    <a:pt x="2603" y="9"/>
                  </a:cubicBezTo>
                  <a:cubicBezTo>
                    <a:pt x="2579" y="3"/>
                    <a:pt x="2556" y="1"/>
                    <a:pt x="253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36" name="Google Shape;3036;p31"/>
            <p:cNvSpPr/>
            <p:nvPr/>
          </p:nvSpPr>
          <p:spPr>
            <a:xfrm>
              <a:off x="3590201" y="4316414"/>
              <a:ext cx="84299" cy="77817"/>
            </a:xfrm>
            <a:custGeom>
              <a:avLst/>
              <a:gdLst/>
              <a:ahLst/>
              <a:cxnLst/>
              <a:rect l="l" t="t" r="r" b="b"/>
              <a:pathLst>
                <a:path w="5605" h="5174" extrusionOk="0">
                  <a:moveTo>
                    <a:pt x="510" y="0"/>
                  </a:moveTo>
                  <a:cubicBezTo>
                    <a:pt x="442" y="0"/>
                    <a:pt x="375" y="29"/>
                    <a:pt x="334" y="70"/>
                  </a:cubicBezTo>
                  <a:cubicBezTo>
                    <a:pt x="234" y="170"/>
                    <a:pt x="0" y="404"/>
                    <a:pt x="2069" y="5074"/>
                  </a:cubicBezTo>
                  <a:cubicBezTo>
                    <a:pt x="2102" y="5140"/>
                    <a:pt x="2169" y="5174"/>
                    <a:pt x="2269" y="5174"/>
                  </a:cubicBezTo>
                  <a:lnTo>
                    <a:pt x="2335" y="5174"/>
                  </a:lnTo>
                  <a:cubicBezTo>
                    <a:pt x="2435" y="5140"/>
                    <a:pt x="2502" y="5007"/>
                    <a:pt x="2435" y="4907"/>
                  </a:cubicBezTo>
                  <a:cubicBezTo>
                    <a:pt x="1668" y="3172"/>
                    <a:pt x="901" y="1238"/>
                    <a:pt x="734" y="537"/>
                  </a:cubicBezTo>
                  <a:lnTo>
                    <a:pt x="734" y="537"/>
                  </a:lnTo>
                  <a:cubicBezTo>
                    <a:pt x="1235" y="804"/>
                    <a:pt x="2269" y="1404"/>
                    <a:pt x="3236" y="1938"/>
                  </a:cubicBezTo>
                  <a:cubicBezTo>
                    <a:pt x="4070" y="2405"/>
                    <a:pt x="4837" y="2872"/>
                    <a:pt x="5271" y="3072"/>
                  </a:cubicBezTo>
                  <a:cubicBezTo>
                    <a:pt x="5306" y="3096"/>
                    <a:pt x="5346" y="3107"/>
                    <a:pt x="5384" y="3107"/>
                  </a:cubicBezTo>
                  <a:cubicBezTo>
                    <a:pt x="5453" y="3107"/>
                    <a:pt x="5516" y="3070"/>
                    <a:pt x="5538" y="3005"/>
                  </a:cubicBezTo>
                  <a:cubicBezTo>
                    <a:pt x="5604" y="2905"/>
                    <a:pt x="5571" y="2772"/>
                    <a:pt x="5471" y="2705"/>
                  </a:cubicBezTo>
                  <a:cubicBezTo>
                    <a:pt x="5037" y="2505"/>
                    <a:pt x="4270" y="2038"/>
                    <a:pt x="3436" y="1571"/>
                  </a:cubicBezTo>
                  <a:cubicBezTo>
                    <a:pt x="2202" y="871"/>
                    <a:pt x="934" y="170"/>
                    <a:pt x="634" y="37"/>
                  </a:cubicBezTo>
                  <a:cubicBezTo>
                    <a:pt x="596" y="11"/>
                    <a:pt x="553" y="0"/>
                    <a:pt x="51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37" name="Google Shape;3037;p31"/>
            <p:cNvSpPr/>
            <p:nvPr/>
          </p:nvSpPr>
          <p:spPr>
            <a:xfrm>
              <a:off x="3524476" y="4316956"/>
              <a:ext cx="59212" cy="91323"/>
            </a:xfrm>
            <a:custGeom>
              <a:avLst/>
              <a:gdLst/>
              <a:ahLst/>
              <a:cxnLst/>
              <a:rect l="l" t="t" r="r" b="b"/>
              <a:pathLst>
                <a:path w="3937" h="6072" extrusionOk="0">
                  <a:moveTo>
                    <a:pt x="3470" y="1"/>
                  </a:moveTo>
                  <a:cubicBezTo>
                    <a:pt x="2869" y="34"/>
                    <a:pt x="901" y="2636"/>
                    <a:pt x="67" y="3737"/>
                  </a:cubicBezTo>
                  <a:cubicBezTo>
                    <a:pt x="1" y="3837"/>
                    <a:pt x="34" y="3970"/>
                    <a:pt x="134" y="4037"/>
                  </a:cubicBezTo>
                  <a:cubicBezTo>
                    <a:pt x="172" y="4062"/>
                    <a:pt x="215" y="4073"/>
                    <a:pt x="258" y="4073"/>
                  </a:cubicBezTo>
                  <a:cubicBezTo>
                    <a:pt x="326" y="4073"/>
                    <a:pt x="393" y="4045"/>
                    <a:pt x="434" y="4004"/>
                  </a:cubicBezTo>
                  <a:cubicBezTo>
                    <a:pt x="1502" y="2502"/>
                    <a:pt x="2836" y="868"/>
                    <a:pt x="3370" y="501"/>
                  </a:cubicBezTo>
                  <a:lnTo>
                    <a:pt x="3370" y="501"/>
                  </a:lnTo>
                  <a:cubicBezTo>
                    <a:pt x="3236" y="1001"/>
                    <a:pt x="2636" y="2336"/>
                    <a:pt x="2236" y="3236"/>
                  </a:cubicBezTo>
                  <a:cubicBezTo>
                    <a:pt x="1602" y="4637"/>
                    <a:pt x="1235" y="5505"/>
                    <a:pt x="1201" y="5872"/>
                  </a:cubicBezTo>
                  <a:cubicBezTo>
                    <a:pt x="1201" y="5972"/>
                    <a:pt x="1302" y="6072"/>
                    <a:pt x="1402" y="6072"/>
                  </a:cubicBezTo>
                  <a:cubicBezTo>
                    <a:pt x="1535" y="6072"/>
                    <a:pt x="1635" y="5972"/>
                    <a:pt x="1635" y="5872"/>
                  </a:cubicBezTo>
                  <a:cubicBezTo>
                    <a:pt x="1635" y="5571"/>
                    <a:pt x="2169" y="4437"/>
                    <a:pt x="2602" y="3403"/>
                  </a:cubicBezTo>
                  <a:cubicBezTo>
                    <a:pt x="3670" y="1068"/>
                    <a:pt x="3937" y="334"/>
                    <a:pt x="3703" y="67"/>
                  </a:cubicBezTo>
                  <a:cubicBezTo>
                    <a:pt x="3637" y="1"/>
                    <a:pt x="3536" y="1"/>
                    <a:pt x="347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38" name="Google Shape;3038;p31"/>
            <p:cNvSpPr/>
            <p:nvPr/>
          </p:nvSpPr>
          <p:spPr>
            <a:xfrm>
              <a:off x="3487854" y="4268602"/>
              <a:ext cx="93323" cy="47361"/>
            </a:xfrm>
            <a:custGeom>
              <a:avLst/>
              <a:gdLst/>
              <a:ahLst/>
              <a:cxnLst/>
              <a:rect l="l" t="t" r="r" b="b"/>
              <a:pathLst>
                <a:path w="6205" h="3149" extrusionOk="0">
                  <a:moveTo>
                    <a:pt x="789" y="1"/>
                  </a:moveTo>
                  <a:cubicBezTo>
                    <a:pt x="707" y="1"/>
                    <a:pt x="626" y="38"/>
                    <a:pt x="601" y="113"/>
                  </a:cubicBezTo>
                  <a:cubicBezTo>
                    <a:pt x="534" y="247"/>
                    <a:pt x="601" y="347"/>
                    <a:pt x="701" y="414"/>
                  </a:cubicBezTo>
                  <a:cubicBezTo>
                    <a:pt x="868" y="480"/>
                    <a:pt x="4137" y="1915"/>
                    <a:pt x="5438" y="2448"/>
                  </a:cubicBezTo>
                  <a:cubicBezTo>
                    <a:pt x="4693" y="2580"/>
                    <a:pt x="3128" y="2740"/>
                    <a:pt x="1867" y="2740"/>
                  </a:cubicBezTo>
                  <a:cubicBezTo>
                    <a:pt x="1208" y="2740"/>
                    <a:pt x="633" y="2696"/>
                    <a:pt x="301" y="2582"/>
                  </a:cubicBezTo>
                  <a:cubicBezTo>
                    <a:pt x="277" y="2574"/>
                    <a:pt x="253" y="2570"/>
                    <a:pt x="230" y="2570"/>
                  </a:cubicBezTo>
                  <a:cubicBezTo>
                    <a:pt x="155" y="2570"/>
                    <a:pt x="85" y="2613"/>
                    <a:pt x="34" y="2715"/>
                  </a:cubicBezTo>
                  <a:cubicBezTo>
                    <a:pt x="1" y="2815"/>
                    <a:pt x="67" y="2915"/>
                    <a:pt x="167" y="2982"/>
                  </a:cubicBezTo>
                  <a:cubicBezTo>
                    <a:pt x="534" y="3116"/>
                    <a:pt x="1201" y="3149"/>
                    <a:pt x="1969" y="3149"/>
                  </a:cubicBezTo>
                  <a:cubicBezTo>
                    <a:pt x="3670" y="3149"/>
                    <a:pt x="5805" y="2882"/>
                    <a:pt x="6105" y="2649"/>
                  </a:cubicBezTo>
                  <a:cubicBezTo>
                    <a:pt x="6172" y="2615"/>
                    <a:pt x="6205" y="2515"/>
                    <a:pt x="6205" y="2415"/>
                  </a:cubicBezTo>
                  <a:cubicBezTo>
                    <a:pt x="6172" y="2348"/>
                    <a:pt x="6138" y="2282"/>
                    <a:pt x="6005" y="2215"/>
                  </a:cubicBezTo>
                  <a:cubicBezTo>
                    <a:pt x="5338" y="1981"/>
                    <a:pt x="901" y="47"/>
                    <a:pt x="868" y="13"/>
                  </a:cubicBezTo>
                  <a:cubicBezTo>
                    <a:pt x="843" y="5"/>
                    <a:pt x="816" y="1"/>
                    <a:pt x="789"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39" name="Google Shape;3039;p31"/>
            <p:cNvSpPr/>
            <p:nvPr/>
          </p:nvSpPr>
          <p:spPr>
            <a:xfrm>
              <a:off x="3558918" y="4287928"/>
              <a:ext cx="59393" cy="45195"/>
            </a:xfrm>
            <a:custGeom>
              <a:avLst/>
              <a:gdLst/>
              <a:ahLst/>
              <a:cxnLst/>
              <a:rect l="l" t="t" r="r" b="b"/>
              <a:pathLst>
                <a:path w="3949" h="3005" extrusionOk="0">
                  <a:moveTo>
                    <a:pt x="2232" y="0"/>
                  </a:moveTo>
                  <a:cubicBezTo>
                    <a:pt x="1890" y="0"/>
                    <a:pt x="1647" y="163"/>
                    <a:pt x="1647" y="163"/>
                  </a:cubicBezTo>
                  <a:cubicBezTo>
                    <a:pt x="1" y="1131"/>
                    <a:pt x="1134" y="3005"/>
                    <a:pt x="2176" y="3005"/>
                  </a:cubicBezTo>
                  <a:cubicBezTo>
                    <a:pt x="2211" y="3005"/>
                    <a:pt x="2246" y="3002"/>
                    <a:pt x="2281" y="2998"/>
                  </a:cubicBezTo>
                  <a:cubicBezTo>
                    <a:pt x="3348" y="2831"/>
                    <a:pt x="3948" y="1397"/>
                    <a:pt x="3181" y="496"/>
                  </a:cubicBezTo>
                  <a:cubicBezTo>
                    <a:pt x="2852" y="108"/>
                    <a:pt x="2510" y="0"/>
                    <a:pt x="2232"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40" name="Google Shape;3040;p31"/>
            <p:cNvSpPr/>
            <p:nvPr/>
          </p:nvSpPr>
          <p:spPr>
            <a:xfrm>
              <a:off x="3566122" y="4284845"/>
              <a:ext cx="50685" cy="51196"/>
            </a:xfrm>
            <a:custGeom>
              <a:avLst/>
              <a:gdLst/>
              <a:ahLst/>
              <a:cxnLst/>
              <a:rect l="l" t="t" r="r" b="b"/>
              <a:pathLst>
                <a:path w="3370" h="3404" extrusionOk="0">
                  <a:moveTo>
                    <a:pt x="1735" y="401"/>
                  </a:moveTo>
                  <a:cubicBezTo>
                    <a:pt x="2035" y="401"/>
                    <a:pt x="2302" y="568"/>
                    <a:pt x="2569" y="868"/>
                  </a:cubicBezTo>
                  <a:cubicBezTo>
                    <a:pt x="2869" y="1202"/>
                    <a:pt x="2936" y="1669"/>
                    <a:pt x="2736" y="2136"/>
                  </a:cubicBezTo>
                  <a:cubicBezTo>
                    <a:pt x="2569" y="2603"/>
                    <a:pt x="2202" y="2936"/>
                    <a:pt x="1768" y="3003"/>
                  </a:cubicBezTo>
                  <a:cubicBezTo>
                    <a:pt x="1752" y="3004"/>
                    <a:pt x="1737" y="3005"/>
                    <a:pt x="1721" y="3005"/>
                  </a:cubicBezTo>
                  <a:cubicBezTo>
                    <a:pt x="1266" y="3005"/>
                    <a:pt x="762" y="2550"/>
                    <a:pt x="601" y="2002"/>
                  </a:cubicBezTo>
                  <a:cubicBezTo>
                    <a:pt x="501" y="1669"/>
                    <a:pt x="467" y="1035"/>
                    <a:pt x="1301" y="535"/>
                  </a:cubicBezTo>
                  <a:cubicBezTo>
                    <a:pt x="1301" y="535"/>
                    <a:pt x="1468" y="401"/>
                    <a:pt x="1735" y="401"/>
                  </a:cubicBezTo>
                  <a:close/>
                  <a:moveTo>
                    <a:pt x="1735" y="1"/>
                  </a:moveTo>
                  <a:cubicBezTo>
                    <a:pt x="1335" y="1"/>
                    <a:pt x="1068" y="201"/>
                    <a:pt x="1068" y="201"/>
                  </a:cubicBezTo>
                  <a:cubicBezTo>
                    <a:pt x="300" y="635"/>
                    <a:pt x="0" y="1368"/>
                    <a:pt x="200" y="2102"/>
                  </a:cubicBezTo>
                  <a:cubicBezTo>
                    <a:pt x="401" y="2836"/>
                    <a:pt x="1034" y="3403"/>
                    <a:pt x="1668" y="3403"/>
                  </a:cubicBezTo>
                  <a:lnTo>
                    <a:pt x="1835" y="3403"/>
                  </a:lnTo>
                  <a:cubicBezTo>
                    <a:pt x="2402" y="3337"/>
                    <a:pt x="2902" y="2903"/>
                    <a:pt x="3136" y="2302"/>
                  </a:cubicBezTo>
                  <a:cubicBezTo>
                    <a:pt x="3369" y="1702"/>
                    <a:pt x="3269" y="1035"/>
                    <a:pt x="2869" y="568"/>
                  </a:cubicBezTo>
                  <a:cubicBezTo>
                    <a:pt x="2469" y="101"/>
                    <a:pt x="2035" y="1"/>
                    <a:pt x="173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41" name="Google Shape;3041;p31"/>
            <p:cNvSpPr/>
            <p:nvPr/>
          </p:nvSpPr>
          <p:spPr>
            <a:xfrm>
              <a:off x="3377475" y="4683360"/>
              <a:ext cx="147512" cy="77697"/>
            </a:xfrm>
            <a:custGeom>
              <a:avLst/>
              <a:gdLst/>
              <a:ahLst/>
              <a:cxnLst/>
              <a:rect l="l" t="t" r="r" b="b"/>
              <a:pathLst>
                <a:path w="9808" h="5166" extrusionOk="0">
                  <a:moveTo>
                    <a:pt x="6341" y="0"/>
                  </a:moveTo>
                  <a:cubicBezTo>
                    <a:pt x="2200" y="0"/>
                    <a:pt x="1" y="3459"/>
                    <a:pt x="1" y="3459"/>
                  </a:cubicBezTo>
                  <a:cubicBezTo>
                    <a:pt x="1" y="3459"/>
                    <a:pt x="2099" y="5165"/>
                    <a:pt x="4168" y="5165"/>
                  </a:cubicBezTo>
                  <a:cubicBezTo>
                    <a:pt x="4588" y="5165"/>
                    <a:pt x="5006" y="5095"/>
                    <a:pt x="5405" y="4926"/>
                  </a:cubicBezTo>
                  <a:cubicBezTo>
                    <a:pt x="8140" y="3792"/>
                    <a:pt x="9808" y="757"/>
                    <a:pt x="9808" y="757"/>
                  </a:cubicBezTo>
                  <a:cubicBezTo>
                    <a:pt x="8534" y="216"/>
                    <a:pt x="7377" y="0"/>
                    <a:pt x="6341"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42" name="Google Shape;3042;p31"/>
            <p:cNvSpPr/>
            <p:nvPr/>
          </p:nvSpPr>
          <p:spPr>
            <a:xfrm>
              <a:off x="3373971" y="4705770"/>
              <a:ext cx="108378" cy="33133"/>
            </a:xfrm>
            <a:custGeom>
              <a:avLst/>
              <a:gdLst/>
              <a:ahLst/>
              <a:cxnLst/>
              <a:rect l="l" t="t" r="r" b="b"/>
              <a:pathLst>
                <a:path w="7206" h="2203" extrusionOk="0">
                  <a:moveTo>
                    <a:pt x="7005" y="1"/>
                  </a:moveTo>
                  <a:cubicBezTo>
                    <a:pt x="6839" y="1"/>
                    <a:pt x="2536" y="134"/>
                    <a:pt x="101" y="1802"/>
                  </a:cubicBezTo>
                  <a:cubicBezTo>
                    <a:pt x="34" y="1869"/>
                    <a:pt x="0" y="2002"/>
                    <a:pt x="67" y="2102"/>
                  </a:cubicBezTo>
                  <a:cubicBezTo>
                    <a:pt x="101" y="2169"/>
                    <a:pt x="167" y="2202"/>
                    <a:pt x="234" y="2202"/>
                  </a:cubicBezTo>
                  <a:cubicBezTo>
                    <a:pt x="267" y="2202"/>
                    <a:pt x="301" y="2169"/>
                    <a:pt x="367" y="2135"/>
                  </a:cubicBezTo>
                  <a:cubicBezTo>
                    <a:pt x="2669" y="534"/>
                    <a:pt x="6972" y="401"/>
                    <a:pt x="7005" y="401"/>
                  </a:cubicBezTo>
                  <a:cubicBezTo>
                    <a:pt x="7139" y="401"/>
                    <a:pt x="7206" y="334"/>
                    <a:pt x="7206" y="201"/>
                  </a:cubicBezTo>
                  <a:cubicBezTo>
                    <a:pt x="7206" y="101"/>
                    <a:pt x="7106" y="1"/>
                    <a:pt x="700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43" name="Google Shape;3043;p31"/>
            <p:cNvSpPr/>
            <p:nvPr/>
          </p:nvSpPr>
          <p:spPr>
            <a:xfrm>
              <a:off x="3352404" y="4440374"/>
              <a:ext cx="111386" cy="133961"/>
            </a:xfrm>
            <a:custGeom>
              <a:avLst/>
              <a:gdLst/>
              <a:ahLst/>
              <a:cxnLst/>
              <a:rect l="l" t="t" r="r" b="b"/>
              <a:pathLst>
                <a:path w="7406" h="8907" extrusionOk="0">
                  <a:moveTo>
                    <a:pt x="1001" y="1"/>
                  </a:moveTo>
                  <a:lnTo>
                    <a:pt x="1001" y="1"/>
                  </a:lnTo>
                  <a:cubicBezTo>
                    <a:pt x="1001" y="1"/>
                    <a:pt x="0" y="3303"/>
                    <a:pt x="1068" y="6038"/>
                  </a:cubicBezTo>
                  <a:cubicBezTo>
                    <a:pt x="2035" y="8440"/>
                    <a:pt x="5904" y="8907"/>
                    <a:pt x="5904" y="8907"/>
                  </a:cubicBezTo>
                  <a:cubicBezTo>
                    <a:pt x="5904" y="8907"/>
                    <a:pt x="7405" y="2636"/>
                    <a:pt x="1001"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44" name="Google Shape;3044;p31"/>
            <p:cNvSpPr/>
            <p:nvPr/>
          </p:nvSpPr>
          <p:spPr>
            <a:xfrm>
              <a:off x="3386018" y="4479388"/>
              <a:ext cx="58701" cy="97971"/>
            </a:xfrm>
            <a:custGeom>
              <a:avLst/>
              <a:gdLst/>
              <a:ahLst/>
              <a:cxnLst/>
              <a:rect l="l" t="t" r="r" b="b"/>
              <a:pathLst>
                <a:path w="3903" h="6514" extrusionOk="0">
                  <a:moveTo>
                    <a:pt x="229" y="0"/>
                  </a:moveTo>
                  <a:cubicBezTo>
                    <a:pt x="175" y="0"/>
                    <a:pt x="117" y="25"/>
                    <a:pt x="67" y="75"/>
                  </a:cubicBezTo>
                  <a:cubicBezTo>
                    <a:pt x="0" y="142"/>
                    <a:pt x="0" y="275"/>
                    <a:pt x="67" y="342"/>
                  </a:cubicBezTo>
                  <a:cubicBezTo>
                    <a:pt x="100" y="375"/>
                    <a:pt x="3002" y="3544"/>
                    <a:pt x="3469" y="6346"/>
                  </a:cubicBezTo>
                  <a:cubicBezTo>
                    <a:pt x="3503" y="6446"/>
                    <a:pt x="3569" y="6513"/>
                    <a:pt x="3669" y="6513"/>
                  </a:cubicBezTo>
                  <a:lnTo>
                    <a:pt x="3703" y="6513"/>
                  </a:lnTo>
                  <a:cubicBezTo>
                    <a:pt x="3836" y="6480"/>
                    <a:pt x="3903" y="6380"/>
                    <a:pt x="3869" y="6280"/>
                  </a:cubicBezTo>
                  <a:cubicBezTo>
                    <a:pt x="3402" y="3344"/>
                    <a:pt x="500" y="209"/>
                    <a:pt x="367" y="75"/>
                  </a:cubicBezTo>
                  <a:cubicBezTo>
                    <a:pt x="334" y="25"/>
                    <a:pt x="284" y="0"/>
                    <a:pt x="229"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45" name="Google Shape;3045;p31"/>
            <p:cNvSpPr/>
            <p:nvPr/>
          </p:nvSpPr>
          <p:spPr>
            <a:xfrm>
              <a:off x="3201883" y="4069939"/>
              <a:ext cx="154040" cy="862108"/>
            </a:xfrm>
            <a:custGeom>
              <a:avLst/>
              <a:gdLst/>
              <a:ahLst/>
              <a:cxnLst/>
              <a:rect l="l" t="t" r="r" b="b"/>
              <a:pathLst>
                <a:path w="10242" h="57321" extrusionOk="0">
                  <a:moveTo>
                    <a:pt x="10000" y="1"/>
                  </a:moveTo>
                  <a:cubicBezTo>
                    <a:pt x="9917" y="1"/>
                    <a:pt x="9833" y="44"/>
                    <a:pt x="9808" y="146"/>
                  </a:cubicBezTo>
                  <a:cubicBezTo>
                    <a:pt x="9708" y="380"/>
                    <a:pt x="1" y="25198"/>
                    <a:pt x="4404" y="57154"/>
                  </a:cubicBezTo>
                  <a:cubicBezTo>
                    <a:pt x="4437" y="57254"/>
                    <a:pt x="4504" y="57321"/>
                    <a:pt x="4604" y="57321"/>
                  </a:cubicBezTo>
                  <a:lnTo>
                    <a:pt x="4638" y="57321"/>
                  </a:lnTo>
                  <a:cubicBezTo>
                    <a:pt x="4771" y="57287"/>
                    <a:pt x="4838" y="57187"/>
                    <a:pt x="4838" y="57087"/>
                  </a:cubicBezTo>
                  <a:cubicBezTo>
                    <a:pt x="435" y="25264"/>
                    <a:pt x="10075" y="547"/>
                    <a:pt x="10175" y="280"/>
                  </a:cubicBezTo>
                  <a:cubicBezTo>
                    <a:pt x="10242" y="180"/>
                    <a:pt x="10175" y="46"/>
                    <a:pt x="10075" y="13"/>
                  </a:cubicBezTo>
                  <a:cubicBezTo>
                    <a:pt x="10051" y="5"/>
                    <a:pt x="10026" y="1"/>
                    <a:pt x="1000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46" name="Google Shape;3046;p31"/>
            <p:cNvSpPr/>
            <p:nvPr/>
          </p:nvSpPr>
          <p:spPr>
            <a:xfrm>
              <a:off x="3294199" y="3957665"/>
              <a:ext cx="275954" cy="147542"/>
            </a:xfrm>
            <a:custGeom>
              <a:avLst/>
              <a:gdLst/>
              <a:ahLst/>
              <a:cxnLst/>
              <a:rect l="l" t="t" r="r" b="b"/>
              <a:pathLst>
                <a:path w="18348" h="9810" extrusionOk="0">
                  <a:moveTo>
                    <a:pt x="13374" y="1"/>
                  </a:moveTo>
                  <a:cubicBezTo>
                    <a:pt x="12986" y="1"/>
                    <a:pt x="12578" y="164"/>
                    <a:pt x="11976" y="440"/>
                  </a:cubicBezTo>
                  <a:cubicBezTo>
                    <a:pt x="10375" y="1207"/>
                    <a:pt x="7806" y="2308"/>
                    <a:pt x="7806" y="2308"/>
                  </a:cubicBezTo>
                  <a:cubicBezTo>
                    <a:pt x="5571" y="3942"/>
                    <a:pt x="1" y="6110"/>
                    <a:pt x="2869" y="8012"/>
                  </a:cubicBezTo>
                  <a:cubicBezTo>
                    <a:pt x="4833" y="9314"/>
                    <a:pt x="6835" y="9809"/>
                    <a:pt x="8698" y="9809"/>
                  </a:cubicBezTo>
                  <a:cubicBezTo>
                    <a:pt x="12851" y="9809"/>
                    <a:pt x="16317" y="7350"/>
                    <a:pt x="17146" y="5877"/>
                  </a:cubicBezTo>
                  <a:cubicBezTo>
                    <a:pt x="18347" y="3775"/>
                    <a:pt x="18014" y="3375"/>
                    <a:pt x="15912" y="1574"/>
                  </a:cubicBezTo>
                  <a:cubicBezTo>
                    <a:pt x="14600" y="450"/>
                    <a:pt x="14017" y="1"/>
                    <a:pt x="13374"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47" name="Google Shape;3047;p31"/>
            <p:cNvSpPr/>
            <p:nvPr/>
          </p:nvSpPr>
          <p:spPr>
            <a:xfrm>
              <a:off x="3278151" y="3907446"/>
              <a:ext cx="205702" cy="165711"/>
            </a:xfrm>
            <a:custGeom>
              <a:avLst/>
              <a:gdLst/>
              <a:ahLst/>
              <a:cxnLst/>
              <a:rect l="l" t="t" r="r" b="b"/>
              <a:pathLst>
                <a:path w="13677" h="11018" extrusionOk="0">
                  <a:moveTo>
                    <a:pt x="2984" y="0"/>
                  </a:moveTo>
                  <a:cubicBezTo>
                    <a:pt x="2708" y="0"/>
                    <a:pt x="2408" y="81"/>
                    <a:pt x="2068" y="276"/>
                  </a:cubicBezTo>
                  <a:cubicBezTo>
                    <a:pt x="0" y="1477"/>
                    <a:pt x="934" y="9950"/>
                    <a:pt x="4904" y="11017"/>
                  </a:cubicBezTo>
                  <a:cubicBezTo>
                    <a:pt x="4904" y="11017"/>
                    <a:pt x="8306" y="10317"/>
                    <a:pt x="9707" y="9049"/>
                  </a:cubicBezTo>
                  <a:cubicBezTo>
                    <a:pt x="11108" y="7748"/>
                    <a:pt x="13677" y="4779"/>
                    <a:pt x="12242" y="3078"/>
                  </a:cubicBezTo>
                  <a:cubicBezTo>
                    <a:pt x="11297" y="1930"/>
                    <a:pt x="10853" y="1618"/>
                    <a:pt x="9762" y="1618"/>
                  </a:cubicBezTo>
                  <a:cubicBezTo>
                    <a:pt x="9237" y="1618"/>
                    <a:pt x="8561" y="1690"/>
                    <a:pt x="7606" y="1777"/>
                  </a:cubicBezTo>
                  <a:cubicBezTo>
                    <a:pt x="7477" y="1789"/>
                    <a:pt x="7353" y="1794"/>
                    <a:pt x="7233" y="1794"/>
                  </a:cubicBezTo>
                  <a:cubicBezTo>
                    <a:pt x="5075" y="1794"/>
                    <a:pt x="4286" y="0"/>
                    <a:pt x="2984" y="0"/>
                  </a:cubicBezTo>
                  <a:close/>
                </a:path>
              </a:pathLst>
            </a:custGeom>
            <a:solidFill>
              <a:srgbClr val="EDD45B"/>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48" name="Google Shape;3048;p31"/>
            <p:cNvSpPr/>
            <p:nvPr/>
          </p:nvSpPr>
          <p:spPr>
            <a:xfrm>
              <a:off x="3184828" y="3943542"/>
              <a:ext cx="161244" cy="126892"/>
            </a:xfrm>
            <a:custGeom>
              <a:avLst/>
              <a:gdLst/>
              <a:ahLst/>
              <a:cxnLst/>
              <a:rect l="l" t="t" r="r" b="b"/>
              <a:pathLst>
                <a:path w="10721" h="8437" extrusionOk="0">
                  <a:moveTo>
                    <a:pt x="3661" y="0"/>
                  </a:moveTo>
                  <a:cubicBezTo>
                    <a:pt x="3120" y="0"/>
                    <a:pt x="2575" y="177"/>
                    <a:pt x="2036" y="645"/>
                  </a:cubicBezTo>
                  <a:cubicBezTo>
                    <a:pt x="1" y="2346"/>
                    <a:pt x="2936" y="7383"/>
                    <a:pt x="8140" y="8350"/>
                  </a:cubicBezTo>
                  <a:cubicBezTo>
                    <a:pt x="8472" y="8410"/>
                    <a:pt x="8753" y="8437"/>
                    <a:pt x="8989" y="8437"/>
                  </a:cubicBezTo>
                  <a:cubicBezTo>
                    <a:pt x="10720" y="8437"/>
                    <a:pt x="10075" y="7016"/>
                    <a:pt x="10075" y="7016"/>
                  </a:cubicBezTo>
                  <a:cubicBezTo>
                    <a:pt x="10075" y="7016"/>
                    <a:pt x="9508" y="2046"/>
                    <a:pt x="7806" y="1612"/>
                  </a:cubicBezTo>
                  <a:cubicBezTo>
                    <a:pt x="6564" y="1295"/>
                    <a:pt x="5126" y="0"/>
                    <a:pt x="3661"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49" name="Google Shape;3049;p31"/>
            <p:cNvSpPr/>
            <p:nvPr/>
          </p:nvSpPr>
          <p:spPr>
            <a:xfrm>
              <a:off x="3290694" y="3953333"/>
              <a:ext cx="184631" cy="123824"/>
            </a:xfrm>
            <a:custGeom>
              <a:avLst/>
              <a:gdLst/>
              <a:ahLst/>
              <a:cxnLst/>
              <a:rect l="l" t="t" r="r" b="b"/>
              <a:pathLst>
                <a:path w="12276" h="8233" extrusionOk="0">
                  <a:moveTo>
                    <a:pt x="779" y="0"/>
                  </a:moveTo>
                  <a:cubicBezTo>
                    <a:pt x="701" y="0"/>
                    <a:pt x="625" y="55"/>
                    <a:pt x="601" y="127"/>
                  </a:cubicBezTo>
                  <a:cubicBezTo>
                    <a:pt x="567" y="194"/>
                    <a:pt x="0" y="1795"/>
                    <a:pt x="1168" y="4797"/>
                  </a:cubicBezTo>
                  <a:cubicBezTo>
                    <a:pt x="1501" y="5664"/>
                    <a:pt x="1701" y="6298"/>
                    <a:pt x="1868" y="6765"/>
                  </a:cubicBezTo>
                  <a:cubicBezTo>
                    <a:pt x="2202" y="7899"/>
                    <a:pt x="2302" y="8166"/>
                    <a:pt x="3403" y="8233"/>
                  </a:cubicBezTo>
                  <a:lnTo>
                    <a:pt x="3436" y="8233"/>
                  </a:lnTo>
                  <a:cubicBezTo>
                    <a:pt x="4870" y="8233"/>
                    <a:pt x="10441" y="5331"/>
                    <a:pt x="12242" y="1561"/>
                  </a:cubicBezTo>
                  <a:cubicBezTo>
                    <a:pt x="12276" y="1461"/>
                    <a:pt x="12242" y="1328"/>
                    <a:pt x="12142" y="1295"/>
                  </a:cubicBezTo>
                  <a:cubicBezTo>
                    <a:pt x="12114" y="1276"/>
                    <a:pt x="12084" y="1268"/>
                    <a:pt x="12053" y="1268"/>
                  </a:cubicBezTo>
                  <a:cubicBezTo>
                    <a:pt x="11973" y="1268"/>
                    <a:pt x="11890" y="1323"/>
                    <a:pt x="11842" y="1395"/>
                  </a:cubicBezTo>
                  <a:cubicBezTo>
                    <a:pt x="10151" y="4943"/>
                    <a:pt x="4733" y="7800"/>
                    <a:pt x="3425" y="7800"/>
                  </a:cubicBezTo>
                  <a:cubicBezTo>
                    <a:pt x="3417" y="7800"/>
                    <a:pt x="3410" y="7799"/>
                    <a:pt x="3403" y="7799"/>
                  </a:cubicBezTo>
                  <a:cubicBezTo>
                    <a:pt x="2602" y="7766"/>
                    <a:pt x="2602" y="7766"/>
                    <a:pt x="2268" y="6632"/>
                  </a:cubicBezTo>
                  <a:cubicBezTo>
                    <a:pt x="2102" y="6165"/>
                    <a:pt x="1902" y="5531"/>
                    <a:pt x="1568" y="4630"/>
                  </a:cubicBezTo>
                  <a:cubicBezTo>
                    <a:pt x="467" y="1828"/>
                    <a:pt x="1001" y="294"/>
                    <a:pt x="1001" y="294"/>
                  </a:cubicBezTo>
                  <a:cubicBezTo>
                    <a:pt x="1034" y="194"/>
                    <a:pt x="1001" y="60"/>
                    <a:pt x="867" y="27"/>
                  </a:cubicBezTo>
                  <a:cubicBezTo>
                    <a:pt x="840" y="8"/>
                    <a:pt x="809" y="0"/>
                    <a:pt x="779"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0" name="Google Shape;3050;p31"/>
            <p:cNvSpPr/>
            <p:nvPr/>
          </p:nvSpPr>
          <p:spPr>
            <a:xfrm>
              <a:off x="3348884" y="4055891"/>
              <a:ext cx="101866" cy="22771"/>
            </a:xfrm>
            <a:custGeom>
              <a:avLst/>
              <a:gdLst/>
              <a:ahLst/>
              <a:cxnLst/>
              <a:rect l="l" t="t" r="r" b="b"/>
              <a:pathLst>
                <a:path w="6773" h="1514" extrusionOk="0">
                  <a:moveTo>
                    <a:pt x="6532" y="0"/>
                  </a:moveTo>
                  <a:cubicBezTo>
                    <a:pt x="6503" y="0"/>
                    <a:pt x="6472" y="5"/>
                    <a:pt x="6439" y="13"/>
                  </a:cubicBezTo>
                  <a:cubicBezTo>
                    <a:pt x="6411" y="13"/>
                    <a:pt x="3863" y="1086"/>
                    <a:pt x="1566" y="1086"/>
                  </a:cubicBezTo>
                  <a:cubicBezTo>
                    <a:pt x="1117" y="1086"/>
                    <a:pt x="677" y="1045"/>
                    <a:pt x="267" y="947"/>
                  </a:cubicBezTo>
                  <a:cubicBezTo>
                    <a:pt x="250" y="941"/>
                    <a:pt x="232" y="938"/>
                    <a:pt x="214" y="938"/>
                  </a:cubicBezTo>
                  <a:cubicBezTo>
                    <a:pt x="125" y="938"/>
                    <a:pt x="28" y="1003"/>
                    <a:pt x="1" y="1114"/>
                  </a:cubicBezTo>
                  <a:cubicBezTo>
                    <a:pt x="1" y="1214"/>
                    <a:pt x="67" y="1314"/>
                    <a:pt x="167" y="1347"/>
                  </a:cubicBezTo>
                  <a:cubicBezTo>
                    <a:pt x="634" y="1447"/>
                    <a:pt x="1101" y="1514"/>
                    <a:pt x="1602" y="1514"/>
                  </a:cubicBezTo>
                  <a:cubicBezTo>
                    <a:pt x="3937" y="1514"/>
                    <a:pt x="6472" y="447"/>
                    <a:pt x="6605" y="380"/>
                  </a:cubicBezTo>
                  <a:cubicBezTo>
                    <a:pt x="6705" y="347"/>
                    <a:pt x="6772" y="213"/>
                    <a:pt x="6739" y="113"/>
                  </a:cubicBezTo>
                  <a:cubicBezTo>
                    <a:pt x="6689" y="38"/>
                    <a:pt x="6620" y="0"/>
                    <a:pt x="653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1" name="Google Shape;3051;p31"/>
            <p:cNvSpPr/>
            <p:nvPr/>
          </p:nvSpPr>
          <p:spPr>
            <a:xfrm>
              <a:off x="3255576" y="3983338"/>
              <a:ext cx="80780" cy="93323"/>
            </a:xfrm>
            <a:custGeom>
              <a:avLst/>
              <a:gdLst/>
              <a:ahLst/>
              <a:cxnLst/>
              <a:rect l="l" t="t" r="r" b="b"/>
              <a:pathLst>
                <a:path w="5371" h="6205" extrusionOk="0">
                  <a:moveTo>
                    <a:pt x="367" y="0"/>
                  </a:moveTo>
                  <a:cubicBezTo>
                    <a:pt x="267" y="0"/>
                    <a:pt x="167" y="67"/>
                    <a:pt x="167" y="200"/>
                  </a:cubicBezTo>
                  <a:cubicBezTo>
                    <a:pt x="167" y="300"/>
                    <a:pt x="0" y="2936"/>
                    <a:pt x="1801" y="4236"/>
                  </a:cubicBezTo>
                  <a:cubicBezTo>
                    <a:pt x="3569" y="5504"/>
                    <a:pt x="5004" y="6171"/>
                    <a:pt x="5070" y="6171"/>
                  </a:cubicBezTo>
                  <a:cubicBezTo>
                    <a:pt x="5104" y="6205"/>
                    <a:pt x="5104" y="6205"/>
                    <a:pt x="5137" y="6205"/>
                  </a:cubicBezTo>
                  <a:cubicBezTo>
                    <a:pt x="5237" y="6205"/>
                    <a:pt x="5304" y="6171"/>
                    <a:pt x="5337" y="6071"/>
                  </a:cubicBezTo>
                  <a:cubicBezTo>
                    <a:pt x="5371" y="5971"/>
                    <a:pt x="5337" y="5838"/>
                    <a:pt x="5237" y="5804"/>
                  </a:cubicBezTo>
                  <a:cubicBezTo>
                    <a:pt x="5204" y="5804"/>
                    <a:pt x="3770" y="5137"/>
                    <a:pt x="2068" y="3903"/>
                  </a:cubicBezTo>
                  <a:cubicBezTo>
                    <a:pt x="434" y="2735"/>
                    <a:pt x="567" y="234"/>
                    <a:pt x="567" y="200"/>
                  </a:cubicBezTo>
                  <a:cubicBezTo>
                    <a:pt x="601" y="100"/>
                    <a:pt x="501" y="0"/>
                    <a:pt x="36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2" name="Google Shape;3052;p31"/>
            <p:cNvSpPr/>
            <p:nvPr/>
          </p:nvSpPr>
          <p:spPr>
            <a:xfrm>
              <a:off x="3329829" y="3996754"/>
              <a:ext cx="53693" cy="79908"/>
            </a:xfrm>
            <a:custGeom>
              <a:avLst/>
              <a:gdLst/>
              <a:ahLst/>
              <a:cxnLst/>
              <a:rect l="l" t="t" r="r" b="b"/>
              <a:pathLst>
                <a:path w="3570" h="5313" extrusionOk="0">
                  <a:moveTo>
                    <a:pt x="3335" y="0"/>
                  </a:moveTo>
                  <a:cubicBezTo>
                    <a:pt x="3236" y="0"/>
                    <a:pt x="3163" y="60"/>
                    <a:pt x="3136" y="142"/>
                  </a:cubicBezTo>
                  <a:cubicBezTo>
                    <a:pt x="2468" y="1977"/>
                    <a:pt x="1101" y="4879"/>
                    <a:pt x="234" y="4879"/>
                  </a:cubicBezTo>
                  <a:cubicBezTo>
                    <a:pt x="100" y="4912"/>
                    <a:pt x="0" y="4979"/>
                    <a:pt x="0" y="5079"/>
                  </a:cubicBezTo>
                  <a:cubicBezTo>
                    <a:pt x="0" y="5213"/>
                    <a:pt x="100" y="5313"/>
                    <a:pt x="200" y="5313"/>
                  </a:cubicBezTo>
                  <a:lnTo>
                    <a:pt x="234" y="5313"/>
                  </a:lnTo>
                  <a:cubicBezTo>
                    <a:pt x="1635" y="5313"/>
                    <a:pt x="3202" y="1143"/>
                    <a:pt x="3503" y="276"/>
                  </a:cubicBezTo>
                  <a:cubicBezTo>
                    <a:pt x="3569" y="176"/>
                    <a:pt x="3503" y="75"/>
                    <a:pt x="3402" y="9"/>
                  </a:cubicBezTo>
                  <a:cubicBezTo>
                    <a:pt x="3379" y="3"/>
                    <a:pt x="3356" y="0"/>
                    <a:pt x="333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3" name="Google Shape;3053;p31"/>
            <p:cNvSpPr/>
            <p:nvPr/>
          </p:nvSpPr>
          <p:spPr>
            <a:xfrm>
              <a:off x="3248552" y="4625501"/>
              <a:ext cx="107867" cy="120455"/>
            </a:xfrm>
            <a:custGeom>
              <a:avLst/>
              <a:gdLst/>
              <a:ahLst/>
              <a:cxnLst/>
              <a:rect l="l" t="t" r="r" b="b"/>
              <a:pathLst>
                <a:path w="7172" h="8009" extrusionOk="0">
                  <a:moveTo>
                    <a:pt x="6705" y="0"/>
                  </a:moveTo>
                  <a:lnTo>
                    <a:pt x="6705" y="0"/>
                  </a:lnTo>
                  <a:cubicBezTo>
                    <a:pt x="0" y="1602"/>
                    <a:pt x="434" y="8006"/>
                    <a:pt x="434" y="8006"/>
                  </a:cubicBezTo>
                  <a:cubicBezTo>
                    <a:pt x="434" y="8006"/>
                    <a:pt x="501" y="8009"/>
                    <a:pt x="622" y="8009"/>
                  </a:cubicBezTo>
                  <a:cubicBezTo>
                    <a:pt x="1416" y="8009"/>
                    <a:pt x="4512" y="7883"/>
                    <a:pt x="5671" y="5971"/>
                  </a:cubicBezTo>
                  <a:cubicBezTo>
                    <a:pt x="7172" y="3436"/>
                    <a:pt x="6705" y="0"/>
                    <a:pt x="6705"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4" name="Google Shape;3054;p31"/>
            <p:cNvSpPr/>
            <p:nvPr/>
          </p:nvSpPr>
          <p:spPr>
            <a:xfrm>
              <a:off x="3251560" y="4660920"/>
              <a:ext cx="73260" cy="88014"/>
            </a:xfrm>
            <a:custGeom>
              <a:avLst/>
              <a:gdLst/>
              <a:ahLst/>
              <a:cxnLst/>
              <a:rect l="l" t="t" r="r" b="b"/>
              <a:pathLst>
                <a:path w="4871" h="5852" extrusionOk="0">
                  <a:moveTo>
                    <a:pt x="4650" y="1"/>
                  </a:moveTo>
                  <a:cubicBezTo>
                    <a:pt x="4600" y="1"/>
                    <a:pt x="4549" y="17"/>
                    <a:pt x="4504" y="47"/>
                  </a:cubicBezTo>
                  <a:cubicBezTo>
                    <a:pt x="4370" y="147"/>
                    <a:pt x="1001" y="2782"/>
                    <a:pt x="34" y="5584"/>
                  </a:cubicBezTo>
                  <a:cubicBezTo>
                    <a:pt x="0" y="5684"/>
                    <a:pt x="67" y="5818"/>
                    <a:pt x="167" y="5851"/>
                  </a:cubicBezTo>
                  <a:lnTo>
                    <a:pt x="234" y="5851"/>
                  </a:lnTo>
                  <a:cubicBezTo>
                    <a:pt x="301" y="5851"/>
                    <a:pt x="401" y="5785"/>
                    <a:pt x="434" y="5718"/>
                  </a:cubicBezTo>
                  <a:cubicBezTo>
                    <a:pt x="1335" y="3049"/>
                    <a:pt x="4737" y="414"/>
                    <a:pt x="4770" y="381"/>
                  </a:cubicBezTo>
                  <a:cubicBezTo>
                    <a:pt x="4870" y="314"/>
                    <a:pt x="4870" y="181"/>
                    <a:pt x="4804" y="80"/>
                  </a:cubicBezTo>
                  <a:cubicBezTo>
                    <a:pt x="4767" y="25"/>
                    <a:pt x="4710" y="1"/>
                    <a:pt x="465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5" name="Google Shape;3055;p31"/>
            <p:cNvSpPr/>
            <p:nvPr/>
          </p:nvSpPr>
          <p:spPr>
            <a:xfrm>
              <a:off x="3220458" y="4080166"/>
              <a:ext cx="111386" cy="134458"/>
            </a:xfrm>
            <a:custGeom>
              <a:avLst/>
              <a:gdLst/>
              <a:ahLst/>
              <a:cxnLst/>
              <a:rect l="l" t="t" r="r" b="b"/>
              <a:pathLst>
                <a:path w="7406" h="8940" extrusionOk="0">
                  <a:moveTo>
                    <a:pt x="1001" y="0"/>
                  </a:moveTo>
                  <a:cubicBezTo>
                    <a:pt x="1001" y="0"/>
                    <a:pt x="0" y="3336"/>
                    <a:pt x="1068" y="6071"/>
                  </a:cubicBezTo>
                  <a:cubicBezTo>
                    <a:pt x="2002" y="8473"/>
                    <a:pt x="5904" y="8940"/>
                    <a:pt x="5904" y="8940"/>
                  </a:cubicBezTo>
                  <a:cubicBezTo>
                    <a:pt x="5904" y="8940"/>
                    <a:pt x="7405" y="2669"/>
                    <a:pt x="1001" y="0"/>
                  </a:cubicBezTo>
                  <a:close/>
                </a:path>
              </a:pathLst>
            </a:custGeom>
            <a:solidFill>
              <a:srgbClr val="CC7B8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6" name="Google Shape;3056;p31"/>
            <p:cNvSpPr/>
            <p:nvPr/>
          </p:nvSpPr>
          <p:spPr>
            <a:xfrm>
              <a:off x="3253561" y="4119601"/>
              <a:ext cx="59212" cy="98031"/>
            </a:xfrm>
            <a:custGeom>
              <a:avLst/>
              <a:gdLst/>
              <a:ahLst/>
              <a:cxnLst/>
              <a:rect l="l" t="t" r="r" b="b"/>
              <a:pathLst>
                <a:path w="3937" h="6518" extrusionOk="0">
                  <a:moveTo>
                    <a:pt x="247" y="0"/>
                  </a:moveTo>
                  <a:cubicBezTo>
                    <a:pt x="198" y="0"/>
                    <a:pt x="146" y="17"/>
                    <a:pt x="101" y="47"/>
                  </a:cubicBezTo>
                  <a:cubicBezTo>
                    <a:pt x="34" y="147"/>
                    <a:pt x="1" y="280"/>
                    <a:pt x="101" y="347"/>
                  </a:cubicBezTo>
                  <a:cubicBezTo>
                    <a:pt x="134" y="380"/>
                    <a:pt x="3036" y="3549"/>
                    <a:pt x="3503" y="6351"/>
                  </a:cubicBezTo>
                  <a:cubicBezTo>
                    <a:pt x="3503" y="6451"/>
                    <a:pt x="3603" y="6518"/>
                    <a:pt x="3703" y="6518"/>
                  </a:cubicBezTo>
                  <a:lnTo>
                    <a:pt x="3737" y="6518"/>
                  </a:lnTo>
                  <a:cubicBezTo>
                    <a:pt x="3870" y="6485"/>
                    <a:pt x="3937" y="6385"/>
                    <a:pt x="3904" y="6251"/>
                  </a:cubicBezTo>
                  <a:cubicBezTo>
                    <a:pt x="3437" y="3349"/>
                    <a:pt x="534" y="213"/>
                    <a:pt x="401" y="80"/>
                  </a:cubicBezTo>
                  <a:cubicBezTo>
                    <a:pt x="364" y="25"/>
                    <a:pt x="307" y="0"/>
                    <a:pt x="24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7" name="Google Shape;3057;p31"/>
            <p:cNvSpPr/>
            <p:nvPr/>
          </p:nvSpPr>
          <p:spPr>
            <a:xfrm>
              <a:off x="2986661" y="4157908"/>
              <a:ext cx="161560" cy="759084"/>
            </a:xfrm>
            <a:custGeom>
              <a:avLst/>
              <a:gdLst/>
              <a:ahLst/>
              <a:cxnLst/>
              <a:rect l="l" t="t" r="r" b="b"/>
              <a:pathLst>
                <a:path w="10742" h="50471" extrusionOk="0">
                  <a:moveTo>
                    <a:pt x="239" y="0"/>
                  </a:moveTo>
                  <a:cubicBezTo>
                    <a:pt x="205" y="0"/>
                    <a:pt x="170" y="11"/>
                    <a:pt x="134" y="35"/>
                  </a:cubicBezTo>
                  <a:cubicBezTo>
                    <a:pt x="34" y="102"/>
                    <a:pt x="1" y="235"/>
                    <a:pt x="34" y="302"/>
                  </a:cubicBezTo>
                  <a:cubicBezTo>
                    <a:pt x="10742" y="18114"/>
                    <a:pt x="6172" y="49904"/>
                    <a:pt x="6138" y="50204"/>
                  </a:cubicBezTo>
                  <a:cubicBezTo>
                    <a:pt x="6105" y="50337"/>
                    <a:pt x="6205" y="50438"/>
                    <a:pt x="6305" y="50438"/>
                  </a:cubicBezTo>
                  <a:cubicBezTo>
                    <a:pt x="6339" y="50438"/>
                    <a:pt x="6339" y="50471"/>
                    <a:pt x="6339" y="50471"/>
                  </a:cubicBezTo>
                  <a:cubicBezTo>
                    <a:pt x="6439" y="50471"/>
                    <a:pt x="6539" y="50371"/>
                    <a:pt x="6539" y="50271"/>
                  </a:cubicBezTo>
                  <a:cubicBezTo>
                    <a:pt x="6572" y="50204"/>
                    <a:pt x="7740" y="42165"/>
                    <a:pt x="7573" y="31991"/>
                  </a:cubicBezTo>
                  <a:cubicBezTo>
                    <a:pt x="7273" y="15012"/>
                    <a:pt x="3503" y="5272"/>
                    <a:pt x="401" y="102"/>
                  </a:cubicBezTo>
                  <a:cubicBezTo>
                    <a:pt x="358" y="37"/>
                    <a:pt x="301" y="0"/>
                    <a:pt x="239"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8" name="Google Shape;3058;p31"/>
            <p:cNvSpPr/>
            <p:nvPr/>
          </p:nvSpPr>
          <p:spPr>
            <a:xfrm>
              <a:off x="2755707" y="3851618"/>
              <a:ext cx="229465" cy="218456"/>
            </a:xfrm>
            <a:custGeom>
              <a:avLst/>
              <a:gdLst/>
              <a:ahLst/>
              <a:cxnLst/>
              <a:rect l="l" t="t" r="r" b="b"/>
              <a:pathLst>
                <a:path w="15257" h="14525" extrusionOk="0">
                  <a:moveTo>
                    <a:pt x="11450" y="1"/>
                  </a:moveTo>
                  <a:cubicBezTo>
                    <a:pt x="9435" y="1"/>
                    <a:pt x="7851" y="2730"/>
                    <a:pt x="6367" y="2730"/>
                  </a:cubicBezTo>
                  <a:cubicBezTo>
                    <a:pt x="6317" y="2730"/>
                    <a:pt x="6267" y="2727"/>
                    <a:pt x="6217" y="2720"/>
                  </a:cubicBezTo>
                  <a:cubicBezTo>
                    <a:pt x="5796" y="2663"/>
                    <a:pt x="5399" y="2635"/>
                    <a:pt x="5027" y="2635"/>
                  </a:cubicBezTo>
                  <a:cubicBezTo>
                    <a:pt x="871" y="2635"/>
                    <a:pt x="1" y="6127"/>
                    <a:pt x="5850" y="10659"/>
                  </a:cubicBezTo>
                  <a:cubicBezTo>
                    <a:pt x="10158" y="13981"/>
                    <a:pt x="11840" y="14524"/>
                    <a:pt x="12480" y="14524"/>
                  </a:cubicBezTo>
                  <a:cubicBezTo>
                    <a:pt x="12791" y="14524"/>
                    <a:pt x="12855" y="14396"/>
                    <a:pt x="12855" y="14396"/>
                  </a:cubicBezTo>
                  <a:cubicBezTo>
                    <a:pt x="14189" y="11260"/>
                    <a:pt x="15257" y="1753"/>
                    <a:pt x="12621" y="319"/>
                  </a:cubicBezTo>
                  <a:cubicBezTo>
                    <a:pt x="12215" y="95"/>
                    <a:pt x="11825" y="1"/>
                    <a:pt x="11450"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59" name="Google Shape;3059;p31"/>
            <p:cNvSpPr/>
            <p:nvPr/>
          </p:nvSpPr>
          <p:spPr>
            <a:xfrm>
              <a:off x="2950038" y="3860401"/>
              <a:ext cx="198182" cy="218291"/>
            </a:xfrm>
            <a:custGeom>
              <a:avLst/>
              <a:gdLst/>
              <a:ahLst/>
              <a:cxnLst/>
              <a:rect l="l" t="t" r="r" b="b"/>
              <a:pathLst>
                <a:path w="13177" h="14514" extrusionOk="0">
                  <a:moveTo>
                    <a:pt x="3970" y="1"/>
                  </a:moveTo>
                  <a:cubicBezTo>
                    <a:pt x="1783" y="1"/>
                    <a:pt x="1" y="12744"/>
                    <a:pt x="1" y="12744"/>
                  </a:cubicBezTo>
                  <a:cubicBezTo>
                    <a:pt x="182" y="14011"/>
                    <a:pt x="1380" y="14514"/>
                    <a:pt x="2979" y="14514"/>
                  </a:cubicBezTo>
                  <a:cubicBezTo>
                    <a:pt x="6685" y="14514"/>
                    <a:pt x="12540" y="11809"/>
                    <a:pt x="12843" y="9642"/>
                  </a:cubicBezTo>
                  <a:cubicBezTo>
                    <a:pt x="13177" y="7307"/>
                    <a:pt x="11075" y="5239"/>
                    <a:pt x="8774" y="4972"/>
                  </a:cubicBezTo>
                  <a:cubicBezTo>
                    <a:pt x="7273" y="4772"/>
                    <a:pt x="8407" y="268"/>
                    <a:pt x="4004" y="2"/>
                  </a:cubicBezTo>
                  <a:cubicBezTo>
                    <a:pt x="3992" y="1"/>
                    <a:pt x="3981" y="1"/>
                    <a:pt x="3970"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0" name="Google Shape;3060;p31"/>
            <p:cNvSpPr/>
            <p:nvPr/>
          </p:nvSpPr>
          <p:spPr>
            <a:xfrm>
              <a:off x="2945511" y="4063336"/>
              <a:ext cx="210740" cy="198844"/>
            </a:xfrm>
            <a:custGeom>
              <a:avLst/>
              <a:gdLst/>
              <a:ahLst/>
              <a:cxnLst/>
              <a:rect l="l" t="t" r="r" b="b"/>
              <a:pathLst>
                <a:path w="14012" h="13221" extrusionOk="0">
                  <a:moveTo>
                    <a:pt x="6911" y="1"/>
                  </a:moveTo>
                  <a:cubicBezTo>
                    <a:pt x="3960" y="1"/>
                    <a:pt x="1469" y="852"/>
                    <a:pt x="1469" y="852"/>
                  </a:cubicBezTo>
                  <a:cubicBezTo>
                    <a:pt x="1450" y="848"/>
                    <a:pt x="1432" y="846"/>
                    <a:pt x="1414" y="846"/>
                  </a:cubicBezTo>
                  <a:cubicBezTo>
                    <a:pt x="1" y="846"/>
                    <a:pt x="1608" y="13220"/>
                    <a:pt x="4402" y="13220"/>
                  </a:cubicBezTo>
                  <a:cubicBezTo>
                    <a:pt x="4512" y="13220"/>
                    <a:pt x="4624" y="13201"/>
                    <a:pt x="4738" y="13161"/>
                  </a:cubicBezTo>
                  <a:cubicBezTo>
                    <a:pt x="7740" y="12060"/>
                    <a:pt x="6273" y="10759"/>
                    <a:pt x="9909" y="10126"/>
                  </a:cubicBezTo>
                  <a:cubicBezTo>
                    <a:pt x="13511" y="9525"/>
                    <a:pt x="13278" y="8825"/>
                    <a:pt x="12544" y="6156"/>
                  </a:cubicBezTo>
                  <a:cubicBezTo>
                    <a:pt x="11843" y="3521"/>
                    <a:pt x="14011" y="2420"/>
                    <a:pt x="12544" y="1453"/>
                  </a:cubicBezTo>
                  <a:cubicBezTo>
                    <a:pt x="10825" y="341"/>
                    <a:pt x="8776" y="1"/>
                    <a:pt x="6911"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1" name="Google Shape;3061;p31"/>
            <p:cNvSpPr/>
            <p:nvPr/>
          </p:nvSpPr>
          <p:spPr>
            <a:xfrm>
              <a:off x="2789502" y="4081249"/>
              <a:ext cx="194979" cy="187985"/>
            </a:xfrm>
            <a:custGeom>
              <a:avLst/>
              <a:gdLst/>
              <a:ahLst/>
              <a:cxnLst/>
              <a:rect l="l" t="t" r="r" b="b"/>
              <a:pathLst>
                <a:path w="12964" h="12499" extrusionOk="0">
                  <a:moveTo>
                    <a:pt x="10215" y="1"/>
                  </a:moveTo>
                  <a:cubicBezTo>
                    <a:pt x="10137" y="1"/>
                    <a:pt x="10057" y="10"/>
                    <a:pt x="9974" y="28"/>
                  </a:cubicBezTo>
                  <a:cubicBezTo>
                    <a:pt x="7139" y="662"/>
                    <a:pt x="801" y="5399"/>
                    <a:pt x="801" y="5399"/>
                  </a:cubicBezTo>
                  <a:cubicBezTo>
                    <a:pt x="0" y="8801"/>
                    <a:pt x="2569" y="8868"/>
                    <a:pt x="3736" y="9602"/>
                  </a:cubicBezTo>
                  <a:cubicBezTo>
                    <a:pt x="4803" y="10242"/>
                    <a:pt x="4477" y="12191"/>
                    <a:pt x="6221" y="12191"/>
                  </a:cubicBezTo>
                  <a:cubicBezTo>
                    <a:pt x="6385" y="12191"/>
                    <a:pt x="6568" y="12174"/>
                    <a:pt x="6772" y="12137"/>
                  </a:cubicBezTo>
                  <a:cubicBezTo>
                    <a:pt x="7065" y="12080"/>
                    <a:pt x="7332" y="12057"/>
                    <a:pt x="7576" y="12057"/>
                  </a:cubicBezTo>
                  <a:cubicBezTo>
                    <a:pt x="8644" y="12057"/>
                    <a:pt x="9299" y="12498"/>
                    <a:pt x="9970" y="12498"/>
                  </a:cubicBezTo>
                  <a:cubicBezTo>
                    <a:pt x="10404" y="12498"/>
                    <a:pt x="10845" y="12313"/>
                    <a:pt x="11409" y="11703"/>
                  </a:cubicBezTo>
                  <a:cubicBezTo>
                    <a:pt x="12963" y="9987"/>
                    <a:pt x="12820" y="1"/>
                    <a:pt x="10215"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2" name="Google Shape;3062;p31"/>
            <p:cNvSpPr/>
            <p:nvPr/>
          </p:nvSpPr>
          <p:spPr>
            <a:xfrm>
              <a:off x="2685154" y="3984842"/>
              <a:ext cx="267908" cy="156100"/>
            </a:xfrm>
            <a:custGeom>
              <a:avLst/>
              <a:gdLst/>
              <a:ahLst/>
              <a:cxnLst/>
              <a:rect l="l" t="t" r="r" b="b"/>
              <a:pathLst>
                <a:path w="17813" h="10379" extrusionOk="0">
                  <a:moveTo>
                    <a:pt x="4937" y="0"/>
                  </a:moveTo>
                  <a:lnTo>
                    <a:pt x="4937" y="0"/>
                  </a:lnTo>
                  <a:cubicBezTo>
                    <a:pt x="0" y="1201"/>
                    <a:pt x="5070" y="4837"/>
                    <a:pt x="4437" y="6305"/>
                  </a:cubicBezTo>
                  <a:cubicBezTo>
                    <a:pt x="3843" y="7711"/>
                    <a:pt x="2135" y="10378"/>
                    <a:pt x="6124" y="10378"/>
                  </a:cubicBezTo>
                  <a:cubicBezTo>
                    <a:pt x="6391" y="10378"/>
                    <a:pt x="6684" y="10366"/>
                    <a:pt x="7005" y="10341"/>
                  </a:cubicBezTo>
                  <a:cubicBezTo>
                    <a:pt x="12075" y="9941"/>
                    <a:pt x="17813" y="6738"/>
                    <a:pt x="16645" y="5504"/>
                  </a:cubicBezTo>
                  <a:cubicBezTo>
                    <a:pt x="11575" y="134"/>
                    <a:pt x="4937" y="0"/>
                    <a:pt x="4937"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3" name="Google Shape;3063;p31"/>
            <p:cNvSpPr/>
            <p:nvPr/>
          </p:nvSpPr>
          <p:spPr>
            <a:xfrm>
              <a:off x="2892841" y="3977788"/>
              <a:ext cx="57212" cy="81818"/>
            </a:xfrm>
            <a:custGeom>
              <a:avLst/>
              <a:gdLst/>
              <a:ahLst/>
              <a:cxnLst/>
              <a:rect l="l" t="t" r="r" b="b"/>
              <a:pathLst>
                <a:path w="3804" h="5440" extrusionOk="0">
                  <a:moveTo>
                    <a:pt x="247" y="1"/>
                  </a:moveTo>
                  <a:cubicBezTo>
                    <a:pt x="209" y="1"/>
                    <a:pt x="170" y="12"/>
                    <a:pt x="134" y="36"/>
                  </a:cubicBezTo>
                  <a:cubicBezTo>
                    <a:pt x="34" y="102"/>
                    <a:pt x="1" y="202"/>
                    <a:pt x="68" y="302"/>
                  </a:cubicBezTo>
                  <a:cubicBezTo>
                    <a:pt x="134" y="469"/>
                    <a:pt x="2436" y="4372"/>
                    <a:pt x="3137" y="5206"/>
                  </a:cubicBezTo>
                  <a:cubicBezTo>
                    <a:pt x="3170" y="5273"/>
                    <a:pt x="3303" y="5439"/>
                    <a:pt x="3470" y="5439"/>
                  </a:cubicBezTo>
                  <a:cubicBezTo>
                    <a:pt x="3503" y="5439"/>
                    <a:pt x="3537" y="5439"/>
                    <a:pt x="3570" y="5406"/>
                  </a:cubicBezTo>
                  <a:cubicBezTo>
                    <a:pt x="3804" y="5273"/>
                    <a:pt x="3737" y="4972"/>
                    <a:pt x="3403" y="3571"/>
                  </a:cubicBezTo>
                  <a:cubicBezTo>
                    <a:pt x="3203" y="2637"/>
                    <a:pt x="2903" y="1503"/>
                    <a:pt x="2803" y="536"/>
                  </a:cubicBezTo>
                  <a:cubicBezTo>
                    <a:pt x="2803" y="402"/>
                    <a:pt x="2703" y="336"/>
                    <a:pt x="2603" y="336"/>
                  </a:cubicBezTo>
                  <a:cubicBezTo>
                    <a:pt x="2469" y="369"/>
                    <a:pt x="2403" y="469"/>
                    <a:pt x="2403" y="569"/>
                  </a:cubicBezTo>
                  <a:cubicBezTo>
                    <a:pt x="2503" y="1570"/>
                    <a:pt x="2770" y="2737"/>
                    <a:pt x="3003" y="3671"/>
                  </a:cubicBezTo>
                  <a:cubicBezTo>
                    <a:pt x="3070" y="4005"/>
                    <a:pt x="3170" y="4372"/>
                    <a:pt x="3237" y="4639"/>
                  </a:cubicBezTo>
                  <a:cubicBezTo>
                    <a:pt x="2369" y="3438"/>
                    <a:pt x="435" y="136"/>
                    <a:pt x="401" y="102"/>
                  </a:cubicBezTo>
                  <a:cubicBezTo>
                    <a:pt x="380" y="38"/>
                    <a:pt x="316" y="1"/>
                    <a:pt x="24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4" name="Google Shape;3064;p31"/>
            <p:cNvSpPr/>
            <p:nvPr/>
          </p:nvSpPr>
          <p:spPr>
            <a:xfrm>
              <a:off x="2951046" y="3976284"/>
              <a:ext cx="91819" cy="90842"/>
            </a:xfrm>
            <a:custGeom>
              <a:avLst/>
              <a:gdLst/>
              <a:ahLst/>
              <a:cxnLst/>
              <a:rect l="l" t="t" r="r" b="b"/>
              <a:pathLst>
                <a:path w="6105" h="6040" extrusionOk="0">
                  <a:moveTo>
                    <a:pt x="3590" y="1"/>
                  </a:moveTo>
                  <a:cubicBezTo>
                    <a:pt x="3521" y="1"/>
                    <a:pt x="3458" y="38"/>
                    <a:pt x="3436" y="102"/>
                  </a:cubicBezTo>
                  <a:cubicBezTo>
                    <a:pt x="0" y="5473"/>
                    <a:pt x="201" y="5806"/>
                    <a:pt x="267" y="5906"/>
                  </a:cubicBezTo>
                  <a:cubicBezTo>
                    <a:pt x="301" y="6006"/>
                    <a:pt x="401" y="6040"/>
                    <a:pt x="467" y="6040"/>
                  </a:cubicBezTo>
                  <a:lnTo>
                    <a:pt x="501" y="6040"/>
                  </a:lnTo>
                  <a:cubicBezTo>
                    <a:pt x="1034" y="5973"/>
                    <a:pt x="5071" y="4906"/>
                    <a:pt x="6005" y="3738"/>
                  </a:cubicBezTo>
                  <a:cubicBezTo>
                    <a:pt x="6105" y="3671"/>
                    <a:pt x="6071" y="3538"/>
                    <a:pt x="6005" y="3471"/>
                  </a:cubicBezTo>
                  <a:cubicBezTo>
                    <a:pt x="5959" y="3426"/>
                    <a:pt x="5908" y="3408"/>
                    <a:pt x="5858" y="3408"/>
                  </a:cubicBezTo>
                  <a:cubicBezTo>
                    <a:pt x="5798" y="3408"/>
                    <a:pt x="5741" y="3435"/>
                    <a:pt x="5704" y="3471"/>
                  </a:cubicBezTo>
                  <a:cubicBezTo>
                    <a:pt x="4937" y="4405"/>
                    <a:pt x="1668" y="5339"/>
                    <a:pt x="701" y="5573"/>
                  </a:cubicBezTo>
                  <a:cubicBezTo>
                    <a:pt x="1001" y="4839"/>
                    <a:pt x="2402" y="2471"/>
                    <a:pt x="3770" y="336"/>
                  </a:cubicBezTo>
                  <a:cubicBezTo>
                    <a:pt x="3836" y="236"/>
                    <a:pt x="3803" y="102"/>
                    <a:pt x="3703" y="35"/>
                  </a:cubicBezTo>
                  <a:cubicBezTo>
                    <a:pt x="3668" y="12"/>
                    <a:pt x="3628" y="1"/>
                    <a:pt x="359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5" name="Google Shape;3065;p31"/>
            <p:cNvSpPr/>
            <p:nvPr/>
          </p:nvSpPr>
          <p:spPr>
            <a:xfrm>
              <a:off x="2822108" y="3992844"/>
              <a:ext cx="119914" cy="140504"/>
            </a:xfrm>
            <a:custGeom>
              <a:avLst/>
              <a:gdLst/>
              <a:ahLst/>
              <a:cxnLst/>
              <a:rect l="l" t="t" r="r" b="b"/>
              <a:pathLst>
                <a:path w="7973" h="9342" extrusionOk="0">
                  <a:moveTo>
                    <a:pt x="221" y="1"/>
                  </a:moveTo>
                  <a:cubicBezTo>
                    <a:pt x="152" y="1"/>
                    <a:pt x="89" y="37"/>
                    <a:pt x="67" y="102"/>
                  </a:cubicBezTo>
                  <a:cubicBezTo>
                    <a:pt x="1" y="202"/>
                    <a:pt x="34" y="335"/>
                    <a:pt x="134" y="402"/>
                  </a:cubicBezTo>
                  <a:cubicBezTo>
                    <a:pt x="134" y="402"/>
                    <a:pt x="901" y="869"/>
                    <a:pt x="2903" y="2437"/>
                  </a:cubicBezTo>
                  <a:cubicBezTo>
                    <a:pt x="3803" y="3137"/>
                    <a:pt x="4804" y="3671"/>
                    <a:pt x="5638" y="4172"/>
                  </a:cubicBezTo>
                  <a:cubicBezTo>
                    <a:pt x="6605" y="4705"/>
                    <a:pt x="7406" y="5139"/>
                    <a:pt x="7539" y="5539"/>
                  </a:cubicBezTo>
                  <a:cubicBezTo>
                    <a:pt x="7539" y="5539"/>
                    <a:pt x="7539" y="5606"/>
                    <a:pt x="7473" y="5706"/>
                  </a:cubicBezTo>
                  <a:cubicBezTo>
                    <a:pt x="6939" y="6640"/>
                    <a:pt x="3503" y="8608"/>
                    <a:pt x="1602" y="8908"/>
                  </a:cubicBezTo>
                  <a:cubicBezTo>
                    <a:pt x="1468" y="8942"/>
                    <a:pt x="1402" y="9042"/>
                    <a:pt x="1435" y="9142"/>
                  </a:cubicBezTo>
                  <a:cubicBezTo>
                    <a:pt x="1435" y="9275"/>
                    <a:pt x="1535" y="9342"/>
                    <a:pt x="1635" y="9342"/>
                  </a:cubicBezTo>
                  <a:lnTo>
                    <a:pt x="1668" y="9342"/>
                  </a:lnTo>
                  <a:cubicBezTo>
                    <a:pt x="3570" y="9008"/>
                    <a:pt x="7206" y="7007"/>
                    <a:pt x="7840" y="5906"/>
                  </a:cubicBezTo>
                  <a:cubicBezTo>
                    <a:pt x="7973" y="5706"/>
                    <a:pt x="7973" y="5539"/>
                    <a:pt x="7940" y="5372"/>
                  </a:cubicBezTo>
                  <a:cubicBezTo>
                    <a:pt x="7739" y="4872"/>
                    <a:pt x="6939" y="4405"/>
                    <a:pt x="5838" y="3805"/>
                  </a:cubicBezTo>
                  <a:cubicBezTo>
                    <a:pt x="5004" y="3338"/>
                    <a:pt x="4037" y="2771"/>
                    <a:pt x="3136" y="2103"/>
                  </a:cubicBezTo>
                  <a:cubicBezTo>
                    <a:pt x="1135" y="536"/>
                    <a:pt x="368" y="69"/>
                    <a:pt x="334" y="35"/>
                  </a:cubicBezTo>
                  <a:cubicBezTo>
                    <a:pt x="299" y="12"/>
                    <a:pt x="259" y="1"/>
                    <a:pt x="22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6" name="Google Shape;3066;p31"/>
            <p:cNvSpPr/>
            <p:nvPr/>
          </p:nvSpPr>
          <p:spPr>
            <a:xfrm>
              <a:off x="2943526" y="4058583"/>
              <a:ext cx="99851" cy="154536"/>
            </a:xfrm>
            <a:custGeom>
              <a:avLst/>
              <a:gdLst/>
              <a:ahLst/>
              <a:cxnLst/>
              <a:rect l="l" t="t" r="r" b="b"/>
              <a:pathLst>
                <a:path w="6639" h="10275" extrusionOk="0">
                  <a:moveTo>
                    <a:pt x="6438" y="1"/>
                  </a:moveTo>
                  <a:cubicBezTo>
                    <a:pt x="6271" y="1"/>
                    <a:pt x="5938" y="67"/>
                    <a:pt x="5337" y="268"/>
                  </a:cubicBezTo>
                  <a:cubicBezTo>
                    <a:pt x="4336" y="534"/>
                    <a:pt x="2835" y="935"/>
                    <a:pt x="1601" y="968"/>
                  </a:cubicBezTo>
                  <a:cubicBezTo>
                    <a:pt x="1368" y="968"/>
                    <a:pt x="1168" y="1068"/>
                    <a:pt x="1001" y="1268"/>
                  </a:cubicBezTo>
                  <a:cubicBezTo>
                    <a:pt x="0" y="2703"/>
                    <a:pt x="2035" y="9374"/>
                    <a:pt x="2268" y="10108"/>
                  </a:cubicBezTo>
                  <a:cubicBezTo>
                    <a:pt x="2302" y="10208"/>
                    <a:pt x="2368" y="10275"/>
                    <a:pt x="2468" y="10275"/>
                  </a:cubicBezTo>
                  <a:cubicBezTo>
                    <a:pt x="2468" y="10275"/>
                    <a:pt x="2502" y="10241"/>
                    <a:pt x="2535" y="10241"/>
                  </a:cubicBezTo>
                  <a:cubicBezTo>
                    <a:pt x="2635" y="10208"/>
                    <a:pt x="2702" y="10108"/>
                    <a:pt x="2669" y="9975"/>
                  </a:cubicBezTo>
                  <a:cubicBezTo>
                    <a:pt x="2035" y="8006"/>
                    <a:pt x="600" y="2603"/>
                    <a:pt x="1368" y="1535"/>
                  </a:cubicBezTo>
                  <a:cubicBezTo>
                    <a:pt x="1434" y="1435"/>
                    <a:pt x="1501" y="1402"/>
                    <a:pt x="1601" y="1402"/>
                  </a:cubicBezTo>
                  <a:cubicBezTo>
                    <a:pt x="2902" y="1368"/>
                    <a:pt x="4437" y="935"/>
                    <a:pt x="5437" y="668"/>
                  </a:cubicBezTo>
                  <a:cubicBezTo>
                    <a:pt x="5871" y="534"/>
                    <a:pt x="6305" y="434"/>
                    <a:pt x="6405" y="434"/>
                  </a:cubicBezTo>
                  <a:cubicBezTo>
                    <a:pt x="6505" y="434"/>
                    <a:pt x="6605" y="334"/>
                    <a:pt x="6638" y="234"/>
                  </a:cubicBezTo>
                  <a:cubicBezTo>
                    <a:pt x="6638" y="101"/>
                    <a:pt x="6538" y="1"/>
                    <a:pt x="6438"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7" name="Google Shape;3067;p31"/>
            <p:cNvSpPr/>
            <p:nvPr/>
          </p:nvSpPr>
          <p:spPr>
            <a:xfrm>
              <a:off x="2950550" y="3946611"/>
              <a:ext cx="22079" cy="112996"/>
            </a:xfrm>
            <a:custGeom>
              <a:avLst/>
              <a:gdLst/>
              <a:ahLst/>
              <a:cxnLst/>
              <a:rect l="l" t="t" r="r" b="b"/>
              <a:pathLst>
                <a:path w="1468" h="7513" extrusionOk="0">
                  <a:moveTo>
                    <a:pt x="1216" y="1"/>
                  </a:moveTo>
                  <a:cubicBezTo>
                    <a:pt x="1109" y="1"/>
                    <a:pt x="1034" y="87"/>
                    <a:pt x="1034" y="174"/>
                  </a:cubicBezTo>
                  <a:cubicBezTo>
                    <a:pt x="1034" y="241"/>
                    <a:pt x="334" y="6278"/>
                    <a:pt x="33" y="7246"/>
                  </a:cubicBezTo>
                  <a:cubicBezTo>
                    <a:pt x="0" y="7346"/>
                    <a:pt x="67" y="7479"/>
                    <a:pt x="200" y="7512"/>
                  </a:cubicBezTo>
                  <a:lnTo>
                    <a:pt x="234" y="7512"/>
                  </a:lnTo>
                  <a:cubicBezTo>
                    <a:pt x="334" y="7512"/>
                    <a:pt x="434" y="7446"/>
                    <a:pt x="434" y="7379"/>
                  </a:cubicBezTo>
                  <a:cubicBezTo>
                    <a:pt x="734" y="6378"/>
                    <a:pt x="1401" y="474"/>
                    <a:pt x="1434" y="241"/>
                  </a:cubicBezTo>
                  <a:cubicBezTo>
                    <a:pt x="1468" y="107"/>
                    <a:pt x="1368" y="7"/>
                    <a:pt x="1268" y="7"/>
                  </a:cubicBezTo>
                  <a:cubicBezTo>
                    <a:pt x="1250" y="3"/>
                    <a:pt x="1232" y="1"/>
                    <a:pt x="1216"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8" name="Google Shape;3068;p31"/>
            <p:cNvSpPr/>
            <p:nvPr/>
          </p:nvSpPr>
          <p:spPr>
            <a:xfrm>
              <a:off x="2954550" y="4082166"/>
              <a:ext cx="89819" cy="72252"/>
            </a:xfrm>
            <a:custGeom>
              <a:avLst/>
              <a:gdLst/>
              <a:ahLst/>
              <a:cxnLst/>
              <a:rect l="l" t="t" r="r" b="b"/>
              <a:pathLst>
                <a:path w="5972" h="4804" extrusionOk="0">
                  <a:moveTo>
                    <a:pt x="535" y="1"/>
                  </a:moveTo>
                  <a:cubicBezTo>
                    <a:pt x="435" y="1"/>
                    <a:pt x="334" y="34"/>
                    <a:pt x="268" y="101"/>
                  </a:cubicBezTo>
                  <a:cubicBezTo>
                    <a:pt x="201" y="234"/>
                    <a:pt x="1" y="501"/>
                    <a:pt x="2903" y="4704"/>
                  </a:cubicBezTo>
                  <a:cubicBezTo>
                    <a:pt x="2936" y="4771"/>
                    <a:pt x="3003" y="4804"/>
                    <a:pt x="3070" y="4804"/>
                  </a:cubicBezTo>
                  <a:cubicBezTo>
                    <a:pt x="3103" y="4804"/>
                    <a:pt x="3136" y="4771"/>
                    <a:pt x="3170" y="4771"/>
                  </a:cubicBezTo>
                  <a:cubicBezTo>
                    <a:pt x="3270" y="4704"/>
                    <a:pt x="3303" y="4570"/>
                    <a:pt x="3237" y="4470"/>
                  </a:cubicBezTo>
                  <a:cubicBezTo>
                    <a:pt x="2169" y="2903"/>
                    <a:pt x="1035" y="1168"/>
                    <a:pt x="735" y="501"/>
                  </a:cubicBezTo>
                  <a:lnTo>
                    <a:pt x="735" y="501"/>
                  </a:lnTo>
                  <a:cubicBezTo>
                    <a:pt x="1302" y="668"/>
                    <a:pt x="2436" y="1068"/>
                    <a:pt x="3470" y="1402"/>
                  </a:cubicBezTo>
                  <a:cubicBezTo>
                    <a:pt x="4371" y="1735"/>
                    <a:pt x="5238" y="2035"/>
                    <a:pt x="5672" y="2169"/>
                  </a:cubicBezTo>
                  <a:cubicBezTo>
                    <a:pt x="5695" y="2175"/>
                    <a:pt x="5718" y="2177"/>
                    <a:pt x="5739" y="2177"/>
                  </a:cubicBezTo>
                  <a:cubicBezTo>
                    <a:pt x="5838" y="2177"/>
                    <a:pt x="5911" y="2118"/>
                    <a:pt x="5938" y="2035"/>
                  </a:cubicBezTo>
                  <a:cubicBezTo>
                    <a:pt x="5972" y="1902"/>
                    <a:pt x="5905" y="1802"/>
                    <a:pt x="5805" y="1768"/>
                  </a:cubicBezTo>
                  <a:cubicBezTo>
                    <a:pt x="5371" y="1635"/>
                    <a:pt x="4504" y="1335"/>
                    <a:pt x="3603" y="1035"/>
                  </a:cubicBezTo>
                  <a:cubicBezTo>
                    <a:pt x="2269" y="568"/>
                    <a:pt x="868" y="101"/>
                    <a:pt x="53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69" name="Google Shape;3069;p31"/>
            <p:cNvSpPr/>
            <p:nvPr/>
          </p:nvSpPr>
          <p:spPr>
            <a:xfrm>
              <a:off x="2899865" y="4086468"/>
              <a:ext cx="48188" cy="95549"/>
            </a:xfrm>
            <a:custGeom>
              <a:avLst/>
              <a:gdLst/>
              <a:ahLst/>
              <a:cxnLst/>
              <a:rect l="l" t="t" r="r" b="b"/>
              <a:pathLst>
                <a:path w="3204" h="6353" extrusionOk="0">
                  <a:moveTo>
                    <a:pt x="2751" y="1"/>
                  </a:moveTo>
                  <a:cubicBezTo>
                    <a:pt x="2725" y="1"/>
                    <a:pt x="2699" y="5"/>
                    <a:pt x="2670" y="15"/>
                  </a:cubicBezTo>
                  <a:cubicBezTo>
                    <a:pt x="2102" y="148"/>
                    <a:pt x="635" y="3084"/>
                    <a:pt x="68" y="4318"/>
                  </a:cubicBezTo>
                  <a:cubicBezTo>
                    <a:pt x="1" y="4418"/>
                    <a:pt x="34" y="4551"/>
                    <a:pt x="134" y="4585"/>
                  </a:cubicBezTo>
                  <a:cubicBezTo>
                    <a:pt x="182" y="4608"/>
                    <a:pt x="225" y="4619"/>
                    <a:pt x="264" y="4619"/>
                  </a:cubicBezTo>
                  <a:cubicBezTo>
                    <a:pt x="335" y="4619"/>
                    <a:pt x="392" y="4583"/>
                    <a:pt x="435" y="4518"/>
                  </a:cubicBezTo>
                  <a:cubicBezTo>
                    <a:pt x="1235" y="2850"/>
                    <a:pt x="2236" y="982"/>
                    <a:pt x="2670" y="515"/>
                  </a:cubicBezTo>
                  <a:lnTo>
                    <a:pt x="2670" y="515"/>
                  </a:lnTo>
                  <a:cubicBezTo>
                    <a:pt x="2670" y="1049"/>
                    <a:pt x="2303" y="2450"/>
                    <a:pt x="2069" y="3451"/>
                  </a:cubicBezTo>
                  <a:cubicBezTo>
                    <a:pt x="1702" y="4918"/>
                    <a:pt x="1502" y="5852"/>
                    <a:pt x="1535" y="6186"/>
                  </a:cubicBezTo>
                  <a:cubicBezTo>
                    <a:pt x="1569" y="6286"/>
                    <a:pt x="1635" y="6353"/>
                    <a:pt x="1769" y="6353"/>
                  </a:cubicBezTo>
                  <a:cubicBezTo>
                    <a:pt x="1902" y="6353"/>
                    <a:pt x="1969" y="6253"/>
                    <a:pt x="1969" y="6119"/>
                  </a:cubicBezTo>
                  <a:cubicBezTo>
                    <a:pt x="1902" y="5819"/>
                    <a:pt x="2203" y="4618"/>
                    <a:pt x="2469" y="3551"/>
                  </a:cubicBezTo>
                  <a:cubicBezTo>
                    <a:pt x="3070" y="1015"/>
                    <a:pt x="3203" y="282"/>
                    <a:pt x="2936" y="48"/>
                  </a:cubicBezTo>
                  <a:cubicBezTo>
                    <a:pt x="2866" y="24"/>
                    <a:pt x="2812" y="1"/>
                    <a:pt x="275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0" name="Google Shape;3070;p31"/>
            <p:cNvSpPr/>
            <p:nvPr/>
          </p:nvSpPr>
          <p:spPr>
            <a:xfrm>
              <a:off x="2851707" y="4053440"/>
              <a:ext cx="91323" cy="45797"/>
            </a:xfrm>
            <a:custGeom>
              <a:avLst/>
              <a:gdLst/>
              <a:ahLst/>
              <a:cxnLst/>
              <a:rect l="l" t="t" r="r" b="b"/>
              <a:pathLst>
                <a:path w="6072" h="3045" extrusionOk="0">
                  <a:moveTo>
                    <a:pt x="281" y="0"/>
                  </a:moveTo>
                  <a:cubicBezTo>
                    <a:pt x="201" y="0"/>
                    <a:pt x="128" y="60"/>
                    <a:pt x="101" y="143"/>
                  </a:cubicBezTo>
                  <a:cubicBezTo>
                    <a:pt x="67" y="276"/>
                    <a:pt x="134" y="376"/>
                    <a:pt x="268" y="409"/>
                  </a:cubicBezTo>
                  <a:cubicBezTo>
                    <a:pt x="434" y="443"/>
                    <a:pt x="3903" y="1243"/>
                    <a:pt x="5271" y="1544"/>
                  </a:cubicBezTo>
                  <a:cubicBezTo>
                    <a:pt x="4302" y="1937"/>
                    <a:pt x="1793" y="2634"/>
                    <a:pt x="590" y="2634"/>
                  </a:cubicBezTo>
                  <a:cubicBezTo>
                    <a:pt x="468" y="2634"/>
                    <a:pt x="360" y="2626"/>
                    <a:pt x="268" y="2611"/>
                  </a:cubicBezTo>
                  <a:cubicBezTo>
                    <a:pt x="167" y="2611"/>
                    <a:pt x="67" y="2678"/>
                    <a:pt x="34" y="2778"/>
                  </a:cubicBezTo>
                  <a:cubicBezTo>
                    <a:pt x="1" y="2911"/>
                    <a:pt x="101" y="3011"/>
                    <a:pt x="201" y="3045"/>
                  </a:cubicBezTo>
                  <a:lnTo>
                    <a:pt x="568" y="3045"/>
                  </a:lnTo>
                  <a:cubicBezTo>
                    <a:pt x="2069" y="3045"/>
                    <a:pt x="5671" y="2011"/>
                    <a:pt x="5972" y="1644"/>
                  </a:cubicBezTo>
                  <a:cubicBezTo>
                    <a:pt x="6038" y="1577"/>
                    <a:pt x="6072" y="1444"/>
                    <a:pt x="6038" y="1377"/>
                  </a:cubicBezTo>
                  <a:cubicBezTo>
                    <a:pt x="6005" y="1310"/>
                    <a:pt x="5938" y="1243"/>
                    <a:pt x="5805" y="1210"/>
                  </a:cubicBezTo>
                  <a:cubicBezTo>
                    <a:pt x="5104" y="1110"/>
                    <a:pt x="401" y="9"/>
                    <a:pt x="334" y="9"/>
                  </a:cubicBezTo>
                  <a:cubicBezTo>
                    <a:pt x="317" y="3"/>
                    <a:pt x="299" y="0"/>
                    <a:pt x="281"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1" name="Google Shape;3071;p31"/>
            <p:cNvSpPr/>
            <p:nvPr/>
          </p:nvSpPr>
          <p:spPr>
            <a:xfrm>
              <a:off x="2921929" y="4054914"/>
              <a:ext cx="57724" cy="44970"/>
            </a:xfrm>
            <a:custGeom>
              <a:avLst/>
              <a:gdLst/>
              <a:ahLst/>
              <a:cxnLst/>
              <a:rect l="l" t="t" r="r" b="b"/>
              <a:pathLst>
                <a:path w="3838" h="2990" extrusionOk="0">
                  <a:moveTo>
                    <a:pt x="2086" y="0"/>
                  </a:moveTo>
                  <a:cubicBezTo>
                    <a:pt x="1647" y="0"/>
                    <a:pt x="1369" y="278"/>
                    <a:pt x="1369" y="278"/>
                  </a:cubicBezTo>
                  <a:cubicBezTo>
                    <a:pt x="0" y="1495"/>
                    <a:pt x="1212" y="2990"/>
                    <a:pt x="2220" y="2990"/>
                  </a:cubicBezTo>
                  <a:cubicBezTo>
                    <a:pt x="2317" y="2990"/>
                    <a:pt x="2413" y="2976"/>
                    <a:pt x="2503" y="2947"/>
                  </a:cubicBezTo>
                  <a:cubicBezTo>
                    <a:pt x="3504" y="2613"/>
                    <a:pt x="3838" y="1079"/>
                    <a:pt x="2937" y="345"/>
                  </a:cubicBezTo>
                  <a:cubicBezTo>
                    <a:pt x="2618" y="84"/>
                    <a:pt x="2327" y="0"/>
                    <a:pt x="2086"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2" name="Google Shape;3072;p31"/>
            <p:cNvSpPr/>
            <p:nvPr/>
          </p:nvSpPr>
          <p:spPr>
            <a:xfrm>
              <a:off x="2927960" y="4052071"/>
              <a:ext cx="50700" cy="51181"/>
            </a:xfrm>
            <a:custGeom>
              <a:avLst/>
              <a:gdLst/>
              <a:ahLst/>
              <a:cxnLst/>
              <a:rect l="l" t="t" r="r" b="b"/>
              <a:pathLst>
                <a:path w="3371" h="3403" extrusionOk="0">
                  <a:moveTo>
                    <a:pt x="1702" y="400"/>
                  </a:moveTo>
                  <a:cubicBezTo>
                    <a:pt x="1936" y="400"/>
                    <a:pt x="2169" y="500"/>
                    <a:pt x="2403" y="701"/>
                  </a:cubicBezTo>
                  <a:cubicBezTo>
                    <a:pt x="2770" y="1001"/>
                    <a:pt x="2936" y="1468"/>
                    <a:pt x="2836" y="1935"/>
                  </a:cubicBezTo>
                  <a:cubicBezTo>
                    <a:pt x="2736" y="2435"/>
                    <a:pt x="2436" y="2802"/>
                    <a:pt x="2036" y="2936"/>
                  </a:cubicBezTo>
                  <a:cubicBezTo>
                    <a:pt x="1962" y="2960"/>
                    <a:pt x="1885" y="2972"/>
                    <a:pt x="1807" y="2972"/>
                  </a:cubicBezTo>
                  <a:cubicBezTo>
                    <a:pt x="1349" y="2972"/>
                    <a:pt x="834" y="2581"/>
                    <a:pt x="635" y="2068"/>
                  </a:cubicBezTo>
                  <a:cubicBezTo>
                    <a:pt x="468" y="1568"/>
                    <a:pt x="601" y="1068"/>
                    <a:pt x="1102" y="634"/>
                  </a:cubicBezTo>
                  <a:cubicBezTo>
                    <a:pt x="1102" y="634"/>
                    <a:pt x="1335" y="400"/>
                    <a:pt x="1702" y="400"/>
                  </a:cubicBezTo>
                  <a:close/>
                  <a:moveTo>
                    <a:pt x="1702" y="0"/>
                  </a:moveTo>
                  <a:cubicBezTo>
                    <a:pt x="1168" y="0"/>
                    <a:pt x="835" y="334"/>
                    <a:pt x="802" y="334"/>
                  </a:cubicBezTo>
                  <a:cubicBezTo>
                    <a:pt x="201" y="867"/>
                    <a:pt x="1" y="1568"/>
                    <a:pt x="268" y="2235"/>
                  </a:cubicBezTo>
                  <a:cubicBezTo>
                    <a:pt x="501" y="2902"/>
                    <a:pt x="1168" y="3403"/>
                    <a:pt x="1802" y="3403"/>
                  </a:cubicBezTo>
                  <a:cubicBezTo>
                    <a:pt x="1936" y="3403"/>
                    <a:pt x="2036" y="3369"/>
                    <a:pt x="2169" y="3336"/>
                  </a:cubicBezTo>
                  <a:cubicBezTo>
                    <a:pt x="2703" y="3169"/>
                    <a:pt x="3137" y="2635"/>
                    <a:pt x="3237" y="2002"/>
                  </a:cubicBezTo>
                  <a:cubicBezTo>
                    <a:pt x="3370" y="1368"/>
                    <a:pt x="3137" y="767"/>
                    <a:pt x="2670" y="367"/>
                  </a:cubicBezTo>
                  <a:cubicBezTo>
                    <a:pt x="2369" y="134"/>
                    <a:pt x="2036" y="0"/>
                    <a:pt x="170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3" name="Google Shape;3073;p31"/>
            <p:cNvSpPr/>
            <p:nvPr/>
          </p:nvSpPr>
          <p:spPr>
            <a:xfrm>
              <a:off x="2917432" y="4300201"/>
              <a:ext cx="148520" cy="77080"/>
            </a:xfrm>
            <a:custGeom>
              <a:avLst/>
              <a:gdLst/>
              <a:ahLst/>
              <a:cxnLst/>
              <a:rect l="l" t="t" r="r" b="b"/>
              <a:pathLst>
                <a:path w="9875" h="5125" extrusionOk="0">
                  <a:moveTo>
                    <a:pt x="3631" y="1"/>
                  </a:moveTo>
                  <a:cubicBezTo>
                    <a:pt x="2549" y="1"/>
                    <a:pt x="1336" y="240"/>
                    <a:pt x="0" y="848"/>
                  </a:cubicBezTo>
                  <a:cubicBezTo>
                    <a:pt x="0" y="848"/>
                    <a:pt x="1735" y="3850"/>
                    <a:pt x="4470" y="4917"/>
                  </a:cubicBezTo>
                  <a:cubicBezTo>
                    <a:pt x="4844" y="5063"/>
                    <a:pt x="5232" y="5124"/>
                    <a:pt x="5621" y="5124"/>
                  </a:cubicBezTo>
                  <a:cubicBezTo>
                    <a:pt x="7733" y="5124"/>
                    <a:pt x="9874" y="3316"/>
                    <a:pt x="9874" y="3316"/>
                  </a:cubicBezTo>
                  <a:cubicBezTo>
                    <a:pt x="9874" y="3316"/>
                    <a:pt x="7657" y="1"/>
                    <a:pt x="3631"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4" name="Google Shape;3074;p31"/>
            <p:cNvSpPr/>
            <p:nvPr/>
          </p:nvSpPr>
          <p:spPr>
            <a:xfrm>
              <a:off x="2960070" y="4322972"/>
              <a:ext cx="109386" cy="30125"/>
            </a:xfrm>
            <a:custGeom>
              <a:avLst/>
              <a:gdLst/>
              <a:ahLst/>
              <a:cxnLst/>
              <a:rect l="l" t="t" r="r" b="b"/>
              <a:pathLst>
                <a:path w="7273" h="2003" extrusionOk="0">
                  <a:moveTo>
                    <a:pt x="201" y="1"/>
                  </a:moveTo>
                  <a:cubicBezTo>
                    <a:pt x="101" y="1"/>
                    <a:pt x="1" y="101"/>
                    <a:pt x="1" y="201"/>
                  </a:cubicBezTo>
                  <a:cubicBezTo>
                    <a:pt x="1" y="335"/>
                    <a:pt x="101" y="401"/>
                    <a:pt x="201" y="401"/>
                  </a:cubicBezTo>
                  <a:cubicBezTo>
                    <a:pt x="268" y="401"/>
                    <a:pt x="4571" y="435"/>
                    <a:pt x="6906" y="1969"/>
                  </a:cubicBezTo>
                  <a:cubicBezTo>
                    <a:pt x="6939" y="2002"/>
                    <a:pt x="7006" y="2002"/>
                    <a:pt x="7039" y="2002"/>
                  </a:cubicBezTo>
                  <a:cubicBezTo>
                    <a:pt x="7106" y="2002"/>
                    <a:pt x="7173" y="1969"/>
                    <a:pt x="7206" y="1936"/>
                  </a:cubicBezTo>
                  <a:cubicBezTo>
                    <a:pt x="7273" y="1836"/>
                    <a:pt x="7239" y="1702"/>
                    <a:pt x="7139" y="1635"/>
                  </a:cubicBezTo>
                  <a:cubicBezTo>
                    <a:pt x="4704" y="1"/>
                    <a:pt x="434" y="1"/>
                    <a:pt x="20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5" name="Google Shape;3075;p31"/>
            <p:cNvSpPr/>
            <p:nvPr/>
          </p:nvSpPr>
          <p:spPr>
            <a:xfrm>
              <a:off x="2973621" y="4638315"/>
              <a:ext cx="124441" cy="95654"/>
            </a:xfrm>
            <a:custGeom>
              <a:avLst/>
              <a:gdLst/>
              <a:ahLst/>
              <a:cxnLst/>
              <a:rect l="l" t="t" r="r" b="b"/>
              <a:pathLst>
                <a:path w="8274" h="6360" extrusionOk="0">
                  <a:moveTo>
                    <a:pt x="576" y="0"/>
                  </a:moveTo>
                  <a:cubicBezTo>
                    <a:pt x="389" y="0"/>
                    <a:pt x="197" y="5"/>
                    <a:pt x="0" y="16"/>
                  </a:cubicBezTo>
                  <a:cubicBezTo>
                    <a:pt x="0" y="16"/>
                    <a:pt x="534" y="3418"/>
                    <a:pt x="2669" y="5420"/>
                  </a:cubicBezTo>
                  <a:cubicBezTo>
                    <a:pt x="3436" y="6146"/>
                    <a:pt x="4519" y="6360"/>
                    <a:pt x="5529" y="6360"/>
                  </a:cubicBezTo>
                  <a:cubicBezTo>
                    <a:pt x="6976" y="6360"/>
                    <a:pt x="8273" y="5920"/>
                    <a:pt x="8273" y="5920"/>
                  </a:cubicBezTo>
                  <a:cubicBezTo>
                    <a:pt x="8273" y="5920"/>
                    <a:pt x="6982" y="0"/>
                    <a:pt x="576"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6" name="Google Shape;3076;p31"/>
            <p:cNvSpPr/>
            <p:nvPr/>
          </p:nvSpPr>
          <p:spPr>
            <a:xfrm>
              <a:off x="3007732" y="4664229"/>
              <a:ext cx="93835" cy="66146"/>
            </a:xfrm>
            <a:custGeom>
              <a:avLst/>
              <a:gdLst/>
              <a:ahLst/>
              <a:cxnLst/>
              <a:rect l="l" t="t" r="r" b="b"/>
              <a:pathLst>
                <a:path w="6239" h="4398" extrusionOk="0">
                  <a:moveTo>
                    <a:pt x="230" y="0"/>
                  </a:moveTo>
                  <a:cubicBezTo>
                    <a:pt x="148" y="0"/>
                    <a:pt x="82" y="55"/>
                    <a:pt x="34" y="127"/>
                  </a:cubicBezTo>
                  <a:cubicBezTo>
                    <a:pt x="1" y="227"/>
                    <a:pt x="67" y="361"/>
                    <a:pt x="168" y="394"/>
                  </a:cubicBezTo>
                  <a:cubicBezTo>
                    <a:pt x="201" y="428"/>
                    <a:pt x="4204" y="1995"/>
                    <a:pt x="5838" y="4330"/>
                  </a:cubicBezTo>
                  <a:cubicBezTo>
                    <a:pt x="5872" y="4364"/>
                    <a:pt x="5938" y="4397"/>
                    <a:pt x="6005" y="4397"/>
                  </a:cubicBezTo>
                  <a:cubicBezTo>
                    <a:pt x="6038" y="4397"/>
                    <a:pt x="6072" y="4397"/>
                    <a:pt x="6105" y="4364"/>
                  </a:cubicBezTo>
                  <a:cubicBezTo>
                    <a:pt x="6205" y="4297"/>
                    <a:pt x="6239" y="4164"/>
                    <a:pt x="6172" y="4097"/>
                  </a:cubicBezTo>
                  <a:cubicBezTo>
                    <a:pt x="4471" y="1662"/>
                    <a:pt x="501" y="94"/>
                    <a:pt x="334" y="27"/>
                  </a:cubicBezTo>
                  <a:cubicBezTo>
                    <a:pt x="297" y="9"/>
                    <a:pt x="262" y="0"/>
                    <a:pt x="23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7" name="Google Shape;3077;p31"/>
            <p:cNvSpPr/>
            <p:nvPr/>
          </p:nvSpPr>
          <p:spPr>
            <a:xfrm>
              <a:off x="3125630" y="4470348"/>
              <a:ext cx="63740" cy="468722"/>
            </a:xfrm>
            <a:custGeom>
              <a:avLst/>
              <a:gdLst/>
              <a:ahLst/>
              <a:cxnLst/>
              <a:rect l="l" t="t" r="r" b="b"/>
              <a:pathLst>
                <a:path w="4238" h="31165" extrusionOk="0">
                  <a:moveTo>
                    <a:pt x="3986" y="0"/>
                  </a:moveTo>
                  <a:cubicBezTo>
                    <a:pt x="3904" y="0"/>
                    <a:pt x="3831" y="65"/>
                    <a:pt x="3803" y="176"/>
                  </a:cubicBezTo>
                  <a:cubicBezTo>
                    <a:pt x="1" y="12718"/>
                    <a:pt x="3270" y="30831"/>
                    <a:pt x="3303" y="30998"/>
                  </a:cubicBezTo>
                  <a:cubicBezTo>
                    <a:pt x="3303" y="31098"/>
                    <a:pt x="3403" y="31165"/>
                    <a:pt x="3503" y="31165"/>
                  </a:cubicBezTo>
                  <a:lnTo>
                    <a:pt x="3537" y="31165"/>
                  </a:lnTo>
                  <a:cubicBezTo>
                    <a:pt x="3637" y="31131"/>
                    <a:pt x="3737" y="31031"/>
                    <a:pt x="3703" y="30931"/>
                  </a:cubicBezTo>
                  <a:cubicBezTo>
                    <a:pt x="3670" y="30731"/>
                    <a:pt x="401" y="12718"/>
                    <a:pt x="4204" y="276"/>
                  </a:cubicBezTo>
                  <a:cubicBezTo>
                    <a:pt x="4237" y="176"/>
                    <a:pt x="4170" y="42"/>
                    <a:pt x="4037" y="9"/>
                  </a:cubicBezTo>
                  <a:cubicBezTo>
                    <a:pt x="4020" y="3"/>
                    <a:pt x="4003" y="0"/>
                    <a:pt x="3986"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8" name="Google Shape;3078;p31"/>
            <p:cNvSpPr/>
            <p:nvPr/>
          </p:nvSpPr>
          <p:spPr>
            <a:xfrm>
              <a:off x="3165772" y="4791107"/>
              <a:ext cx="148505" cy="76824"/>
            </a:xfrm>
            <a:custGeom>
              <a:avLst/>
              <a:gdLst/>
              <a:ahLst/>
              <a:cxnLst/>
              <a:rect l="l" t="t" r="r" b="b"/>
              <a:pathLst>
                <a:path w="9874" h="5108" extrusionOk="0">
                  <a:moveTo>
                    <a:pt x="6214" y="0"/>
                  </a:moveTo>
                  <a:cubicBezTo>
                    <a:pt x="2207" y="0"/>
                    <a:pt x="0" y="3300"/>
                    <a:pt x="0" y="3300"/>
                  </a:cubicBezTo>
                  <a:cubicBezTo>
                    <a:pt x="0" y="3300"/>
                    <a:pt x="2117" y="5107"/>
                    <a:pt x="4222" y="5107"/>
                  </a:cubicBezTo>
                  <a:cubicBezTo>
                    <a:pt x="4610" y="5107"/>
                    <a:pt x="4997" y="5046"/>
                    <a:pt x="5371" y="4901"/>
                  </a:cubicBezTo>
                  <a:cubicBezTo>
                    <a:pt x="8106" y="3833"/>
                    <a:pt x="9874" y="865"/>
                    <a:pt x="9874" y="865"/>
                  </a:cubicBezTo>
                  <a:cubicBezTo>
                    <a:pt x="8526" y="244"/>
                    <a:pt x="7304" y="0"/>
                    <a:pt x="6214"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79" name="Google Shape;3079;p31"/>
            <p:cNvSpPr/>
            <p:nvPr/>
          </p:nvSpPr>
          <p:spPr>
            <a:xfrm>
              <a:off x="3161757" y="4813636"/>
              <a:ext cx="109386" cy="30110"/>
            </a:xfrm>
            <a:custGeom>
              <a:avLst/>
              <a:gdLst/>
              <a:ahLst/>
              <a:cxnLst/>
              <a:rect l="l" t="t" r="r" b="b"/>
              <a:pathLst>
                <a:path w="7273" h="2002" extrusionOk="0">
                  <a:moveTo>
                    <a:pt x="7072" y="0"/>
                  </a:moveTo>
                  <a:cubicBezTo>
                    <a:pt x="6905" y="34"/>
                    <a:pt x="2602" y="0"/>
                    <a:pt x="134" y="1635"/>
                  </a:cubicBezTo>
                  <a:cubicBezTo>
                    <a:pt x="34" y="1702"/>
                    <a:pt x="0" y="1802"/>
                    <a:pt x="67" y="1902"/>
                  </a:cubicBezTo>
                  <a:cubicBezTo>
                    <a:pt x="134" y="1968"/>
                    <a:pt x="201" y="2002"/>
                    <a:pt x="267" y="2002"/>
                  </a:cubicBezTo>
                  <a:cubicBezTo>
                    <a:pt x="301" y="2002"/>
                    <a:pt x="334" y="2002"/>
                    <a:pt x="367" y="1968"/>
                  </a:cubicBezTo>
                  <a:cubicBezTo>
                    <a:pt x="2702" y="434"/>
                    <a:pt x="6939" y="434"/>
                    <a:pt x="7072" y="434"/>
                  </a:cubicBezTo>
                  <a:cubicBezTo>
                    <a:pt x="7206" y="434"/>
                    <a:pt x="7272" y="334"/>
                    <a:pt x="7272" y="234"/>
                  </a:cubicBezTo>
                  <a:cubicBezTo>
                    <a:pt x="7272" y="100"/>
                    <a:pt x="7206" y="0"/>
                    <a:pt x="707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0" name="Google Shape;3080;p31"/>
            <p:cNvSpPr/>
            <p:nvPr/>
          </p:nvSpPr>
          <p:spPr>
            <a:xfrm>
              <a:off x="3173623" y="4249125"/>
              <a:ext cx="204875" cy="218862"/>
            </a:xfrm>
            <a:custGeom>
              <a:avLst/>
              <a:gdLst/>
              <a:ahLst/>
              <a:cxnLst/>
              <a:rect l="l" t="t" r="r" b="b"/>
              <a:pathLst>
                <a:path w="13622" h="14552" extrusionOk="0">
                  <a:moveTo>
                    <a:pt x="5301" y="1"/>
                  </a:moveTo>
                  <a:cubicBezTo>
                    <a:pt x="3682" y="1"/>
                    <a:pt x="2028" y="2059"/>
                    <a:pt x="1280" y="6646"/>
                  </a:cubicBezTo>
                  <a:cubicBezTo>
                    <a:pt x="0" y="14487"/>
                    <a:pt x="1270" y="14551"/>
                    <a:pt x="1312" y="14551"/>
                  </a:cubicBezTo>
                  <a:cubicBezTo>
                    <a:pt x="1313" y="14551"/>
                    <a:pt x="1313" y="14551"/>
                    <a:pt x="1313" y="14551"/>
                  </a:cubicBezTo>
                  <a:cubicBezTo>
                    <a:pt x="4682" y="14251"/>
                    <a:pt x="13588" y="10682"/>
                    <a:pt x="13588" y="7646"/>
                  </a:cubicBezTo>
                  <a:cubicBezTo>
                    <a:pt x="13622" y="4644"/>
                    <a:pt x="9085" y="4878"/>
                    <a:pt x="8451" y="3176"/>
                  </a:cubicBezTo>
                  <a:cubicBezTo>
                    <a:pt x="7672" y="1122"/>
                    <a:pt x="6496" y="1"/>
                    <a:pt x="5301"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1" name="Google Shape;3081;p31"/>
            <p:cNvSpPr/>
            <p:nvPr/>
          </p:nvSpPr>
          <p:spPr>
            <a:xfrm>
              <a:off x="3159771" y="4415828"/>
              <a:ext cx="273412" cy="195039"/>
            </a:xfrm>
            <a:custGeom>
              <a:avLst/>
              <a:gdLst/>
              <a:ahLst/>
              <a:cxnLst/>
              <a:rect l="l" t="t" r="r" b="b"/>
              <a:pathLst>
                <a:path w="18179" h="12968" extrusionOk="0">
                  <a:moveTo>
                    <a:pt x="14871" y="1"/>
                  </a:moveTo>
                  <a:cubicBezTo>
                    <a:pt x="11424" y="1"/>
                    <a:pt x="3201" y="3034"/>
                    <a:pt x="3201" y="3034"/>
                  </a:cubicBezTo>
                  <a:cubicBezTo>
                    <a:pt x="1" y="5418"/>
                    <a:pt x="8045" y="12967"/>
                    <a:pt x="11454" y="12967"/>
                  </a:cubicBezTo>
                  <a:cubicBezTo>
                    <a:pt x="11670" y="12967"/>
                    <a:pt x="11867" y="12937"/>
                    <a:pt x="12041" y="12874"/>
                  </a:cubicBezTo>
                  <a:cubicBezTo>
                    <a:pt x="14242" y="12040"/>
                    <a:pt x="15076" y="9205"/>
                    <a:pt x="14209" y="7070"/>
                  </a:cubicBezTo>
                  <a:cubicBezTo>
                    <a:pt x="13675" y="5635"/>
                    <a:pt x="18179" y="4535"/>
                    <a:pt x="16311" y="498"/>
                  </a:cubicBezTo>
                  <a:cubicBezTo>
                    <a:pt x="16149" y="145"/>
                    <a:pt x="15624" y="1"/>
                    <a:pt x="14871"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2" name="Google Shape;3082;p31"/>
            <p:cNvSpPr/>
            <p:nvPr/>
          </p:nvSpPr>
          <p:spPr>
            <a:xfrm>
              <a:off x="3022877" y="4485539"/>
              <a:ext cx="249769" cy="211026"/>
            </a:xfrm>
            <a:custGeom>
              <a:avLst/>
              <a:gdLst/>
              <a:ahLst/>
              <a:cxnLst/>
              <a:rect l="l" t="t" r="r" b="b"/>
              <a:pathLst>
                <a:path w="16607" h="14031" extrusionOk="0">
                  <a:moveTo>
                    <a:pt x="11100" y="0"/>
                  </a:moveTo>
                  <a:cubicBezTo>
                    <a:pt x="9179" y="0"/>
                    <a:pt x="1" y="6924"/>
                    <a:pt x="2163" y="8873"/>
                  </a:cubicBezTo>
                  <a:cubicBezTo>
                    <a:pt x="4564" y="11041"/>
                    <a:pt x="5031" y="9140"/>
                    <a:pt x="7300" y="12008"/>
                  </a:cubicBezTo>
                  <a:cubicBezTo>
                    <a:pt x="8405" y="13444"/>
                    <a:pt x="9087" y="14031"/>
                    <a:pt x="9735" y="14031"/>
                  </a:cubicBezTo>
                  <a:cubicBezTo>
                    <a:pt x="10397" y="14031"/>
                    <a:pt x="11025" y="13419"/>
                    <a:pt x="12036" y="12475"/>
                  </a:cubicBezTo>
                  <a:cubicBezTo>
                    <a:pt x="14038" y="10574"/>
                    <a:pt x="16039" y="11975"/>
                    <a:pt x="16173" y="10240"/>
                  </a:cubicBezTo>
                  <a:cubicBezTo>
                    <a:pt x="16606" y="4937"/>
                    <a:pt x="11436" y="200"/>
                    <a:pt x="11436" y="200"/>
                  </a:cubicBezTo>
                  <a:cubicBezTo>
                    <a:pt x="11401" y="63"/>
                    <a:pt x="11284" y="0"/>
                    <a:pt x="11100"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3" name="Google Shape;3083;p31"/>
            <p:cNvSpPr/>
            <p:nvPr/>
          </p:nvSpPr>
          <p:spPr>
            <a:xfrm>
              <a:off x="2971110" y="4383177"/>
              <a:ext cx="232759" cy="185864"/>
            </a:xfrm>
            <a:custGeom>
              <a:avLst/>
              <a:gdLst/>
              <a:ahLst/>
              <a:cxnLst/>
              <a:rect l="l" t="t" r="r" b="b"/>
              <a:pathLst>
                <a:path w="15476" h="12358" extrusionOk="0">
                  <a:moveTo>
                    <a:pt x="4604" y="1"/>
                  </a:moveTo>
                  <a:cubicBezTo>
                    <a:pt x="1235" y="901"/>
                    <a:pt x="2402" y="3203"/>
                    <a:pt x="2302" y="4571"/>
                  </a:cubicBezTo>
                  <a:cubicBezTo>
                    <a:pt x="2236" y="5938"/>
                    <a:pt x="1" y="6572"/>
                    <a:pt x="1535" y="8474"/>
                  </a:cubicBezTo>
                  <a:cubicBezTo>
                    <a:pt x="3036" y="10342"/>
                    <a:pt x="1769" y="11743"/>
                    <a:pt x="4104" y="12310"/>
                  </a:cubicBezTo>
                  <a:cubicBezTo>
                    <a:pt x="4228" y="12342"/>
                    <a:pt x="4374" y="12358"/>
                    <a:pt x="4536" y="12358"/>
                  </a:cubicBezTo>
                  <a:cubicBezTo>
                    <a:pt x="7368" y="12358"/>
                    <a:pt x="15475" y="7620"/>
                    <a:pt x="13677" y="5538"/>
                  </a:cubicBezTo>
                  <a:cubicBezTo>
                    <a:pt x="11809" y="3337"/>
                    <a:pt x="4604" y="1"/>
                    <a:pt x="4604"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4" name="Google Shape;3084;p31"/>
            <p:cNvSpPr/>
            <p:nvPr/>
          </p:nvSpPr>
          <p:spPr>
            <a:xfrm>
              <a:off x="3012755" y="4243530"/>
              <a:ext cx="209718" cy="218817"/>
            </a:xfrm>
            <a:custGeom>
              <a:avLst/>
              <a:gdLst/>
              <a:ahLst/>
              <a:cxnLst/>
              <a:rect l="l" t="t" r="r" b="b"/>
              <a:pathLst>
                <a:path w="13944" h="14549" extrusionOk="0">
                  <a:moveTo>
                    <a:pt x="8915" y="0"/>
                  </a:moveTo>
                  <a:cubicBezTo>
                    <a:pt x="7090" y="0"/>
                    <a:pt x="6333" y="3679"/>
                    <a:pt x="5104" y="3782"/>
                  </a:cubicBezTo>
                  <a:cubicBezTo>
                    <a:pt x="3503" y="3915"/>
                    <a:pt x="0" y="3648"/>
                    <a:pt x="2769" y="7918"/>
                  </a:cubicBezTo>
                  <a:cubicBezTo>
                    <a:pt x="5073" y="11499"/>
                    <a:pt x="9294" y="14549"/>
                    <a:pt x="10954" y="14549"/>
                  </a:cubicBezTo>
                  <a:cubicBezTo>
                    <a:pt x="11289" y="14549"/>
                    <a:pt x="11519" y="14425"/>
                    <a:pt x="11609" y="14156"/>
                  </a:cubicBezTo>
                  <a:cubicBezTo>
                    <a:pt x="13944" y="7118"/>
                    <a:pt x="10908" y="1213"/>
                    <a:pt x="10908" y="1213"/>
                  </a:cubicBezTo>
                  <a:cubicBezTo>
                    <a:pt x="10117" y="337"/>
                    <a:pt x="9467" y="0"/>
                    <a:pt x="8915"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5" name="Google Shape;3085;p31"/>
            <p:cNvSpPr/>
            <p:nvPr/>
          </p:nvSpPr>
          <p:spPr>
            <a:xfrm>
              <a:off x="3197371" y="4377146"/>
              <a:ext cx="63740" cy="85322"/>
            </a:xfrm>
            <a:custGeom>
              <a:avLst/>
              <a:gdLst/>
              <a:ahLst/>
              <a:cxnLst/>
              <a:rect l="l" t="t" r="r" b="b"/>
              <a:pathLst>
                <a:path w="4238" h="5673" extrusionOk="0">
                  <a:moveTo>
                    <a:pt x="3165" y="0"/>
                  </a:moveTo>
                  <a:cubicBezTo>
                    <a:pt x="3103" y="0"/>
                    <a:pt x="3046" y="37"/>
                    <a:pt x="3003" y="102"/>
                  </a:cubicBezTo>
                  <a:cubicBezTo>
                    <a:pt x="2903" y="268"/>
                    <a:pt x="568" y="4138"/>
                    <a:pt x="134" y="5139"/>
                  </a:cubicBezTo>
                  <a:cubicBezTo>
                    <a:pt x="101" y="5239"/>
                    <a:pt x="1" y="5472"/>
                    <a:pt x="168" y="5606"/>
                  </a:cubicBezTo>
                  <a:cubicBezTo>
                    <a:pt x="234" y="5639"/>
                    <a:pt x="268" y="5672"/>
                    <a:pt x="334" y="5672"/>
                  </a:cubicBezTo>
                  <a:cubicBezTo>
                    <a:pt x="534" y="5672"/>
                    <a:pt x="868" y="5372"/>
                    <a:pt x="1735" y="4605"/>
                  </a:cubicBezTo>
                  <a:cubicBezTo>
                    <a:pt x="2436" y="3971"/>
                    <a:pt x="3336" y="3204"/>
                    <a:pt x="4137" y="2637"/>
                  </a:cubicBezTo>
                  <a:cubicBezTo>
                    <a:pt x="4204" y="2570"/>
                    <a:pt x="4237" y="2437"/>
                    <a:pt x="4170" y="2370"/>
                  </a:cubicBezTo>
                  <a:cubicBezTo>
                    <a:pt x="4127" y="2305"/>
                    <a:pt x="4056" y="2268"/>
                    <a:pt x="3994" y="2268"/>
                  </a:cubicBezTo>
                  <a:cubicBezTo>
                    <a:pt x="3959" y="2268"/>
                    <a:pt x="3927" y="2280"/>
                    <a:pt x="3904" y="2303"/>
                  </a:cubicBezTo>
                  <a:cubicBezTo>
                    <a:pt x="3070" y="2870"/>
                    <a:pt x="2169" y="3671"/>
                    <a:pt x="1468" y="4305"/>
                  </a:cubicBezTo>
                  <a:cubicBezTo>
                    <a:pt x="1202" y="4538"/>
                    <a:pt x="901" y="4772"/>
                    <a:pt x="701" y="4972"/>
                  </a:cubicBezTo>
                  <a:cubicBezTo>
                    <a:pt x="1368" y="3637"/>
                    <a:pt x="3336" y="368"/>
                    <a:pt x="3370" y="335"/>
                  </a:cubicBezTo>
                  <a:cubicBezTo>
                    <a:pt x="3403" y="235"/>
                    <a:pt x="3370" y="102"/>
                    <a:pt x="3270" y="35"/>
                  </a:cubicBezTo>
                  <a:cubicBezTo>
                    <a:pt x="3234" y="11"/>
                    <a:pt x="3199" y="0"/>
                    <a:pt x="316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6" name="Google Shape;3086;p31"/>
            <p:cNvSpPr/>
            <p:nvPr/>
          </p:nvSpPr>
          <p:spPr>
            <a:xfrm>
              <a:off x="3197883" y="4468694"/>
              <a:ext cx="103355" cy="64010"/>
            </a:xfrm>
            <a:custGeom>
              <a:avLst/>
              <a:gdLst/>
              <a:ahLst/>
              <a:cxnLst/>
              <a:rect l="l" t="t" r="r" b="b"/>
              <a:pathLst>
                <a:path w="6872" h="4256" extrusionOk="0">
                  <a:moveTo>
                    <a:pt x="1604" y="0"/>
                  </a:moveTo>
                  <a:cubicBezTo>
                    <a:pt x="194" y="0"/>
                    <a:pt x="107" y="139"/>
                    <a:pt x="67" y="219"/>
                  </a:cubicBezTo>
                  <a:cubicBezTo>
                    <a:pt x="0" y="319"/>
                    <a:pt x="0" y="419"/>
                    <a:pt x="67" y="486"/>
                  </a:cubicBezTo>
                  <a:cubicBezTo>
                    <a:pt x="367" y="920"/>
                    <a:pt x="3236" y="3955"/>
                    <a:pt x="4703" y="4255"/>
                  </a:cubicBezTo>
                  <a:lnTo>
                    <a:pt x="4737" y="4255"/>
                  </a:lnTo>
                  <a:cubicBezTo>
                    <a:pt x="4837" y="4255"/>
                    <a:pt x="4937" y="4189"/>
                    <a:pt x="4937" y="4088"/>
                  </a:cubicBezTo>
                  <a:cubicBezTo>
                    <a:pt x="4970" y="3988"/>
                    <a:pt x="4904" y="3888"/>
                    <a:pt x="4770" y="3855"/>
                  </a:cubicBezTo>
                  <a:cubicBezTo>
                    <a:pt x="3603" y="3621"/>
                    <a:pt x="1234" y="1220"/>
                    <a:pt x="567" y="453"/>
                  </a:cubicBezTo>
                  <a:cubicBezTo>
                    <a:pt x="758" y="429"/>
                    <a:pt x="1060" y="418"/>
                    <a:pt x="1442" y="418"/>
                  </a:cubicBezTo>
                  <a:cubicBezTo>
                    <a:pt x="2662" y="418"/>
                    <a:pt x="4708" y="526"/>
                    <a:pt x="6638" y="653"/>
                  </a:cubicBezTo>
                  <a:cubicBezTo>
                    <a:pt x="6738" y="653"/>
                    <a:pt x="6872" y="586"/>
                    <a:pt x="6872" y="453"/>
                  </a:cubicBezTo>
                  <a:cubicBezTo>
                    <a:pt x="6872" y="352"/>
                    <a:pt x="6772" y="252"/>
                    <a:pt x="6672" y="252"/>
                  </a:cubicBezTo>
                  <a:cubicBezTo>
                    <a:pt x="4115" y="64"/>
                    <a:pt x="2557" y="0"/>
                    <a:pt x="160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7" name="Google Shape;3087;p31"/>
            <p:cNvSpPr/>
            <p:nvPr/>
          </p:nvSpPr>
          <p:spPr>
            <a:xfrm>
              <a:off x="3086496" y="4321979"/>
              <a:ext cx="114906" cy="145001"/>
            </a:xfrm>
            <a:custGeom>
              <a:avLst/>
              <a:gdLst/>
              <a:ahLst/>
              <a:cxnLst/>
              <a:rect l="l" t="t" r="r" b="b"/>
              <a:pathLst>
                <a:path w="7640" h="9641" extrusionOk="0">
                  <a:moveTo>
                    <a:pt x="7439" y="0"/>
                  </a:moveTo>
                  <a:cubicBezTo>
                    <a:pt x="7339" y="0"/>
                    <a:pt x="7239" y="100"/>
                    <a:pt x="7206" y="200"/>
                  </a:cubicBezTo>
                  <a:cubicBezTo>
                    <a:pt x="7206" y="234"/>
                    <a:pt x="7173" y="1134"/>
                    <a:pt x="6739" y="3603"/>
                  </a:cubicBezTo>
                  <a:cubicBezTo>
                    <a:pt x="6572" y="4770"/>
                    <a:pt x="6539" y="5871"/>
                    <a:pt x="6539" y="6872"/>
                  </a:cubicBezTo>
                  <a:cubicBezTo>
                    <a:pt x="6505" y="7939"/>
                    <a:pt x="6505" y="8873"/>
                    <a:pt x="6239" y="9173"/>
                  </a:cubicBezTo>
                  <a:cubicBezTo>
                    <a:pt x="6205" y="9207"/>
                    <a:pt x="6172" y="9207"/>
                    <a:pt x="6038" y="9207"/>
                  </a:cubicBezTo>
                  <a:cubicBezTo>
                    <a:pt x="4971" y="9173"/>
                    <a:pt x="1602" y="7072"/>
                    <a:pt x="401" y="5538"/>
                  </a:cubicBezTo>
                  <a:cubicBezTo>
                    <a:pt x="360" y="5496"/>
                    <a:pt x="293" y="5468"/>
                    <a:pt x="232" y="5468"/>
                  </a:cubicBezTo>
                  <a:cubicBezTo>
                    <a:pt x="195" y="5468"/>
                    <a:pt x="160" y="5479"/>
                    <a:pt x="134" y="5504"/>
                  </a:cubicBezTo>
                  <a:cubicBezTo>
                    <a:pt x="34" y="5571"/>
                    <a:pt x="1" y="5704"/>
                    <a:pt x="101" y="5804"/>
                  </a:cubicBezTo>
                  <a:cubicBezTo>
                    <a:pt x="1268" y="7339"/>
                    <a:pt x="4738" y="9574"/>
                    <a:pt x="6038" y="9640"/>
                  </a:cubicBezTo>
                  <a:lnTo>
                    <a:pt x="6072" y="9640"/>
                  </a:lnTo>
                  <a:cubicBezTo>
                    <a:pt x="6272" y="9640"/>
                    <a:pt x="6439" y="9574"/>
                    <a:pt x="6539" y="9474"/>
                  </a:cubicBezTo>
                  <a:cubicBezTo>
                    <a:pt x="6906" y="9040"/>
                    <a:pt x="6906" y="8139"/>
                    <a:pt x="6939" y="6872"/>
                  </a:cubicBezTo>
                  <a:cubicBezTo>
                    <a:pt x="6972" y="5904"/>
                    <a:pt x="6972" y="4804"/>
                    <a:pt x="7173" y="3670"/>
                  </a:cubicBezTo>
                  <a:cubicBezTo>
                    <a:pt x="7573" y="1168"/>
                    <a:pt x="7640" y="267"/>
                    <a:pt x="7640" y="234"/>
                  </a:cubicBezTo>
                  <a:cubicBezTo>
                    <a:pt x="7640" y="134"/>
                    <a:pt x="7540" y="34"/>
                    <a:pt x="7439"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8" name="Google Shape;3088;p31"/>
            <p:cNvSpPr/>
            <p:nvPr/>
          </p:nvSpPr>
          <p:spPr>
            <a:xfrm>
              <a:off x="3080480" y="4481388"/>
              <a:ext cx="165079" cy="84931"/>
            </a:xfrm>
            <a:custGeom>
              <a:avLst/>
              <a:gdLst/>
              <a:ahLst/>
              <a:cxnLst/>
              <a:rect l="l" t="t" r="r" b="b"/>
              <a:pathLst>
                <a:path w="10976" h="5647" extrusionOk="0">
                  <a:moveTo>
                    <a:pt x="7114" y="1"/>
                  </a:moveTo>
                  <a:cubicBezTo>
                    <a:pt x="5281" y="1"/>
                    <a:pt x="589" y="4725"/>
                    <a:pt x="67" y="5279"/>
                  </a:cubicBezTo>
                  <a:cubicBezTo>
                    <a:pt x="1" y="5379"/>
                    <a:pt x="1" y="5513"/>
                    <a:pt x="67" y="5579"/>
                  </a:cubicBezTo>
                  <a:cubicBezTo>
                    <a:pt x="101" y="5613"/>
                    <a:pt x="167" y="5646"/>
                    <a:pt x="201" y="5646"/>
                  </a:cubicBezTo>
                  <a:cubicBezTo>
                    <a:pt x="267" y="5646"/>
                    <a:pt x="334" y="5613"/>
                    <a:pt x="367" y="5579"/>
                  </a:cubicBezTo>
                  <a:cubicBezTo>
                    <a:pt x="1804" y="4110"/>
                    <a:pt x="5733" y="404"/>
                    <a:pt x="7119" y="404"/>
                  </a:cubicBezTo>
                  <a:cubicBezTo>
                    <a:pt x="7149" y="404"/>
                    <a:pt x="7178" y="406"/>
                    <a:pt x="7206" y="409"/>
                  </a:cubicBezTo>
                  <a:cubicBezTo>
                    <a:pt x="7306" y="442"/>
                    <a:pt x="7372" y="476"/>
                    <a:pt x="7439" y="576"/>
                  </a:cubicBezTo>
                  <a:cubicBezTo>
                    <a:pt x="8073" y="1710"/>
                    <a:pt x="9174" y="2844"/>
                    <a:pt x="9908" y="3611"/>
                  </a:cubicBezTo>
                  <a:cubicBezTo>
                    <a:pt x="10208" y="3912"/>
                    <a:pt x="10508" y="4245"/>
                    <a:pt x="10575" y="4345"/>
                  </a:cubicBezTo>
                  <a:cubicBezTo>
                    <a:pt x="10600" y="4420"/>
                    <a:pt x="10681" y="4458"/>
                    <a:pt x="10762" y="4458"/>
                  </a:cubicBezTo>
                  <a:cubicBezTo>
                    <a:pt x="10789" y="4458"/>
                    <a:pt x="10817" y="4454"/>
                    <a:pt x="10842" y="4445"/>
                  </a:cubicBezTo>
                  <a:cubicBezTo>
                    <a:pt x="10942" y="4379"/>
                    <a:pt x="10975" y="4245"/>
                    <a:pt x="10942" y="4145"/>
                  </a:cubicBezTo>
                  <a:cubicBezTo>
                    <a:pt x="10875" y="4012"/>
                    <a:pt x="10641" y="3778"/>
                    <a:pt x="10208" y="3311"/>
                  </a:cubicBezTo>
                  <a:cubicBezTo>
                    <a:pt x="9474" y="2577"/>
                    <a:pt x="8407" y="1443"/>
                    <a:pt x="7806" y="376"/>
                  </a:cubicBezTo>
                  <a:cubicBezTo>
                    <a:pt x="7673" y="176"/>
                    <a:pt x="7506" y="42"/>
                    <a:pt x="7239" y="9"/>
                  </a:cubicBezTo>
                  <a:cubicBezTo>
                    <a:pt x="7199" y="3"/>
                    <a:pt x="7157" y="1"/>
                    <a:pt x="711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89" name="Google Shape;3089;p31"/>
            <p:cNvSpPr/>
            <p:nvPr/>
          </p:nvSpPr>
          <p:spPr>
            <a:xfrm>
              <a:off x="3202891" y="4426642"/>
              <a:ext cx="107882" cy="43842"/>
            </a:xfrm>
            <a:custGeom>
              <a:avLst/>
              <a:gdLst/>
              <a:ahLst/>
              <a:cxnLst/>
              <a:rect l="l" t="t" r="r" b="b"/>
              <a:pathLst>
                <a:path w="7173" h="2915" extrusionOk="0">
                  <a:moveTo>
                    <a:pt x="6933" y="0"/>
                  </a:moveTo>
                  <a:cubicBezTo>
                    <a:pt x="6904" y="0"/>
                    <a:pt x="6872" y="5"/>
                    <a:pt x="6839" y="13"/>
                  </a:cubicBezTo>
                  <a:cubicBezTo>
                    <a:pt x="6806" y="46"/>
                    <a:pt x="1135" y="2281"/>
                    <a:pt x="167" y="2515"/>
                  </a:cubicBezTo>
                  <a:cubicBezTo>
                    <a:pt x="67" y="2515"/>
                    <a:pt x="1" y="2648"/>
                    <a:pt x="1" y="2748"/>
                  </a:cubicBezTo>
                  <a:cubicBezTo>
                    <a:pt x="34" y="2848"/>
                    <a:pt x="101" y="2915"/>
                    <a:pt x="201" y="2915"/>
                  </a:cubicBezTo>
                  <a:lnTo>
                    <a:pt x="268" y="2915"/>
                  </a:lnTo>
                  <a:cubicBezTo>
                    <a:pt x="1268" y="2681"/>
                    <a:pt x="6772" y="480"/>
                    <a:pt x="7006" y="380"/>
                  </a:cubicBezTo>
                  <a:cubicBezTo>
                    <a:pt x="7106" y="346"/>
                    <a:pt x="7172" y="246"/>
                    <a:pt x="7139" y="113"/>
                  </a:cubicBezTo>
                  <a:cubicBezTo>
                    <a:pt x="7089" y="38"/>
                    <a:pt x="7020" y="0"/>
                    <a:pt x="6933"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90" name="Google Shape;3090;p31"/>
            <p:cNvSpPr/>
            <p:nvPr/>
          </p:nvSpPr>
          <p:spPr>
            <a:xfrm>
              <a:off x="3141182" y="4484020"/>
              <a:ext cx="60716" cy="88811"/>
            </a:xfrm>
            <a:custGeom>
              <a:avLst/>
              <a:gdLst/>
              <a:ahLst/>
              <a:cxnLst/>
              <a:rect l="l" t="t" r="r" b="b"/>
              <a:pathLst>
                <a:path w="4037" h="5905" extrusionOk="0">
                  <a:moveTo>
                    <a:pt x="2862" y="1"/>
                  </a:moveTo>
                  <a:cubicBezTo>
                    <a:pt x="2693" y="1"/>
                    <a:pt x="2336" y="33"/>
                    <a:pt x="67" y="4504"/>
                  </a:cubicBezTo>
                  <a:cubicBezTo>
                    <a:pt x="1" y="4604"/>
                    <a:pt x="34" y="4704"/>
                    <a:pt x="168" y="4771"/>
                  </a:cubicBezTo>
                  <a:cubicBezTo>
                    <a:pt x="195" y="4789"/>
                    <a:pt x="223" y="4798"/>
                    <a:pt x="251" y="4798"/>
                  </a:cubicBezTo>
                  <a:cubicBezTo>
                    <a:pt x="321" y="4798"/>
                    <a:pt x="386" y="4743"/>
                    <a:pt x="434" y="4671"/>
                  </a:cubicBezTo>
                  <a:cubicBezTo>
                    <a:pt x="1302" y="3003"/>
                    <a:pt x="2302" y="1168"/>
                    <a:pt x="2736" y="601"/>
                  </a:cubicBezTo>
                  <a:cubicBezTo>
                    <a:pt x="2836" y="1168"/>
                    <a:pt x="3036" y="2369"/>
                    <a:pt x="3236" y="3436"/>
                  </a:cubicBezTo>
                  <a:cubicBezTo>
                    <a:pt x="3370" y="4370"/>
                    <a:pt x="3537" y="5271"/>
                    <a:pt x="3603" y="5738"/>
                  </a:cubicBezTo>
                  <a:cubicBezTo>
                    <a:pt x="3637" y="5838"/>
                    <a:pt x="3737" y="5905"/>
                    <a:pt x="3837" y="5905"/>
                  </a:cubicBezTo>
                  <a:lnTo>
                    <a:pt x="3870" y="5905"/>
                  </a:lnTo>
                  <a:cubicBezTo>
                    <a:pt x="3970" y="5871"/>
                    <a:pt x="4037" y="5771"/>
                    <a:pt x="4037" y="5671"/>
                  </a:cubicBezTo>
                  <a:cubicBezTo>
                    <a:pt x="3937" y="5204"/>
                    <a:pt x="3803" y="4304"/>
                    <a:pt x="3637" y="3370"/>
                  </a:cubicBezTo>
                  <a:cubicBezTo>
                    <a:pt x="3403" y="1969"/>
                    <a:pt x="3170" y="534"/>
                    <a:pt x="3070" y="201"/>
                  </a:cubicBezTo>
                  <a:cubicBezTo>
                    <a:pt x="3036" y="101"/>
                    <a:pt x="2970" y="34"/>
                    <a:pt x="2869" y="1"/>
                  </a:cubicBezTo>
                  <a:cubicBezTo>
                    <a:pt x="2867" y="1"/>
                    <a:pt x="2865" y="1"/>
                    <a:pt x="286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91" name="Google Shape;3091;p31"/>
            <p:cNvSpPr/>
            <p:nvPr/>
          </p:nvSpPr>
          <p:spPr>
            <a:xfrm>
              <a:off x="3081488" y="4464062"/>
              <a:ext cx="92827" cy="40036"/>
            </a:xfrm>
            <a:custGeom>
              <a:avLst/>
              <a:gdLst/>
              <a:ahLst/>
              <a:cxnLst/>
              <a:rect l="l" t="t" r="r" b="b"/>
              <a:pathLst>
                <a:path w="6172" h="2662" extrusionOk="0">
                  <a:moveTo>
                    <a:pt x="3341" y="0"/>
                  </a:moveTo>
                  <a:cubicBezTo>
                    <a:pt x="2478" y="0"/>
                    <a:pt x="1604" y="33"/>
                    <a:pt x="1034" y="60"/>
                  </a:cubicBezTo>
                  <a:cubicBezTo>
                    <a:pt x="934" y="93"/>
                    <a:pt x="834" y="160"/>
                    <a:pt x="834" y="294"/>
                  </a:cubicBezTo>
                  <a:cubicBezTo>
                    <a:pt x="834" y="394"/>
                    <a:pt x="934" y="494"/>
                    <a:pt x="1068" y="494"/>
                  </a:cubicBezTo>
                  <a:cubicBezTo>
                    <a:pt x="1791" y="454"/>
                    <a:pt x="2557" y="436"/>
                    <a:pt x="3257" y="436"/>
                  </a:cubicBezTo>
                  <a:cubicBezTo>
                    <a:pt x="4332" y="436"/>
                    <a:pt x="5254" y="480"/>
                    <a:pt x="5638" y="560"/>
                  </a:cubicBezTo>
                  <a:cubicBezTo>
                    <a:pt x="5171" y="794"/>
                    <a:pt x="3736" y="1161"/>
                    <a:pt x="2769" y="1428"/>
                  </a:cubicBezTo>
                  <a:cubicBezTo>
                    <a:pt x="1301" y="1828"/>
                    <a:pt x="401" y="2061"/>
                    <a:pt x="100" y="2262"/>
                  </a:cubicBezTo>
                  <a:cubicBezTo>
                    <a:pt x="0" y="2362"/>
                    <a:pt x="0" y="2462"/>
                    <a:pt x="67" y="2562"/>
                  </a:cubicBezTo>
                  <a:cubicBezTo>
                    <a:pt x="100" y="2629"/>
                    <a:pt x="167" y="2662"/>
                    <a:pt x="234" y="2662"/>
                  </a:cubicBezTo>
                  <a:cubicBezTo>
                    <a:pt x="267" y="2662"/>
                    <a:pt x="300" y="2629"/>
                    <a:pt x="367" y="2595"/>
                  </a:cubicBezTo>
                  <a:cubicBezTo>
                    <a:pt x="601" y="2428"/>
                    <a:pt x="1802" y="2128"/>
                    <a:pt x="2869" y="1828"/>
                  </a:cubicBezTo>
                  <a:cubicBezTo>
                    <a:pt x="5371" y="1194"/>
                    <a:pt x="6105" y="927"/>
                    <a:pt x="6171" y="560"/>
                  </a:cubicBezTo>
                  <a:cubicBezTo>
                    <a:pt x="6171" y="494"/>
                    <a:pt x="6138" y="394"/>
                    <a:pt x="6071" y="327"/>
                  </a:cubicBezTo>
                  <a:cubicBezTo>
                    <a:pt x="5834" y="70"/>
                    <a:pt x="4599" y="0"/>
                    <a:pt x="3341"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92" name="Google Shape;3092;p31"/>
            <p:cNvSpPr/>
            <p:nvPr/>
          </p:nvSpPr>
          <p:spPr>
            <a:xfrm>
              <a:off x="3121118" y="4378033"/>
              <a:ext cx="65228" cy="88450"/>
            </a:xfrm>
            <a:custGeom>
              <a:avLst/>
              <a:gdLst/>
              <a:ahLst/>
              <a:cxnLst/>
              <a:rect l="l" t="t" r="r" b="b"/>
              <a:pathLst>
                <a:path w="4337" h="5881" extrusionOk="0">
                  <a:moveTo>
                    <a:pt x="2558" y="1"/>
                  </a:moveTo>
                  <a:cubicBezTo>
                    <a:pt x="2539" y="1"/>
                    <a:pt x="2520" y="3"/>
                    <a:pt x="2502" y="9"/>
                  </a:cubicBezTo>
                  <a:cubicBezTo>
                    <a:pt x="2402" y="9"/>
                    <a:pt x="2335" y="143"/>
                    <a:pt x="2369" y="243"/>
                  </a:cubicBezTo>
                  <a:cubicBezTo>
                    <a:pt x="2402" y="410"/>
                    <a:pt x="3336" y="3879"/>
                    <a:pt x="3736" y="5213"/>
                  </a:cubicBezTo>
                  <a:cubicBezTo>
                    <a:pt x="2869" y="4479"/>
                    <a:pt x="734" y="2278"/>
                    <a:pt x="434" y="1310"/>
                  </a:cubicBezTo>
                  <a:cubicBezTo>
                    <a:pt x="379" y="1228"/>
                    <a:pt x="302" y="1168"/>
                    <a:pt x="220" y="1168"/>
                  </a:cubicBezTo>
                  <a:cubicBezTo>
                    <a:pt x="203" y="1168"/>
                    <a:pt x="185" y="1171"/>
                    <a:pt x="167" y="1177"/>
                  </a:cubicBezTo>
                  <a:cubicBezTo>
                    <a:pt x="34" y="1243"/>
                    <a:pt x="0" y="1344"/>
                    <a:pt x="34" y="1444"/>
                  </a:cubicBezTo>
                  <a:cubicBezTo>
                    <a:pt x="434" y="2644"/>
                    <a:pt x="3470" y="5780"/>
                    <a:pt x="4003" y="5880"/>
                  </a:cubicBezTo>
                  <a:lnTo>
                    <a:pt x="4037" y="5880"/>
                  </a:lnTo>
                  <a:cubicBezTo>
                    <a:pt x="4103" y="5880"/>
                    <a:pt x="4203" y="5847"/>
                    <a:pt x="4237" y="5813"/>
                  </a:cubicBezTo>
                  <a:cubicBezTo>
                    <a:pt x="4270" y="5747"/>
                    <a:pt x="4337" y="5680"/>
                    <a:pt x="4270" y="5513"/>
                  </a:cubicBezTo>
                  <a:cubicBezTo>
                    <a:pt x="4037" y="4879"/>
                    <a:pt x="2769" y="176"/>
                    <a:pt x="2769" y="143"/>
                  </a:cubicBezTo>
                  <a:cubicBezTo>
                    <a:pt x="2742" y="60"/>
                    <a:pt x="2646" y="1"/>
                    <a:pt x="2558"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93" name="Google Shape;3093;p31"/>
            <p:cNvSpPr/>
            <p:nvPr/>
          </p:nvSpPr>
          <p:spPr>
            <a:xfrm>
              <a:off x="3160734" y="4456060"/>
              <a:ext cx="51211" cy="41450"/>
            </a:xfrm>
            <a:custGeom>
              <a:avLst/>
              <a:gdLst/>
              <a:ahLst/>
              <a:cxnLst/>
              <a:rect l="l" t="t" r="r" b="b"/>
              <a:pathLst>
                <a:path w="3405" h="2756" extrusionOk="0">
                  <a:moveTo>
                    <a:pt x="1817" y="1"/>
                  </a:moveTo>
                  <a:cubicBezTo>
                    <a:pt x="471" y="1"/>
                    <a:pt x="0" y="1754"/>
                    <a:pt x="669" y="2393"/>
                  </a:cubicBezTo>
                  <a:cubicBezTo>
                    <a:pt x="939" y="2641"/>
                    <a:pt x="1288" y="2755"/>
                    <a:pt x="1640" y="2755"/>
                  </a:cubicBezTo>
                  <a:cubicBezTo>
                    <a:pt x="2333" y="2755"/>
                    <a:pt x="3038" y="2311"/>
                    <a:pt x="3171" y="1559"/>
                  </a:cubicBezTo>
                  <a:cubicBezTo>
                    <a:pt x="3404" y="425"/>
                    <a:pt x="2470" y="125"/>
                    <a:pt x="2470" y="125"/>
                  </a:cubicBezTo>
                  <a:cubicBezTo>
                    <a:pt x="2234" y="39"/>
                    <a:pt x="2016" y="1"/>
                    <a:pt x="1817"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94" name="Google Shape;3094;p31"/>
            <p:cNvSpPr/>
            <p:nvPr/>
          </p:nvSpPr>
          <p:spPr>
            <a:xfrm>
              <a:off x="3161260" y="4453098"/>
              <a:ext cx="53181" cy="47496"/>
            </a:xfrm>
            <a:custGeom>
              <a:avLst/>
              <a:gdLst/>
              <a:ahLst/>
              <a:cxnLst/>
              <a:rect l="l" t="t" r="r" b="b"/>
              <a:pathLst>
                <a:path w="3536" h="3158" extrusionOk="0">
                  <a:moveTo>
                    <a:pt x="1768" y="422"/>
                  </a:moveTo>
                  <a:cubicBezTo>
                    <a:pt x="1968" y="422"/>
                    <a:pt x="2168" y="455"/>
                    <a:pt x="2368" y="522"/>
                  </a:cubicBezTo>
                  <a:cubicBezTo>
                    <a:pt x="2402" y="556"/>
                    <a:pt x="3136" y="756"/>
                    <a:pt x="2935" y="1723"/>
                  </a:cubicBezTo>
                  <a:cubicBezTo>
                    <a:pt x="2802" y="2390"/>
                    <a:pt x="2168" y="2757"/>
                    <a:pt x="1601" y="2757"/>
                  </a:cubicBezTo>
                  <a:cubicBezTo>
                    <a:pt x="1268" y="2757"/>
                    <a:pt x="1001" y="2657"/>
                    <a:pt x="767" y="2457"/>
                  </a:cubicBezTo>
                  <a:cubicBezTo>
                    <a:pt x="500" y="2190"/>
                    <a:pt x="467" y="1690"/>
                    <a:pt x="634" y="1223"/>
                  </a:cubicBezTo>
                  <a:cubicBezTo>
                    <a:pt x="834" y="722"/>
                    <a:pt x="1268" y="422"/>
                    <a:pt x="1768" y="422"/>
                  </a:cubicBezTo>
                  <a:close/>
                  <a:moveTo>
                    <a:pt x="1809" y="1"/>
                  </a:moveTo>
                  <a:cubicBezTo>
                    <a:pt x="1115" y="1"/>
                    <a:pt x="519" y="383"/>
                    <a:pt x="267" y="1089"/>
                  </a:cubicBezTo>
                  <a:cubicBezTo>
                    <a:pt x="0" y="1690"/>
                    <a:pt x="100" y="2390"/>
                    <a:pt x="500" y="2757"/>
                  </a:cubicBezTo>
                  <a:cubicBezTo>
                    <a:pt x="767" y="3024"/>
                    <a:pt x="1168" y="3157"/>
                    <a:pt x="1601" y="3157"/>
                  </a:cubicBezTo>
                  <a:cubicBezTo>
                    <a:pt x="2335" y="3157"/>
                    <a:pt x="3169" y="2690"/>
                    <a:pt x="3336" y="1790"/>
                  </a:cubicBezTo>
                  <a:cubicBezTo>
                    <a:pt x="3536" y="756"/>
                    <a:pt x="2869" y="255"/>
                    <a:pt x="2502" y="122"/>
                  </a:cubicBezTo>
                  <a:cubicBezTo>
                    <a:pt x="2266" y="41"/>
                    <a:pt x="2032" y="1"/>
                    <a:pt x="1809"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95" name="Google Shape;3095;p31"/>
            <p:cNvSpPr/>
            <p:nvPr/>
          </p:nvSpPr>
          <p:spPr>
            <a:xfrm>
              <a:off x="2582295" y="4545834"/>
              <a:ext cx="208229" cy="235707"/>
            </a:xfrm>
            <a:custGeom>
              <a:avLst/>
              <a:gdLst/>
              <a:ahLst/>
              <a:cxnLst/>
              <a:rect l="l" t="t" r="r" b="b"/>
              <a:pathLst>
                <a:path w="13845" h="15672" extrusionOk="0">
                  <a:moveTo>
                    <a:pt x="531" y="0"/>
                  </a:moveTo>
                  <a:cubicBezTo>
                    <a:pt x="448" y="0"/>
                    <a:pt x="383" y="55"/>
                    <a:pt x="334" y="127"/>
                  </a:cubicBezTo>
                  <a:cubicBezTo>
                    <a:pt x="334" y="127"/>
                    <a:pt x="201" y="461"/>
                    <a:pt x="101" y="961"/>
                  </a:cubicBezTo>
                  <a:cubicBezTo>
                    <a:pt x="101" y="1094"/>
                    <a:pt x="168" y="1194"/>
                    <a:pt x="268" y="1228"/>
                  </a:cubicBezTo>
                  <a:lnTo>
                    <a:pt x="301" y="1228"/>
                  </a:lnTo>
                  <a:cubicBezTo>
                    <a:pt x="401" y="1228"/>
                    <a:pt x="501" y="1161"/>
                    <a:pt x="501" y="1061"/>
                  </a:cubicBezTo>
                  <a:cubicBezTo>
                    <a:pt x="601" y="594"/>
                    <a:pt x="735" y="294"/>
                    <a:pt x="735" y="294"/>
                  </a:cubicBezTo>
                  <a:cubicBezTo>
                    <a:pt x="768" y="194"/>
                    <a:pt x="735" y="60"/>
                    <a:pt x="635" y="27"/>
                  </a:cubicBezTo>
                  <a:cubicBezTo>
                    <a:pt x="597" y="8"/>
                    <a:pt x="563" y="0"/>
                    <a:pt x="531" y="0"/>
                  </a:cubicBezTo>
                  <a:close/>
                  <a:moveTo>
                    <a:pt x="234" y="1628"/>
                  </a:moveTo>
                  <a:cubicBezTo>
                    <a:pt x="101" y="1628"/>
                    <a:pt x="1" y="1728"/>
                    <a:pt x="1" y="1828"/>
                  </a:cubicBezTo>
                  <a:cubicBezTo>
                    <a:pt x="1" y="1928"/>
                    <a:pt x="1" y="1995"/>
                    <a:pt x="1" y="2062"/>
                  </a:cubicBezTo>
                  <a:cubicBezTo>
                    <a:pt x="1" y="2295"/>
                    <a:pt x="1" y="2495"/>
                    <a:pt x="34" y="2696"/>
                  </a:cubicBezTo>
                  <a:cubicBezTo>
                    <a:pt x="34" y="2796"/>
                    <a:pt x="134" y="2896"/>
                    <a:pt x="234" y="2896"/>
                  </a:cubicBezTo>
                  <a:lnTo>
                    <a:pt x="268" y="2896"/>
                  </a:lnTo>
                  <a:cubicBezTo>
                    <a:pt x="368" y="2862"/>
                    <a:pt x="468" y="2762"/>
                    <a:pt x="435" y="2662"/>
                  </a:cubicBezTo>
                  <a:cubicBezTo>
                    <a:pt x="435" y="2462"/>
                    <a:pt x="435" y="2262"/>
                    <a:pt x="435" y="2062"/>
                  </a:cubicBezTo>
                  <a:cubicBezTo>
                    <a:pt x="435" y="1995"/>
                    <a:pt x="435" y="1928"/>
                    <a:pt x="435" y="1862"/>
                  </a:cubicBezTo>
                  <a:cubicBezTo>
                    <a:pt x="435" y="1728"/>
                    <a:pt x="334" y="1628"/>
                    <a:pt x="234" y="1628"/>
                  </a:cubicBezTo>
                  <a:close/>
                  <a:moveTo>
                    <a:pt x="390" y="3287"/>
                  </a:moveTo>
                  <a:cubicBezTo>
                    <a:pt x="371" y="3287"/>
                    <a:pt x="352" y="3290"/>
                    <a:pt x="334" y="3296"/>
                  </a:cubicBezTo>
                  <a:cubicBezTo>
                    <a:pt x="234" y="3329"/>
                    <a:pt x="168" y="3429"/>
                    <a:pt x="168" y="3529"/>
                  </a:cubicBezTo>
                  <a:cubicBezTo>
                    <a:pt x="234" y="3830"/>
                    <a:pt x="334" y="4097"/>
                    <a:pt x="435" y="4363"/>
                  </a:cubicBezTo>
                  <a:cubicBezTo>
                    <a:pt x="468" y="4463"/>
                    <a:pt x="568" y="4497"/>
                    <a:pt x="635" y="4497"/>
                  </a:cubicBezTo>
                  <a:lnTo>
                    <a:pt x="701" y="4497"/>
                  </a:lnTo>
                  <a:cubicBezTo>
                    <a:pt x="835" y="4430"/>
                    <a:pt x="868" y="4330"/>
                    <a:pt x="835" y="4197"/>
                  </a:cubicBezTo>
                  <a:cubicBezTo>
                    <a:pt x="735" y="3963"/>
                    <a:pt x="635" y="3696"/>
                    <a:pt x="601" y="3429"/>
                  </a:cubicBezTo>
                  <a:cubicBezTo>
                    <a:pt x="574" y="3347"/>
                    <a:pt x="479" y="3287"/>
                    <a:pt x="390" y="3287"/>
                  </a:cubicBezTo>
                  <a:close/>
                  <a:moveTo>
                    <a:pt x="1014" y="4829"/>
                  </a:moveTo>
                  <a:cubicBezTo>
                    <a:pt x="977" y="4829"/>
                    <a:pt x="937" y="4840"/>
                    <a:pt x="902" y="4864"/>
                  </a:cubicBezTo>
                  <a:cubicBezTo>
                    <a:pt x="801" y="4930"/>
                    <a:pt x="768" y="5031"/>
                    <a:pt x="801" y="5131"/>
                  </a:cubicBezTo>
                  <a:cubicBezTo>
                    <a:pt x="935" y="5397"/>
                    <a:pt x="1102" y="5631"/>
                    <a:pt x="1268" y="5864"/>
                  </a:cubicBezTo>
                  <a:cubicBezTo>
                    <a:pt x="1302" y="5931"/>
                    <a:pt x="1369" y="5965"/>
                    <a:pt x="1435" y="5965"/>
                  </a:cubicBezTo>
                  <a:cubicBezTo>
                    <a:pt x="1469" y="5965"/>
                    <a:pt x="1535" y="5931"/>
                    <a:pt x="1569" y="5931"/>
                  </a:cubicBezTo>
                  <a:cubicBezTo>
                    <a:pt x="1669" y="5864"/>
                    <a:pt x="1669" y="5731"/>
                    <a:pt x="1602" y="5631"/>
                  </a:cubicBezTo>
                  <a:cubicBezTo>
                    <a:pt x="1435" y="5397"/>
                    <a:pt x="1302" y="5164"/>
                    <a:pt x="1168" y="4930"/>
                  </a:cubicBezTo>
                  <a:cubicBezTo>
                    <a:pt x="1147" y="4866"/>
                    <a:pt x="1084" y="4829"/>
                    <a:pt x="1014" y="4829"/>
                  </a:cubicBezTo>
                  <a:close/>
                  <a:moveTo>
                    <a:pt x="6405" y="5764"/>
                  </a:moveTo>
                  <a:cubicBezTo>
                    <a:pt x="6139" y="5798"/>
                    <a:pt x="5838" y="5864"/>
                    <a:pt x="5538" y="5965"/>
                  </a:cubicBezTo>
                  <a:cubicBezTo>
                    <a:pt x="5438" y="5998"/>
                    <a:pt x="5371" y="6098"/>
                    <a:pt x="5405" y="6231"/>
                  </a:cubicBezTo>
                  <a:cubicBezTo>
                    <a:pt x="5438" y="6298"/>
                    <a:pt x="5538" y="6365"/>
                    <a:pt x="5605" y="6365"/>
                  </a:cubicBezTo>
                  <a:lnTo>
                    <a:pt x="5672" y="6365"/>
                  </a:lnTo>
                  <a:cubicBezTo>
                    <a:pt x="6005" y="6231"/>
                    <a:pt x="6272" y="6198"/>
                    <a:pt x="6439" y="6198"/>
                  </a:cubicBezTo>
                  <a:cubicBezTo>
                    <a:pt x="6572" y="6165"/>
                    <a:pt x="6639" y="6065"/>
                    <a:pt x="6639" y="5965"/>
                  </a:cubicBezTo>
                  <a:cubicBezTo>
                    <a:pt x="6639" y="5864"/>
                    <a:pt x="6539" y="5764"/>
                    <a:pt x="6405" y="5764"/>
                  </a:cubicBezTo>
                  <a:close/>
                  <a:moveTo>
                    <a:pt x="1954" y="6185"/>
                  </a:moveTo>
                  <a:cubicBezTo>
                    <a:pt x="1909" y="6185"/>
                    <a:pt x="1865" y="6201"/>
                    <a:pt x="1836" y="6231"/>
                  </a:cubicBezTo>
                  <a:cubicBezTo>
                    <a:pt x="1735" y="6331"/>
                    <a:pt x="1735" y="6465"/>
                    <a:pt x="1802" y="6532"/>
                  </a:cubicBezTo>
                  <a:cubicBezTo>
                    <a:pt x="1869" y="6598"/>
                    <a:pt x="1902" y="6665"/>
                    <a:pt x="1969" y="6732"/>
                  </a:cubicBezTo>
                  <a:cubicBezTo>
                    <a:pt x="2102" y="6865"/>
                    <a:pt x="2269" y="7032"/>
                    <a:pt x="2403" y="7132"/>
                  </a:cubicBezTo>
                  <a:cubicBezTo>
                    <a:pt x="2436" y="7165"/>
                    <a:pt x="2503" y="7199"/>
                    <a:pt x="2536" y="7199"/>
                  </a:cubicBezTo>
                  <a:cubicBezTo>
                    <a:pt x="2603" y="7199"/>
                    <a:pt x="2669" y="7165"/>
                    <a:pt x="2703" y="7132"/>
                  </a:cubicBezTo>
                  <a:cubicBezTo>
                    <a:pt x="2770" y="7032"/>
                    <a:pt x="2770" y="6899"/>
                    <a:pt x="2669" y="6832"/>
                  </a:cubicBezTo>
                  <a:cubicBezTo>
                    <a:pt x="2536" y="6698"/>
                    <a:pt x="2403" y="6565"/>
                    <a:pt x="2269" y="6432"/>
                  </a:cubicBezTo>
                  <a:cubicBezTo>
                    <a:pt x="2202" y="6365"/>
                    <a:pt x="2169" y="6331"/>
                    <a:pt x="2102" y="6265"/>
                  </a:cubicBezTo>
                  <a:cubicBezTo>
                    <a:pt x="2066" y="6210"/>
                    <a:pt x="2009" y="6185"/>
                    <a:pt x="1954" y="6185"/>
                  </a:cubicBezTo>
                  <a:close/>
                  <a:moveTo>
                    <a:pt x="4884" y="6318"/>
                  </a:moveTo>
                  <a:cubicBezTo>
                    <a:pt x="4834" y="6318"/>
                    <a:pt x="4783" y="6335"/>
                    <a:pt x="4738" y="6365"/>
                  </a:cubicBezTo>
                  <a:cubicBezTo>
                    <a:pt x="4504" y="6532"/>
                    <a:pt x="4271" y="6732"/>
                    <a:pt x="4104" y="6965"/>
                  </a:cubicBezTo>
                  <a:cubicBezTo>
                    <a:pt x="4037" y="7065"/>
                    <a:pt x="4070" y="7199"/>
                    <a:pt x="4171" y="7265"/>
                  </a:cubicBezTo>
                  <a:cubicBezTo>
                    <a:pt x="4204" y="7299"/>
                    <a:pt x="4237" y="7299"/>
                    <a:pt x="4271" y="7299"/>
                  </a:cubicBezTo>
                  <a:cubicBezTo>
                    <a:pt x="4337" y="7299"/>
                    <a:pt x="4404" y="7265"/>
                    <a:pt x="4437" y="7232"/>
                  </a:cubicBezTo>
                  <a:cubicBezTo>
                    <a:pt x="4604" y="7032"/>
                    <a:pt x="4771" y="6832"/>
                    <a:pt x="5004" y="6698"/>
                  </a:cubicBezTo>
                  <a:cubicBezTo>
                    <a:pt x="5071" y="6632"/>
                    <a:pt x="5105" y="6498"/>
                    <a:pt x="5038" y="6398"/>
                  </a:cubicBezTo>
                  <a:cubicBezTo>
                    <a:pt x="5001" y="6343"/>
                    <a:pt x="4944" y="6318"/>
                    <a:pt x="4884" y="6318"/>
                  </a:cubicBezTo>
                  <a:close/>
                  <a:moveTo>
                    <a:pt x="6817" y="6286"/>
                  </a:moveTo>
                  <a:cubicBezTo>
                    <a:pt x="6729" y="6286"/>
                    <a:pt x="6664" y="6330"/>
                    <a:pt x="6639" y="6432"/>
                  </a:cubicBezTo>
                  <a:cubicBezTo>
                    <a:pt x="6572" y="6598"/>
                    <a:pt x="6405" y="6798"/>
                    <a:pt x="6205" y="6999"/>
                  </a:cubicBezTo>
                  <a:cubicBezTo>
                    <a:pt x="6105" y="7065"/>
                    <a:pt x="6105" y="7199"/>
                    <a:pt x="6172" y="7299"/>
                  </a:cubicBezTo>
                  <a:cubicBezTo>
                    <a:pt x="6205" y="7332"/>
                    <a:pt x="6272" y="7366"/>
                    <a:pt x="6339" y="7366"/>
                  </a:cubicBezTo>
                  <a:cubicBezTo>
                    <a:pt x="6372" y="7366"/>
                    <a:pt x="6439" y="7332"/>
                    <a:pt x="6472" y="7299"/>
                  </a:cubicBezTo>
                  <a:cubicBezTo>
                    <a:pt x="6739" y="7065"/>
                    <a:pt x="6939" y="6798"/>
                    <a:pt x="7006" y="6565"/>
                  </a:cubicBezTo>
                  <a:cubicBezTo>
                    <a:pt x="7073" y="6465"/>
                    <a:pt x="7006" y="6331"/>
                    <a:pt x="6906" y="6298"/>
                  </a:cubicBezTo>
                  <a:cubicBezTo>
                    <a:pt x="6874" y="6290"/>
                    <a:pt x="6845" y="6286"/>
                    <a:pt x="6817" y="6286"/>
                  </a:cubicBezTo>
                  <a:close/>
                  <a:moveTo>
                    <a:pt x="5613" y="7387"/>
                  </a:moveTo>
                  <a:cubicBezTo>
                    <a:pt x="5587" y="7387"/>
                    <a:pt x="5562" y="7391"/>
                    <a:pt x="5538" y="7399"/>
                  </a:cubicBezTo>
                  <a:cubicBezTo>
                    <a:pt x="5305" y="7532"/>
                    <a:pt x="5071" y="7599"/>
                    <a:pt x="4804" y="7599"/>
                  </a:cubicBezTo>
                  <a:cubicBezTo>
                    <a:pt x="4704" y="7632"/>
                    <a:pt x="4604" y="7732"/>
                    <a:pt x="4638" y="7833"/>
                  </a:cubicBezTo>
                  <a:cubicBezTo>
                    <a:pt x="4638" y="7933"/>
                    <a:pt x="4738" y="8033"/>
                    <a:pt x="4838" y="8033"/>
                  </a:cubicBezTo>
                  <a:cubicBezTo>
                    <a:pt x="5138" y="7999"/>
                    <a:pt x="5438" y="7933"/>
                    <a:pt x="5705" y="7799"/>
                  </a:cubicBezTo>
                  <a:cubicBezTo>
                    <a:pt x="5838" y="7732"/>
                    <a:pt x="5872" y="7632"/>
                    <a:pt x="5838" y="7532"/>
                  </a:cubicBezTo>
                  <a:cubicBezTo>
                    <a:pt x="5787" y="7430"/>
                    <a:pt x="5698" y="7387"/>
                    <a:pt x="5613" y="7387"/>
                  </a:cubicBezTo>
                  <a:close/>
                  <a:moveTo>
                    <a:pt x="3222" y="7264"/>
                  </a:moveTo>
                  <a:cubicBezTo>
                    <a:pt x="3150" y="7264"/>
                    <a:pt x="3079" y="7301"/>
                    <a:pt x="3036" y="7366"/>
                  </a:cubicBezTo>
                  <a:cubicBezTo>
                    <a:pt x="3003" y="7466"/>
                    <a:pt x="3036" y="7599"/>
                    <a:pt x="3136" y="7632"/>
                  </a:cubicBezTo>
                  <a:cubicBezTo>
                    <a:pt x="3303" y="7732"/>
                    <a:pt x="3503" y="7833"/>
                    <a:pt x="3704" y="7899"/>
                  </a:cubicBezTo>
                  <a:cubicBezTo>
                    <a:pt x="3637" y="8133"/>
                    <a:pt x="3603" y="8400"/>
                    <a:pt x="3570" y="8666"/>
                  </a:cubicBezTo>
                  <a:cubicBezTo>
                    <a:pt x="3570" y="8767"/>
                    <a:pt x="3670" y="8867"/>
                    <a:pt x="3804" y="8867"/>
                  </a:cubicBezTo>
                  <a:cubicBezTo>
                    <a:pt x="3904" y="8867"/>
                    <a:pt x="4004" y="8800"/>
                    <a:pt x="4004" y="8666"/>
                  </a:cubicBezTo>
                  <a:cubicBezTo>
                    <a:pt x="4004" y="8400"/>
                    <a:pt x="4037" y="8166"/>
                    <a:pt x="4104" y="7933"/>
                  </a:cubicBezTo>
                  <a:cubicBezTo>
                    <a:pt x="4171" y="7933"/>
                    <a:pt x="4204" y="7866"/>
                    <a:pt x="4204" y="7799"/>
                  </a:cubicBezTo>
                  <a:cubicBezTo>
                    <a:pt x="4237" y="7699"/>
                    <a:pt x="4171" y="7599"/>
                    <a:pt x="4037" y="7566"/>
                  </a:cubicBezTo>
                  <a:cubicBezTo>
                    <a:pt x="3804" y="7499"/>
                    <a:pt x="3570" y="7399"/>
                    <a:pt x="3337" y="7299"/>
                  </a:cubicBezTo>
                  <a:cubicBezTo>
                    <a:pt x="3301" y="7275"/>
                    <a:pt x="3261" y="7264"/>
                    <a:pt x="3222" y="7264"/>
                  </a:cubicBezTo>
                  <a:close/>
                  <a:moveTo>
                    <a:pt x="3877" y="9294"/>
                  </a:moveTo>
                  <a:cubicBezTo>
                    <a:pt x="3864" y="9294"/>
                    <a:pt x="3850" y="9296"/>
                    <a:pt x="3837" y="9300"/>
                  </a:cubicBezTo>
                  <a:cubicBezTo>
                    <a:pt x="3704" y="9300"/>
                    <a:pt x="3637" y="9434"/>
                    <a:pt x="3637" y="9534"/>
                  </a:cubicBezTo>
                  <a:cubicBezTo>
                    <a:pt x="3704" y="9801"/>
                    <a:pt x="3770" y="10067"/>
                    <a:pt x="3837" y="10368"/>
                  </a:cubicBezTo>
                  <a:cubicBezTo>
                    <a:pt x="3870" y="10468"/>
                    <a:pt x="3970" y="10534"/>
                    <a:pt x="4037" y="10534"/>
                  </a:cubicBezTo>
                  <a:cubicBezTo>
                    <a:pt x="4070" y="10534"/>
                    <a:pt x="4070" y="10534"/>
                    <a:pt x="4104" y="10501"/>
                  </a:cubicBezTo>
                  <a:cubicBezTo>
                    <a:pt x="4204" y="10468"/>
                    <a:pt x="4271" y="10368"/>
                    <a:pt x="4237" y="10268"/>
                  </a:cubicBezTo>
                  <a:cubicBezTo>
                    <a:pt x="4171" y="9967"/>
                    <a:pt x="4104" y="9701"/>
                    <a:pt x="4070" y="9467"/>
                  </a:cubicBezTo>
                  <a:cubicBezTo>
                    <a:pt x="4042" y="9380"/>
                    <a:pt x="3963" y="9294"/>
                    <a:pt x="3877" y="9294"/>
                  </a:cubicBezTo>
                  <a:close/>
                  <a:moveTo>
                    <a:pt x="4312" y="10889"/>
                  </a:moveTo>
                  <a:cubicBezTo>
                    <a:pt x="4286" y="10889"/>
                    <a:pt x="4261" y="10894"/>
                    <a:pt x="4237" y="10901"/>
                  </a:cubicBezTo>
                  <a:cubicBezTo>
                    <a:pt x="4137" y="10935"/>
                    <a:pt x="4070" y="11068"/>
                    <a:pt x="4137" y="11168"/>
                  </a:cubicBezTo>
                  <a:cubicBezTo>
                    <a:pt x="4237" y="11435"/>
                    <a:pt x="4337" y="11702"/>
                    <a:pt x="4471" y="11935"/>
                  </a:cubicBezTo>
                  <a:cubicBezTo>
                    <a:pt x="4504" y="12036"/>
                    <a:pt x="4571" y="12069"/>
                    <a:pt x="4671" y="12069"/>
                  </a:cubicBezTo>
                  <a:cubicBezTo>
                    <a:pt x="4704" y="12069"/>
                    <a:pt x="4738" y="12069"/>
                    <a:pt x="4738" y="12036"/>
                  </a:cubicBezTo>
                  <a:cubicBezTo>
                    <a:pt x="4871" y="12002"/>
                    <a:pt x="4904" y="11869"/>
                    <a:pt x="4838" y="11769"/>
                  </a:cubicBezTo>
                  <a:cubicBezTo>
                    <a:pt x="4738" y="11502"/>
                    <a:pt x="4604" y="11268"/>
                    <a:pt x="4504" y="11035"/>
                  </a:cubicBezTo>
                  <a:cubicBezTo>
                    <a:pt x="4479" y="10933"/>
                    <a:pt x="4395" y="10889"/>
                    <a:pt x="4312" y="10889"/>
                  </a:cubicBezTo>
                  <a:close/>
                  <a:moveTo>
                    <a:pt x="13296" y="10988"/>
                  </a:moveTo>
                  <a:cubicBezTo>
                    <a:pt x="13266" y="10988"/>
                    <a:pt x="13237" y="10993"/>
                    <a:pt x="13210" y="11001"/>
                  </a:cubicBezTo>
                  <a:cubicBezTo>
                    <a:pt x="13110" y="11068"/>
                    <a:pt x="13077" y="11202"/>
                    <a:pt x="13144" y="11302"/>
                  </a:cubicBezTo>
                  <a:cubicBezTo>
                    <a:pt x="13277" y="11535"/>
                    <a:pt x="13377" y="11769"/>
                    <a:pt x="13410" y="12002"/>
                  </a:cubicBezTo>
                  <a:cubicBezTo>
                    <a:pt x="13444" y="12102"/>
                    <a:pt x="13511" y="12169"/>
                    <a:pt x="13611" y="12169"/>
                  </a:cubicBezTo>
                  <a:lnTo>
                    <a:pt x="13644" y="12169"/>
                  </a:lnTo>
                  <a:cubicBezTo>
                    <a:pt x="13777" y="12136"/>
                    <a:pt x="13844" y="12036"/>
                    <a:pt x="13811" y="11935"/>
                  </a:cubicBezTo>
                  <a:cubicBezTo>
                    <a:pt x="13777" y="11635"/>
                    <a:pt x="13677" y="11368"/>
                    <a:pt x="13511" y="11068"/>
                  </a:cubicBezTo>
                  <a:cubicBezTo>
                    <a:pt x="13462" y="11019"/>
                    <a:pt x="13377" y="10988"/>
                    <a:pt x="13296" y="10988"/>
                  </a:cubicBezTo>
                  <a:close/>
                  <a:moveTo>
                    <a:pt x="5017" y="12390"/>
                  </a:moveTo>
                  <a:cubicBezTo>
                    <a:pt x="4990" y="12390"/>
                    <a:pt x="4963" y="12394"/>
                    <a:pt x="4938" y="12402"/>
                  </a:cubicBezTo>
                  <a:cubicBezTo>
                    <a:pt x="4838" y="12469"/>
                    <a:pt x="4804" y="12603"/>
                    <a:pt x="4871" y="12703"/>
                  </a:cubicBezTo>
                  <a:cubicBezTo>
                    <a:pt x="5004" y="12936"/>
                    <a:pt x="5138" y="13170"/>
                    <a:pt x="5305" y="13437"/>
                  </a:cubicBezTo>
                  <a:cubicBezTo>
                    <a:pt x="5338" y="13503"/>
                    <a:pt x="5405" y="13537"/>
                    <a:pt x="5471" y="13537"/>
                  </a:cubicBezTo>
                  <a:cubicBezTo>
                    <a:pt x="5505" y="13537"/>
                    <a:pt x="5538" y="13503"/>
                    <a:pt x="5572" y="13503"/>
                  </a:cubicBezTo>
                  <a:cubicBezTo>
                    <a:pt x="5672" y="13437"/>
                    <a:pt x="5705" y="13303"/>
                    <a:pt x="5638" y="13203"/>
                  </a:cubicBezTo>
                  <a:cubicBezTo>
                    <a:pt x="5505" y="12970"/>
                    <a:pt x="5371" y="12736"/>
                    <a:pt x="5238" y="12503"/>
                  </a:cubicBezTo>
                  <a:cubicBezTo>
                    <a:pt x="5188" y="12427"/>
                    <a:pt x="5100" y="12390"/>
                    <a:pt x="5017" y="12390"/>
                  </a:cubicBezTo>
                  <a:close/>
                  <a:moveTo>
                    <a:pt x="13588" y="12594"/>
                  </a:moveTo>
                  <a:cubicBezTo>
                    <a:pt x="13500" y="12594"/>
                    <a:pt x="13405" y="12654"/>
                    <a:pt x="13377" y="12736"/>
                  </a:cubicBezTo>
                  <a:cubicBezTo>
                    <a:pt x="13344" y="12970"/>
                    <a:pt x="13244" y="13203"/>
                    <a:pt x="13077" y="13437"/>
                  </a:cubicBezTo>
                  <a:cubicBezTo>
                    <a:pt x="13010" y="13537"/>
                    <a:pt x="13044" y="13670"/>
                    <a:pt x="13144" y="13737"/>
                  </a:cubicBezTo>
                  <a:cubicBezTo>
                    <a:pt x="13177" y="13737"/>
                    <a:pt x="13210" y="13770"/>
                    <a:pt x="13244" y="13770"/>
                  </a:cubicBezTo>
                  <a:cubicBezTo>
                    <a:pt x="13310" y="13770"/>
                    <a:pt x="13377" y="13737"/>
                    <a:pt x="13444" y="13670"/>
                  </a:cubicBezTo>
                  <a:cubicBezTo>
                    <a:pt x="13611" y="13403"/>
                    <a:pt x="13711" y="13136"/>
                    <a:pt x="13811" y="12836"/>
                  </a:cubicBezTo>
                  <a:cubicBezTo>
                    <a:pt x="13811" y="12736"/>
                    <a:pt x="13744" y="12603"/>
                    <a:pt x="13644" y="12603"/>
                  </a:cubicBezTo>
                  <a:cubicBezTo>
                    <a:pt x="13626" y="12597"/>
                    <a:pt x="13607" y="12594"/>
                    <a:pt x="13588" y="12594"/>
                  </a:cubicBezTo>
                  <a:close/>
                  <a:moveTo>
                    <a:pt x="5951" y="13790"/>
                  </a:moveTo>
                  <a:cubicBezTo>
                    <a:pt x="5902" y="13790"/>
                    <a:pt x="5850" y="13807"/>
                    <a:pt x="5805" y="13837"/>
                  </a:cubicBezTo>
                  <a:cubicBezTo>
                    <a:pt x="5738" y="13904"/>
                    <a:pt x="5738" y="14037"/>
                    <a:pt x="5805" y="14137"/>
                  </a:cubicBezTo>
                  <a:cubicBezTo>
                    <a:pt x="6005" y="14337"/>
                    <a:pt x="6205" y="14571"/>
                    <a:pt x="6439" y="14737"/>
                  </a:cubicBezTo>
                  <a:cubicBezTo>
                    <a:pt x="6472" y="14771"/>
                    <a:pt x="6506" y="14771"/>
                    <a:pt x="6572" y="14771"/>
                  </a:cubicBezTo>
                  <a:cubicBezTo>
                    <a:pt x="6639" y="14771"/>
                    <a:pt x="6672" y="14737"/>
                    <a:pt x="6739" y="14704"/>
                  </a:cubicBezTo>
                  <a:cubicBezTo>
                    <a:pt x="6806" y="14604"/>
                    <a:pt x="6772" y="14471"/>
                    <a:pt x="6672" y="14404"/>
                  </a:cubicBezTo>
                  <a:cubicBezTo>
                    <a:pt x="6472" y="14237"/>
                    <a:pt x="6305" y="14070"/>
                    <a:pt x="6105" y="13870"/>
                  </a:cubicBezTo>
                  <a:cubicBezTo>
                    <a:pt x="6068" y="13815"/>
                    <a:pt x="6012" y="13790"/>
                    <a:pt x="5951" y="13790"/>
                  </a:cubicBezTo>
                  <a:close/>
                  <a:moveTo>
                    <a:pt x="12712" y="13974"/>
                  </a:moveTo>
                  <a:cubicBezTo>
                    <a:pt x="12667" y="13974"/>
                    <a:pt x="12622" y="13992"/>
                    <a:pt x="12577" y="14037"/>
                  </a:cubicBezTo>
                  <a:cubicBezTo>
                    <a:pt x="12376" y="14204"/>
                    <a:pt x="12176" y="14371"/>
                    <a:pt x="11943" y="14504"/>
                  </a:cubicBezTo>
                  <a:cubicBezTo>
                    <a:pt x="11843" y="14571"/>
                    <a:pt x="11809" y="14704"/>
                    <a:pt x="11876" y="14804"/>
                  </a:cubicBezTo>
                  <a:cubicBezTo>
                    <a:pt x="11909" y="14871"/>
                    <a:pt x="11976" y="14904"/>
                    <a:pt x="12043" y="14904"/>
                  </a:cubicBezTo>
                  <a:cubicBezTo>
                    <a:pt x="12076" y="14904"/>
                    <a:pt x="12143" y="14871"/>
                    <a:pt x="12176" y="14871"/>
                  </a:cubicBezTo>
                  <a:cubicBezTo>
                    <a:pt x="12410" y="14704"/>
                    <a:pt x="12643" y="14537"/>
                    <a:pt x="12843" y="14337"/>
                  </a:cubicBezTo>
                  <a:cubicBezTo>
                    <a:pt x="12943" y="14270"/>
                    <a:pt x="12943" y="14137"/>
                    <a:pt x="12877" y="14037"/>
                  </a:cubicBezTo>
                  <a:cubicBezTo>
                    <a:pt x="12822" y="14000"/>
                    <a:pt x="12767" y="13974"/>
                    <a:pt x="12712" y="13974"/>
                  </a:cubicBezTo>
                  <a:close/>
                  <a:moveTo>
                    <a:pt x="7244" y="14803"/>
                  </a:moveTo>
                  <a:cubicBezTo>
                    <a:pt x="7173" y="14803"/>
                    <a:pt x="7116" y="14840"/>
                    <a:pt x="7073" y="14904"/>
                  </a:cubicBezTo>
                  <a:cubicBezTo>
                    <a:pt x="7039" y="15004"/>
                    <a:pt x="7073" y="15138"/>
                    <a:pt x="7173" y="15204"/>
                  </a:cubicBezTo>
                  <a:cubicBezTo>
                    <a:pt x="7440" y="15338"/>
                    <a:pt x="7706" y="15438"/>
                    <a:pt x="7973" y="15505"/>
                  </a:cubicBezTo>
                  <a:lnTo>
                    <a:pt x="8040" y="15505"/>
                  </a:lnTo>
                  <a:cubicBezTo>
                    <a:pt x="8140" y="15505"/>
                    <a:pt x="8207" y="15438"/>
                    <a:pt x="8240" y="15371"/>
                  </a:cubicBezTo>
                  <a:cubicBezTo>
                    <a:pt x="8273" y="15238"/>
                    <a:pt x="8207" y="15138"/>
                    <a:pt x="8107" y="15104"/>
                  </a:cubicBezTo>
                  <a:cubicBezTo>
                    <a:pt x="7840" y="15038"/>
                    <a:pt x="7606" y="14938"/>
                    <a:pt x="7373" y="14838"/>
                  </a:cubicBezTo>
                  <a:cubicBezTo>
                    <a:pt x="7326" y="14814"/>
                    <a:pt x="7282" y="14803"/>
                    <a:pt x="7244" y="14803"/>
                  </a:cubicBezTo>
                  <a:close/>
                  <a:moveTo>
                    <a:pt x="11321" y="14858"/>
                  </a:moveTo>
                  <a:cubicBezTo>
                    <a:pt x="11294" y="14858"/>
                    <a:pt x="11267" y="14863"/>
                    <a:pt x="11242" y="14871"/>
                  </a:cubicBezTo>
                  <a:cubicBezTo>
                    <a:pt x="10975" y="14971"/>
                    <a:pt x="10742" y="15071"/>
                    <a:pt x="10475" y="15104"/>
                  </a:cubicBezTo>
                  <a:cubicBezTo>
                    <a:pt x="10342" y="15138"/>
                    <a:pt x="10275" y="15271"/>
                    <a:pt x="10308" y="15371"/>
                  </a:cubicBezTo>
                  <a:cubicBezTo>
                    <a:pt x="10342" y="15471"/>
                    <a:pt x="10408" y="15538"/>
                    <a:pt x="10508" y="15538"/>
                  </a:cubicBezTo>
                  <a:lnTo>
                    <a:pt x="10575" y="15538"/>
                  </a:lnTo>
                  <a:cubicBezTo>
                    <a:pt x="10842" y="15471"/>
                    <a:pt x="11142" y="15371"/>
                    <a:pt x="11376" y="15271"/>
                  </a:cubicBezTo>
                  <a:cubicBezTo>
                    <a:pt x="11509" y="15204"/>
                    <a:pt x="11542" y="15104"/>
                    <a:pt x="11509" y="14971"/>
                  </a:cubicBezTo>
                  <a:cubicBezTo>
                    <a:pt x="11484" y="14896"/>
                    <a:pt x="11403" y="14858"/>
                    <a:pt x="11321" y="14858"/>
                  </a:cubicBezTo>
                  <a:close/>
                  <a:moveTo>
                    <a:pt x="8874" y="15238"/>
                  </a:moveTo>
                  <a:cubicBezTo>
                    <a:pt x="8774" y="15238"/>
                    <a:pt x="8674" y="15305"/>
                    <a:pt x="8640" y="15438"/>
                  </a:cubicBezTo>
                  <a:cubicBezTo>
                    <a:pt x="8640" y="15538"/>
                    <a:pt x="8740" y="15638"/>
                    <a:pt x="8841" y="15671"/>
                  </a:cubicBezTo>
                  <a:lnTo>
                    <a:pt x="9708" y="15671"/>
                  </a:lnTo>
                  <a:cubicBezTo>
                    <a:pt x="9841" y="15638"/>
                    <a:pt x="9908" y="15538"/>
                    <a:pt x="9908" y="15438"/>
                  </a:cubicBezTo>
                  <a:cubicBezTo>
                    <a:pt x="9908" y="15305"/>
                    <a:pt x="9808" y="15238"/>
                    <a:pt x="9674" y="15238"/>
                  </a:cubicBezTo>
                  <a:cubicBezTo>
                    <a:pt x="9541" y="15254"/>
                    <a:pt x="9408" y="15263"/>
                    <a:pt x="9274" y="15263"/>
                  </a:cubicBezTo>
                  <a:cubicBezTo>
                    <a:pt x="9141" y="15263"/>
                    <a:pt x="9007" y="15254"/>
                    <a:pt x="8874" y="15238"/>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96" name="Google Shape;3096;p31"/>
            <p:cNvSpPr/>
            <p:nvPr/>
          </p:nvSpPr>
          <p:spPr>
            <a:xfrm>
              <a:off x="3420129" y="4796386"/>
              <a:ext cx="210725" cy="187835"/>
            </a:xfrm>
            <a:custGeom>
              <a:avLst/>
              <a:gdLst/>
              <a:ahLst/>
              <a:cxnLst/>
              <a:rect l="l" t="t" r="r" b="b"/>
              <a:pathLst>
                <a:path w="14011" h="12489" extrusionOk="0">
                  <a:moveTo>
                    <a:pt x="13422" y="1"/>
                  </a:moveTo>
                  <a:cubicBezTo>
                    <a:pt x="13395" y="1"/>
                    <a:pt x="13368" y="5"/>
                    <a:pt x="13343" y="13"/>
                  </a:cubicBezTo>
                  <a:cubicBezTo>
                    <a:pt x="13243" y="80"/>
                    <a:pt x="13210" y="180"/>
                    <a:pt x="13243" y="313"/>
                  </a:cubicBezTo>
                  <a:cubicBezTo>
                    <a:pt x="13243" y="313"/>
                    <a:pt x="13377" y="614"/>
                    <a:pt x="13477" y="1047"/>
                  </a:cubicBezTo>
                  <a:cubicBezTo>
                    <a:pt x="13510" y="1147"/>
                    <a:pt x="13577" y="1214"/>
                    <a:pt x="13677" y="1214"/>
                  </a:cubicBezTo>
                  <a:lnTo>
                    <a:pt x="13710" y="1214"/>
                  </a:lnTo>
                  <a:cubicBezTo>
                    <a:pt x="13844" y="1181"/>
                    <a:pt x="13910" y="1081"/>
                    <a:pt x="13877" y="947"/>
                  </a:cubicBezTo>
                  <a:cubicBezTo>
                    <a:pt x="13777" y="447"/>
                    <a:pt x="13643" y="147"/>
                    <a:pt x="13610" y="113"/>
                  </a:cubicBezTo>
                  <a:cubicBezTo>
                    <a:pt x="13585" y="38"/>
                    <a:pt x="13504" y="1"/>
                    <a:pt x="13422" y="1"/>
                  </a:cubicBezTo>
                  <a:close/>
                  <a:moveTo>
                    <a:pt x="13777" y="1614"/>
                  </a:moveTo>
                  <a:cubicBezTo>
                    <a:pt x="13677" y="1614"/>
                    <a:pt x="13577" y="1714"/>
                    <a:pt x="13577" y="1848"/>
                  </a:cubicBezTo>
                  <a:cubicBezTo>
                    <a:pt x="13577" y="1881"/>
                    <a:pt x="13577" y="1948"/>
                    <a:pt x="13577" y="2015"/>
                  </a:cubicBezTo>
                  <a:cubicBezTo>
                    <a:pt x="13577" y="2215"/>
                    <a:pt x="13577" y="2415"/>
                    <a:pt x="13543" y="2615"/>
                  </a:cubicBezTo>
                  <a:cubicBezTo>
                    <a:pt x="13510" y="2748"/>
                    <a:pt x="13577" y="2849"/>
                    <a:pt x="13710" y="2882"/>
                  </a:cubicBezTo>
                  <a:lnTo>
                    <a:pt x="13743" y="2882"/>
                  </a:lnTo>
                  <a:cubicBezTo>
                    <a:pt x="13844" y="2882"/>
                    <a:pt x="13910" y="2815"/>
                    <a:pt x="13944" y="2682"/>
                  </a:cubicBezTo>
                  <a:cubicBezTo>
                    <a:pt x="13977" y="2482"/>
                    <a:pt x="14010" y="2248"/>
                    <a:pt x="14010" y="2015"/>
                  </a:cubicBezTo>
                  <a:cubicBezTo>
                    <a:pt x="14010" y="1948"/>
                    <a:pt x="14010" y="1881"/>
                    <a:pt x="14010" y="1814"/>
                  </a:cubicBezTo>
                  <a:cubicBezTo>
                    <a:pt x="13977" y="1714"/>
                    <a:pt x="13877" y="1614"/>
                    <a:pt x="13777" y="1614"/>
                  </a:cubicBezTo>
                  <a:close/>
                  <a:moveTo>
                    <a:pt x="13488" y="3255"/>
                  </a:moveTo>
                  <a:cubicBezTo>
                    <a:pt x="13410" y="3255"/>
                    <a:pt x="13334" y="3310"/>
                    <a:pt x="13310" y="3382"/>
                  </a:cubicBezTo>
                  <a:cubicBezTo>
                    <a:pt x="13210" y="3616"/>
                    <a:pt x="13076" y="3849"/>
                    <a:pt x="12910" y="4049"/>
                  </a:cubicBezTo>
                  <a:cubicBezTo>
                    <a:pt x="12843" y="4149"/>
                    <a:pt x="12843" y="4283"/>
                    <a:pt x="12943" y="4350"/>
                  </a:cubicBezTo>
                  <a:cubicBezTo>
                    <a:pt x="12976" y="4383"/>
                    <a:pt x="13043" y="4383"/>
                    <a:pt x="13076" y="4383"/>
                  </a:cubicBezTo>
                  <a:cubicBezTo>
                    <a:pt x="13143" y="4383"/>
                    <a:pt x="13210" y="4350"/>
                    <a:pt x="13243" y="4316"/>
                  </a:cubicBezTo>
                  <a:cubicBezTo>
                    <a:pt x="13410" y="4083"/>
                    <a:pt x="13577" y="3816"/>
                    <a:pt x="13677" y="3549"/>
                  </a:cubicBezTo>
                  <a:cubicBezTo>
                    <a:pt x="13743" y="3449"/>
                    <a:pt x="13677" y="3316"/>
                    <a:pt x="13577" y="3282"/>
                  </a:cubicBezTo>
                  <a:cubicBezTo>
                    <a:pt x="13549" y="3264"/>
                    <a:pt x="13518" y="3255"/>
                    <a:pt x="13488" y="3255"/>
                  </a:cubicBezTo>
                  <a:close/>
                  <a:moveTo>
                    <a:pt x="8023" y="4537"/>
                  </a:moveTo>
                  <a:cubicBezTo>
                    <a:pt x="7887" y="4537"/>
                    <a:pt x="7747" y="4579"/>
                    <a:pt x="7606" y="4650"/>
                  </a:cubicBezTo>
                  <a:cubicBezTo>
                    <a:pt x="7539" y="4717"/>
                    <a:pt x="7472" y="4783"/>
                    <a:pt x="7406" y="4850"/>
                  </a:cubicBezTo>
                  <a:cubicBezTo>
                    <a:pt x="7306" y="4917"/>
                    <a:pt x="7306" y="5050"/>
                    <a:pt x="7372" y="5117"/>
                  </a:cubicBezTo>
                  <a:cubicBezTo>
                    <a:pt x="7439" y="5184"/>
                    <a:pt x="7472" y="5184"/>
                    <a:pt x="7539" y="5184"/>
                  </a:cubicBezTo>
                  <a:cubicBezTo>
                    <a:pt x="7572" y="5184"/>
                    <a:pt x="7639" y="5184"/>
                    <a:pt x="7672" y="5150"/>
                  </a:cubicBezTo>
                  <a:cubicBezTo>
                    <a:pt x="7739" y="5083"/>
                    <a:pt x="7773" y="5050"/>
                    <a:pt x="7839" y="5017"/>
                  </a:cubicBezTo>
                  <a:cubicBezTo>
                    <a:pt x="7922" y="4976"/>
                    <a:pt x="7991" y="4947"/>
                    <a:pt x="8056" y="4947"/>
                  </a:cubicBezTo>
                  <a:cubicBezTo>
                    <a:pt x="8096" y="4947"/>
                    <a:pt x="8135" y="4958"/>
                    <a:pt x="8173" y="4983"/>
                  </a:cubicBezTo>
                  <a:cubicBezTo>
                    <a:pt x="8208" y="5007"/>
                    <a:pt x="8248" y="5018"/>
                    <a:pt x="8287" y="5018"/>
                  </a:cubicBezTo>
                  <a:cubicBezTo>
                    <a:pt x="8359" y="5018"/>
                    <a:pt x="8430" y="4981"/>
                    <a:pt x="8473" y="4917"/>
                  </a:cubicBezTo>
                  <a:cubicBezTo>
                    <a:pt x="8506" y="4817"/>
                    <a:pt x="8473" y="4683"/>
                    <a:pt x="8373" y="4650"/>
                  </a:cubicBezTo>
                  <a:cubicBezTo>
                    <a:pt x="8263" y="4571"/>
                    <a:pt x="8145" y="4537"/>
                    <a:pt x="8023" y="4537"/>
                  </a:cubicBezTo>
                  <a:close/>
                  <a:moveTo>
                    <a:pt x="12494" y="4570"/>
                  </a:moveTo>
                  <a:cubicBezTo>
                    <a:pt x="12449" y="4570"/>
                    <a:pt x="12406" y="4586"/>
                    <a:pt x="12376" y="4616"/>
                  </a:cubicBezTo>
                  <a:cubicBezTo>
                    <a:pt x="12176" y="4783"/>
                    <a:pt x="11942" y="4917"/>
                    <a:pt x="11709" y="5050"/>
                  </a:cubicBezTo>
                  <a:cubicBezTo>
                    <a:pt x="11609" y="5117"/>
                    <a:pt x="11575" y="5250"/>
                    <a:pt x="11609" y="5350"/>
                  </a:cubicBezTo>
                  <a:cubicBezTo>
                    <a:pt x="11675" y="5417"/>
                    <a:pt x="11742" y="5450"/>
                    <a:pt x="11809" y="5450"/>
                  </a:cubicBezTo>
                  <a:cubicBezTo>
                    <a:pt x="11842" y="5450"/>
                    <a:pt x="11875" y="5450"/>
                    <a:pt x="11909" y="5417"/>
                  </a:cubicBezTo>
                  <a:cubicBezTo>
                    <a:pt x="12176" y="5284"/>
                    <a:pt x="12409" y="5117"/>
                    <a:pt x="12643" y="4917"/>
                  </a:cubicBezTo>
                  <a:cubicBezTo>
                    <a:pt x="12709" y="4850"/>
                    <a:pt x="12743" y="4717"/>
                    <a:pt x="12643" y="4650"/>
                  </a:cubicBezTo>
                  <a:cubicBezTo>
                    <a:pt x="12606" y="4595"/>
                    <a:pt x="12549" y="4570"/>
                    <a:pt x="12494" y="4570"/>
                  </a:cubicBezTo>
                  <a:close/>
                  <a:moveTo>
                    <a:pt x="11030" y="5375"/>
                  </a:moveTo>
                  <a:cubicBezTo>
                    <a:pt x="11011" y="5375"/>
                    <a:pt x="10993" y="5378"/>
                    <a:pt x="10975" y="5384"/>
                  </a:cubicBezTo>
                  <a:cubicBezTo>
                    <a:pt x="10708" y="5517"/>
                    <a:pt x="10441" y="5584"/>
                    <a:pt x="10208" y="5684"/>
                  </a:cubicBezTo>
                  <a:cubicBezTo>
                    <a:pt x="10108" y="5717"/>
                    <a:pt x="10041" y="5817"/>
                    <a:pt x="10074" y="5951"/>
                  </a:cubicBezTo>
                  <a:cubicBezTo>
                    <a:pt x="10108" y="6017"/>
                    <a:pt x="10174" y="6084"/>
                    <a:pt x="10274" y="6084"/>
                  </a:cubicBezTo>
                  <a:lnTo>
                    <a:pt x="10341" y="6084"/>
                  </a:lnTo>
                  <a:cubicBezTo>
                    <a:pt x="10575" y="5984"/>
                    <a:pt x="10841" y="5884"/>
                    <a:pt x="11142" y="5784"/>
                  </a:cubicBezTo>
                  <a:cubicBezTo>
                    <a:pt x="11242" y="5751"/>
                    <a:pt x="11275" y="5617"/>
                    <a:pt x="11242" y="5517"/>
                  </a:cubicBezTo>
                  <a:cubicBezTo>
                    <a:pt x="11214" y="5435"/>
                    <a:pt x="11119" y="5375"/>
                    <a:pt x="11030" y="5375"/>
                  </a:cubicBezTo>
                  <a:close/>
                  <a:moveTo>
                    <a:pt x="414" y="5375"/>
                  </a:moveTo>
                  <a:cubicBezTo>
                    <a:pt x="325" y="5375"/>
                    <a:pt x="234" y="5440"/>
                    <a:pt x="234" y="5550"/>
                  </a:cubicBezTo>
                  <a:cubicBezTo>
                    <a:pt x="200" y="5684"/>
                    <a:pt x="167" y="5817"/>
                    <a:pt x="134" y="5951"/>
                  </a:cubicBezTo>
                  <a:cubicBezTo>
                    <a:pt x="134" y="6051"/>
                    <a:pt x="200" y="6184"/>
                    <a:pt x="301" y="6184"/>
                  </a:cubicBezTo>
                  <a:lnTo>
                    <a:pt x="334" y="6184"/>
                  </a:lnTo>
                  <a:cubicBezTo>
                    <a:pt x="434" y="6184"/>
                    <a:pt x="534" y="6118"/>
                    <a:pt x="534" y="6017"/>
                  </a:cubicBezTo>
                  <a:cubicBezTo>
                    <a:pt x="567" y="5884"/>
                    <a:pt x="601" y="5751"/>
                    <a:pt x="634" y="5617"/>
                  </a:cubicBezTo>
                  <a:cubicBezTo>
                    <a:pt x="667" y="5517"/>
                    <a:pt x="601" y="5417"/>
                    <a:pt x="467" y="5384"/>
                  </a:cubicBezTo>
                  <a:cubicBezTo>
                    <a:pt x="450" y="5378"/>
                    <a:pt x="432" y="5375"/>
                    <a:pt x="414" y="5375"/>
                  </a:cubicBezTo>
                  <a:close/>
                  <a:moveTo>
                    <a:pt x="7224" y="5511"/>
                  </a:moveTo>
                  <a:cubicBezTo>
                    <a:pt x="7207" y="5511"/>
                    <a:pt x="7190" y="5513"/>
                    <a:pt x="7172" y="5517"/>
                  </a:cubicBezTo>
                  <a:cubicBezTo>
                    <a:pt x="7072" y="5550"/>
                    <a:pt x="7005" y="5651"/>
                    <a:pt x="7005" y="5751"/>
                  </a:cubicBezTo>
                  <a:cubicBezTo>
                    <a:pt x="7039" y="5951"/>
                    <a:pt x="7172" y="6284"/>
                    <a:pt x="7773" y="6418"/>
                  </a:cubicBezTo>
                  <a:lnTo>
                    <a:pt x="7806" y="6418"/>
                  </a:lnTo>
                  <a:cubicBezTo>
                    <a:pt x="7906" y="6418"/>
                    <a:pt x="8006" y="6351"/>
                    <a:pt x="8006" y="6284"/>
                  </a:cubicBezTo>
                  <a:cubicBezTo>
                    <a:pt x="8039" y="6151"/>
                    <a:pt x="7973" y="6051"/>
                    <a:pt x="7873" y="6017"/>
                  </a:cubicBezTo>
                  <a:cubicBezTo>
                    <a:pt x="7672" y="5984"/>
                    <a:pt x="7439" y="5884"/>
                    <a:pt x="7406" y="5684"/>
                  </a:cubicBezTo>
                  <a:cubicBezTo>
                    <a:pt x="7406" y="5597"/>
                    <a:pt x="7331" y="5511"/>
                    <a:pt x="7224" y="5511"/>
                  </a:cubicBezTo>
                  <a:close/>
                  <a:moveTo>
                    <a:pt x="8800" y="5238"/>
                  </a:moveTo>
                  <a:cubicBezTo>
                    <a:pt x="8771" y="5238"/>
                    <a:pt x="8740" y="5242"/>
                    <a:pt x="8707" y="5250"/>
                  </a:cubicBezTo>
                  <a:cubicBezTo>
                    <a:pt x="8606" y="5317"/>
                    <a:pt x="8573" y="5450"/>
                    <a:pt x="8640" y="5550"/>
                  </a:cubicBezTo>
                  <a:cubicBezTo>
                    <a:pt x="8707" y="5684"/>
                    <a:pt x="8773" y="5851"/>
                    <a:pt x="8840" y="6017"/>
                  </a:cubicBezTo>
                  <a:cubicBezTo>
                    <a:pt x="8773" y="6017"/>
                    <a:pt x="8707" y="6051"/>
                    <a:pt x="8640" y="6051"/>
                  </a:cubicBezTo>
                  <a:cubicBezTo>
                    <a:pt x="8506" y="6051"/>
                    <a:pt x="8440" y="6151"/>
                    <a:pt x="8440" y="6284"/>
                  </a:cubicBezTo>
                  <a:cubicBezTo>
                    <a:pt x="8440" y="6384"/>
                    <a:pt x="8540" y="6451"/>
                    <a:pt x="8640" y="6451"/>
                  </a:cubicBezTo>
                  <a:lnTo>
                    <a:pt x="8673" y="6451"/>
                  </a:lnTo>
                  <a:cubicBezTo>
                    <a:pt x="8773" y="6451"/>
                    <a:pt x="8907" y="6418"/>
                    <a:pt x="9040" y="6418"/>
                  </a:cubicBezTo>
                  <a:lnTo>
                    <a:pt x="9174" y="6418"/>
                  </a:lnTo>
                  <a:cubicBezTo>
                    <a:pt x="9207" y="6418"/>
                    <a:pt x="9240" y="6384"/>
                    <a:pt x="9274" y="6351"/>
                  </a:cubicBezTo>
                  <a:cubicBezTo>
                    <a:pt x="9340" y="6351"/>
                    <a:pt x="9440" y="6318"/>
                    <a:pt x="9507" y="6318"/>
                  </a:cubicBezTo>
                  <a:cubicBezTo>
                    <a:pt x="9641" y="6284"/>
                    <a:pt x="9707" y="6184"/>
                    <a:pt x="9674" y="6051"/>
                  </a:cubicBezTo>
                  <a:cubicBezTo>
                    <a:pt x="9646" y="5968"/>
                    <a:pt x="9574" y="5909"/>
                    <a:pt x="9475" y="5909"/>
                  </a:cubicBezTo>
                  <a:cubicBezTo>
                    <a:pt x="9453" y="5909"/>
                    <a:pt x="9431" y="5911"/>
                    <a:pt x="9407" y="5917"/>
                  </a:cubicBezTo>
                  <a:cubicBezTo>
                    <a:pt x="9374" y="5917"/>
                    <a:pt x="9307" y="5917"/>
                    <a:pt x="9240" y="5951"/>
                  </a:cubicBezTo>
                  <a:cubicBezTo>
                    <a:pt x="9174" y="5717"/>
                    <a:pt x="9107" y="5517"/>
                    <a:pt x="9007" y="5350"/>
                  </a:cubicBezTo>
                  <a:cubicBezTo>
                    <a:pt x="8957" y="5275"/>
                    <a:pt x="8888" y="5238"/>
                    <a:pt x="8800" y="5238"/>
                  </a:cubicBezTo>
                  <a:close/>
                  <a:moveTo>
                    <a:pt x="215" y="6611"/>
                  </a:moveTo>
                  <a:cubicBezTo>
                    <a:pt x="109" y="6611"/>
                    <a:pt x="34" y="6698"/>
                    <a:pt x="34" y="6785"/>
                  </a:cubicBezTo>
                  <a:cubicBezTo>
                    <a:pt x="34" y="6951"/>
                    <a:pt x="0" y="7118"/>
                    <a:pt x="0" y="7285"/>
                  </a:cubicBezTo>
                  <a:cubicBezTo>
                    <a:pt x="0" y="7418"/>
                    <a:pt x="0" y="7519"/>
                    <a:pt x="34" y="7652"/>
                  </a:cubicBezTo>
                  <a:cubicBezTo>
                    <a:pt x="34" y="7752"/>
                    <a:pt x="134" y="7852"/>
                    <a:pt x="234" y="7852"/>
                  </a:cubicBezTo>
                  <a:cubicBezTo>
                    <a:pt x="367" y="7852"/>
                    <a:pt x="434" y="7752"/>
                    <a:pt x="434" y="7619"/>
                  </a:cubicBezTo>
                  <a:cubicBezTo>
                    <a:pt x="434" y="7519"/>
                    <a:pt x="434" y="7385"/>
                    <a:pt x="434" y="7285"/>
                  </a:cubicBezTo>
                  <a:cubicBezTo>
                    <a:pt x="434" y="7118"/>
                    <a:pt x="434" y="6985"/>
                    <a:pt x="434" y="6818"/>
                  </a:cubicBezTo>
                  <a:cubicBezTo>
                    <a:pt x="467" y="6718"/>
                    <a:pt x="367" y="6618"/>
                    <a:pt x="267" y="6618"/>
                  </a:cubicBezTo>
                  <a:cubicBezTo>
                    <a:pt x="249" y="6613"/>
                    <a:pt x="232" y="6611"/>
                    <a:pt x="215" y="6611"/>
                  </a:cubicBezTo>
                  <a:close/>
                  <a:moveTo>
                    <a:pt x="9240" y="6818"/>
                  </a:moveTo>
                  <a:cubicBezTo>
                    <a:pt x="9140" y="6851"/>
                    <a:pt x="9040" y="6951"/>
                    <a:pt x="9040" y="7052"/>
                  </a:cubicBezTo>
                  <a:cubicBezTo>
                    <a:pt x="9073" y="7218"/>
                    <a:pt x="9073" y="7385"/>
                    <a:pt x="9073" y="7585"/>
                  </a:cubicBezTo>
                  <a:cubicBezTo>
                    <a:pt x="9073" y="7652"/>
                    <a:pt x="9073" y="7752"/>
                    <a:pt x="9073" y="7852"/>
                  </a:cubicBezTo>
                  <a:cubicBezTo>
                    <a:pt x="9073" y="7986"/>
                    <a:pt x="9140" y="8086"/>
                    <a:pt x="9274" y="8086"/>
                  </a:cubicBezTo>
                  <a:cubicBezTo>
                    <a:pt x="9374" y="8086"/>
                    <a:pt x="9474" y="7986"/>
                    <a:pt x="9474" y="7885"/>
                  </a:cubicBezTo>
                  <a:cubicBezTo>
                    <a:pt x="9507" y="7785"/>
                    <a:pt x="9507" y="7685"/>
                    <a:pt x="9507" y="7585"/>
                  </a:cubicBezTo>
                  <a:cubicBezTo>
                    <a:pt x="9507" y="7385"/>
                    <a:pt x="9474" y="7185"/>
                    <a:pt x="9474" y="7018"/>
                  </a:cubicBezTo>
                  <a:cubicBezTo>
                    <a:pt x="9474" y="6918"/>
                    <a:pt x="9340" y="6818"/>
                    <a:pt x="9240" y="6818"/>
                  </a:cubicBezTo>
                  <a:close/>
                  <a:moveTo>
                    <a:pt x="301" y="8252"/>
                  </a:moveTo>
                  <a:cubicBezTo>
                    <a:pt x="167" y="8286"/>
                    <a:pt x="100" y="8386"/>
                    <a:pt x="134" y="8519"/>
                  </a:cubicBezTo>
                  <a:cubicBezTo>
                    <a:pt x="200" y="8786"/>
                    <a:pt x="267" y="9086"/>
                    <a:pt x="367" y="9353"/>
                  </a:cubicBezTo>
                  <a:cubicBezTo>
                    <a:pt x="401" y="9420"/>
                    <a:pt x="467" y="9487"/>
                    <a:pt x="567" y="9487"/>
                  </a:cubicBezTo>
                  <a:lnTo>
                    <a:pt x="634" y="9487"/>
                  </a:lnTo>
                  <a:cubicBezTo>
                    <a:pt x="734" y="9420"/>
                    <a:pt x="801" y="9320"/>
                    <a:pt x="768" y="9220"/>
                  </a:cubicBezTo>
                  <a:cubicBezTo>
                    <a:pt x="667" y="8953"/>
                    <a:pt x="601" y="8686"/>
                    <a:pt x="534" y="8419"/>
                  </a:cubicBezTo>
                  <a:cubicBezTo>
                    <a:pt x="534" y="8319"/>
                    <a:pt x="401" y="8252"/>
                    <a:pt x="301" y="8252"/>
                  </a:cubicBezTo>
                  <a:close/>
                  <a:moveTo>
                    <a:pt x="9207" y="8486"/>
                  </a:moveTo>
                  <a:cubicBezTo>
                    <a:pt x="9107" y="8486"/>
                    <a:pt x="9007" y="8553"/>
                    <a:pt x="8973" y="8653"/>
                  </a:cubicBezTo>
                  <a:cubicBezTo>
                    <a:pt x="8907" y="8920"/>
                    <a:pt x="8840" y="9186"/>
                    <a:pt x="8740" y="9420"/>
                  </a:cubicBezTo>
                  <a:cubicBezTo>
                    <a:pt x="8673" y="9520"/>
                    <a:pt x="8740" y="9653"/>
                    <a:pt x="8840" y="9687"/>
                  </a:cubicBezTo>
                  <a:lnTo>
                    <a:pt x="8940" y="9687"/>
                  </a:lnTo>
                  <a:cubicBezTo>
                    <a:pt x="9007" y="9687"/>
                    <a:pt x="9073" y="9653"/>
                    <a:pt x="9107" y="9587"/>
                  </a:cubicBezTo>
                  <a:cubicBezTo>
                    <a:pt x="9240" y="9320"/>
                    <a:pt x="9307" y="9020"/>
                    <a:pt x="9374" y="8753"/>
                  </a:cubicBezTo>
                  <a:cubicBezTo>
                    <a:pt x="9407" y="8619"/>
                    <a:pt x="9340" y="8519"/>
                    <a:pt x="9207" y="8486"/>
                  </a:cubicBezTo>
                  <a:close/>
                  <a:moveTo>
                    <a:pt x="915" y="9819"/>
                  </a:moveTo>
                  <a:cubicBezTo>
                    <a:pt x="876" y="9819"/>
                    <a:pt x="836" y="9830"/>
                    <a:pt x="801" y="9854"/>
                  </a:cubicBezTo>
                  <a:cubicBezTo>
                    <a:pt x="701" y="9920"/>
                    <a:pt x="667" y="10020"/>
                    <a:pt x="734" y="10120"/>
                  </a:cubicBezTo>
                  <a:cubicBezTo>
                    <a:pt x="868" y="10387"/>
                    <a:pt x="1034" y="10621"/>
                    <a:pt x="1201" y="10854"/>
                  </a:cubicBezTo>
                  <a:cubicBezTo>
                    <a:pt x="1268" y="10888"/>
                    <a:pt x="1301" y="10921"/>
                    <a:pt x="1368" y="10921"/>
                  </a:cubicBezTo>
                  <a:cubicBezTo>
                    <a:pt x="1435" y="10921"/>
                    <a:pt x="1468" y="10921"/>
                    <a:pt x="1501" y="10888"/>
                  </a:cubicBezTo>
                  <a:cubicBezTo>
                    <a:pt x="1601" y="10821"/>
                    <a:pt x="1601" y="10687"/>
                    <a:pt x="1535" y="10587"/>
                  </a:cubicBezTo>
                  <a:cubicBezTo>
                    <a:pt x="1368" y="10387"/>
                    <a:pt x="1201" y="10154"/>
                    <a:pt x="1101" y="9920"/>
                  </a:cubicBezTo>
                  <a:cubicBezTo>
                    <a:pt x="1058" y="9856"/>
                    <a:pt x="987" y="9819"/>
                    <a:pt x="915" y="9819"/>
                  </a:cubicBezTo>
                  <a:close/>
                  <a:moveTo>
                    <a:pt x="8550" y="10019"/>
                  </a:moveTo>
                  <a:cubicBezTo>
                    <a:pt x="8487" y="10019"/>
                    <a:pt x="8416" y="10056"/>
                    <a:pt x="8373" y="10120"/>
                  </a:cubicBezTo>
                  <a:cubicBezTo>
                    <a:pt x="8206" y="10354"/>
                    <a:pt x="8039" y="10554"/>
                    <a:pt x="7873" y="10721"/>
                  </a:cubicBezTo>
                  <a:cubicBezTo>
                    <a:pt x="7806" y="10821"/>
                    <a:pt x="7806" y="10954"/>
                    <a:pt x="7873" y="11021"/>
                  </a:cubicBezTo>
                  <a:cubicBezTo>
                    <a:pt x="7906" y="11054"/>
                    <a:pt x="7973" y="11088"/>
                    <a:pt x="8006" y="11088"/>
                  </a:cubicBezTo>
                  <a:cubicBezTo>
                    <a:pt x="8073" y="11088"/>
                    <a:pt x="8139" y="11054"/>
                    <a:pt x="8173" y="11021"/>
                  </a:cubicBezTo>
                  <a:cubicBezTo>
                    <a:pt x="8373" y="10821"/>
                    <a:pt x="8540" y="10587"/>
                    <a:pt x="8707" y="10354"/>
                  </a:cubicBezTo>
                  <a:cubicBezTo>
                    <a:pt x="8773" y="10254"/>
                    <a:pt x="8740" y="10120"/>
                    <a:pt x="8640" y="10054"/>
                  </a:cubicBezTo>
                  <a:cubicBezTo>
                    <a:pt x="8616" y="10030"/>
                    <a:pt x="8584" y="10019"/>
                    <a:pt x="8550" y="10019"/>
                  </a:cubicBezTo>
                  <a:close/>
                  <a:moveTo>
                    <a:pt x="1956" y="11108"/>
                  </a:moveTo>
                  <a:cubicBezTo>
                    <a:pt x="1895" y="11108"/>
                    <a:pt x="1838" y="11133"/>
                    <a:pt x="1802" y="11188"/>
                  </a:cubicBezTo>
                  <a:cubicBezTo>
                    <a:pt x="1735" y="11255"/>
                    <a:pt x="1735" y="11388"/>
                    <a:pt x="1835" y="11455"/>
                  </a:cubicBezTo>
                  <a:cubicBezTo>
                    <a:pt x="2035" y="11655"/>
                    <a:pt x="2302" y="11822"/>
                    <a:pt x="2535" y="11955"/>
                  </a:cubicBezTo>
                  <a:cubicBezTo>
                    <a:pt x="2569" y="11988"/>
                    <a:pt x="2602" y="11988"/>
                    <a:pt x="2636" y="11988"/>
                  </a:cubicBezTo>
                  <a:cubicBezTo>
                    <a:pt x="2736" y="11988"/>
                    <a:pt x="2802" y="11955"/>
                    <a:pt x="2836" y="11888"/>
                  </a:cubicBezTo>
                  <a:cubicBezTo>
                    <a:pt x="2902" y="11788"/>
                    <a:pt x="2836" y="11655"/>
                    <a:pt x="2736" y="11588"/>
                  </a:cubicBezTo>
                  <a:cubicBezTo>
                    <a:pt x="2502" y="11455"/>
                    <a:pt x="2302" y="11321"/>
                    <a:pt x="2102" y="11154"/>
                  </a:cubicBezTo>
                  <a:cubicBezTo>
                    <a:pt x="2057" y="11124"/>
                    <a:pt x="2005" y="11108"/>
                    <a:pt x="1956" y="11108"/>
                  </a:cubicBezTo>
                  <a:close/>
                  <a:moveTo>
                    <a:pt x="7404" y="11208"/>
                  </a:moveTo>
                  <a:cubicBezTo>
                    <a:pt x="7362" y="11208"/>
                    <a:pt x="7317" y="11225"/>
                    <a:pt x="7272" y="11255"/>
                  </a:cubicBezTo>
                  <a:cubicBezTo>
                    <a:pt x="7172" y="11321"/>
                    <a:pt x="7072" y="11355"/>
                    <a:pt x="6972" y="11421"/>
                  </a:cubicBezTo>
                  <a:cubicBezTo>
                    <a:pt x="6839" y="11521"/>
                    <a:pt x="6705" y="11588"/>
                    <a:pt x="6572" y="11655"/>
                  </a:cubicBezTo>
                  <a:cubicBezTo>
                    <a:pt x="6472" y="11688"/>
                    <a:pt x="6438" y="11822"/>
                    <a:pt x="6472" y="11922"/>
                  </a:cubicBezTo>
                  <a:cubicBezTo>
                    <a:pt x="6505" y="11988"/>
                    <a:pt x="6572" y="12055"/>
                    <a:pt x="6672" y="12055"/>
                  </a:cubicBezTo>
                  <a:cubicBezTo>
                    <a:pt x="6705" y="12055"/>
                    <a:pt x="6705" y="12022"/>
                    <a:pt x="6738" y="12022"/>
                  </a:cubicBezTo>
                  <a:cubicBezTo>
                    <a:pt x="6905" y="11955"/>
                    <a:pt x="7039" y="11855"/>
                    <a:pt x="7205" y="11788"/>
                  </a:cubicBezTo>
                  <a:cubicBezTo>
                    <a:pt x="7306" y="11722"/>
                    <a:pt x="7406" y="11655"/>
                    <a:pt x="7506" y="11588"/>
                  </a:cubicBezTo>
                  <a:cubicBezTo>
                    <a:pt x="7606" y="11521"/>
                    <a:pt x="7606" y="11388"/>
                    <a:pt x="7539" y="11288"/>
                  </a:cubicBezTo>
                  <a:cubicBezTo>
                    <a:pt x="7502" y="11233"/>
                    <a:pt x="7455" y="11208"/>
                    <a:pt x="7404" y="11208"/>
                  </a:cubicBezTo>
                  <a:close/>
                  <a:moveTo>
                    <a:pt x="3416" y="11880"/>
                  </a:moveTo>
                  <a:cubicBezTo>
                    <a:pt x="3327" y="11880"/>
                    <a:pt x="3230" y="11945"/>
                    <a:pt x="3203" y="12055"/>
                  </a:cubicBezTo>
                  <a:cubicBezTo>
                    <a:pt x="3169" y="12155"/>
                    <a:pt x="3236" y="12255"/>
                    <a:pt x="3336" y="12289"/>
                  </a:cubicBezTo>
                  <a:cubicBezTo>
                    <a:pt x="3636" y="12389"/>
                    <a:pt x="3903" y="12455"/>
                    <a:pt x="4203" y="12489"/>
                  </a:cubicBezTo>
                  <a:lnTo>
                    <a:pt x="4237" y="12489"/>
                  </a:lnTo>
                  <a:cubicBezTo>
                    <a:pt x="4337" y="12489"/>
                    <a:pt x="4437" y="12389"/>
                    <a:pt x="4437" y="12289"/>
                  </a:cubicBezTo>
                  <a:cubicBezTo>
                    <a:pt x="4437" y="12189"/>
                    <a:pt x="4370" y="12088"/>
                    <a:pt x="4237" y="12055"/>
                  </a:cubicBezTo>
                  <a:cubicBezTo>
                    <a:pt x="4003" y="12022"/>
                    <a:pt x="3736" y="11988"/>
                    <a:pt x="3469" y="11888"/>
                  </a:cubicBezTo>
                  <a:cubicBezTo>
                    <a:pt x="3452" y="11883"/>
                    <a:pt x="3434" y="11880"/>
                    <a:pt x="3416" y="11880"/>
                  </a:cubicBezTo>
                  <a:close/>
                  <a:moveTo>
                    <a:pt x="5891" y="11913"/>
                  </a:moveTo>
                  <a:cubicBezTo>
                    <a:pt x="5873" y="11913"/>
                    <a:pt x="5856" y="11916"/>
                    <a:pt x="5838" y="11922"/>
                  </a:cubicBezTo>
                  <a:cubicBezTo>
                    <a:pt x="5571" y="11988"/>
                    <a:pt x="5304" y="12055"/>
                    <a:pt x="5037" y="12055"/>
                  </a:cubicBezTo>
                  <a:cubicBezTo>
                    <a:pt x="4937" y="12088"/>
                    <a:pt x="4837" y="12189"/>
                    <a:pt x="4870" y="12289"/>
                  </a:cubicBezTo>
                  <a:cubicBezTo>
                    <a:pt x="4870" y="12389"/>
                    <a:pt x="4971" y="12489"/>
                    <a:pt x="5071" y="12489"/>
                  </a:cubicBezTo>
                  <a:cubicBezTo>
                    <a:pt x="5371" y="12455"/>
                    <a:pt x="5638" y="12389"/>
                    <a:pt x="5938" y="12322"/>
                  </a:cubicBezTo>
                  <a:cubicBezTo>
                    <a:pt x="6038" y="12289"/>
                    <a:pt x="6105" y="12189"/>
                    <a:pt x="6071" y="12055"/>
                  </a:cubicBezTo>
                  <a:cubicBezTo>
                    <a:pt x="6044" y="11973"/>
                    <a:pt x="5971" y="11913"/>
                    <a:pt x="5891" y="11913"/>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097" name="Google Shape;3097;p31"/>
            <p:cNvSpPr/>
            <p:nvPr/>
          </p:nvSpPr>
          <p:spPr>
            <a:xfrm>
              <a:off x="3301222" y="3774914"/>
              <a:ext cx="328128" cy="184857"/>
            </a:xfrm>
            <a:custGeom>
              <a:avLst/>
              <a:gdLst/>
              <a:ahLst/>
              <a:cxnLst/>
              <a:rect l="l" t="t" r="r" b="b"/>
              <a:pathLst>
                <a:path w="21817" h="12291" extrusionOk="0">
                  <a:moveTo>
                    <a:pt x="4947" y="0"/>
                  </a:moveTo>
                  <a:cubicBezTo>
                    <a:pt x="4760" y="0"/>
                    <a:pt x="4582" y="15"/>
                    <a:pt x="4404" y="15"/>
                  </a:cubicBezTo>
                  <a:cubicBezTo>
                    <a:pt x="4270" y="48"/>
                    <a:pt x="4204" y="148"/>
                    <a:pt x="4204" y="248"/>
                  </a:cubicBezTo>
                  <a:cubicBezTo>
                    <a:pt x="4204" y="348"/>
                    <a:pt x="4304" y="449"/>
                    <a:pt x="4404" y="449"/>
                  </a:cubicBezTo>
                  <a:lnTo>
                    <a:pt x="4437" y="449"/>
                  </a:lnTo>
                  <a:cubicBezTo>
                    <a:pt x="4671" y="415"/>
                    <a:pt x="4938" y="415"/>
                    <a:pt x="5238" y="415"/>
                  </a:cubicBezTo>
                  <a:cubicBezTo>
                    <a:pt x="5338" y="415"/>
                    <a:pt x="5438" y="348"/>
                    <a:pt x="5438" y="215"/>
                  </a:cubicBezTo>
                  <a:cubicBezTo>
                    <a:pt x="5471" y="115"/>
                    <a:pt x="5371" y="15"/>
                    <a:pt x="5238" y="15"/>
                  </a:cubicBezTo>
                  <a:cubicBezTo>
                    <a:pt x="5138" y="4"/>
                    <a:pt x="5041" y="0"/>
                    <a:pt x="4947" y="0"/>
                  </a:cubicBezTo>
                  <a:close/>
                  <a:moveTo>
                    <a:pt x="6053" y="75"/>
                  </a:moveTo>
                  <a:cubicBezTo>
                    <a:pt x="5947" y="75"/>
                    <a:pt x="5872" y="162"/>
                    <a:pt x="5872" y="248"/>
                  </a:cubicBezTo>
                  <a:cubicBezTo>
                    <a:pt x="5838" y="382"/>
                    <a:pt x="5938" y="482"/>
                    <a:pt x="6038" y="482"/>
                  </a:cubicBezTo>
                  <a:cubicBezTo>
                    <a:pt x="6205" y="515"/>
                    <a:pt x="6372" y="549"/>
                    <a:pt x="6539" y="582"/>
                  </a:cubicBezTo>
                  <a:cubicBezTo>
                    <a:pt x="6639" y="582"/>
                    <a:pt x="6739" y="615"/>
                    <a:pt x="6839" y="649"/>
                  </a:cubicBezTo>
                  <a:lnTo>
                    <a:pt x="6906" y="649"/>
                  </a:lnTo>
                  <a:cubicBezTo>
                    <a:pt x="7006" y="649"/>
                    <a:pt x="7072" y="582"/>
                    <a:pt x="7106" y="482"/>
                  </a:cubicBezTo>
                  <a:cubicBezTo>
                    <a:pt x="7139" y="382"/>
                    <a:pt x="7072" y="248"/>
                    <a:pt x="6939" y="215"/>
                  </a:cubicBezTo>
                  <a:cubicBezTo>
                    <a:pt x="6839" y="215"/>
                    <a:pt x="6705" y="182"/>
                    <a:pt x="6605" y="148"/>
                  </a:cubicBezTo>
                  <a:cubicBezTo>
                    <a:pt x="6439" y="115"/>
                    <a:pt x="6272" y="82"/>
                    <a:pt x="6105" y="82"/>
                  </a:cubicBezTo>
                  <a:cubicBezTo>
                    <a:pt x="6087" y="77"/>
                    <a:pt x="6070" y="75"/>
                    <a:pt x="6053" y="75"/>
                  </a:cubicBezTo>
                  <a:close/>
                  <a:moveTo>
                    <a:pt x="3602" y="140"/>
                  </a:moveTo>
                  <a:cubicBezTo>
                    <a:pt x="3581" y="140"/>
                    <a:pt x="3559" y="143"/>
                    <a:pt x="3537" y="148"/>
                  </a:cubicBezTo>
                  <a:cubicBezTo>
                    <a:pt x="3270" y="215"/>
                    <a:pt x="2969" y="282"/>
                    <a:pt x="2703" y="382"/>
                  </a:cubicBezTo>
                  <a:cubicBezTo>
                    <a:pt x="2603" y="415"/>
                    <a:pt x="2536" y="549"/>
                    <a:pt x="2603" y="649"/>
                  </a:cubicBezTo>
                  <a:cubicBezTo>
                    <a:pt x="2636" y="749"/>
                    <a:pt x="2703" y="782"/>
                    <a:pt x="2803" y="782"/>
                  </a:cubicBezTo>
                  <a:lnTo>
                    <a:pt x="2869" y="782"/>
                  </a:lnTo>
                  <a:cubicBezTo>
                    <a:pt x="3103" y="682"/>
                    <a:pt x="3370" y="615"/>
                    <a:pt x="3637" y="549"/>
                  </a:cubicBezTo>
                  <a:cubicBezTo>
                    <a:pt x="3737" y="515"/>
                    <a:pt x="3803" y="415"/>
                    <a:pt x="3803" y="315"/>
                  </a:cubicBezTo>
                  <a:cubicBezTo>
                    <a:pt x="3776" y="205"/>
                    <a:pt x="3702" y="140"/>
                    <a:pt x="3602" y="140"/>
                  </a:cubicBezTo>
                  <a:close/>
                  <a:moveTo>
                    <a:pt x="7698" y="470"/>
                  </a:moveTo>
                  <a:cubicBezTo>
                    <a:pt x="7615" y="470"/>
                    <a:pt x="7532" y="513"/>
                    <a:pt x="7506" y="615"/>
                  </a:cubicBezTo>
                  <a:cubicBezTo>
                    <a:pt x="7439" y="715"/>
                    <a:pt x="7506" y="815"/>
                    <a:pt x="7606" y="882"/>
                  </a:cubicBezTo>
                  <a:cubicBezTo>
                    <a:pt x="7873" y="982"/>
                    <a:pt x="8106" y="1082"/>
                    <a:pt x="8307" y="1249"/>
                  </a:cubicBezTo>
                  <a:cubicBezTo>
                    <a:pt x="8340" y="1249"/>
                    <a:pt x="8407" y="1282"/>
                    <a:pt x="8440" y="1282"/>
                  </a:cubicBezTo>
                  <a:cubicBezTo>
                    <a:pt x="8507" y="1282"/>
                    <a:pt x="8573" y="1249"/>
                    <a:pt x="8607" y="1182"/>
                  </a:cubicBezTo>
                  <a:cubicBezTo>
                    <a:pt x="8674" y="1082"/>
                    <a:pt x="8640" y="949"/>
                    <a:pt x="8540" y="882"/>
                  </a:cubicBezTo>
                  <a:cubicBezTo>
                    <a:pt x="8307" y="715"/>
                    <a:pt x="8040" y="615"/>
                    <a:pt x="7773" y="482"/>
                  </a:cubicBezTo>
                  <a:cubicBezTo>
                    <a:pt x="7749" y="474"/>
                    <a:pt x="7724" y="470"/>
                    <a:pt x="7698" y="470"/>
                  </a:cubicBezTo>
                  <a:close/>
                  <a:moveTo>
                    <a:pt x="2048" y="714"/>
                  </a:moveTo>
                  <a:cubicBezTo>
                    <a:pt x="2010" y="714"/>
                    <a:pt x="1971" y="725"/>
                    <a:pt x="1935" y="749"/>
                  </a:cubicBezTo>
                  <a:cubicBezTo>
                    <a:pt x="1669" y="882"/>
                    <a:pt x="1435" y="1049"/>
                    <a:pt x="1202" y="1216"/>
                  </a:cubicBezTo>
                  <a:cubicBezTo>
                    <a:pt x="1101" y="1282"/>
                    <a:pt x="1101" y="1416"/>
                    <a:pt x="1168" y="1516"/>
                  </a:cubicBezTo>
                  <a:cubicBezTo>
                    <a:pt x="1202" y="1549"/>
                    <a:pt x="1268" y="1583"/>
                    <a:pt x="1335" y="1583"/>
                  </a:cubicBezTo>
                  <a:cubicBezTo>
                    <a:pt x="1368" y="1583"/>
                    <a:pt x="1435" y="1583"/>
                    <a:pt x="1468" y="1549"/>
                  </a:cubicBezTo>
                  <a:cubicBezTo>
                    <a:pt x="1669" y="1383"/>
                    <a:pt x="1902" y="1216"/>
                    <a:pt x="2136" y="1116"/>
                  </a:cubicBezTo>
                  <a:cubicBezTo>
                    <a:pt x="2236" y="1049"/>
                    <a:pt x="2269" y="916"/>
                    <a:pt x="2202" y="815"/>
                  </a:cubicBezTo>
                  <a:cubicBezTo>
                    <a:pt x="2181" y="751"/>
                    <a:pt x="2117" y="714"/>
                    <a:pt x="2048" y="714"/>
                  </a:cubicBezTo>
                  <a:close/>
                  <a:moveTo>
                    <a:pt x="14044" y="1783"/>
                  </a:moveTo>
                  <a:cubicBezTo>
                    <a:pt x="13777" y="1783"/>
                    <a:pt x="13510" y="1816"/>
                    <a:pt x="13243" y="1850"/>
                  </a:cubicBezTo>
                  <a:cubicBezTo>
                    <a:pt x="13110" y="1850"/>
                    <a:pt x="13043" y="1950"/>
                    <a:pt x="13043" y="2050"/>
                  </a:cubicBezTo>
                  <a:cubicBezTo>
                    <a:pt x="13077" y="2183"/>
                    <a:pt x="13143" y="2250"/>
                    <a:pt x="13277" y="2250"/>
                  </a:cubicBezTo>
                  <a:cubicBezTo>
                    <a:pt x="13544" y="2216"/>
                    <a:pt x="13777" y="2216"/>
                    <a:pt x="14044" y="2216"/>
                  </a:cubicBezTo>
                  <a:lnTo>
                    <a:pt x="14111" y="2216"/>
                  </a:lnTo>
                  <a:cubicBezTo>
                    <a:pt x="14211" y="2216"/>
                    <a:pt x="14311" y="2116"/>
                    <a:pt x="14311" y="2016"/>
                  </a:cubicBezTo>
                  <a:cubicBezTo>
                    <a:pt x="14311" y="1883"/>
                    <a:pt x="14211" y="1783"/>
                    <a:pt x="14111" y="1783"/>
                  </a:cubicBezTo>
                  <a:close/>
                  <a:moveTo>
                    <a:pt x="9078" y="1366"/>
                  </a:moveTo>
                  <a:cubicBezTo>
                    <a:pt x="9024" y="1366"/>
                    <a:pt x="8974" y="1383"/>
                    <a:pt x="8940" y="1416"/>
                  </a:cubicBezTo>
                  <a:cubicBezTo>
                    <a:pt x="8874" y="1516"/>
                    <a:pt x="8874" y="1649"/>
                    <a:pt x="8940" y="1716"/>
                  </a:cubicBezTo>
                  <a:cubicBezTo>
                    <a:pt x="9141" y="1883"/>
                    <a:pt x="9307" y="2083"/>
                    <a:pt x="9474" y="2317"/>
                  </a:cubicBezTo>
                  <a:cubicBezTo>
                    <a:pt x="9507" y="2383"/>
                    <a:pt x="9574" y="2417"/>
                    <a:pt x="9641" y="2417"/>
                  </a:cubicBezTo>
                  <a:cubicBezTo>
                    <a:pt x="9674" y="2417"/>
                    <a:pt x="9708" y="2383"/>
                    <a:pt x="9774" y="2350"/>
                  </a:cubicBezTo>
                  <a:cubicBezTo>
                    <a:pt x="9841" y="2283"/>
                    <a:pt x="9874" y="2183"/>
                    <a:pt x="9808" y="2083"/>
                  </a:cubicBezTo>
                  <a:cubicBezTo>
                    <a:pt x="9641" y="1850"/>
                    <a:pt x="9441" y="1616"/>
                    <a:pt x="9241" y="1416"/>
                  </a:cubicBezTo>
                  <a:cubicBezTo>
                    <a:pt x="9191" y="1383"/>
                    <a:pt x="9132" y="1366"/>
                    <a:pt x="9078" y="1366"/>
                  </a:cubicBezTo>
                  <a:close/>
                  <a:moveTo>
                    <a:pt x="14905" y="1843"/>
                  </a:moveTo>
                  <a:cubicBezTo>
                    <a:pt x="14819" y="1843"/>
                    <a:pt x="14740" y="1930"/>
                    <a:pt x="14711" y="2016"/>
                  </a:cubicBezTo>
                  <a:cubicBezTo>
                    <a:pt x="14711" y="2150"/>
                    <a:pt x="14778" y="2250"/>
                    <a:pt x="14911" y="2250"/>
                  </a:cubicBezTo>
                  <a:cubicBezTo>
                    <a:pt x="15178" y="2283"/>
                    <a:pt x="15445" y="2350"/>
                    <a:pt x="15712" y="2417"/>
                  </a:cubicBezTo>
                  <a:lnTo>
                    <a:pt x="15745" y="2417"/>
                  </a:lnTo>
                  <a:cubicBezTo>
                    <a:pt x="15845" y="2417"/>
                    <a:pt x="15945" y="2350"/>
                    <a:pt x="15945" y="2250"/>
                  </a:cubicBezTo>
                  <a:cubicBezTo>
                    <a:pt x="15979" y="2116"/>
                    <a:pt x="15912" y="2016"/>
                    <a:pt x="15779" y="1983"/>
                  </a:cubicBezTo>
                  <a:cubicBezTo>
                    <a:pt x="15512" y="1916"/>
                    <a:pt x="15245" y="1883"/>
                    <a:pt x="14945" y="1850"/>
                  </a:cubicBezTo>
                  <a:cubicBezTo>
                    <a:pt x="14931" y="1845"/>
                    <a:pt x="14918" y="1843"/>
                    <a:pt x="14905" y="1843"/>
                  </a:cubicBezTo>
                  <a:close/>
                  <a:moveTo>
                    <a:pt x="12461" y="1974"/>
                  </a:moveTo>
                  <a:cubicBezTo>
                    <a:pt x="12444" y="1974"/>
                    <a:pt x="12427" y="1977"/>
                    <a:pt x="12410" y="1983"/>
                  </a:cubicBezTo>
                  <a:cubicBezTo>
                    <a:pt x="12109" y="2050"/>
                    <a:pt x="11842" y="2150"/>
                    <a:pt x="11576" y="2250"/>
                  </a:cubicBezTo>
                  <a:cubicBezTo>
                    <a:pt x="11476" y="2283"/>
                    <a:pt x="11409" y="2383"/>
                    <a:pt x="11442" y="2517"/>
                  </a:cubicBezTo>
                  <a:cubicBezTo>
                    <a:pt x="11476" y="2583"/>
                    <a:pt x="11576" y="2650"/>
                    <a:pt x="11642" y="2650"/>
                  </a:cubicBezTo>
                  <a:cubicBezTo>
                    <a:pt x="11676" y="2650"/>
                    <a:pt x="11709" y="2650"/>
                    <a:pt x="11709" y="2617"/>
                  </a:cubicBezTo>
                  <a:cubicBezTo>
                    <a:pt x="11976" y="2517"/>
                    <a:pt x="12243" y="2450"/>
                    <a:pt x="12476" y="2383"/>
                  </a:cubicBezTo>
                  <a:cubicBezTo>
                    <a:pt x="12610" y="2350"/>
                    <a:pt x="12676" y="2250"/>
                    <a:pt x="12643" y="2150"/>
                  </a:cubicBezTo>
                  <a:cubicBezTo>
                    <a:pt x="12615" y="2039"/>
                    <a:pt x="12542" y="1974"/>
                    <a:pt x="12461" y="1974"/>
                  </a:cubicBezTo>
                  <a:close/>
                  <a:moveTo>
                    <a:pt x="722" y="1736"/>
                  </a:moveTo>
                  <a:cubicBezTo>
                    <a:pt x="661" y="1736"/>
                    <a:pt x="604" y="1761"/>
                    <a:pt x="568" y="1816"/>
                  </a:cubicBezTo>
                  <a:cubicBezTo>
                    <a:pt x="201" y="2216"/>
                    <a:pt x="34" y="2517"/>
                    <a:pt x="34" y="2517"/>
                  </a:cubicBezTo>
                  <a:cubicBezTo>
                    <a:pt x="1" y="2617"/>
                    <a:pt x="34" y="2750"/>
                    <a:pt x="134" y="2817"/>
                  </a:cubicBezTo>
                  <a:lnTo>
                    <a:pt x="234" y="2817"/>
                  </a:lnTo>
                  <a:cubicBezTo>
                    <a:pt x="301" y="2817"/>
                    <a:pt x="368" y="2784"/>
                    <a:pt x="401" y="2717"/>
                  </a:cubicBezTo>
                  <a:cubicBezTo>
                    <a:pt x="401" y="2717"/>
                    <a:pt x="568" y="2450"/>
                    <a:pt x="868" y="2083"/>
                  </a:cubicBezTo>
                  <a:cubicBezTo>
                    <a:pt x="968" y="2016"/>
                    <a:pt x="935" y="1883"/>
                    <a:pt x="868" y="1783"/>
                  </a:cubicBezTo>
                  <a:cubicBezTo>
                    <a:pt x="823" y="1753"/>
                    <a:pt x="771" y="1736"/>
                    <a:pt x="722" y="1736"/>
                  </a:cubicBezTo>
                  <a:close/>
                  <a:moveTo>
                    <a:pt x="16557" y="2208"/>
                  </a:moveTo>
                  <a:cubicBezTo>
                    <a:pt x="16468" y="2208"/>
                    <a:pt x="16373" y="2268"/>
                    <a:pt x="16346" y="2350"/>
                  </a:cubicBezTo>
                  <a:cubicBezTo>
                    <a:pt x="16312" y="2450"/>
                    <a:pt x="16379" y="2583"/>
                    <a:pt x="16479" y="2617"/>
                  </a:cubicBezTo>
                  <a:cubicBezTo>
                    <a:pt x="16746" y="2717"/>
                    <a:pt x="16979" y="2817"/>
                    <a:pt x="17246" y="2917"/>
                  </a:cubicBezTo>
                  <a:cubicBezTo>
                    <a:pt x="17280" y="2917"/>
                    <a:pt x="17313" y="2950"/>
                    <a:pt x="17313" y="2950"/>
                  </a:cubicBezTo>
                  <a:cubicBezTo>
                    <a:pt x="17413" y="2950"/>
                    <a:pt x="17480" y="2884"/>
                    <a:pt x="17513" y="2817"/>
                  </a:cubicBezTo>
                  <a:cubicBezTo>
                    <a:pt x="17580" y="2717"/>
                    <a:pt x="17513" y="2583"/>
                    <a:pt x="17413" y="2550"/>
                  </a:cubicBezTo>
                  <a:cubicBezTo>
                    <a:pt x="17146" y="2417"/>
                    <a:pt x="16879" y="2317"/>
                    <a:pt x="16613" y="2216"/>
                  </a:cubicBezTo>
                  <a:cubicBezTo>
                    <a:pt x="16595" y="2211"/>
                    <a:pt x="16576" y="2208"/>
                    <a:pt x="16557" y="2208"/>
                  </a:cubicBezTo>
                  <a:close/>
                  <a:moveTo>
                    <a:pt x="18101" y="2904"/>
                  </a:moveTo>
                  <a:cubicBezTo>
                    <a:pt x="18018" y="2904"/>
                    <a:pt x="17930" y="2942"/>
                    <a:pt x="17880" y="3017"/>
                  </a:cubicBezTo>
                  <a:cubicBezTo>
                    <a:pt x="17813" y="3117"/>
                    <a:pt x="17847" y="3217"/>
                    <a:pt x="17947" y="3284"/>
                  </a:cubicBezTo>
                  <a:cubicBezTo>
                    <a:pt x="18180" y="3417"/>
                    <a:pt x="18414" y="3584"/>
                    <a:pt x="18647" y="3751"/>
                  </a:cubicBezTo>
                  <a:cubicBezTo>
                    <a:pt x="18681" y="3751"/>
                    <a:pt x="18714" y="3784"/>
                    <a:pt x="18747" y="3784"/>
                  </a:cubicBezTo>
                  <a:cubicBezTo>
                    <a:pt x="18814" y="3784"/>
                    <a:pt x="18881" y="3751"/>
                    <a:pt x="18948" y="3684"/>
                  </a:cubicBezTo>
                  <a:cubicBezTo>
                    <a:pt x="19014" y="3584"/>
                    <a:pt x="18981" y="3451"/>
                    <a:pt x="18881" y="3384"/>
                  </a:cubicBezTo>
                  <a:cubicBezTo>
                    <a:pt x="18647" y="3217"/>
                    <a:pt x="18414" y="3084"/>
                    <a:pt x="18180" y="2917"/>
                  </a:cubicBezTo>
                  <a:cubicBezTo>
                    <a:pt x="18155" y="2909"/>
                    <a:pt x="18128" y="2904"/>
                    <a:pt x="18101" y="2904"/>
                  </a:cubicBezTo>
                  <a:close/>
                  <a:moveTo>
                    <a:pt x="10889" y="2582"/>
                  </a:moveTo>
                  <a:cubicBezTo>
                    <a:pt x="10850" y="2582"/>
                    <a:pt x="10810" y="2593"/>
                    <a:pt x="10775" y="2617"/>
                  </a:cubicBezTo>
                  <a:cubicBezTo>
                    <a:pt x="10608" y="2683"/>
                    <a:pt x="10441" y="2817"/>
                    <a:pt x="10275" y="2917"/>
                  </a:cubicBezTo>
                  <a:cubicBezTo>
                    <a:pt x="10275" y="2884"/>
                    <a:pt x="10241" y="2850"/>
                    <a:pt x="10241" y="2817"/>
                  </a:cubicBezTo>
                  <a:cubicBezTo>
                    <a:pt x="10216" y="2742"/>
                    <a:pt x="10135" y="2704"/>
                    <a:pt x="10054" y="2704"/>
                  </a:cubicBezTo>
                  <a:cubicBezTo>
                    <a:pt x="10027" y="2704"/>
                    <a:pt x="9999" y="2708"/>
                    <a:pt x="9974" y="2717"/>
                  </a:cubicBezTo>
                  <a:cubicBezTo>
                    <a:pt x="9874" y="2784"/>
                    <a:pt x="9808" y="2884"/>
                    <a:pt x="9874" y="3017"/>
                  </a:cubicBezTo>
                  <a:cubicBezTo>
                    <a:pt x="9974" y="3251"/>
                    <a:pt x="10041" y="3484"/>
                    <a:pt x="10108" y="3751"/>
                  </a:cubicBezTo>
                  <a:cubicBezTo>
                    <a:pt x="10108" y="3851"/>
                    <a:pt x="10208" y="3918"/>
                    <a:pt x="10308" y="3918"/>
                  </a:cubicBezTo>
                  <a:lnTo>
                    <a:pt x="10341" y="3918"/>
                  </a:lnTo>
                  <a:cubicBezTo>
                    <a:pt x="10475" y="3884"/>
                    <a:pt x="10542" y="3784"/>
                    <a:pt x="10508" y="3651"/>
                  </a:cubicBezTo>
                  <a:cubicBezTo>
                    <a:pt x="10475" y="3551"/>
                    <a:pt x="10441" y="3451"/>
                    <a:pt x="10408" y="3317"/>
                  </a:cubicBezTo>
                  <a:cubicBezTo>
                    <a:pt x="10608" y="3184"/>
                    <a:pt x="10808" y="3084"/>
                    <a:pt x="10975" y="2950"/>
                  </a:cubicBezTo>
                  <a:cubicBezTo>
                    <a:pt x="11109" y="2917"/>
                    <a:pt x="11142" y="2784"/>
                    <a:pt x="11075" y="2683"/>
                  </a:cubicBezTo>
                  <a:cubicBezTo>
                    <a:pt x="11032" y="2619"/>
                    <a:pt x="10961" y="2582"/>
                    <a:pt x="10889" y="2582"/>
                  </a:cubicBezTo>
                  <a:close/>
                  <a:moveTo>
                    <a:pt x="9589" y="3604"/>
                  </a:moveTo>
                  <a:cubicBezTo>
                    <a:pt x="9534" y="3604"/>
                    <a:pt x="9477" y="3629"/>
                    <a:pt x="9441" y="3684"/>
                  </a:cubicBezTo>
                  <a:cubicBezTo>
                    <a:pt x="9207" y="3918"/>
                    <a:pt x="9040" y="4185"/>
                    <a:pt x="8940" y="4418"/>
                  </a:cubicBezTo>
                  <a:cubicBezTo>
                    <a:pt x="8907" y="4518"/>
                    <a:pt x="8940" y="4652"/>
                    <a:pt x="9040" y="4685"/>
                  </a:cubicBezTo>
                  <a:cubicBezTo>
                    <a:pt x="9074" y="4718"/>
                    <a:pt x="9107" y="4718"/>
                    <a:pt x="9141" y="4718"/>
                  </a:cubicBezTo>
                  <a:cubicBezTo>
                    <a:pt x="9207" y="4718"/>
                    <a:pt x="9274" y="4652"/>
                    <a:pt x="9307" y="4585"/>
                  </a:cubicBezTo>
                  <a:cubicBezTo>
                    <a:pt x="9407" y="4385"/>
                    <a:pt x="9541" y="4151"/>
                    <a:pt x="9741" y="3951"/>
                  </a:cubicBezTo>
                  <a:cubicBezTo>
                    <a:pt x="9808" y="3851"/>
                    <a:pt x="9808" y="3718"/>
                    <a:pt x="9708" y="3651"/>
                  </a:cubicBezTo>
                  <a:cubicBezTo>
                    <a:pt x="9678" y="3621"/>
                    <a:pt x="9634" y="3604"/>
                    <a:pt x="9589" y="3604"/>
                  </a:cubicBezTo>
                  <a:close/>
                  <a:moveTo>
                    <a:pt x="19401" y="3888"/>
                  </a:moveTo>
                  <a:cubicBezTo>
                    <a:pt x="19341" y="3888"/>
                    <a:pt x="19284" y="3914"/>
                    <a:pt x="19248" y="3951"/>
                  </a:cubicBezTo>
                  <a:cubicBezTo>
                    <a:pt x="19181" y="4051"/>
                    <a:pt x="19181" y="4185"/>
                    <a:pt x="19281" y="4251"/>
                  </a:cubicBezTo>
                  <a:cubicBezTo>
                    <a:pt x="19481" y="4451"/>
                    <a:pt x="19648" y="4618"/>
                    <a:pt x="19815" y="4818"/>
                  </a:cubicBezTo>
                  <a:cubicBezTo>
                    <a:pt x="19882" y="4885"/>
                    <a:pt x="19915" y="4918"/>
                    <a:pt x="19982" y="4918"/>
                  </a:cubicBezTo>
                  <a:cubicBezTo>
                    <a:pt x="20048" y="4918"/>
                    <a:pt x="20082" y="4885"/>
                    <a:pt x="20115" y="4852"/>
                  </a:cubicBezTo>
                  <a:cubicBezTo>
                    <a:pt x="20215" y="4785"/>
                    <a:pt x="20215" y="4652"/>
                    <a:pt x="20148" y="4551"/>
                  </a:cubicBezTo>
                  <a:cubicBezTo>
                    <a:pt x="19948" y="4351"/>
                    <a:pt x="19748" y="4151"/>
                    <a:pt x="19548" y="3951"/>
                  </a:cubicBezTo>
                  <a:cubicBezTo>
                    <a:pt x="19503" y="3906"/>
                    <a:pt x="19451" y="3888"/>
                    <a:pt x="19401" y="3888"/>
                  </a:cubicBezTo>
                  <a:close/>
                  <a:moveTo>
                    <a:pt x="10408" y="4318"/>
                  </a:moveTo>
                  <a:cubicBezTo>
                    <a:pt x="10275" y="4351"/>
                    <a:pt x="10175" y="4418"/>
                    <a:pt x="10175" y="4518"/>
                  </a:cubicBezTo>
                  <a:cubicBezTo>
                    <a:pt x="10175" y="4818"/>
                    <a:pt x="10141" y="5085"/>
                    <a:pt x="10041" y="5285"/>
                  </a:cubicBezTo>
                  <a:cubicBezTo>
                    <a:pt x="10008" y="5385"/>
                    <a:pt x="10041" y="5485"/>
                    <a:pt x="10141" y="5552"/>
                  </a:cubicBezTo>
                  <a:lnTo>
                    <a:pt x="10241" y="5552"/>
                  </a:lnTo>
                  <a:cubicBezTo>
                    <a:pt x="10308" y="5552"/>
                    <a:pt x="10408" y="5519"/>
                    <a:pt x="10441" y="5419"/>
                  </a:cubicBezTo>
                  <a:cubicBezTo>
                    <a:pt x="10542" y="5185"/>
                    <a:pt x="10608" y="4885"/>
                    <a:pt x="10608" y="4551"/>
                  </a:cubicBezTo>
                  <a:cubicBezTo>
                    <a:pt x="10608" y="4418"/>
                    <a:pt x="10508" y="4318"/>
                    <a:pt x="10408" y="4318"/>
                  </a:cubicBezTo>
                  <a:close/>
                  <a:moveTo>
                    <a:pt x="9029" y="5110"/>
                  </a:moveTo>
                  <a:cubicBezTo>
                    <a:pt x="9010" y="5110"/>
                    <a:pt x="8991" y="5113"/>
                    <a:pt x="8974" y="5119"/>
                  </a:cubicBezTo>
                  <a:cubicBezTo>
                    <a:pt x="8840" y="5152"/>
                    <a:pt x="8807" y="5252"/>
                    <a:pt x="8807" y="5385"/>
                  </a:cubicBezTo>
                  <a:cubicBezTo>
                    <a:pt x="8874" y="5619"/>
                    <a:pt x="9040" y="5786"/>
                    <a:pt x="9274" y="5919"/>
                  </a:cubicBezTo>
                  <a:cubicBezTo>
                    <a:pt x="9374" y="5986"/>
                    <a:pt x="9474" y="6019"/>
                    <a:pt x="9608" y="6019"/>
                  </a:cubicBezTo>
                  <a:lnTo>
                    <a:pt x="9641" y="6019"/>
                  </a:lnTo>
                  <a:cubicBezTo>
                    <a:pt x="9741" y="6019"/>
                    <a:pt x="9808" y="5952"/>
                    <a:pt x="9841" y="5852"/>
                  </a:cubicBezTo>
                  <a:cubicBezTo>
                    <a:pt x="9841" y="5719"/>
                    <a:pt x="9774" y="5619"/>
                    <a:pt x="9641" y="5619"/>
                  </a:cubicBezTo>
                  <a:cubicBezTo>
                    <a:pt x="9574" y="5619"/>
                    <a:pt x="9541" y="5586"/>
                    <a:pt x="9474" y="5552"/>
                  </a:cubicBezTo>
                  <a:cubicBezTo>
                    <a:pt x="9341" y="5485"/>
                    <a:pt x="9274" y="5385"/>
                    <a:pt x="9207" y="5252"/>
                  </a:cubicBezTo>
                  <a:cubicBezTo>
                    <a:pt x="9207" y="5170"/>
                    <a:pt x="9117" y="5110"/>
                    <a:pt x="9029" y="5110"/>
                  </a:cubicBezTo>
                  <a:close/>
                  <a:moveTo>
                    <a:pt x="20496" y="5151"/>
                  </a:moveTo>
                  <a:cubicBezTo>
                    <a:pt x="20457" y="5151"/>
                    <a:pt x="20417" y="5162"/>
                    <a:pt x="20382" y="5185"/>
                  </a:cubicBezTo>
                  <a:cubicBezTo>
                    <a:pt x="20282" y="5252"/>
                    <a:pt x="20248" y="5385"/>
                    <a:pt x="20315" y="5485"/>
                  </a:cubicBezTo>
                  <a:cubicBezTo>
                    <a:pt x="20482" y="5686"/>
                    <a:pt x="20615" y="5919"/>
                    <a:pt x="20749" y="6153"/>
                  </a:cubicBezTo>
                  <a:cubicBezTo>
                    <a:pt x="20782" y="6253"/>
                    <a:pt x="20849" y="6286"/>
                    <a:pt x="20916" y="6286"/>
                  </a:cubicBezTo>
                  <a:cubicBezTo>
                    <a:pt x="20949" y="6286"/>
                    <a:pt x="20982" y="6286"/>
                    <a:pt x="21016" y="6253"/>
                  </a:cubicBezTo>
                  <a:cubicBezTo>
                    <a:pt x="21116" y="6186"/>
                    <a:pt x="21149" y="6086"/>
                    <a:pt x="21116" y="5986"/>
                  </a:cubicBezTo>
                  <a:cubicBezTo>
                    <a:pt x="20982" y="5719"/>
                    <a:pt x="20816" y="5485"/>
                    <a:pt x="20682" y="5252"/>
                  </a:cubicBezTo>
                  <a:cubicBezTo>
                    <a:pt x="20639" y="5187"/>
                    <a:pt x="20568" y="5151"/>
                    <a:pt x="20496" y="5151"/>
                  </a:cubicBezTo>
                  <a:close/>
                  <a:moveTo>
                    <a:pt x="21250" y="6611"/>
                  </a:moveTo>
                  <a:cubicBezTo>
                    <a:pt x="21229" y="6611"/>
                    <a:pt x="21206" y="6614"/>
                    <a:pt x="21182" y="6620"/>
                  </a:cubicBezTo>
                  <a:cubicBezTo>
                    <a:pt x="21082" y="6686"/>
                    <a:pt x="21016" y="6786"/>
                    <a:pt x="21049" y="6886"/>
                  </a:cubicBezTo>
                  <a:cubicBezTo>
                    <a:pt x="21149" y="7153"/>
                    <a:pt x="21249" y="7420"/>
                    <a:pt x="21283" y="7687"/>
                  </a:cubicBezTo>
                  <a:cubicBezTo>
                    <a:pt x="21316" y="7787"/>
                    <a:pt x="21383" y="7854"/>
                    <a:pt x="21483" y="7854"/>
                  </a:cubicBezTo>
                  <a:cubicBezTo>
                    <a:pt x="21516" y="7854"/>
                    <a:pt x="21516" y="7854"/>
                    <a:pt x="21549" y="7820"/>
                  </a:cubicBezTo>
                  <a:cubicBezTo>
                    <a:pt x="21649" y="7820"/>
                    <a:pt x="21716" y="7687"/>
                    <a:pt x="21683" y="7587"/>
                  </a:cubicBezTo>
                  <a:cubicBezTo>
                    <a:pt x="21649" y="7320"/>
                    <a:pt x="21549" y="7020"/>
                    <a:pt x="21449" y="6753"/>
                  </a:cubicBezTo>
                  <a:cubicBezTo>
                    <a:pt x="21422" y="6671"/>
                    <a:pt x="21349" y="6611"/>
                    <a:pt x="21250" y="6611"/>
                  </a:cubicBezTo>
                  <a:close/>
                  <a:moveTo>
                    <a:pt x="21624" y="8248"/>
                  </a:moveTo>
                  <a:cubicBezTo>
                    <a:pt x="21610" y="8248"/>
                    <a:pt x="21596" y="8250"/>
                    <a:pt x="21583" y="8254"/>
                  </a:cubicBezTo>
                  <a:cubicBezTo>
                    <a:pt x="21483" y="8254"/>
                    <a:pt x="21383" y="8354"/>
                    <a:pt x="21383" y="8454"/>
                  </a:cubicBezTo>
                  <a:cubicBezTo>
                    <a:pt x="21383" y="8554"/>
                    <a:pt x="21383" y="8621"/>
                    <a:pt x="21383" y="8688"/>
                  </a:cubicBezTo>
                  <a:cubicBezTo>
                    <a:pt x="21383" y="8888"/>
                    <a:pt x="21383" y="9088"/>
                    <a:pt x="21349" y="9255"/>
                  </a:cubicBezTo>
                  <a:cubicBezTo>
                    <a:pt x="21349" y="9388"/>
                    <a:pt x="21416" y="9488"/>
                    <a:pt x="21549" y="9488"/>
                  </a:cubicBezTo>
                  <a:lnTo>
                    <a:pt x="21583" y="9488"/>
                  </a:lnTo>
                  <a:cubicBezTo>
                    <a:pt x="21683" y="9488"/>
                    <a:pt x="21750" y="9422"/>
                    <a:pt x="21783" y="9322"/>
                  </a:cubicBezTo>
                  <a:cubicBezTo>
                    <a:pt x="21816" y="9121"/>
                    <a:pt x="21816" y="8921"/>
                    <a:pt x="21816" y="8688"/>
                  </a:cubicBezTo>
                  <a:cubicBezTo>
                    <a:pt x="21816" y="8621"/>
                    <a:pt x="21816" y="8521"/>
                    <a:pt x="21816" y="8454"/>
                  </a:cubicBezTo>
                  <a:cubicBezTo>
                    <a:pt x="21816" y="8338"/>
                    <a:pt x="21716" y="8248"/>
                    <a:pt x="21624" y="8248"/>
                  </a:cubicBezTo>
                  <a:close/>
                  <a:moveTo>
                    <a:pt x="21361" y="9895"/>
                  </a:moveTo>
                  <a:cubicBezTo>
                    <a:pt x="21283" y="9895"/>
                    <a:pt x="21207" y="9950"/>
                    <a:pt x="21182" y="10022"/>
                  </a:cubicBezTo>
                  <a:cubicBezTo>
                    <a:pt x="21116" y="10289"/>
                    <a:pt x="20982" y="10522"/>
                    <a:pt x="20882" y="10756"/>
                  </a:cubicBezTo>
                  <a:cubicBezTo>
                    <a:pt x="20816" y="10856"/>
                    <a:pt x="20849" y="10989"/>
                    <a:pt x="20949" y="11056"/>
                  </a:cubicBezTo>
                  <a:lnTo>
                    <a:pt x="21049" y="11056"/>
                  </a:lnTo>
                  <a:cubicBezTo>
                    <a:pt x="21116" y="11056"/>
                    <a:pt x="21182" y="11023"/>
                    <a:pt x="21216" y="10956"/>
                  </a:cubicBezTo>
                  <a:cubicBezTo>
                    <a:pt x="21383" y="10723"/>
                    <a:pt x="21483" y="10456"/>
                    <a:pt x="21583" y="10155"/>
                  </a:cubicBezTo>
                  <a:cubicBezTo>
                    <a:pt x="21616" y="10055"/>
                    <a:pt x="21549" y="9955"/>
                    <a:pt x="21449" y="9922"/>
                  </a:cubicBezTo>
                  <a:cubicBezTo>
                    <a:pt x="21421" y="9903"/>
                    <a:pt x="21391" y="9895"/>
                    <a:pt x="21361" y="9895"/>
                  </a:cubicBezTo>
                  <a:close/>
                  <a:moveTo>
                    <a:pt x="20553" y="11340"/>
                  </a:moveTo>
                  <a:cubicBezTo>
                    <a:pt x="20499" y="11340"/>
                    <a:pt x="20449" y="11356"/>
                    <a:pt x="20415" y="11390"/>
                  </a:cubicBezTo>
                  <a:cubicBezTo>
                    <a:pt x="20248" y="11590"/>
                    <a:pt x="20082" y="11757"/>
                    <a:pt x="19882" y="11923"/>
                  </a:cubicBezTo>
                  <a:cubicBezTo>
                    <a:pt x="19781" y="11990"/>
                    <a:pt x="19781" y="12124"/>
                    <a:pt x="19848" y="12190"/>
                  </a:cubicBezTo>
                  <a:cubicBezTo>
                    <a:pt x="19882" y="12257"/>
                    <a:pt x="19948" y="12290"/>
                    <a:pt x="20015" y="12290"/>
                  </a:cubicBezTo>
                  <a:cubicBezTo>
                    <a:pt x="20048" y="12290"/>
                    <a:pt x="20082" y="12257"/>
                    <a:pt x="20148" y="12224"/>
                  </a:cubicBezTo>
                  <a:cubicBezTo>
                    <a:pt x="20349" y="12057"/>
                    <a:pt x="20549" y="11890"/>
                    <a:pt x="20715" y="11690"/>
                  </a:cubicBezTo>
                  <a:cubicBezTo>
                    <a:pt x="20782" y="11590"/>
                    <a:pt x="20782" y="11456"/>
                    <a:pt x="20715" y="11390"/>
                  </a:cubicBezTo>
                  <a:cubicBezTo>
                    <a:pt x="20665" y="11356"/>
                    <a:pt x="20607" y="11340"/>
                    <a:pt x="20553" y="1134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3098" name="Google Shape;3098;p31"/>
          <p:cNvGrpSpPr/>
          <p:nvPr/>
        </p:nvGrpSpPr>
        <p:grpSpPr>
          <a:xfrm>
            <a:off x="-112924" y="3295787"/>
            <a:ext cx="1030635" cy="1762203"/>
            <a:chOff x="-48389" y="3295786"/>
            <a:chExt cx="1030635" cy="1762203"/>
          </a:xfrm>
        </p:grpSpPr>
        <p:sp>
          <p:nvSpPr>
            <p:cNvPr id="3099" name="Google Shape;3099;p31"/>
            <p:cNvSpPr/>
            <p:nvPr/>
          </p:nvSpPr>
          <p:spPr>
            <a:xfrm>
              <a:off x="204177" y="4128321"/>
              <a:ext cx="45224" cy="45744"/>
            </a:xfrm>
            <a:custGeom>
              <a:avLst/>
              <a:gdLst/>
              <a:ahLst/>
              <a:cxnLst/>
              <a:rect l="l" t="t" r="r" b="b"/>
              <a:pathLst>
                <a:path w="2870" h="2903" extrusionOk="0">
                  <a:moveTo>
                    <a:pt x="1435" y="434"/>
                  </a:moveTo>
                  <a:cubicBezTo>
                    <a:pt x="1702" y="434"/>
                    <a:pt x="1968" y="534"/>
                    <a:pt x="2169" y="734"/>
                  </a:cubicBezTo>
                  <a:cubicBezTo>
                    <a:pt x="2369" y="935"/>
                    <a:pt x="2469" y="1168"/>
                    <a:pt x="2469" y="1468"/>
                  </a:cubicBezTo>
                  <a:cubicBezTo>
                    <a:pt x="2469" y="2002"/>
                    <a:pt x="2002" y="2469"/>
                    <a:pt x="1435" y="2469"/>
                  </a:cubicBezTo>
                  <a:cubicBezTo>
                    <a:pt x="868" y="2469"/>
                    <a:pt x="401" y="2002"/>
                    <a:pt x="401" y="1435"/>
                  </a:cubicBezTo>
                  <a:cubicBezTo>
                    <a:pt x="401" y="868"/>
                    <a:pt x="868" y="434"/>
                    <a:pt x="1435" y="434"/>
                  </a:cubicBezTo>
                  <a:close/>
                  <a:moveTo>
                    <a:pt x="1435" y="1"/>
                  </a:moveTo>
                  <a:cubicBezTo>
                    <a:pt x="634" y="1"/>
                    <a:pt x="0" y="668"/>
                    <a:pt x="0" y="1435"/>
                  </a:cubicBezTo>
                  <a:cubicBezTo>
                    <a:pt x="0" y="2235"/>
                    <a:pt x="634" y="2903"/>
                    <a:pt x="1435" y="2903"/>
                  </a:cubicBezTo>
                  <a:cubicBezTo>
                    <a:pt x="2235" y="2903"/>
                    <a:pt x="2869" y="2235"/>
                    <a:pt x="2869" y="1468"/>
                  </a:cubicBezTo>
                  <a:cubicBezTo>
                    <a:pt x="2869" y="1068"/>
                    <a:pt x="2736" y="701"/>
                    <a:pt x="2469" y="434"/>
                  </a:cubicBezTo>
                  <a:cubicBezTo>
                    <a:pt x="2169" y="167"/>
                    <a:pt x="1835" y="1"/>
                    <a:pt x="143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0" name="Google Shape;3100;p31"/>
            <p:cNvSpPr/>
            <p:nvPr/>
          </p:nvSpPr>
          <p:spPr>
            <a:xfrm>
              <a:off x="592062" y="3904058"/>
              <a:ext cx="45744" cy="45744"/>
            </a:xfrm>
            <a:custGeom>
              <a:avLst/>
              <a:gdLst/>
              <a:ahLst/>
              <a:cxnLst/>
              <a:rect l="l" t="t" r="r" b="b"/>
              <a:pathLst>
                <a:path w="2903" h="2903" extrusionOk="0">
                  <a:moveTo>
                    <a:pt x="1468" y="434"/>
                  </a:moveTo>
                  <a:cubicBezTo>
                    <a:pt x="1735" y="434"/>
                    <a:pt x="2002" y="535"/>
                    <a:pt x="2202" y="735"/>
                  </a:cubicBezTo>
                  <a:cubicBezTo>
                    <a:pt x="2369" y="935"/>
                    <a:pt x="2502" y="1168"/>
                    <a:pt x="2469" y="1469"/>
                  </a:cubicBezTo>
                  <a:cubicBezTo>
                    <a:pt x="2469" y="2002"/>
                    <a:pt x="2035" y="2469"/>
                    <a:pt x="1468" y="2469"/>
                  </a:cubicBezTo>
                  <a:cubicBezTo>
                    <a:pt x="901" y="2469"/>
                    <a:pt x="434" y="2002"/>
                    <a:pt x="434" y="1435"/>
                  </a:cubicBezTo>
                  <a:cubicBezTo>
                    <a:pt x="434" y="868"/>
                    <a:pt x="901" y="434"/>
                    <a:pt x="1468" y="434"/>
                  </a:cubicBezTo>
                  <a:close/>
                  <a:moveTo>
                    <a:pt x="1468" y="1"/>
                  </a:moveTo>
                  <a:cubicBezTo>
                    <a:pt x="668" y="1"/>
                    <a:pt x="34" y="635"/>
                    <a:pt x="34" y="1435"/>
                  </a:cubicBezTo>
                  <a:cubicBezTo>
                    <a:pt x="1" y="2236"/>
                    <a:pt x="668" y="2903"/>
                    <a:pt x="1468" y="2903"/>
                  </a:cubicBezTo>
                  <a:cubicBezTo>
                    <a:pt x="2236" y="2903"/>
                    <a:pt x="2903" y="2236"/>
                    <a:pt x="2903" y="1469"/>
                  </a:cubicBezTo>
                  <a:cubicBezTo>
                    <a:pt x="2903" y="1068"/>
                    <a:pt x="2769" y="701"/>
                    <a:pt x="2469" y="434"/>
                  </a:cubicBezTo>
                  <a:cubicBezTo>
                    <a:pt x="2202" y="168"/>
                    <a:pt x="1835" y="1"/>
                    <a:pt x="1468"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1" name="Google Shape;3101;p31"/>
            <p:cNvSpPr/>
            <p:nvPr/>
          </p:nvSpPr>
          <p:spPr>
            <a:xfrm>
              <a:off x="605856" y="4925601"/>
              <a:ext cx="45744" cy="45744"/>
            </a:xfrm>
            <a:custGeom>
              <a:avLst/>
              <a:gdLst/>
              <a:ahLst/>
              <a:cxnLst/>
              <a:rect l="l" t="t" r="r" b="b"/>
              <a:pathLst>
                <a:path w="2903" h="2903" extrusionOk="0">
                  <a:moveTo>
                    <a:pt x="1468" y="434"/>
                  </a:moveTo>
                  <a:cubicBezTo>
                    <a:pt x="1735" y="434"/>
                    <a:pt x="1969" y="534"/>
                    <a:pt x="2169" y="734"/>
                  </a:cubicBezTo>
                  <a:cubicBezTo>
                    <a:pt x="2369" y="934"/>
                    <a:pt x="2469" y="1201"/>
                    <a:pt x="2469" y="1468"/>
                  </a:cubicBezTo>
                  <a:cubicBezTo>
                    <a:pt x="2469" y="2035"/>
                    <a:pt x="2002" y="2468"/>
                    <a:pt x="1435" y="2468"/>
                  </a:cubicBezTo>
                  <a:cubicBezTo>
                    <a:pt x="868" y="2468"/>
                    <a:pt x="434" y="2035"/>
                    <a:pt x="434" y="1468"/>
                  </a:cubicBezTo>
                  <a:cubicBezTo>
                    <a:pt x="434" y="901"/>
                    <a:pt x="901" y="434"/>
                    <a:pt x="1468" y="434"/>
                  </a:cubicBezTo>
                  <a:close/>
                  <a:moveTo>
                    <a:pt x="1435" y="0"/>
                  </a:moveTo>
                  <a:cubicBezTo>
                    <a:pt x="668" y="0"/>
                    <a:pt x="1" y="667"/>
                    <a:pt x="1" y="1468"/>
                  </a:cubicBezTo>
                  <a:cubicBezTo>
                    <a:pt x="1" y="2235"/>
                    <a:pt x="635" y="2902"/>
                    <a:pt x="1435" y="2902"/>
                  </a:cubicBezTo>
                  <a:cubicBezTo>
                    <a:pt x="2236" y="2902"/>
                    <a:pt x="2903" y="2268"/>
                    <a:pt x="2903" y="1468"/>
                  </a:cubicBezTo>
                  <a:cubicBezTo>
                    <a:pt x="2903" y="1067"/>
                    <a:pt x="2736" y="701"/>
                    <a:pt x="2469" y="434"/>
                  </a:cubicBezTo>
                  <a:cubicBezTo>
                    <a:pt x="2202" y="167"/>
                    <a:pt x="1835" y="33"/>
                    <a:pt x="143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2" name="Google Shape;3102;p31"/>
            <p:cNvSpPr/>
            <p:nvPr/>
          </p:nvSpPr>
          <p:spPr>
            <a:xfrm>
              <a:off x="202568" y="4847103"/>
              <a:ext cx="239703" cy="128518"/>
            </a:xfrm>
            <a:custGeom>
              <a:avLst/>
              <a:gdLst/>
              <a:ahLst/>
              <a:cxnLst/>
              <a:rect l="l" t="t" r="r" b="b"/>
              <a:pathLst>
                <a:path w="15212" h="8156" extrusionOk="0">
                  <a:moveTo>
                    <a:pt x="8310" y="0"/>
                  </a:moveTo>
                  <a:cubicBezTo>
                    <a:pt x="4196" y="0"/>
                    <a:pt x="1" y="2112"/>
                    <a:pt x="1" y="2112"/>
                  </a:cubicBezTo>
                  <a:cubicBezTo>
                    <a:pt x="1" y="2112"/>
                    <a:pt x="434" y="5081"/>
                    <a:pt x="4837" y="7383"/>
                  </a:cubicBezTo>
                  <a:cubicBezTo>
                    <a:pt x="5885" y="7943"/>
                    <a:pt x="7026" y="8155"/>
                    <a:pt x="8157" y="8155"/>
                  </a:cubicBezTo>
                  <a:cubicBezTo>
                    <a:pt x="11741" y="8155"/>
                    <a:pt x="15211" y="6015"/>
                    <a:pt x="15211" y="6015"/>
                  </a:cubicBezTo>
                  <a:cubicBezTo>
                    <a:pt x="15211" y="6015"/>
                    <a:pt x="13710" y="411"/>
                    <a:pt x="9307" y="44"/>
                  </a:cubicBezTo>
                  <a:cubicBezTo>
                    <a:pt x="8977" y="14"/>
                    <a:pt x="8644" y="0"/>
                    <a:pt x="8310"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3" name="Google Shape;3103;p31"/>
            <p:cNvSpPr/>
            <p:nvPr/>
          </p:nvSpPr>
          <p:spPr>
            <a:xfrm>
              <a:off x="285101" y="4897628"/>
              <a:ext cx="160853" cy="47950"/>
            </a:xfrm>
            <a:custGeom>
              <a:avLst/>
              <a:gdLst/>
              <a:ahLst/>
              <a:cxnLst/>
              <a:rect l="l" t="t" r="r" b="b"/>
              <a:pathLst>
                <a:path w="10208" h="3043" extrusionOk="0">
                  <a:moveTo>
                    <a:pt x="194" y="1"/>
                  </a:moveTo>
                  <a:cubicBezTo>
                    <a:pt x="109" y="1"/>
                    <a:pt x="34" y="87"/>
                    <a:pt x="34" y="174"/>
                  </a:cubicBezTo>
                  <a:cubicBezTo>
                    <a:pt x="1" y="307"/>
                    <a:pt x="101" y="407"/>
                    <a:pt x="234" y="407"/>
                  </a:cubicBezTo>
                  <a:cubicBezTo>
                    <a:pt x="301" y="407"/>
                    <a:pt x="7473" y="908"/>
                    <a:pt x="9841" y="2976"/>
                  </a:cubicBezTo>
                  <a:cubicBezTo>
                    <a:pt x="9874" y="3009"/>
                    <a:pt x="9908" y="3043"/>
                    <a:pt x="9974" y="3043"/>
                  </a:cubicBezTo>
                  <a:cubicBezTo>
                    <a:pt x="10041" y="3043"/>
                    <a:pt x="10074" y="3009"/>
                    <a:pt x="10141" y="2943"/>
                  </a:cubicBezTo>
                  <a:cubicBezTo>
                    <a:pt x="10208" y="2876"/>
                    <a:pt x="10208" y="2742"/>
                    <a:pt x="10108" y="2676"/>
                  </a:cubicBezTo>
                  <a:cubicBezTo>
                    <a:pt x="7639" y="507"/>
                    <a:pt x="534" y="7"/>
                    <a:pt x="234" y="7"/>
                  </a:cubicBezTo>
                  <a:cubicBezTo>
                    <a:pt x="221" y="3"/>
                    <a:pt x="207" y="1"/>
                    <a:pt x="19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4" name="Google Shape;3104;p31"/>
            <p:cNvSpPr/>
            <p:nvPr/>
          </p:nvSpPr>
          <p:spPr>
            <a:xfrm>
              <a:off x="201604" y="4351055"/>
              <a:ext cx="240223" cy="128707"/>
            </a:xfrm>
            <a:custGeom>
              <a:avLst/>
              <a:gdLst/>
              <a:ahLst/>
              <a:cxnLst/>
              <a:rect l="l" t="t" r="r" b="b"/>
              <a:pathLst>
                <a:path w="15245" h="8168" extrusionOk="0">
                  <a:moveTo>
                    <a:pt x="8454" y="1"/>
                  </a:moveTo>
                  <a:cubicBezTo>
                    <a:pt x="4288" y="1"/>
                    <a:pt x="0" y="2233"/>
                    <a:pt x="0" y="2233"/>
                  </a:cubicBezTo>
                  <a:cubicBezTo>
                    <a:pt x="0" y="2233"/>
                    <a:pt x="467" y="5201"/>
                    <a:pt x="4870" y="7436"/>
                  </a:cubicBezTo>
                  <a:cubicBezTo>
                    <a:pt x="5903" y="7964"/>
                    <a:pt x="7018" y="8167"/>
                    <a:pt x="8120" y="8167"/>
                  </a:cubicBezTo>
                  <a:cubicBezTo>
                    <a:pt x="11750" y="8167"/>
                    <a:pt x="15244" y="5969"/>
                    <a:pt x="15244" y="5969"/>
                  </a:cubicBezTo>
                  <a:cubicBezTo>
                    <a:pt x="15244" y="5969"/>
                    <a:pt x="13677" y="365"/>
                    <a:pt x="9273" y="31"/>
                  </a:cubicBezTo>
                  <a:cubicBezTo>
                    <a:pt x="9002" y="10"/>
                    <a:pt x="8728" y="1"/>
                    <a:pt x="8454"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5" name="Google Shape;3105;p31"/>
            <p:cNvSpPr/>
            <p:nvPr/>
          </p:nvSpPr>
          <p:spPr>
            <a:xfrm>
              <a:off x="284658" y="4402005"/>
              <a:ext cx="160853" cy="46264"/>
            </a:xfrm>
            <a:custGeom>
              <a:avLst/>
              <a:gdLst/>
              <a:ahLst/>
              <a:cxnLst/>
              <a:rect l="l" t="t" r="r" b="b"/>
              <a:pathLst>
                <a:path w="10208" h="2936" extrusionOk="0">
                  <a:moveTo>
                    <a:pt x="234" y="0"/>
                  </a:moveTo>
                  <a:cubicBezTo>
                    <a:pt x="101" y="0"/>
                    <a:pt x="1" y="100"/>
                    <a:pt x="1" y="200"/>
                  </a:cubicBezTo>
                  <a:cubicBezTo>
                    <a:pt x="1" y="334"/>
                    <a:pt x="67" y="434"/>
                    <a:pt x="201" y="434"/>
                  </a:cubicBezTo>
                  <a:cubicBezTo>
                    <a:pt x="267" y="434"/>
                    <a:pt x="7473" y="834"/>
                    <a:pt x="9841" y="2869"/>
                  </a:cubicBezTo>
                  <a:cubicBezTo>
                    <a:pt x="9874" y="2902"/>
                    <a:pt x="9941" y="2936"/>
                    <a:pt x="9974" y="2936"/>
                  </a:cubicBezTo>
                  <a:cubicBezTo>
                    <a:pt x="10041" y="2936"/>
                    <a:pt x="10108" y="2902"/>
                    <a:pt x="10141" y="2869"/>
                  </a:cubicBezTo>
                  <a:cubicBezTo>
                    <a:pt x="10208" y="2769"/>
                    <a:pt x="10208" y="2635"/>
                    <a:pt x="10108" y="2569"/>
                  </a:cubicBezTo>
                  <a:cubicBezTo>
                    <a:pt x="7639" y="434"/>
                    <a:pt x="534" y="34"/>
                    <a:pt x="23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6" name="Google Shape;3106;p31"/>
            <p:cNvSpPr/>
            <p:nvPr/>
          </p:nvSpPr>
          <p:spPr>
            <a:xfrm>
              <a:off x="538712" y="4690453"/>
              <a:ext cx="238127" cy="128565"/>
            </a:xfrm>
            <a:custGeom>
              <a:avLst/>
              <a:gdLst/>
              <a:ahLst/>
              <a:cxnLst/>
              <a:rect l="l" t="t" r="r" b="b"/>
              <a:pathLst>
                <a:path w="15112" h="8159" extrusionOk="0">
                  <a:moveTo>
                    <a:pt x="7036" y="1"/>
                  </a:moveTo>
                  <a:cubicBezTo>
                    <a:pt x="6612" y="1"/>
                    <a:pt x="6189" y="22"/>
                    <a:pt x="5772" y="70"/>
                  </a:cubicBezTo>
                  <a:cubicBezTo>
                    <a:pt x="1368" y="537"/>
                    <a:pt x="1" y="6174"/>
                    <a:pt x="1" y="6174"/>
                  </a:cubicBezTo>
                  <a:cubicBezTo>
                    <a:pt x="1" y="6174"/>
                    <a:pt x="3376" y="8159"/>
                    <a:pt x="6891" y="8159"/>
                  </a:cubicBezTo>
                  <a:cubicBezTo>
                    <a:pt x="8090" y="8159"/>
                    <a:pt x="9305" y="7928"/>
                    <a:pt x="10408" y="7309"/>
                  </a:cubicBezTo>
                  <a:cubicBezTo>
                    <a:pt x="14745" y="4907"/>
                    <a:pt x="15112" y="1938"/>
                    <a:pt x="15112" y="1938"/>
                  </a:cubicBezTo>
                  <a:cubicBezTo>
                    <a:pt x="15112" y="1938"/>
                    <a:pt x="11046" y="1"/>
                    <a:pt x="7036"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7" name="Google Shape;3107;p31"/>
            <p:cNvSpPr/>
            <p:nvPr/>
          </p:nvSpPr>
          <p:spPr>
            <a:xfrm>
              <a:off x="535040" y="4739906"/>
              <a:ext cx="159797" cy="51527"/>
            </a:xfrm>
            <a:custGeom>
              <a:avLst/>
              <a:gdLst/>
              <a:ahLst/>
              <a:cxnLst/>
              <a:rect l="l" t="t" r="r" b="b"/>
              <a:pathLst>
                <a:path w="10141" h="3270" extrusionOk="0">
                  <a:moveTo>
                    <a:pt x="9874" y="1"/>
                  </a:moveTo>
                  <a:cubicBezTo>
                    <a:pt x="9574" y="34"/>
                    <a:pt x="2502" y="701"/>
                    <a:pt x="100" y="2903"/>
                  </a:cubicBezTo>
                  <a:cubicBezTo>
                    <a:pt x="0" y="2970"/>
                    <a:pt x="0" y="3103"/>
                    <a:pt x="67" y="3203"/>
                  </a:cubicBezTo>
                  <a:cubicBezTo>
                    <a:pt x="134" y="3237"/>
                    <a:pt x="167" y="3270"/>
                    <a:pt x="234" y="3270"/>
                  </a:cubicBezTo>
                  <a:cubicBezTo>
                    <a:pt x="267" y="3270"/>
                    <a:pt x="334" y="3237"/>
                    <a:pt x="367" y="3203"/>
                  </a:cubicBezTo>
                  <a:cubicBezTo>
                    <a:pt x="2669" y="1102"/>
                    <a:pt x="9841" y="435"/>
                    <a:pt x="9941" y="435"/>
                  </a:cubicBezTo>
                  <a:cubicBezTo>
                    <a:pt x="10041" y="401"/>
                    <a:pt x="10141" y="301"/>
                    <a:pt x="10107" y="201"/>
                  </a:cubicBezTo>
                  <a:cubicBezTo>
                    <a:pt x="10107" y="68"/>
                    <a:pt x="10007" y="1"/>
                    <a:pt x="987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8" name="Google Shape;3108;p31"/>
            <p:cNvSpPr/>
            <p:nvPr/>
          </p:nvSpPr>
          <p:spPr>
            <a:xfrm>
              <a:off x="435541" y="4267954"/>
              <a:ext cx="30491" cy="790034"/>
            </a:xfrm>
            <a:custGeom>
              <a:avLst/>
              <a:gdLst/>
              <a:ahLst/>
              <a:cxnLst/>
              <a:rect l="l" t="t" r="r" b="b"/>
              <a:pathLst>
                <a:path w="1935" h="50137" extrusionOk="0">
                  <a:moveTo>
                    <a:pt x="834" y="0"/>
                  </a:moveTo>
                  <a:cubicBezTo>
                    <a:pt x="734" y="0"/>
                    <a:pt x="634" y="67"/>
                    <a:pt x="634" y="200"/>
                  </a:cubicBezTo>
                  <a:cubicBezTo>
                    <a:pt x="634" y="467"/>
                    <a:pt x="0" y="29488"/>
                    <a:pt x="1501" y="49936"/>
                  </a:cubicBezTo>
                  <a:cubicBezTo>
                    <a:pt x="1501" y="50036"/>
                    <a:pt x="1601" y="50136"/>
                    <a:pt x="1701" y="50136"/>
                  </a:cubicBezTo>
                  <a:cubicBezTo>
                    <a:pt x="1735" y="50136"/>
                    <a:pt x="1735" y="50136"/>
                    <a:pt x="1735" y="50103"/>
                  </a:cubicBezTo>
                  <a:cubicBezTo>
                    <a:pt x="1835" y="50103"/>
                    <a:pt x="1935" y="50003"/>
                    <a:pt x="1935" y="49903"/>
                  </a:cubicBezTo>
                  <a:cubicBezTo>
                    <a:pt x="400" y="29455"/>
                    <a:pt x="1034" y="501"/>
                    <a:pt x="1034" y="200"/>
                  </a:cubicBezTo>
                  <a:cubicBezTo>
                    <a:pt x="1034" y="100"/>
                    <a:pt x="967" y="0"/>
                    <a:pt x="83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09" name="Google Shape;3109;p31"/>
            <p:cNvSpPr/>
            <p:nvPr/>
          </p:nvSpPr>
          <p:spPr>
            <a:xfrm>
              <a:off x="466556" y="4506933"/>
              <a:ext cx="252829" cy="536890"/>
            </a:xfrm>
            <a:custGeom>
              <a:avLst/>
              <a:gdLst/>
              <a:ahLst/>
              <a:cxnLst/>
              <a:rect l="l" t="t" r="r" b="b"/>
              <a:pathLst>
                <a:path w="16045" h="34072" extrusionOk="0">
                  <a:moveTo>
                    <a:pt x="15824" y="1"/>
                  </a:moveTo>
                  <a:cubicBezTo>
                    <a:pt x="15775" y="1"/>
                    <a:pt x="15723" y="17"/>
                    <a:pt x="15678" y="47"/>
                  </a:cubicBezTo>
                  <a:cubicBezTo>
                    <a:pt x="15511" y="147"/>
                    <a:pt x="0" y="11822"/>
                    <a:pt x="3936" y="33905"/>
                  </a:cubicBezTo>
                  <a:cubicBezTo>
                    <a:pt x="3970" y="34005"/>
                    <a:pt x="4036" y="34071"/>
                    <a:pt x="4136" y="34071"/>
                  </a:cubicBezTo>
                  <a:lnTo>
                    <a:pt x="4170" y="34071"/>
                  </a:lnTo>
                  <a:cubicBezTo>
                    <a:pt x="4303" y="34038"/>
                    <a:pt x="4370" y="33938"/>
                    <a:pt x="4370" y="33838"/>
                  </a:cubicBezTo>
                  <a:cubicBezTo>
                    <a:pt x="467" y="11989"/>
                    <a:pt x="15778" y="481"/>
                    <a:pt x="15945" y="381"/>
                  </a:cubicBezTo>
                  <a:cubicBezTo>
                    <a:pt x="16012" y="314"/>
                    <a:pt x="16045" y="180"/>
                    <a:pt x="15978" y="80"/>
                  </a:cubicBezTo>
                  <a:cubicBezTo>
                    <a:pt x="15941" y="25"/>
                    <a:pt x="15885" y="1"/>
                    <a:pt x="1582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0" name="Google Shape;3110;p31"/>
            <p:cNvSpPr/>
            <p:nvPr/>
          </p:nvSpPr>
          <p:spPr>
            <a:xfrm>
              <a:off x="359201" y="4445470"/>
              <a:ext cx="153604" cy="225569"/>
            </a:xfrm>
            <a:custGeom>
              <a:avLst/>
              <a:gdLst/>
              <a:ahLst/>
              <a:cxnLst/>
              <a:rect l="l" t="t" r="r" b="b"/>
              <a:pathLst>
                <a:path w="9748" h="14315" extrusionOk="0">
                  <a:moveTo>
                    <a:pt x="6378" y="0"/>
                  </a:moveTo>
                  <a:cubicBezTo>
                    <a:pt x="5462" y="0"/>
                    <a:pt x="0" y="5946"/>
                    <a:pt x="541" y="8617"/>
                  </a:cubicBezTo>
                  <a:cubicBezTo>
                    <a:pt x="1075" y="11386"/>
                    <a:pt x="3943" y="14054"/>
                    <a:pt x="3943" y="14054"/>
                  </a:cubicBezTo>
                  <a:cubicBezTo>
                    <a:pt x="4076" y="14232"/>
                    <a:pt x="4280" y="14315"/>
                    <a:pt x="4535" y="14315"/>
                  </a:cubicBezTo>
                  <a:cubicBezTo>
                    <a:pt x="6143" y="14315"/>
                    <a:pt x="9748" y="11028"/>
                    <a:pt x="9748" y="7716"/>
                  </a:cubicBezTo>
                  <a:cubicBezTo>
                    <a:pt x="9748" y="3880"/>
                    <a:pt x="6979" y="678"/>
                    <a:pt x="6479" y="44"/>
                  </a:cubicBezTo>
                  <a:cubicBezTo>
                    <a:pt x="6457" y="15"/>
                    <a:pt x="6423" y="0"/>
                    <a:pt x="6378"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1" name="Google Shape;3111;p31"/>
            <p:cNvSpPr/>
            <p:nvPr/>
          </p:nvSpPr>
          <p:spPr>
            <a:xfrm>
              <a:off x="436581" y="4603539"/>
              <a:ext cx="221314" cy="142007"/>
            </a:xfrm>
            <a:custGeom>
              <a:avLst/>
              <a:gdLst/>
              <a:ahLst/>
              <a:cxnLst/>
              <a:rect l="l" t="t" r="r" b="b"/>
              <a:pathLst>
                <a:path w="14045" h="9012" extrusionOk="0">
                  <a:moveTo>
                    <a:pt x="5375" y="1"/>
                  </a:moveTo>
                  <a:cubicBezTo>
                    <a:pt x="1902" y="1"/>
                    <a:pt x="1" y="6026"/>
                    <a:pt x="1" y="6026"/>
                  </a:cubicBezTo>
                  <a:cubicBezTo>
                    <a:pt x="1" y="6026"/>
                    <a:pt x="3389" y="9011"/>
                    <a:pt x="6651" y="9011"/>
                  </a:cubicBezTo>
                  <a:cubicBezTo>
                    <a:pt x="7259" y="9011"/>
                    <a:pt x="7863" y="8907"/>
                    <a:pt x="8440" y="8661"/>
                  </a:cubicBezTo>
                  <a:cubicBezTo>
                    <a:pt x="12076" y="7093"/>
                    <a:pt x="14044" y="3624"/>
                    <a:pt x="13610" y="3391"/>
                  </a:cubicBezTo>
                  <a:cubicBezTo>
                    <a:pt x="13177" y="3157"/>
                    <a:pt x="10008" y="1022"/>
                    <a:pt x="6105" y="88"/>
                  </a:cubicBezTo>
                  <a:cubicBezTo>
                    <a:pt x="5855" y="29"/>
                    <a:pt x="5611" y="1"/>
                    <a:pt x="5375"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2" name="Google Shape;3112;p31"/>
            <p:cNvSpPr/>
            <p:nvPr/>
          </p:nvSpPr>
          <p:spPr>
            <a:xfrm>
              <a:off x="376127" y="4695338"/>
              <a:ext cx="169803" cy="192462"/>
            </a:xfrm>
            <a:custGeom>
              <a:avLst/>
              <a:gdLst/>
              <a:ahLst/>
              <a:cxnLst/>
              <a:rect l="l" t="t" r="r" b="b"/>
              <a:pathLst>
                <a:path w="10776" h="12214" extrusionOk="0">
                  <a:moveTo>
                    <a:pt x="3270" y="1"/>
                  </a:moveTo>
                  <a:cubicBezTo>
                    <a:pt x="3270" y="1"/>
                    <a:pt x="1" y="3570"/>
                    <a:pt x="1902" y="7072"/>
                  </a:cubicBezTo>
                  <a:cubicBezTo>
                    <a:pt x="3720" y="10448"/>
                    <a:pt x="7939" y="12213"/>
                    <a:pt x="9363" y="12213"/>
                  </a:cubicBezTo>
                  <a:cubicBezTo>
                    <a:pt x="9402" y="12213"/>
                    <a:pt x="9439" y="12212"/>
                    <a:pt x="9474" y="12209"/>
                  </a:cubicBezTo>
                  <a:cubicBezTo>
                    <a:pt x="10775" y="12109"/>
                    <a:pt x="10408" y="7606"/>
                    <a:pt x="9641" y="4170"/>
                  </a:cubicBezTo>
                  <a:cubicBezTo>
                    <a:pt x="8974" y="1135"/>
                    <a:pt x="3270" y="1"/>
                    <a:pt x="3270"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3" name="Google Shape;3113;p31"/>
            <p:cNvSpPr/>
            <p:nvPr/>
          </p:nvSpPr>
          <p:spPr>
            <a:xfrm>
              <a:off x="246283" y="4681123"/>
              <a:ext cx="179777" cy="155243"/>
            </a:xfrm>
            <a:custGeom>
              <a:avLst/>
              <a:gdLst/>
              <a:ahLst/>
              <a:cxnLst/>
              <a:rect l="l" t="t" r="r" b="b"/>
              <a:pathLst>
                <a:path w="11409" h="9852" extrusionOk="0">
                  <a:moveTo>
                    <a:pt x="7243" y="0"/>
                  </a:moveTo>
                  <a:cubicBezTo>
                    <a:pt x="6240" y="0"/>
                    <a:pt x="5177" y="257"/>
                    <a:pt x="4203" y="1003"/>
                  </a:cubicBezTo>
                  <a:cubicBezTo>
                    <a:pt x="1068" y="3404"/>
                    <a:pt x="0" y="8008"/>
                    <a:pt x="301" y="9275"/>
                  </a:cubicBezTo>
                  <a:cubicBezTo>
                    <a:pt x="397" y="9682"/>
                    <a:pt x="912" y="9852"/>
                    <a:pt x="1677" y="9852"/>
                  </a:cubicBezTo>
                  <a:cubicBezTo>
                    <a:pt x="3295" y="9852"/>
                    <a:pt x="6030" y="9091"/>
                    <a:pt x="8273" y="8208"/>
                  </a:cubicBezTo>
                  <a:cubicBezTo>
                    <a:pt x="11142" y="7074"/>
                    <a:pt x="11409" y="1270"/>
                    <a:pt x="11409" y="1270"/>
                  </a:cubicBezTo>
                  <a:cubicBezTo>
                    <a:pt x="11409" y="1270"/>
                    <a:pt x="9473" y="0"/>
                    <a:pt x="7243"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4" name="Google Shape;3114;p31"/>
            <p:cNvSpPr/>
            <p:nvPr/>
          </p:nvSpPr>
          <p:spPr>
            <a:xfrm>
              <a:off x="208428" y="4562375"/>
              <a:ext cx="211844" cy="143094"/>
            </a:xfrm>
            <a:custGeom>
              <a:avLst/>
              <a:gdLst/>
              <a:ahLst/>
              <a:cxnLst/>
              <a:rect l="l" t="t" r="r" b="b"/>
              <a:pathLst>
                <a:path w="13444" h="9081" extrusionOk="0">
                  <a:moveTo>
                    <a:pt x="4306" y="0"/>
                  </a:moveTo>
                  <a:cubicBezTo>
                    <a:pt x="2815" y="0"/>
                    <a:pt x="1596" y="266"/>
                    <a:pt x="1102" y="565"/>
                  </a:cubicBezTo>
                  <a:cubicBezTo>
                    <a:pt x="1" y="1266"/>
                    <a:pt x="2369" y="5069"/>
                    <a:pt x="4637" y="7770"/>
                  </a:cubicBezTo>
                  <a:cubicBezTo>
                    <a:pt x="5485" y="8788"/>
                    <a:pt x="6979" y="9081"/>
                    <a:pt x="8420" y="9081"/>
                  </a:cubicBezTo>
                  <a:cubicBezTo>
                    <a:pt x="10381" y="9081"/>
                    <a:pt x="12243" y="8538"/>
                    <a:pt x="12243" y="8538"/>
                  </a:cubicBezTo>
                  <a:cubicBezTo>
                    <a:pt x="12243" y="8538"/>
                    <a:pt x="13444" y="3834"/>
                    <a:pt x="10175" y="1633"/>
                  </a:cubicBezTo>
                  <a:cubicBezTo>
                    <a:pt x="8373" y="401"/>
                    <a:pt x="6135" y="0"/>
                    <a:pt x="4306"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5" name="Google Shape;3115;p31"/>
            <p:cNvSpPr/>
            <p:nvPr/>
          </p:nvSpPr>
          <p:spPr>
            <a:xfrm>
              <a:off x="366671" y="4576527"/>
              <a:ext cx="41537" cy="63093"/>
            </a:xfrm>
            <a:custGeom>
              <a:avLst/>
              <a:gdLst/>
              <a:ahLst/>
              <a:cxnLst/>
              <a:rect l="l" t="t" r="r" b="b"/>
              <a:pathLst>
                <a:path w="2636" h="4004" extrusionOk="0">
                  <a:moveTo>
                    <a:pt x="300" y="1"/>
                  </a:moveTo>
                  <a:cubicBezTo>
                    <a:pt x="167" y="1"/>
                    <a:pt x="67" y="101"/>
                    <a:pt x="67" y="201"/>
                  </a:cubicBezTo>
                  <a:cubicBezTo>
                    <a:pt x="67" y="301"/>
                    <a:pt x="0" y="2169"/>
                    <a:pt x="2269" y="3970"/>
                  </a:cubicBezTo>
                  <a:cubicBezTo>
                    <a:pt x="2302" y="4004"/>
                    <a:pt x="2369" y="4004"/>
                    <a:pt x="2402" y="4004"/>
                  </a:cubicBezTo>
                  <a:cubicBezTo>
                    <a:pt x="2469" y="4004"/>
                    <a:pt x="2535" y="3970"/>
                    <a:pt x="2569" y="3937"/>
                  </a:cubicBezTo>
                  <a:cubicBezTo>
                    <a:pt x="2635" y="3837"/>
                    <a:pt x="2635" y="3704"/>
                    <a:pt x="2535" y="3637"/>
                  </a:cubicBezTo>
                  <a:cubicBezTo>
                    <a:pt x="434" y="1969"/>
                    <a:pt x="501" y="234"/>
                    <a:pt x="501" y="234"/>
                  </a:cubicBezTo>
                  <a:cubicBezTo>
                    <a:pt x="501" y="134"/>
                    <a:pt x="401" y="34"/>
                    <a:pt x="30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6" name="Google Shape;3116;p31"/>
            <p:cNvSpPr/>
            <p:nvPr/>
          </p:nvSpPr>
          <p:spPr>
            <a:xfrm>
              <a:off x="297281" y="4677451"/>
              <a:ext cx="93048" cy="31562"/>
            </a:xfrm>
            <a:custGeom>
              <a:avLst/>
              <a:gdLst/>
              <a:ahLst/>
              <a:cxnLst/>
              <a:rect l="l" t="t" r="r" b="b"/>
              <a:pathLst>
                <a:path w="5905" h="2003" extrusionOk="0">
                  <a:moveTo>
                    <a:pt x="5652" y="0"/>
                  </a:moveTo>
                  <a:cubicBezTo>
                    <a:pt x="5613" y="0"/>
                    <a:pt x="5573" y="11"/>
                    <a:pt x="5537" y="35"/>
                  </a:cubicBezTo>
                  <a:cubicBezTo>
                    <a:pt x="3496" y="1473"/>
                    <a:pt x="1033" y="1572"/>
                    <a:pt x="371" y="1572"/>
                  </a:cubicBezTo>
                  <a:cubicBezTo>
                    <a:pt x="265" y="1572"/>
                    <a:pt x="205" y="1569"/>
                    <a:pt x="200" y="1569"/>
                  </a:cubicBezTo>
                  <a:cubicBezTo>
                    <a:pt x="100" y="1569"/>
                    <a:pt x="0" y="1669"/>
                    <a:pt x="0" y="1769"/>
                  </a:cubicBezTo>
                  <a:cubicBezTo>
                    <a:pt x="0" y="1903"/>
                    <a:pt x="67" y="1970"/>
                    <a:pt x="200" y="2003"/>
                  </a:cubicBezTo>
                  <a:lnTo>
                    <a:pt x="400" y="2003"/>
                  </a:lnTo>
                  <a:cubicBezTo>
                    <a:pt x="1168" y="2003"/>
                    <a:pt x="3636" y="1869"/>
                    <a:pt x="5804" y="368"/>
                  </a:cubicBezTo>
                  <a:cubicBezTo>
                    <a:pt x="5871" y="302"/>
                    <a:pt x="5904" y="202"/>
                    <a:pt x="5838" y="102"/>
                  </a:cubicBezTo>
                  <a:cubicBezTo>
                    <a:pt x="5795" y="37"/>
                    <a:pt x="5724" y="0"/>
                    <a:pt x="565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7" name="Google Shape;3117;p31"/>
            <p:cNvSpPr/>
            <p:nvPr/>
          </p:nvSpPr>
          <p:spPr>
            <a:xfrm>
              <a:off x="392959" y="4711492"/>
              <a:ext cx="27875" cy="79528"/>
            </a:xfrm>
            <a:custGeom>
              <a:avLst/>
              <a:gdLst/>
              <a:ahLst/>
              <a:cxnLst/>
              <a:rect l="l" t="t" r="r" b="b"/>
              <a:pathLst>
                <a:path w="1769" h="5047" extrusionOk="0">
                  <a:moveTo>
                    <a:pt x="1535" y="1"/>
                  </a:moveTo>
                  <a:cubicBezTo>
                    <a:pt x="1514" y="1"/>
                    <a:pt x="1491" y="4"/>
                    <a:pt x="1468" y="10"/>
                  </a:cubicBezTo>
                  <a:cubicBezTo>
                    <a:pt x="0" y="510"/>
                    <a:pt x="100" y="4413"/>
                    <a:pt x="134" y="4846"/>
                  </a:cubicBezTo>
                  <a:cubicBezTo>
                    <a:pt x="134" y="4947"/>
                    <a:pt x="234" y="5047"/>
                    <a:pt x="334" y="5047"/>
                  </a:cubicBezTo>
                  <a:cubicBezTo>
                    <a:pt x="467" y="5047"/>
                    <a:pt x="567" y="4947"/>
                    <a:pt x="534" y="4846"/>
                  </a:cubicBezTo>
                  <a:cubicBezTo>
                    <a:pt x="500" y="3279"/>
                    <a:pt x="734" y="710"/>
                    <a:pt x="1601" y="410"/>
                  </a:cubicBezTo>
                  <a:cubicBezTo>
                    <a:pt x="1735" y="377"/>
                    <a:pt x="1768" y="243"/>
                    <a:pt x="1735" y="143"/>
                  </a:cubicBezTo>
                  <a:cubicBezTo>
                    <a:pt x="1707" y="61"/>
                    <a:pt x="1635" y="1"/>
                    <a:pt x="153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8" name="Google Shape;3118;p31"/>
            <p:cNvSpPr/>
            <p:nvPr/>
          </p:nvSpPr>
          <p:spPr>
            <a:xfrm>
              <a:off x="453413" y="4697702"/>
              <a:ext cx="69396" cy="47068"/>
            </a:xfrm>
            <a:custGeom>
              <a:avLst/>
              <a:gdLst/>
              <a:ahLst/>
              <a:cxnLst/>
              <a:rect l="l" t="t" r="r" b="b"/>
              <a:pathLst>
                <a:path w="4404" h="2987" extrusionOk="0">
                  <a:moveTo>
                    <a:pt x="578" y="0"/>
                  </a:moveTo>
                  <a:cubicBezTo>
                    <a:pt x="439" y="0"/>
                    <a:pt x="302" y="16"/>
                    <a:pt x="167" y="51"/>
                  </a:cubicBezTo>
                  <a:cubicBezTo>
                    <a:pt x="67" y="84"/>
                    <a:pt x="0" y="184"/>
                    <a:pt x="34" y="284"/>
                  </a:cubicBezTo>
                  <a:cubicBezTo>
                    <a:pt x="61" y="395"/>
                    <a:pt x="135" y="460"/>
                    <a:pt x="216" y="460"/>
                  </a:cubicBezTo>
                  <a:cubicBezTo>
                    <a:pt x="233" y="460"/>
                    <a:pt x="250" y="457"/>
                    <a:pt x="267" y="451"/>
                  </a:cubicBezTo>
                  <a:cubicBezTo>
                    <a:pt x="370" y="425"/>
                    <a:pt x="476" y="412"/>
                    <a:pt x="584" y="412"/>
                  </a:cubicBezTo>
                  <a:cubicBezTo>
                    <a:pt x="2111" y="412"/>
                    <a:pt x="4003" y="2888"/>
                    <a:pt x="4003" y="2919"/>
                  </a:cubicBezTo>
                  <a:cubicBezTo>
                    <a:pt x="4070" y="2953"/>
                    <a:pt x="4136" y="2986"/>
                    <a:pt x="4170" y="2986"/>
                  </a:cubicBezTo>
                  <a:cubicBezTo>
                    <a:pt x="4237" y="2986"/>
                    <a:pt x="4270" y="2986"/>
                    <a:pt x="4303" y="2953"/>
                  </a:cubicBezTo>
                  <a:cubicBezTo>
                    <a:pt x="4403" y="2886"/>
                    <a:pt x="4403" y="2753"/>
                    <a:pt x="4337" y="2653"/>
                  </a:cubicBezTo>
                  <a:cubicBezTo>
                    <a:pt x="4275" y="2529"/>
                    <a:pt x="2323" y="0"/>
                    <a:pt x="578"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19" name="Google Shape;3119;p31"/>
            <p:cNvSpPr/>
            <p:nvPr/>
          </p:nvSpPr>
          <p:spPr>
            <a:xfrm>
              <a:off x="452877" y="4598480"/>
              <a:ext cx="55734" cy="53765"/>
            </a:xfrm>
            <a:custGeom>
              <a:avLst/>
              <a:gdLst/>
              <a:ahLst/>
              <a:cxnLst/>
              <a:rect l="l" t="t" r="r" b="b"/>
              <a:pathLst>
                <a:path w="3537" h="3412" extrusionOk="0">
                  <a:moveTo>
                    <a:pt x="3304" y="0"/>
                  </a:moveTo>
                  <a:cubicBezTo>
                    <a:pt x="3204" y="0"/>
                    <a:pt x="3131" y="65"/>
                    <a:pt x="3103" y="176"/>
                  </a:cubicBezTo>
                  <a:cubicBezTo>
                    <a:pt x="3103" y="209"/>
                    <a:pt x="2436" y="2677"/>
                    <a:pt x="201" y="3011"/>
                  </a:cubicBezTo>
                  <a:cubicBezTo>
                    <a:pt x="68" y="3011"/>
                    <a:pt x="1" y="3111"/>
                    <a:pt x="34" y="3245"/>
                  </a:cubicBezTo>
                  <a:cubicBezTo>
                    <a:pt x="34" y="3345"/>
                    <a:pt x="134" y="3411"/>
                    <a:pt x="234" y="3411"/>
                  </a:cubicBezTo>
                  <a:lnTo>
                    <a:pt x="268" y="3411"/>
                  </a:lnTo>
                  <a:cubicBezTo>
                    <a:pt x="2769" y="3044"/>
                    <a:pt x="3470" y="376"/>
                    <a:pt x="3503" y="276"/>
                  </a:cubicBezTo>
                  <a:cubicBezTo>
                    <a:pt x="3537" y="176"/>
                    <a:pt x="3470" y="42"/>
                    <a:pt x="3370" y="9"/>
                  </a:cubicBezTo>
                  <a:cubicBezTo>
                    <a:pt x="3347" y="3"/>
                    <a:pt x="3325" y="0"/>
                    <a:pt x="330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0" name="Google Shape;3120;p31"/>
            <p:cNvSpPr/>
            <p:nvPr/>
          </p:nvSpPr>
          <p:spPr>
            <a:xfrm>
              <a:off x="432374" y="4589544"/>
              <a:ext cx="17365" cy="52709"/>
            </a:xfrm>
            <a:custGeom>
              <a:avLst/>
              <a:gdLst/>
              <a:ahLst/>
              <a:cxnLst/>
              <a:rect l="l" t="t" r="r" b="b"/>
              <a:pathLst>
                <a:path w="1102" h="3345" extrusionOk="0">
                  <a:moveTo>
                    <a:pt x="879" y="0"/>
                  </a:moveTo>
                  <a:cubicBezTo>
                    <a:pt x="791" y="0"/>
                    <a:pt x="696" y="60"/>
                    <a:pt x="668" y="142"/>
                  </a:cubicBezTo>
                  <a:cubicBezTo>
                    <a:pt x="635" y="209"/>
                    <a:pt x="1" y="2177"/>
                    <a:pt x="101" y="3178"/>
                  </a:cubicBezTo>
                  <a:cubicBezTo>
                    <a:pt x="101" y="3278"/>
                    <a:pt x="201" y="3345"/>
                    <a:pt x="301" y="3345"/>
                  </a:cubicBezTo>
                  <a:lnTo>
                    <a:pt x="334" y="3345"/>
                  </a:lnTo>
                  <a:cubicBezTo>
                    <a:pt x="435" y="3345"/>
                    <a:pt x="501" y="3244"/>
                    <a:pt x="501" y="3144"/>
                  </a:cubicBezTo>
                  <a:cubicBezTo>
                    <a:pt x="401" y="2244"/>
                    <a:pt x="1068" y="276"/>
                    <a:pt x="1068" y="276"/>
                  </a:cubicBezTo>
                  <a:cubicBezTo>
                    <a:pt x="1102" y="176"/>
                    <a:pt x="1035" y="42"/>
                    <a:pt x="935" y="9"/>
                  </a:cubicBezTo>
                  <a:cubicBezTo>
                    <a:pt x="917" y="3"/>
                    <a:pt x="898" y="0"/>
                    <a:pt x="879"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1" name="Google Shape;3121;p31"/>
            <p:cNvSpPr/>
            <p:nvPr/>
          </p:nvSpPr>
          <p:spPr>
            <a:xfrm>
              <a:off x="440269" y="4707930"/>
              <a:ext cx="29971" cy="64165"/>
            </a:xfrm>
            <a:custGeom>
              <a:avLst/>
              <a:gdLst/>
              <a:ahLst/>
              <a:cxnLst/>
              <a:rect l="l" t="t" r="r" b="b"/>
              <a:pathLst>
                <a:path w="1902" h="4072" extrusionOk="0">
                  <a:moveTo>
                    <a:pt x="247" y="1"/>
                  </a:moveTo>
                  <a:cubicBezTo>
                    <a:pt x="209" y="1"/>
                    <a:pt x="169" y="12"/>
                    <a:pt x="134" y="36"/>
                  </a:cubicBezTo>
                  <a:cubicBezTo>
                    <a:pt x="34" y="69"/>
                    <a:pt x="0" y="202"/>
                    <a:pt x="34" y="302"/>
                  </a:cubicBezTo>
                  <a:cubicBezTo>
                    <a:pt x="434" y="1036"/>
                    <a:pt x="1501" y="3138"/>
                    <a:pt x="1435" y="3838"/>
                  </a:cubicBezTo>
                  <a:cubicBezTo>
                    <a:pt x="1435" y="3972"/>
                    <a:pt x="1535" y="4072"/>
                    <a:pt x="1635" y="4072"/>
                  </a:cubicBezTo>
                  <a:cubicBezTo>
                    <a:pt x="1768" y="4072"/>
                    <a:pt x="1868" y="4005"/>
                    <a:pt x="1868" y="3872"/>
                  </a:cubicBezTo>
                  <a:cubicBezTo>
                    <a:pt x="1902" y="2938"/>
                    <a:pt x="567" y="402"/>
                    <a:pt x="401"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2" name="Google Shape;3122;p31"/>
            <p:cNvSpPr/>
            <p:nvPr/>
          </p:nvSpPr>
          <p:spPr>
            <a:xfrm>
              <a:off x="357200" y="4693573"/>
              <a:ext cx="47856" cy="37519"/>
            </a:xfrm>
            <a:custGeom>
              <a:avLst/>
              <a:gdLst/>
              <a:ahLst/>
              <a:cxnLst/>
              <a:rect l="l" t="t" r="r" b="b"/>
              <a:pathLst>
                <a:path w="3037" h="2381" extrusionOk="0">
                  <a:moveTo>
                    <a:pt x="2790" y="0"/>
                  </a:moveTo>
                  <a:cubicBezTo>
                    <a:pt x="2709" y="0"/>
                    <a:pt x="2628" y="38"/>
                    <a:pt x="2603" y="113"/>
                  </a:cubicBezTo>
                  <a:cubicBezTo>
                    <a:pt x="2236" y="1113"/>
                    <a:pt x="201" y="1981"/>
                    <a:pt x="168" y="1981"/>
                  </a:cubicBezTo>
                  <a:cubicBezTo>
                    <a:pt x="68" y="2047"/>
                    <a:pt x="1" y="2147"/>
                    <a:pt x="68" y="2281"/>
                  </a:cubicBezTo>
                  <a:cubicBezTo>
                    <a:pt x="101" y="2348"/>
                    <a:pt x="168" y="2381"/>
                    <a:pt x="234" y="2381"/>
                  </a:cubicBezTo>
                  <a:lnTo>
                    <a:pt x="334" y="2381"/>
                  </a:lnTo>
                  <a:cubicBezTo>
                    <a:pt x="434" y="2348"/>
                    <a:pt x="2536" y="1447"/>
                    <a:pt x="3003" y="279"/>
                  </a:cubicBezTo>
                  <a:cubicBezTo>
                    <a:pt x="3036" y="179"/>
                    <a:pt x="2970" y="46"/>
                    <a:pt x="2870" y="13"/>
                  </a:cubicBezTo>
                  <a:cubicBezTo>
                    <a:pt x="2845" y="4"/>
                    <a:pt x="2817" y="0"/>
                    <a:pt x="279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3" name="Google Shape;3123;p31"/>
            <p:cNvSpPr/>
            <p:nvPr/>
          </p:nvSpPr>
          <p:spPr>
            <a:xfrm>
              <a:off x="460773" y="4659911"/>
              <a:ext cx="49416" cy="15994"/>
            </a:xfrm>
            <a:custGeom>
              <a:avLst/>
              <a:gdLst/>
              <a:ahLst/>
              <a:cxnLst/>
              <a:rect l="l" t="t" r="r" b="b"/>
              <a:pathLst>
                <a:path w="3136" h="1015" extrusionOk="0">
                  <a:moveTo>
                    <a:pt x="2914" y="1"/>
                  </a:moveTo>
                  <a:cubicBezTo>
                    <a:pt x="2856" y="1"/>
                    <a:pt x="2791" y="25"/>
                    <a:pt x="2735" y="80"/>
                  </a:cubicBezTo>
                  <a:cubicBezTo>
                    <a:pt x="2709" y="107"/>
                    <a:pt x="2254" y="583"/>
                    <a:pt x="1183" y="583"/>
                  </a:cubicBezTo>
                  <a:cubicBezTo>
                    <a:pt x="917" y="583"/>
                    <a:pt x="612" y="554"/>
                    <a:pt x="267" y="481"/>
                  </a:cubicBezTo>
                  <a:cubicBezTo>
                    <a:pt x="167" y="481"/>
                    <a:pt x="34" y="547"/>
                    <a:pt x="34" y="647"/>
                  </a:cubicBezTo>
                  <a:cubicBezTo>
                    <a:pt x="0" y="781"/>
                    <a:pt x="67" y="881"/>
                    <a:pt x="200" y="914"/>
                  </a:cubicBezTo>
                  <a:cubicBezTo>
                    <a:pt x="534" y="981"/>
                    <a:pt x="834" y="1014"/>
                    <a:pt x="1134" y="1014"/>
                  </a:cubicBezTo>
                  <a:cubicBezTo>
                    <a:pt x="2435" y="1014"/>
                    <a:pt x="3036" y="381"/>
                    <a:pt x="3036" y="347"/>
                  </a:cubicBezTo>
                  <a:cubicBezTo>
                    <a:pt x="3136" y="281"/>
                    <a:pt x="3136" y="147"/>
                    <a:pt x="3036" y="47"/>
                  </a:cubicBezTo>
                  <a:cubicBezTo>
                    <a:pt x="3006" y="17"/>
                    <a:pt x="2962" y="1"/>
                    <a:pt x="291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4" name="Google Shape;3124;p31"/>
            <p:cNvSpPr/>
            <p:nvPr/>
          </p:nvSpPr>
          <p:spPr>
            <a:xfrm>
              <a:off x="330913" y="4640006"/>
              <a:ext cx="62053" cy="23810"/>
            </a:xfrm>
            <a:custGeom>
              <a:avLst/>
              <a:gdLst/>
              <a:ahLst/>
              <a:cxnLst/>
              <a:rect l="l" t="t" r="r" b="b"/>
              <a:pathLst>
                <a:path w="3938" h="1511" extrusionOk="0">
                  <a:moveTo>
                    <a:pt x="202" y="1"/>
                  </a:moveTo>
                  <a:cubicBezTo>
                    <a:pt x="102" y="1"/>
                    <a:pt x="29" y="65"/>
                    <a:pt x="1" y="176"/>
                  </a:cubicBezTo>
                  <a:cubicBezTo>
                    <a:pt x="1" y="276"/>
                    <a:pt x="68" y="409"/>
                    <a:pt x="168" y="409"/>
                  </a:cubicBezTo>
                  <a:cubicBezTo>
                    <a:pt x="201" y="409"/>
                    <a:pt x="2836" y="1010"/>
                    <a:pt x="3570" y="1477"/>
                  </a:cubicBezTo>
                  <a:cubicBezTo>
                    <a:pt x="3637" y="1510"/>
                    <a:pt x="3670" y="1510"/>
                    <a:pt x="3704" y="1510"/>
                  </a:cubicBezTo>
                  <a:cubicBezTo>
                    <a:pt x="3770" y="1510"/>
                    <a:pt x="3837" y="1477"/>
                    <a:pt x="3870" y="1410"/>
                  </a:cubicBezTo>
                  <a:cubicBezTo>
                    <a:pt x="3937" y="1310"/>
                    <a:pt x="3904" y="1210"/>
                    <a:pt x="3804" y="1143"/>
                  </a:cubicBezTo>
                  <a:cubicBezTo>
                    <a:pt x="3003" y="610"/>
                    <a:pt x="368" y="42"/>
                    <a:pt x="268" y="9"/>
                  </a:cubicBezTo>
                  <a:cubicBezTo>
                    <a:pt x="245" y="3"/>
                    <a:pt x="223" y="1"/>
                    <a:pt x="20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5" name="Google Shape;3125;p31"/>
            <p:cNvSpPr/>
            <p:nvPr/>
          </p:nvSpPr>
          <p:spPr>
            <a:xfrm>
              <a:off x="371399" y="4632363"/>
              <a:ext cx="105796" cy="86367"/>
            </a:xfrm>
            <a:custGeom>
              <a:avLst/>
              <a:gdLst/>
              <a:ahLst/>
              <a:cxnLst/>
              <a:rect l="l" t="t" r="r" b="b"/>
              <a:pathLst>
                <a:path w="6714" h="5481" extrusionOk="0">
                  <a:moveTo>
                    <a:pt x="3588" y="0"/>
                  </a:moveTo>
                  <a:cubicBezTo>
                    <a:pt x="2894" y="0"/>
                    <a:pt x="2335" y="161"/>
                    <a:pt x="2335" y="161"/>
                  </a:cubicBezTo>
                  <a:cubicBezTo>
                    <a:pt x="34" y="861"/>
                    <a:pt x="0" y="4130"/>
                    <a:pt x="2903" y="5231"/>
                  </a:cubicBezTo>
                  <a:cubicBezTo>
                    <a:pt x="3362" y="5403"/>
                    <a:pt x="3775" y="5481"/>
                    <a:pt x="4140" y="5481"/>
                  </a:cubicBezTo>
                  <a:cubicBezTo>
                    <a:pt x="6107" y="5481"/>
                    <a:pt x="6713" y="3234"/>
                    <a:pt x="6038" y="1461"/>
                  </a:cubicBezTo>
                  <a:cubicBezTo>
                    <a:pt x="5589" y="263"/>
                    <a:pt x="4477" y="0"/>
                    <a:pt x="3588"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6" name="Google Shape;3126;p31"/>
            <p:cNvSpPr/>
            <p:nvPr/>
          </p:nvSpPr>
          <p:spPr>
            <a:xfrm>
              <a:off x="399783" y="4647303"/>
              <a:ext cx="23668" cy="15978"/>
            </a:xfrm>
            <a:custGeom>
              <a:avLst/>
              <a:gdLst/>
              <a:ahLst/>
              <a:cxnLst/>
              <a:rect l="l" t="t" r="r" b="b"/>
              <a:pathLst>
                <a:path w="1502" h="1014" extrusionOk="0">
                  <a:moveTo>
                    <a:pt x="784" y="0"/>
                  </a:moveTo>
                  <a:cubicBezTo>
                    <a:pt x="700" y="0"/>
                    <a:pt x="617" y="15"/>
                    <a:pt x="534" y="46"/>
                  </a:cubicBezTo>
                  <a:cubicBezTo>
                    <a:pt x="134" y="213"/>
                    <a:pt x="34" y="714"/>
                    <a:pt x="34" y="747"/>
                  </a:cubicBezTo>
                  <a:cubicBezTo>
                    <a:pt x="1" y="880"/>
                    <a:pt x="67" y="980"/>
                    <a:pt x="201" y="1014"/>
                  </a:cubicBezTo>
                  <a:lnTo>
                    <a:pt x="234" y="1014"/>
                  </a:lnTo>
                  <a:cubicBezTo>
                    <a:pt x="334" y="1014"/>
                    <a:pt x="434" y="947"/>
                    <a:pt x="434" y="847"/>
                  </a:cubicBezTo>
                  <a:cubicBezTo>
                    <a:pt x="468" y="747"/>
                    <a:pt x="534" y="480"/>
                    <a:pt x="701" y="413"/>
                  </a:cubicBezTo>
                  <a:cubicBezTo>
                    <a:pt x="720" y="409"/>
                    <a:pt x="739" y="407"/>
                    <a:pt x="759" y="407"/>
                  </a:cubicBezTo>
                  <a:cubicBezTo>
                    <a:pt x="888" y="407"/>
                    <a:pt x="1053" y="489"/>
                    <a:pt x="1168" y="547"/>
                  </a:cubicBezTo>
                  <a:cubicBezTo>
                    <a:pt x="1198" y="577"/>
                    <a:pt x="1242" y="593"/>
                    <a:pt x="1287" y="593"/>
                  </a:cubicBezTo>
                  <a:cubicBezTo>
                    <a:pt x="1341" y="593"/>
                    <a:pt x="1398" y="569"/>
                    <a:pt x="1435" y="513"/>
                  </a:cubicBezTo>
                  <a:cubicBezTo>
                    <a:pt x="1502" y="413"/>
                    <a:pt x="1502" y="280"/>
                    <a:pt x="1402" y="213"/>
                  </a:cubicBezTo>
                  <a:cubicBezTo>
                    <a:pt x="1171" y="75"/>
                    <a:pt x="973" y="0"/>
                    <a:pt x="78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7" name="Google Shape;3127;p31"/>
            <p:cNvSpPr/>
            <p:nvPr/>
          </p:nvSpPr>
          <p:spPr>
            <a:xfrm>
              <a:off x="430278" y="4649951"/>
              <a:ext cx="23668" cy="15962"/>
            </a:xfrm>
            <a:custGeom>
              <a:avLst/>
              <a:gdLst/>
              <a:ahLst/>
              <a:cxnLst/>
              <a:rect l="l" t="t" r="r" b="b"/>
              <a:pathLst>
                <a:path w="1502" h="1013" extrusionOk="0">
                  <a:moveTo>
                    <a:pt x="761" y="0"/>
                  </a:moveTo>
                  <a:cubicBezTo>
                    <a:pt x="680" y="0"/>
                    <a:pt x="604" y="15"/>
                    <a:pt x="534" y="45"/>
                  </a:cubicBezTo>
                  <a:cubicBezTo>
                    <a:pt x="134" y="212"/>
                    <a:pt x="34" y="712"/>
                    <a:pt x="34" y="779"/>
                  </a:cubicBezTo>
                  <a:cubicBezTo>
                    <a:pt x="0" y="879"/>
                    <a:pt x="67" y="979"/>
                    <a:pt x="167" y="1013"/>
                  </a:cubicBezTo>
                  <a:lnTo>
                    <a:pt x="234" y="1013"/>
                  </a:lnTo>
                  <a:cubicBezTo>
                    <a:pt x="334" y="1013"/>
                    <a:pt x="401" y="946"/>
                    <a:pt x="434" y="846"/>
                  </a:cubicBezTo>
                  <a:cubicBezTo>
                    <a:pt x="434" y="746"/>
                    <a:pt x="534" y="512"/>
                    <a:pt x="701" y="446"/>
                  </a:cubicBezTo>
                  <a:cubicBezTo>
                    <a:pt x="731" y="430"/>
                    <a:pt x="763" y="424"/>
                    <a:pt x="796" y="424"/>
                  </a:cubicBezTo>
                  <a:cubicBezTo>
                    <a:pt x="908" y="424"/>
                    <a:pt x="1031" y="501"/>
                    <a:pt x="1135" y="579"/>
                  </a:cubicBezTo>
                  <a:cubicBezTo>
                    <a:pt x="1170" y="603"/>
                    <a:pt x="1210" y="614"/>
                    <a:pt x="1249" y="614"/>
                  </a:cubicBezTo>
                  <a:cubicBezTo>
                    <a:pt x="1321" y="614"/>
                    <a:pt x="1392" y="577"/>
                    <a:pt x="1435" y="512"/>
                  </a:cubicBezTo>
                  <a:cubicBezTo>
                    <a:pt x="1502" y="412"/>
                    <a:pt x="1468" y="312"/>
                    <a:pt x="1368" y="245"/>
                  </a:cubicBezTo>
                  <a:cubicBezTo>
                    <a:pt x="1158" y="82"/>
                    <a:pt x="948" y="0"/>
                    <a:pt x="761"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8" name="Google Shape;3128;p31"/>
            <p:cNvSpPr/>
            <p:nvPr/>
          </p:nvSpPr>
          <p:spPr>
            <a:xfrm>
              <a:off x="436581" y="4668326"/>
              <a:ext cx="23668" cy="15994"/>
            </a:xfrm>
            <a:custGeom>
              <a:avLst/>
              <a:gdLst/>
              <a:ahLst/>
              <a:cxnLst/>
              <a:rect l="l" t="t" r="r" b="b"/>
              <a:pathLst>
                <a:path w="1502" h="1015" extrusionOk="0">
                  <a:moveTo>
                    <a:pt x="769" y="1"/>
                  </a:moveTo>
                  <a:cubicBezTo>
                    <a:pt x="685" y="1"/>
                    <a:pt x="607" y="16"/>
                    <a:pt x="534" y="47"/>
                  </a:cubicBezTo>
                  <a:cubicBezTo>
                    <a:pt x="134" y="214"/>
                    <a:pt x="34" y="714"/>
                    <a:pt x="1" y="747"/>
                  </a:cubicBezTo>
                  <a:cubicBezTo>
                    <a:pt x="1" y="881"/>
                    <a:pt x="67" y="981"/>
                    <a:pt x="168" y="1014"/>
                  </a:cubicBezTo>
                  <a:lnTo>
                    <a:pt x="201" y="1014"/>
                  </a:lnTo>
                  <a:cubicBezTo>
                    <a:pt x="301" y="1014"/>
                    <a:pt x="401" y="947"/>
                    <a:pt x="401" y="847"/>
                  </a:cubicBezTo>
                  <a:cubicBezTo>
                    <a:pt x="434" y="747"/>
                    <a:pt x="534" y="514"/>
                    <a:pt x="668" y="447"/>
                  </a:cubicBezTo>
                  <a:cubicBezTo>
                    <a:pt x="698" y="432"/>
                    <a:pt x="731" y="425"/>
                    <a:pt x="767" y="425"/>
                  </a:cubicBezTo>
                  <a:cubicBezTo>
                    <a:pt x="888" y="425"/>
                    <a:pt x="1032" y="503"/>
                    <a:pt x="1135" y="580"/>
                  </a:cubicBezTo>
                  <a:cubicBezTo>
                    <a:pt x="1170" y="604"/>
                    <a:pt x="1210" y="615"/>
                    <a:pt x="1249" y="615"/>
                  </a:cubicBezTo>
                  <a:cubicBezTo>
                    <a:pt x="1321" y="615"/>
                    <a:pt x="1392" y="578"/>
                    <a:pt x="1435" y="514"/>
                  </a:cubicBezTo>
                  <a:cubicBezTo>
                    <a:pt x="1502" y="414"/>
                    <a:pt x="1468" y="280"/>
                    <a:pt x="1368" y="214"/>
                  </a:cubicBezTo>
                  <a:cubicBezTo>
                    <a:pt x="1161" y="75"/>
                    <a:pt x="954" y="1"/>
                    <a:pt x="769"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29" name="Google Shape;3129;p31"/>
            <p:cNvSpPr/>
            <p:nvPr/>
          </p:nvSpPr>
          <p:spPr>
            <a:xfrm>
              <a:off x="407142" y="4687789"/>
              <a:ext cx="23668" cy="15978"/>
            </a:xfrm>
            <a:custGeom>
              <a:avLst/>
              <a:gdLst/>
              <a:ahLst/>
              <a:cxnLst/>
              <a:rect l="l" t="t" r="r" b="b"/>
              <a:pathLst>
                <a:path w="1502" h="1014" extrusionOk="0">
                  <a:moveTo>
                    <a:pt x="761" y="1"/>
                  </a:moveTo>
                  <a:cubicBezTo>
                    <a:pt x="681" y="1"/>
                    <a:pt x="605" y="16"/>
                    <a:pt x="534" y="46"/>
                  </a:cubicBezTo>
                  <a:cubicBezTo>
                    <a:pt x="134" y="213"/>
                    <a:pt x="34" y="713"/>
                    <a:pt x="34" y="780"/>
                  </a:cubicBezTo>
                  <a:cubicBezTo>
                    <a:pt x="1" y="880"/>
                    <a:pt x="67" y="980"/>
                    <a:pt x="201" y="1013"/>
                  </a:cubicBezTo>
                  <a:lnTo>
                    <a:pt x="234" y="1013"/>
                  </a:lnTo>
                  <a:cubicBezTo>
                    <a:pt x="334" y="1013"/>
                    <a:pt x="401" y="947"/>
                    <a:pt x="434" y="847"/>
                  </a:cubicBezTo>
                  <a:cubicBezTo>
                    <a:pt x="434" y="780"/>
                    <a:pt x="534" y="513"/>
                    <a:pt x="701" y="446"/>
                  </a:cubicBezTo>
                  <a:cubicBezTo>
                    <a:pt x="731" y="431"/>
                    <a:pt x="763" y="425"/>
                    <a:pt x="796" y="425"/>
                  </a:cubicBezTo>
                  <a:cubicBezTo>
                    <a:pt x="908" y="425"/>
                    <a:pt x="1032" y="502"/>
                    <a:pt x="1135" y="580"/>
                  </a:cubicBezTo>
                  <a:cubicBezTo>
                    <a:pt x="1170" y="603"/>
                    <a:pt x="1210" y="614"/>
                    <a:pt x="1249" y="614"/>
                  </a:cubicBezTo>
                  <a:cubicBezTo>
                    <a:pt x="1321" y="614"/>
                    <a:pt x="1392" y="578"/>
                    <a:pt x="1435" y="513"/>
                  </a:cubicBezTo>
                  <a:cubicBezTo>
                    <a:pt x="1502" y="413"/>
                    <a:pt x="1468" y="313"/>
                    <a:pt x="1368" y="246"/>
                  </a:cubicBezTo>
                  <a:cubicBezTo>
                    <a:pt x="1158" y="83"/>
                    <a:pt x="948" y="1"/>
                    <a:pt x="76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0" name="Google Shape;3130;p31"/>
            <p:cNvSpPr/>
            <p:nvPr/>
          </p:nvSpPr>
          <p:spPr>
            <a:xfrm>
              <a:off x="432909" y="4692517"/>
              <a:ext cx="23668" cy="15978"/>
            </a:xfrm>
            <a:custGeom>
              <a:avLst/>
              <a:gdLst/>
              <a:ahLst/>
              <a:cxnLst/>
              <a:rect l="l" t="t" r="r" b="b"/>
              <a:pathLst>
                <a:path w="1502" h="1014" extrusionOk="0">
                  <a:moveTo>
                    <a:pt x="784" y="0"/>
                  </a:moveTo>
                  <a:cubicBezTo>
                    <a:pt x="699" y="0"/>
                    <a:pt x="617" y="15"/>
                    <a:pt x="534" y="46"/>
                  </a:cubicBezTo>
                  <a:cubicBezTo>
                    <a:pt x="167" y="213"/>
                    <a:pt x="34" y="680"/>
                    <a:pt x="34" y="747"/>
                  </a:cubicBezTo>
                  <a:cubicBezTo>
                    <a:pt x="0" y="847"/>
                    <a:pt x="100" y="980"/>
                    <a:pt x="200" y="980"/>
                  </a:cubicBezTo>
                  <a:cubicBezTo>
                    <a:pt x="200" y="1014"/>
                    <a:pt x="234" y="1014"/>
                    <a:pt x="234" y="1014"/>
                  </a:cubicBezTo>
                  <a:cubicBezTo>
                    <a:pt x="334" y="1014"/>
                    <a:pt x="434" y="913"/>
                    <a:pt x="434" y="847"/>
                  </a:cubicBezTo>
                  <a:cubicBezTo>
                    <a:pt x="467" y="747"/>
                    <a:pt x="534" y="480"/>
                    <a:pt x="701" y="413"/>
                  </a:cubicBezTo>
                  <a:cubicBezTo>
                    <a:pt x="719" y="409"/>
                    <a:pt x="738" y="406"/>
                    <a:pt x="759" y="406"/>
                  </a:cubicBezTo>
                  <a:cubicBezTo>
                    <a:pt x="888" y="406"/>
                    <a:pt x="1053" y="489"/>
                    <a:pt x="1168" y="547"/>
                  </a:cubicBezTo>
                  <a:cubicBezTo>
                    <a:pt x="1198" y="576"/>
                    <a:pt x="1241" y="593"/>
                    <a:pt x="1286" y="593"/>
                  </a:cubicBezTo>
                  <a:cubicBezTo>
                    <a:pt x="1341" y="593"/>
                    <a:pt x="1398" y="568"/>
                    <a:pt x="1435" y="513"/>
                  </a:cubicBezTo>
                  <a:cubicBezTo>
                    <a:pt x="1501" y="413"/>
                    <a:pt x="1501" y="280"/>
                    <a:pt x="1401" y="213"/>
                  </a:cubicBezTo>
                  <a:cubicBezTo>
                    <a:pt x="1171" y="75"/>
                    <a:pt x="972" y="0"/>
                    <a:pt x="784"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1" name="Google Shape;3131;p31"/>
            <p:cNvSpPr/>
            <p:nvPr/>
          </p:nvSpPr>
          <p:spPr>
            <a:xfrm>
              <a:off x="390847" y="4672629"/>
              <a:ext cx="23668" cy="13788"/>
            </a:xfrm>
            <a:custGeom>
              <a:avLst/>
              <a:gdLst/>
              <a:ahLst/>
              <a:cxnLst/>
              <a:rect l="l" t="t" r="r" b="b"/>
              <a:pathLst>
                <a:path w="1502" h="875" extrusionOk="0">
                  <a:moveTo>
                    <a:pt x="911" y="1"/>
                  </a:moveTo>
                  <a:cubicBezTo>
                    <a:pt x="832" y="1"/>
                    <a:pt x="762" y="16"/>
                    <a:pt x="701" y="41"/>
                  </a:cubicBezTo>
                  <a:cubicBezTo>
                    <a:pt x="301" y="107"/>
                    <a:pt x="67" y="541"/>
                    <a:pt x="67" y="574"/>
                  </a:cubicBezTo>
                  <a:cubicBezTo>
                    <a:pt x="1" y="674"/>
                    <a:pt x="34" y="808"/>
                    <a:pt x="134" y="841"/>
                  </a:cubicBezTo>
                  <a:cubicBezTo>
                    <a:pt x="167" y="875"/>
                    <a:pt x="201" y="875"/>
                    <a:pt x="234" y="875"/>
                  </a:cubicBezTo>
                  <a:cubicBezTo>
                    <a:pt x="301" y="875"/>
                    <a:pt x="401" y="841"/>
                    <a:pt x="434" y="774"/>
                  </a:cubicBezTo>
                  <a:cubicBezTo>
                    <a:pt x="468" y="674"/>
                    <a:pt x="634" y="474"/>
                    <a:pt x="801" y="441"/>
                  </a:cubicBezTo>
                  <a:cubicBezTo>
                    <a:pt x="826" y="433"/>
                    <a:pt x="853" y="428"/>
                    <a:pt x="882" y="428"/>
                  </a:cubicBezTo>
                  <a:cubicBezTo>
                    <a:pt x="966" y="428"/>
                    <a:pt x="1060" y="466"/>
                    <a:pt x="1135" y="541"/>
                  </a:cubicBezTo>
                  <a:cubicBezTo>
                    <a:pt x="1170" y="565"/>
                    <a:pt x="1210" y="576"/>
                    <a:pt x="1249" y="576"/>
                  </a:cubicBezTo>
                  <a:cubicBezTo>
                    <a:pt x="1321" y="576"/>
                    <a:pt x="1392" y="539"/>
                    <a:pt x="1435" y="474"/>
                  </a:cubicBezTo>
                  <a:cubicBezTo>
                    <a:pt x="1502" y="374"/>
                    <a:pt x="1502" y="241"/>
                    <a:pt x="1402" y="174"/>
                  </a:cubicBezTo>
                  <a:cubicBezTo>
                    <a:pt x="1211" y="47"/>
                    <a:pt x="1048" y="1"/>
                    <a:pt x="91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2" name="Google Shape;3132;p31"/>
            <p:cNvSpPr/>
            <p:nvPr/>
          </p:nvSpPr>
          <p:spPr>
            <a:xfrm>
              <a:off x="387648" y="3922426"/>
              <a:ext cx="156897" cy="226640"/>
            </a:xfrm>
            <a:custGeom>
              <a:avLst/>
              <a:gdLst/>
              <a:ahLst/>
              <a:cxnLst/>
              <a:rect l="l" t="t" r="r" b="b"/>
              <a:pathLst>
                <a:path w="9957" h="14383" extrusionOk="0">
                  <a:moveTo>
                    <a:pt x="6143" y="1"/>
                  </a:moveTo>
                  <a:cubicBezTo>
                    <a:pt x="5235" y="1"/>
                    <a:pt x="0" y="6205"/>
                    <a:pt x="637" y="8849"/>
                  </a:cubicBezTo>
                  <a:cubicBezTo>
                    <a:pt x="1304" y="11618"/>
                    <a:pt x="4273" y="14153"/>
                    <a:pt x="4273" y="14153"/>
                  </a:cubicBezTo>
                  <a:cubicBezTo>
                    <a:pt x="4400" y="14309"/>
                    <a:pt x="4587" y="14382"/>
                    <a:pt x="4815" y="14382"/>
                  </a:cubicBezTo>
                  <a:cubicBezTo>
                    <a:pt x="6389" y="14382"/>
                    <a:pt x="9956" y="10931"/>
                    <a:pt x="9811" y="7582"/>
                  </a:cubicBezTo>
                  <a:cubicBezTo>
                    <a:pt x="9644" y="3745"/>
                    <a:pt x="6742" y="643"/>
                    <a:pt x="6241" y="43"/>
                  </a:cubicBezTo>
                  <a:cubicBezTo>
                    <a:pt x="6219" y="14"/>
                    <a:pt x="6186" y="1"/>
                    <a:pt x="6143"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3" name="Google Shape;3133;p31"/>
            <p:cNvSpPr/>
            <p:nvPr/>
          </p:nvSpPr>
          <p:spPr>
            <a:xfrm>
              <a:off x="471804" y="4077768"/>
              <a:ext cx="219203" cy="141282"/>
            </a:xfrm>
            <a:custGeom>
              <a:avLst/>
              <a:gdLst/>
              <a:ahLst/>
              <a:cxnLst/>
              <a:rect l="l" t="t" r="r" b="b"/>
              <a:pathLst>
                <a:path w="13911" h="8966" extrusionOk="0">
                  <a:moveTo>
                    <a:pt x="5232" y="0"/>
                  </a:moveTo>
                  <a:cubicBezTo>
                    <a:pt x="1678" y="0"/>
                    <a:pt x="1" y="6231"/>
                    <a:pt x="1" y="6231"/>
                  </a:cubicBezTo>
                  <a:cubicBezTo>
                    <a:pt x="1" y="6231"/>
                    <a:pt x="3346" y="8965"/>
                    <a:pt x="6519" y="8965"/>
                  </a:cubicBezTo>
                  <a:cubicBezTo>
                    <a:pt x="7201" y="8965"/>
                    <a:pt x="7875" y="8839"/>
                    <a:pt x="8507" y="8532"/>
                  </a:cubicBezTo>
                  <a:cubicBezTo>
                    <a:pt x="12109" y="6831"/>
                    <a:pt x="13911" y="3262"/>
                    <a:pt x="13477" y="3062"/>
                  </a:cubicBezTo>
                  <a:cubicBezTo>
                    <a:pt x="13010" y="2828"/>
                    <a:pt x="9774" y="827"/>
                    <a:pt x="5838" y="60"/>
                  </a:cubicBezTo>
                  <a:cubicBezTo>
                    <a:pt x="5630" y="19"/>
                    <a:pt x="5428" y="0"/>
                    <a:pt x="5232"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4" name="Google Shape;3134;p31"/>
            <p:cNvSpPr/>
            <p:nvPr/>
          </p:nvSpPr>
          <p:spPr>
            <a:xfrm>
              <a:off x="413462" y="4173318"/>
              <a:ext cx="174514" cy="188381"/>
            </a:xfrm>
            <a:custGeom>
              <a:avLst/>
              <a:gdLst/>
              <a:ahLst/>
              <a:cxnLst/>
              <a:rect l="l" t="t" r="r" b="b"/>
              <a:pathLst>
                <a:path w="11075" h="11955" extrusionOk="0">
                  <a:moveTo>
                    <a:pt x="3102" y="1"/>
                  </a:moveTo>
                  <a:cubicBezTo>
                    <a:pt x="3102" y="1"/>
                    <a:pt x="0" y="3704"/>
                    <a:pt x="2035" y="7106"/>
                  </a:cubicBezTo>
                  <a:cubicBezTo>
                    <a:pt x="3942" y="10348"/>
                    <a:pt x="8090" y="11955"/>
                    <a:pt x="9603" y="11955"/>
                  </a:cubicBezTo>
                  <a:cubicBezTo>
                    <a:pt x="9677" y="11955"/>
                    <a:pt x="9746" y="11951"/>
                    <a:pt x="9807" y="11943"/>
                  </a:cubicBezTo>
                  <a:cubicBezTo>
                    <a:pt x="11075" y="11776"/>
                    <a:pt x="10574" y="7339"/>
                    <a:pt x="9640" y="3904"/>
                  </a:cubicBezTo>
                  <a:cubicBezTo>
                    <a:pt x="8840" y="902"/>
                    <a:pt x="3102" y="1"/>
                    <a:pt x="3102"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5" name="Google Shape;3135;p31"/>
            <p:cNvSpPr/>
            <p:nvPr/>
          </p:nvSpPr>
          <p:spPr>
            <a:xfrm>
              <a:off x="285714" y="4162113"/>
              <a:ext cx="175050" cy="158599"/>
            </a:xfrm>
            <a:custGeom>
              <a:avLst/>
              <a:gdLst/>
              <a:ahLst/>
              <a:cxnLst/>
              <a:rect l="l" t="t" r="r" b="b"/>
              <a:pathLst>
                <a:path w="11109" h="10065" extrusionOk="0">
                  <a:moveTo>
                    <a:pt x="7135" y="0"/>
                  </a:moveTo>
                  <a:cubicBezTo>
                    <a:pt x="6068" y="0"/>
                    <a:pt x="4926" y="278"/>
                    <a:pt x="3903" y="1112"/>
                  </a:cubicBezTo>
                  <a:cubicBezTo>
                    <a:pt x="868" y="3647"/>
                    <a:pt x="0" y="8284"/>
                    <a:pt x="367" y="9552"/>
                  </a:cubicBezTo>
                  <a:cubicBezTo>
                    <a:pt x="465" y="9912"/>
                    <a:pt x="903" y="10065"/>
                    <a:pt x="1556" y="10065"/>
                  </a:cubicBezTo>
                  <a:cubicBezTo>
                    <a:pt x="3139" y="10065"/>
                    <a:pt x="5982" y="9166"/>
                    <a:pt x="8273" y="8151"/>
                  </a:cubicBezTo>
                  <a:cubicBezTo>
                    <a:pt x="11108" y="6916"/>
                    <a:pt x="11108" y="1112"/>
                    <a:pt x="11108" y="1112"/>
                  </a:cubicBezTo>
                  <a:cubicBezTo>
                    <a:pt x="11108" y="1112"/>
                    <a:pt x="9270" y="0"/>
                    <a:pt x="7135"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6" name="Google Shape;3136;p31"/>
            <p:cNvSpPr/>
            <p:nvPr/>
          </p:nvSpPr>
          <p:spPr>
            <a:xfrm>
              <a:off x="238923" y="4046438"/>
              <a:ext cx="213420" cy="140778"/>
            </a:xfrm>
            <a:custGeom>
              <a:avLst/>
              <a:gdLst/>
              <a:ahLst/>
              <a:cxnLst/>
              <a:rect l="l" t="t" r="r" b="b"/>
              <a:pathLst>
                <a:path w="13544" h="8934" extrusionOk="0">
                  <a:moveTo>
                    <a:pt x="4728" y="0"/>
                  </a:moveTo>
                  <a:cubicBezTo>
                    <a:pt x="3019" y="0"/>
                    <a:pt x="1598" y="349"/>
                    <a:pt x="1068" y="713"/>
                  </a:cubicBezTo>
                  <a:cubicBezTo>
                    <a:pt x="0" y="1447"/>
                    <a:pt x="2502" y="5183"/>
                    <a:pt x="4904" y="7785"/>
                  </a:cubicBezTo>
                  <a:cubicBezTo>
                    <a:pt x="5705" y="8662"/>
                    <a:pt x="7001" y="8934"/>
                    <a:pt x="8297" y="8934"/>
                  </a:cubicBezTo>
                  <a:cubicBezTo>
                    <a:pt x="10402" y="8934"/>
                    <a:pt x="12509" y="8219"/>
                    <a:pt x="12509" y="8219"/>
                  </a:cubicBezTo>
                  <a:cubicBezTo>
                    <a:pt x="12509" y="8219"/>
                    <a:pt x="13543" y="3482"/>
                    <a:pt x="10174" y="1414"/>
                  </a:cubicBezTo>
                  <a:cubicBezTo>
                    <a:pt x="8480" y="357"/>
                    <a:pt x="6456" y="0"/>
                    <a:pt x="4728"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7" name="Google Shape;3137;p31"/>
            <p:cNvSpPr/>
            <p:nvPr/>
          </p:nvSpPr>
          <p:spPr>
            <a:xfrm>
              <a:off x="332504" y="4157354"/>
              <a:ext cx="91992" cy="34903"/>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8" name="Google Shape;3138;p31"/>
            <p:cNvSpPr/>
            <p:nvPr/>
          </p:nvSpPr>
          <p:spPr>
            <a:xfrm>
              <a:off x="429222" y="4189960"/>
              <a:ext cx="27355" cy="80095"/>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39" name="Google Shape;3139;p31"/>
            <p:cNvSpPr/>
            <p:nvPr/>
          </p:nvSpPr>
          <p:spPr>
            <a:xfrm>
              <a:off x="488636" y="4174374"/>
              <a:ext cx="70972" cy="44688"/>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0" name="Google Shape;3140;p31"/>
            <p:cNvSpPr/>
            <p:nvPr/>
          </p:nvSpPr>
          <p:spPr>
            <a:xfrm>
              <a:off x="475492" y="4185390"/>
              <a:ext cx="32067" cy="63109"/>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1" name="Google Shape;3141;p31"/>
            <p:cNvSpPr/>
            <p:nvPr/>
          </p:nvSpPr>
          <p:spPr>
            <a:xfrm>
              <a:off x="393479" y="4172656"/>
              <a:ext cx="46264" cy="39583"/>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2" name="Google Shape;3142;p31"/>
            <p:cNvSpPr/>
            <p:nvPr/>
          </p:nvSpPr>
          <p:spPr>
            <a:xfrm>
              <a:off x="404510" y="4110611"/>
              <a:ext cx="107356" cy="85831"/>
            </a:xfrm>
            <a:custGeom>
              <a:avLst/>
              <a:gdLst/>
              <a:ahLst/>
              <a:cxnLst/>
              <a:rect l="l" t="t" r="r" b="b"/>
              <a:pathLst>
                <a:path w="6813" h="5447" extrusionOk="0">
                  <a:moveTo>
                    <a:pt x="3702" y="0"/>
                  </a:moveTo>
                  <a:cubicBezTo>
                    <a:pt x="2923" y="0"/>
                    <a:pt x="2269" y="211"/>
                    <a:pt x="2269" y="211"/>
                  </a:cubicBezTo>
                  <a:cubicBezTo>
                    <a:pt x="1" y="1011"/>
                    <a:pt x="101" y="4280"/>
                    <a:pt x="3070" y="5247"/>
                  </a:cubicBezTo>
                  <a:cubicBezTo>
                    <a:pt x="3489" y="5384"/>
                    <a:pt x="3867" y="5446"/>
                    <a:pt x="4205" y="5446"/>
                  </a:cubicBezTo>
                  <a:cubicBezTo>
                    <a:pt x="6257" y="5446"/>
                    <a:pt x="6812" y="3149"/>
                    <a:pt x="6039" y="1345"/>
                  </a:cubicBezTo>
                  <a:cubicBezTo>
                    <a:pt x="5583" y="258"/>
                    <a:pt x="4566" y="0"/>
                    <a:pt x="3702" y="0"/>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3" name="Google Shape;3143;p31"/>
            <p:cNvSpPr/>
            <p:nvPr/>
          </p:nvSpPr>
          <p:spPr>
            <a:xfrm>
              <a:off x="442365" y="4166290"/>
              <a:ext cx="23148" cy="16514"/>
            </a:xfrm>
            <a:custGeom>
              <a:avLst/>
              <a:gdLst/>
              <a:ahLst/>
              <a:cxnLst/>
              <a:rect l="l" t="t" r="r" b="b"/>
              <a:pathLst>
                <a:path w="1469" h="1048" extrusionOk="0">
                  <a:moveTo>
                    <a:pt x="735" y="1"/>
                  </a:moveTo>
                  <a:cubicBezTo>
                    <a:pt x="652" y="1"/>
                    <a:pt x="573" y="16"/>
                    <a:pt x="501" y="47"/>
                  </a:cubicBezTo>
                  <a:cubicBezTo>
                    <a:pt x="101" y="247"/>
                    <a:pt x="1" y="747"/>
                    <a:pt x="1" y="780"/>
                  </a:cubicBezTo>
                  <a:cubicBezTo>
                    <a:pt x="1" y="914"/>
                    <a:pt x="67" y="1014"/>
                    <a:pt x="167" y="1014"/>
                  </a:cubicBezTo>
                  <a:cubicBezTo>
                    <a:pt x="201" y="1047"/>
                    <a:pt x="201" y="1047"/>
                    <a:pt x="201" y="1047"/>
                  </a:cubicBezTo>
                  <a:cubicBezTo>
                    <a:pt x="301" y="1047"/>
                    <a:pt x="401" y="947"/>
                    <a:pt x="401" y="847"/>
                  </a:cubicBezTo>
                  <a:cubicBezTo>
                    <a:pt x="434" y="780"/>
                    <a:pt x="501" y="514"/>
                    <a:pt x="668" y="447"/>
                  </a:cubicBezTo>
                  <a:cubicBezTo>
                    <a:pt x="699" y="431"/>
                    <a:pt x="732" y="425"/>
                    <a:pt x="766" y="425"/>
                  </a:cubicBezTo>
                  <a:cubicBezTo>
                    <a:pt x="879" y="425"/>
                    <a:pt x="1007" y="496"/>
                    <a:pt x="1135" y="547"/>
                  </a:cubicBezTo>
                  <a:cubicBezTo>
                    <a:pt x="1158" y="571"/>
                    <a:pt x="1190" y="582"/>
                    <a:pt x="1225" y="582"/>
                  </a:cubicBezTo>
                  <a:cubicBezTo>
                    <a:pt x="1288" y="582"/>
                    <a:pt x="1359" y="545"/>
                    <a:pt x="1402" y="480"/>
                  </a:cubicBezTo>
                  <a:cubicBezTo>
                    <a:pt x="1468" y="380"/>
                    <a:pt x="1435" y="280"/>
                    <a:pt x="1335" y="213"/>
                  </a:cubicBezTo>
                  <a:cubicBezTo>
                    <a:pt x="1128" y="75"/>
                    <a:pt x="920" y="1"/>
                    <a:pt x="73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4" name="Google Shape;3144;p31"/>
            <p:cNvSpPr/>
            <p:nvPr/>
          </p:nvSpPr>
          <p:spPr>
            <a:xfrm>
              <a:off x="468132" y="4169835"/>
              <a:ext cx="23668" cy="16120"/>
            </a:xfrm>
            <a:custGeom>
              <a:avLst/>
              <a:gdLst/>
              <a:ahLst/>
              <a:cxnLst/>
              <a:rect l="l" t="t" r="r" b="b"/>
              <a:pathLst>
                <a:path w="1502" h="1023" extrusionOk="0">
                  <a:moveTo>
                    <a:pt x="791" y="0"/>
                  </a:moveTo>
                  <a:cubicBezTo>
                    <a:pt x="692" y="0"/>
                    <a:pt x="596" y="19"/>
                    <a:pt x="501" y="55"/>
                  </a:cubicBezTo>
                  <a:cubicBezTo>
                    <a:pt x="134" y="222"/>
                    <a:pt x="34" y="722"/>
                    <a:pt x="34" y="789"/>
                  </a:cubicBezTo>
                  <a:cubicBezTo>
                    <a:pt x="0" y="889"/>
                    <a:pt x="100" y="989"/>
                    <a:pt x="200" y="1022"/>
                  </a:cubicBezTo>
                  <a:lnTo>
                    <a:pt x="234" y="1022"/>
                  </a:lnTo>
                  <a:cubicBezTo>
                    <a:pt x="334" y="1022"/>
                    <a:pt x="434" y="956"/>
                    <a:pt x="434" y="856"/>
                  </a:cubicBezTo>
                  <a:cubicBezTo>
                    <a:pt x="467" y="789"/>
                    <a:pt x="534" y="522"/>
                    <a:pt x="701" y="422"/>
                  </a:cubicBezTo>
                  <a:cubicBezTo>
                    <a:pt x="731" y="407"/>
                    <a:pt x="763" y="400"/>
                    <a:pt x="795" y="400"/>
                  </a:cubicBezTo>
                  <a:cubicBezTo>
                    <a:pt x="908" y="400"/>
                    <a:pt x="1031" y="478"/>
                    <a:pt x="1134" y="555"/>
                  </a:cubicBezTo>
                  <a:cubicBezTo>
                    <a:pt x="1170" y="579"/>
                    <a:pt x="1209" y="590"/>
                    <a:pt x="1249" y="590"/>
                  </a:cubicBezTo>
                  <a:cubicBezTo>
                    <a:pt x="1321" y="590"/>
                    <a:pt x="1391" y="553"/>
                    <a:pt x="1435" y="489"/>
                  </a:cubicBezTo>
                  <a:cubicBezTo>
                    <a:pt x="1501" y="389"/>
                    <a:pt x="1468" y="255"/>
                    <a:pt x="1368" y="189"/>
                  </a:cubicBezTo>
                  <a:cubicBezTo>
                    <a:pt x="1154" y="60"/>
                    <a:pt x="968" y="0"/>
                    <a:pt x="791"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5" name="Google Shape;3145;p31"/>
            <p:cNvSpPr/>
            <p:nvPr/>
          </p:nvSpPr>
          <p:spPr>
            <a:xfrm>
              <a:off x="425014" y="4151665"/>
              <a:ext cx="23668" cy="14308"/>
            </a:xfrm>
            <a:custGeom>
              <a:avLst/>
              <a:gdLst/>
              <a:ahLst/>
              <a:cxnLst/>
              <a:rect l="l" t="t" r="r" b="b"/>
              <a:pathLst>
                <a:path w="1502" h="908" extrusionOk="0">
                  <a:moveTo>
                    <a:pt x="895" y="1"/>
                  </a:moveTo>
                  <a:cubicBezTo>
                    <a:pt x="817" y="1"/>
                    <a:pt x="750" y="16"/>
                    <a:pt x="701" y="41"/>
                  </a:cubicBezTo>
                  <a:cubicBezTo>
                    <a:pt x="301" y="141"/>
                    <a:pt x="101" y="574"/>
                    <a:pt x="68" y="608"/>
                  </a:cubicBezTo>
                  <a:cubicBezTo>
                    <a:pt x="1" y="708"/>
                    <a:pt x="68" y="841"/>
                    <a:pt x="168" y="875"/>
                  </a:cubicBezTo>
                  <a:cubicBezTo>
                    <a:pt x="201" y="908"/>
                    <a:pt x="234" y="908"/>
                    <a:pt x="268" y="908"/>
                  </a:cubicBezTo>
                  <a:cubicBezTo>
                    <a:pt x="334" y="908"/>
                    <a:pt x="401" y="875"/>
                    <a:pt x="435" y="774"/>
                  </a:cubicBezTo>
                  <a:cubicBezTo>
                    <a:pt x="468" y="708"/>
                    <a:pt x="635" y="474"/>
                    <a:pt x="801" y="441"/>
                  </a:cubicBezTo>
                  <a:cubicBezTo>
                    <a:pt x="828" y="432"/>
                    <a:pt x="858" y="428"/>
                    <a:pt x="888" y="428"/>
                  </a:cubicBezTo>
                  <a:cubicBezTo>
                    <a:pt x="973" y="428"/>
                    <a:pt x="1071" y="459"/>
                    <a:pt x="1168" y="508"/>
                  </a:cubicBezTo>
                  <a:cubicBezTo>
                    <a:pt x="1192" y="531"/>
                    <a:pt x="1224" y="542"/>
                    <a:pt x="1259" y="542"/>
                  </a:cubicBezTo>
                  <a:cubicBezTo>
                    <a:pt x="1321" y="542"/>
                    <a:pt x="1392" y="505"/>
                    <a:pt x="1435" y="441"/>
                  </a:cubicBezTo>
                  <a:cubicBezTo>
                    <a:pt x="1502" y="341"/>
                    <a:pt x="1469" y="241"/>
                    <a:pt x="1369" y="174"/>
                  </a:cubicBezTo>
                  <a:cubicBezTo>
                    <a:pt x="1199" y="47"/>
                    <a:pt x="1030" y="1"/>
                    <a:pt x="89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6" name="Google Shape;3146;p31"/>
            <p:cNvSpPr/>
            <p:nvPr/>
          </p:nvSpPr>
          <p:spPr>
            <a:xfrm>
              <a:off x="593832" y="4262691"/>
              <a:ext cx="178485" cy="182078"/>
            </a:xfrm>
            <a:custGeom>
              <a:avLst/>
              <a:gdLst/>
              <a:ahLst/>
              <a:cxnLst/>
              <a:rect l="l" t="t" r="r" b="b"/>
              <a:pathLst>
                <a:path w="11327" h="11555" extrusionOk="0">
                  <a:moveTo>
                    <a:pt x="788" y="0"/>
                  </a:moveTo>
                  <a:cubicBezTo>
                    <a:pt x="0" y="0"/>
                    <a:pt x="473" y="8713"/>
                    <a:pt x="2865" y="10241"/>
                  </a:cubicBezTo>
                  <a:cubicBezTo>
                    <a:pt x="4707" y="11418"/>
                    <a:pt x="7430" y="11555"/>
                    <a:pt x="8601" y="11555"/>
                  </a:cubicBezTo>
                  <a:cubicBezTo>
                    <a:pt x="8957" y="11555"/>
                    <a:pt x="9170" y="11542"/>
                    <a:pt x="9170" y="11542"/>
                  </a:cubicBezTo>
                  <a:cubicBezTo>
                    <a:pt x="9195" y="11545"/>
                    <a:pt x="9220" y="11547"/>
                    <a:pt x="9245" y="11547"/>
                  </a:cubicBezTo>
                  <a:cubicBezTo>
                    <a:pt x="10757" y="11547"/>
                    <a:pt x="11327" y="5595"/>
                    <a:pt x="8603" y="2969"/>
                  </a:cubicBezTo>
                  <a:cubicBezTo>
                    <a:pt x="5801" y="334"/>
                    <a:pt x="1564" y="101"/>
                    <a:pt x="797" y="1"/>
                  </a:cubicBezTo>
                  <a:cubicBezTo>
                    <a:pt x="794" y="0"/>
                    <a:pt x="791" y="0"/>
                    <a:pt x="788"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7" name="Google Shape;3147;p31"/>
            <p:cNvSpPr/>
            <p:nvPr/>
          </p:nvSpPr>
          <p:spPr>
            <a:xfrm>
              <a:off x="716789" y="4271579"/>
              <a:ext cx="198324" cy="183512"/>
            </a:xfrm>
            <a:custGeom>
              <a:avLst/>
              <a:gdLst/>
              <a:ahLst/>
              <a:cxnLst/>
              <a:rect l="l" t="t" r="r" b="b"/>
              <a:pathLst>
                <a:path w="12586" h="11646" extrusionOk="0">
                  <a:moveTo>
                    <a:pt x="10999" y="0"/>
                  </a:moveTo>
                  <a:cubicBezTo>
                    <a:pt x="10991" y="0"/>
                    <a:pt x="10983" y="1"/>
                    <a:pt x="10975" y="4"/>
                  </a:cubicBezTo>
                  <a:cubicBezTo>
                    <a:pt x="10474" y="170"/>
                    <a:pt x="6772" y="1004"/>
                    <a:pt x="3369" y="3173"/>
                  </a:cubicBezTo>
                  <a:cubicBezTo>
                    <a:pt x="0" y="5341"/>
                    <a:pt x="3469" y="11645"/>
                    <a:pt x="3469" y="11645"/>
                  </a:cubicBezTo>
                  <a:cubicBezTo>
                    <a:pt x="3469" y="11645"/>
                    <a:pt x="9807" y="11145"/>
                    <a:pt x="11208" y="7409"/>
                  </a:cubicBezTo>
                  <a:cubicBezTo>
                    <a:pt x="12585" y="3737"/>
                    <a:pt x="11481" y="0"/>
                    <a:pt x="10999"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8" name="Google Shape;3148;p31"/>
            <p:cNvSpPr/>
            <p:nvPr/>
          </p:nvSpPr>
          <p:spPr>
            <a:xfrm>
              <a:off x="763044" y="4425645"/>
              <a:ext cx="219203" cy="131355"/>
            </a:xfrm>
            <a:custGeom>
              <a:avLst/>
              <a:gdLst/>
              <a:ahLst/>
              <a:cxnLst/>
              <a:rect l="l" t="t" r="r" b="b"/>
              <a:pathLst>
                <a:path w="13911" h="8336" extrusionOk="0">
                  <a:moveTo>
                    <a:pt x="5686" y="0"/>
                  </a:moveTo>
                  <a:cubicBezTo>
                    <a:pt x="3103" y="0"/>
                    <a:pt x="1" y="2170"/>
                    <a:pt x="1" y="2170"/>
                  </a:cubicBezTo>
                  <a:cubicBezTo>
                    <a:pt x="1" y="2170"/>
                    <a:pt x="334" y="7006"/>
                    <a:pt x="4137" y="8040"/>
                  </a:cubicBezTo>
                  <a:cubicBezTo>
                    <a:pt x="4906" y="8248"/>
                    <a:pt x="5693" y="8336"/>
                    <a:pt x="6467" y="8336"/>
                  </a:cubicBezTo>
                  <a:cubicBezTo>
                    <a:pt x="9548" y="8336"/>
                    <a:pt x="12410" y="6939"/>
                    <a:pt x="13077" y="6139"/>
                  </a:cubicBezTo>
                  <a:cubicBezTo>
                    <a:pt x="13911" y="5105"/>
                    <a:pt x="10441" y="2270"/>
                    <a:pt x="7406" y="435"/>
                  </a:cubicBezTo>
                  <a:cubicBezTo>
                    <a:pt x="6896" y="125"/>
                    <a:pt x="6306" y="0"/>
                    <a:pt x="5686"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49" name="Google Shape;3149;p31"/>
            <p:cNvSpPr/>
            <p:nvPr/>
          </p:nvSpPr>
          <p:spPr>
            <a:xfrm>
              <a:off x="677358" y="4465091"/>
              <a:ext cx="151918" cy="214601"/>
            </a:xfrm>
            <a:custGeom>
              <a:avLst/>
              <a:gdLst/>
              <a:ahLst/>
              <a:cxnLst/>
              <a:rect l="l" t="t" r="r" b="b"/>
              <a:pathLst>
                <a:path w="9641" h="13619" extrusionOk="0">
                  <a:moveTo>
                    <a:pt x="5604" y="0"/>
                  </a:moveTo>
                  <a:cubicBezTo>
                    <a:pt x="5604" y="0"/>
                    <a:pt x="901" y="1068"/>
                    <a:pt x="467" y="5004"/>
                  </a:cubicBezTo>
                  <a:cubicBezTo>
                    <a:pt x="0" y="8940"/>
                    <a:pt x="2602" y="12909"/>
                    <a:pt x="3703" y="13543"/>
                  </a:cubicBezTo>
                  <a:cubicBezTo>
                    <a:pt x="3790" y="13594"/>
                    <a:pt x="3884" y="13619"/>
                    <a:pt x="3984" y="13619"/>
                  </a:cubicBezTo>
                  <a:cubicBezTo>
                    <a:pt x="5181" y="13619"/>
                    <a:pt x="7211" y="10090"/>
                    <a:pt x="8473" y="7072"/>
                  </a:cubicBezTo>
                  <a:cubicBezTo>
                    <a:pt x="9641" y="4203"/>
                    <a:pt x="5604" y="0"/>
                    <a:pt x="5604"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50" name="Google Shape;3150;p31"/>
            <p:cNvSpPr/>
            <p:nvPr/>
          </p:nvSpPr>
          <p:spPr>
            <a:xfrm>
              <a:off x="529627" y="4426007"/>
              <a:ext cx="216051" cy="132221"/>
            </a:xfrm>
            <a:custGeom>
              <a:avLst/>
              <a:gdLst/>
              <a:ahLst/>
              <a:cxnLst/>
              <a:rect l="l" t="t" r="r" b="b"/>
              <a:pathLst>
                <a:path w="13711" h="8391" extrusionOk="0">
                  <a:moveTo>
                    <a:pt x="8335" y="1"/>
                  </a:moveTo>
                  <a:cubicBezTo>
                    <a:pt x="8004" y="1"/>
                    <a:pt x="7661" y="35"/>
                    <a:pt x="7306" y="112"/>
                  </a:cubicBezTo>
                  <a:cubicBezTo>
                    <a:pt x="3437" y="979"/>
                    <a:pt x="535" y="4682"/>
                    <a:pt x="268" y="5949"/>
                  </a:cubicBezTo>
                  <a:cubicBezTo>
                    <a:pt x="1" y="7217"/>
                    <a:pt x="4404" y="8151"/>
                    <a:pt x="7907" y="8384"/>
                  </a:cubicBezTo>
                  <a:cubicBezTo>
                    <a:pt x="7966" y="8388"/>
                    <a:pt x="8024" y="8390"/>
                    <a:pt x="8083" y="8390"/>
                  </a:cubicBezTo>
                  <a:cubicBezTo>
                    <a:pt x="11110" y="8390"/>
                    <a:pt x="13711" y="3414"/>
                    <a:pt x="13711" y="3414"/>
                  </a:cubicBezTo>
                  <a:cubicBezTo>
                    <a:pt x="13711" y="3414"/>
                    <a:pt x="11619" y="1"/>
                    <a:pt x="8335"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51" name="Google Shape;3151;p31"/>
            <p:cNvSpPr/>
            <p:nvPr/>
          </p:nvSpPr>
          <p:spPr>
            <a:xfrm>
              <a:off x="636871" y="4417639"/>
              <a:ext cx="70988" cy="22754"/>
            </a:xfrm>
            <a:custGeom>
              <a:avLst/>
              <a:gdLst/>
              <a:ahLst/>
              <a:cxnLst/>
              <a:rect l="l" t="t" r="r" b="b"/>
              <a:pathLst>
                <a:path w="4505" h="1444" extrusionOk="0">
                  <a:moveTo>
                    <a:pt x="230" y="1"/>
                  </a:moveTo>
                  <a:cubicBezTo>
                    <a:pt x="176" y="1"/>
                    <a:pt x="118" y="26"/>
                    <a:pt x="68" y="76"/>
                  </a:cubicBezTo>
                  <a:cubicBezTo>
                    <a:pt x="1" y="142"/>
                    <a:pt x="1" y="276"/>
                    <a:pt x="68" y="343"/>
                  </a:cubicBezTo>
                  <a:cubicBezTo>
                    <a:pt x="134" y="409"/>
                    <a:pt x="1135" y="1443"/>
                    <a:pt x="3303" y="1443"/>
                  </a:cubicBezTo>
                  <a:cubicBezTo>
                    <a:pt x="3603" y="1443"/>
                    <a:pt x="3937" y="1410"/>
                    <a:pt x="4304" y="1377"/>
                  </a:cubicBezTo>
                  <a:cubicBezTo>
                    <a:pt x="4437" y="1343"/>
                    <a:pt x="4504" y="1243"/>
                    <a:pt x="4504" y="1110"/>
                  </a:cubicBezTo>
                  <a:cubicBezTo>
                    <a:pt x="4471" y="1010"/>
                    <a:pt x="4371" y="943"/>
                    <a:pt x="4271" y="943"/>
                  </a:cubicBezTo>
                  <a:cubicBezTo>
                    <a:pt x="3925" y="990"/>
                    <a:pt x="3604" y="1011"/>
                    <a:pt x="3308" y="1011"/>
                  </a:cubicBezTo>
                  <a:cubicBezTo>
                    <a:pt x="1311" y="1011"/>
                    <a:pt x="397" y="76"/>
                    <a:pt x="368" y="76"/>
                  </a:cubicBezTo>
                  <a:cubicBezTo>
                    <a:pt x="334" y="26"/>
                    <a:pt x="284" y="1"/>
                    <a:pt x="230"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52" name="Google Shape;3152;p31"/>
            <p:cNvSpPr/>
            <p:nvPr/>
          </p:nvSpPr>
          <p:spPr>
            <a:xfrm>
              <a:off x="784067" y="4421295"/>
              <a:ext cx="78866" cy="24881"/>
            </a:xfrm>
            <a:custGeom>
              <a:avLst/>
              <a:gdLst/>
              <a:ahLst/>
              <a:cxnLst/>
              <a:rect l="l" t="t" r="r" b="b"/>
              <a:pathLst>
                <a:path w="5005" h="1579" extrusionOk="0">
                  <a:moveTo>
                    <a:pt x="3749" y="1"/>
                  </a:moveTo>
                  <a:cubicBezTo>
                    <a:pt x="2554" y="1"/>
                    <a:pt x="695" y="181"/>
                    <a:pt x="68" y="1278"/>
                  </a:cubicBezTo>
                  <a:cubicBezTo>
                    <a:pt x="1" y="1378"/>
                    <a:pt x="34" y="1478"/>
                    <a:pt x="134" y="1545"/>
                  </a:cubicBezTo>
                  <a:cubicBezTo>
                    <a:pt x="168" y="1578"/>
                    <a:pt x="201" y="1578"/>
                    <a:pt x="234" y="1578"/>
                  </a:cubicBezTo>
                  <a:cubicBezTo>
                    <a:pt x="301" y="1578"/>
                    <a:pt x="368" y="1545"/>
                    <a:pt x="401" y="1478"/>
                  </a:cubicBezTo>
                  <a:cubicBezTo>
                    <a:pt x="911" y="587"/>
                    <a:pt x="2528" y="425"/>
                    <a:pt x="3645" y="425"/>
                  </a:cubicBezTo>
                  <a:cubicBezTo>
                    <a:pt x="4284" y="425"/>
                    <a:pt x="4759" y="477"/>
                    <a:pt x="4771" y="477"/>
                  </a:cubicBezTo>
                  <a:cubicBezTo>
                    <a:pt x="4871" y="477"/>
                    <a:pt x="5004" y="411"/>
                    <a:pt x="5004" y="277"/>
                  </a:cubicBezTo>
                  <a:cubicBezTo>
                    <a:pt x="5004" y="177"/>
                    <a:pt x="4938" y="77"/>
                    <a:pt x="4804" y="44"/>
                  </a:cubicBezTo>
                  <a:cubicBezTo>
                    <a:pt x="4760" y="44"/>
                    <a:pt x="4334" y="1"/>
                    <a:pt x="3749"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53" name="Google Shape;3153;p31"/>
            <p:cNvSpPr/>
            <p:nvPr/>
          </p:nvSpPr>
          <p:spPr>
            <a:xfrm>
              <a:off x="745172" y="4335973"/>
              <a:ext cx="29971" cy="74438"/>
            </a:xfrm>
            <a:custGeom>
              <a:avLst/>
              <a:gdLst/>
              <a:ahLst/>
              <a:cxnLst/>
              <a:rect l="l" t="t" r="r" b="b"/>
              <a:pathLst>
                <a:path w="1902" h="4724" extrusionOk="0">
                  <a:moveTo>
                    <a:pt x="252" y="1"/>
                  </a:moveTo>
                  <a:cubicBezTo>
                    <a:pt x="212" y="1"/>
                    <a:pt x="170" y="8"/>
                    <a:pt x="134" y="21"/>
                  </a:cubicBezTo>
                  <a:cubicBezTo>
                    <a:pt x="34" y="87"/>
                    <a:pt x="0" y="221"/>
                    <a:pt x="67" y="321"/>
                  </a:cubicBezTo>
                  <a:cubicBezTo>
                    <a:pt x="67" y="354"/>
                    <a:pt x="1401" y="2556"/>
                    <a:pt x="100" y="4390"/>
                  </a:cubicBezTo>
                  <a:cubicBezTo>
                    <a:pt x="34" y="4490"/>
                    <a:pt x="67" y="4591"/>
                    <a:pt x="134" y="4657"/>
                  </a:cubicBezTo>
                  <a:cubicBezTo>
                    <a:pt x="167" y="4691"/>
                    <a:pt x="234" y="4724"/>
                    <a:pt x="267" y="4724"/>
                  </a:cubicBezTo>
                  <a:cubicBezTo>
                    <a:pt x="334" y="4724"/>
                    <a:pt x="401" y="4691"/>
                    <a:pt x="434" y="4624"/>
                  </a:cubicBezTo>
                  <a:cubicBezTo>
                    <a:pt x="1902" y="2556"/>
                    <a:pt x="467" y="187"/>
                    <a:pt x="434" y="87"/>
                  </a:cubicBezTo>
                  <a:cubicBezTo>
                    <a:pt x="392" y="24"/>
                    <a:pt x="323" y="1"/>
                    <a:pt x="252"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54" name="Google Shape;3154;p31"/>
            <p:cNvSpPr/>
            <p:nvPr/>
          </p:nvSpPr>
          <p:spPr>
            <a:xfrm>
              <a:off x="697861" y="4372141"/>
              <a:ext cx="34698" cy="45114"/>
            </a:xfrm>
            <a:custGeom>
              <a:avLst/>
              <a:gdLst/>
              <a:ahLst/>
              <a:cxnLst/>
              <a:rect l="l" t="t" r="r" b="b"/>
              <a:pathLst>
                <a:path w="2202" h="2863" extrusionOk="0">
                  <a:moveTo>
                    <a:pt x="223" y="0"/>
                  </a:moveTo>
                  <a:cubicBezTo>
                    <a:pt x="192" y="0"/>
                    <a:pt x="162" y="9"/>
                    <a:pt x="134" y="27"/>
                  </a:cubicBezTo>
                  <a:cubicBezTo>
                    <a:pt x="34" y="94"/>
                    <a:pt x="0" y="194"/>
                    <a:pt x="67" y="294"/>
                  </a:cubicBezTo>
                  <a:cubicBezTo>
                    <a:pt x="100" y="394"/>
                    <a:pt x="1068" y="2229"/>
                    <a:pt x="1835" y="2829"/>
                  </a:cubicBezTo>
                  <a:cubicBezTo>
                    <a:pt x="1868" y="2863"/>
                    <a:pt x="1935" y="2863"/>
                    <a:pt x="1968" y="2863"/>
                  </a:cubicBezTo>
                  <a:cubicBezTo>
                    <a:pt x="2035" y="2863"/>
                    <a:pt x="2102" y="2863"/>
                    <a:pt x="2135" y="2796"/>
                  </a:cubicBezTo>
                  <a:cubicBezTo>
                    <a:pt x="2202" y="2696"/>
                    <a:pt x="2202" y="2562"/>
                    <a:pt x="2102" y="2496"/>
                  </a:cubicBezTo>
                  <a:cubicBezTo>
                    <a:pt x="1368" y="1962"/>
                    <a:pt x="434" y="127"/>
                    <a:pt x="434" y="127"/>
                  </a:cubicBezTo>
                  <a:cubicBezTo>
                    <a:pt x="386" y="55"/>
                    <a:pt x="303" y="0"/>
                    <a:pt x="223"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55" name="Google Shape;3155;p31"/>
            <p:cNvSpPr/>
            <p:nvPr/>
          </p:nvSpPr>
          <p:spPr>
            <a:xfrm>
              <a:off x="766731" y="4377294"/>
              <a:ext cx="31547" cy="42593"/>
            </a:xfrm>
            <a:custGeom>
              <a:avLst/>
              <a:gdLst/>
              <a:ahLst/>
              <a:cxnLst/>
              <a:rect l="l" t="t" r="r" b="b"/>
              <a:pathLst>
                <a:path w="2002" h="2703" extrusionOk="0">
                  <a:moveTo>
                    <a:pt x="1735" y="0"/>
                  </a:moveTo>
                  <a:cubicBezTo>
                    <a:pt x="1601" y="0"/>
                    <a:pt x="1534" y="101"/>
                    <a:pt x="1534" y="234"/>
                  </a:cubicBezTo>
                  <a:cubicBezTo>
                    <a:pt x="1534" y="234"/>
                    <a:pt x="1601" y="1268"/>
                    <a:pt x="133" y="2302"/>
                  </a:cubicBezTo>
                  <a:cubicBezTo>
                    <a:pt x="33" y="2369"/>
                    <a:pt x="0" y="2502"/>
                    <a:pt x="67" y="2602"/>
                  </a:cubicBezTo>
                  <a:cubicBezTo>
                    <a:pt x="133" y="2669"/>
                    <a:pt x="200" y="2702"/>
                    <a:pt x="234" y="2702"/>
                  </a:cubicBezTo>
                  <a:cubicBezTo>
                    <a:pt x="300" y="2702"/>
                    <a:pt x="334" y="2669"/>
                    <a:pt x="367" y="2636"/>
                  </a:cubicBezTo>
                  <a:cubicBezTo>
                    <a:pt x="2001" y="1502"/>
                    <a:pt x="1968" y="267"/>
                    <a:pt x="1968" y="201"/>
                  </a:cubicBezTo>
                  <a:cubicBezTo>
                    <a:pt x="1935" y="101"/>
                    <a:pt x="1868" y="0"/>
                    <a:pt x="1735"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56" name="Google Shape;3156;p31"/>
            <p:cNvSpPr/>
            <p:nvPr/>
          </p:nvSpPr>
          <p:spPr>
            <a:xfrm>
              <a:off x="692409" y="4401202"/>
              <a:ext cx="121632" cy="85941"/>
            </a:xfrm>
            <a:custGeom>
              <a:avLst/>
              <a:gdLst/>
              <a:ahLst/>
              <a:cxnLst/>
              <a:rect l="l" t="t" r="r" b="b"/>
              <a:pathLst>
                <a:path w="7719" h="5454" extrusionOk="0">
                  <a:moveTo>
                    <a:pt x="3504" y="1"/>
                  </a:moveTo>
                  <a:cubicBezTo>
                    <a:pt x="1900" y="1"/>
                    <a:pt x="847" y="1986"/>
                    <a:pt x="847" y="1986"/>
                  </a:cubicBezTo>
                  <a:cubicBezTo>
                    <a:pt x="1" y="3678"/>
                    <a:pt x="1271" y="5453"/>
                    <a:pt x="3245" y="5453"/>
                  </a:cubicBezTo>
                  <a:cubicBezTo>
                    <a:pt x="3762" y="5453"/>
                    <a:pt x="4328" y="5332"/>
                    <a:pt x="4916" y="5055"/>
                  </a:cubicBezTo>
                  <a:cubicBezTo>
                    <a:pt x="7718" y="3687"/>
                    <a:pt x="6417" y="1052"/>
                    <a:pt x="4349" y="185"/>
                  </a:cubicBezTo>
                  <a:cubicBezTo>
                    <a:pt x="4054" y="56"/>
                    <a:pt x="3771" y="1"/>
                    <a:pt x="3504"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57" name="Google Shape;3157;p31"/>
            <p:cNvSpPr/>
            <p:nvPr/>
          </p:nvSpPr>
          <p:spPr>
            <a:xfrm>
              <a:off x="735700" y="4413431"/>
              <a:ext cx="17901" cy="22754"/>
            </a:xfrm>
            <a:custGeom>
              <a:avLst/>
              <a:gdLst/>
              <a:ahLst/>
              <a:cxnLst/>
              <a:rect l="l" t="t" r="r" b="b"/>
              <a:pathLst>
                <a:path w="1136" h="1444" extrusionOk="0">
                  <a:moveTo>
                    <a:pt x="936" y="0"/>
                  </a:moveTo>
                  <a:cubicBezTo>
                    <a:pt x="915" y="0"/>
                    <a:pt x="892" y="3"/>
                    <a:pt x="868" y="9"/>
                  </a:cubicBezTo>
                  <a:cubicBezTo>
                    <a:pt x="501" y="76"/>
                    <a:pt x="268" y="243"/>
                    <a:pt x="168" y="476"/>
                  </a:cubicBezTo>
                  <a:cubicBezTo>
                    <a:pt x="1" y="876"/>
                    <a:pt x="301" y="1310"/>
                    <a:pt x="335" y="1343"/>
                  </a:cubicBezTo>
                  <a:cubicBezTo>
                    <a:pt x="368" y="1410"/>
                    <a:pt x="435" y="1443"/>
                    <a:pt x="501" y="1443"/>
                  </a:cubicBezTo>
                  <a:cubicBezTo>
                    <a:pt x="535" y="1443"/>
                    <a:pt x="568" y="1410"/>
                    <a:pt x="601" y="1410"/>
                  </a:cubicBezTo>
                  <a:cubicBezTo>
                    <a:pt x="701" y="1343"/>
                    <a:pt x="735" y="1210"/>
                    <a:pt x="668" y="1110"/>
                  </a:cubicBezTo>
                  <a:cubicBezTo>
                    <a:pt x="635" y="1043"/>
                    <a:pt x="501" y="810"/>
                    <a:pt x="568" y="643"/>
                  </a:cubicBezTo>
                  <a:cubicBezTo>
                    <a:pt x="601" y="509"/>
                    <a:pt x="802" y="443"/>
                    <a:pt x="968" y="409"/>
                  </a:cubicBezTo>
                  <a:cubicBezTo>
                    <a:pt x="1068" y="376"/>
                    <a:pt x="1135" y="276"/>
                    <a:pt x="1135" y="143"/>
                  </a:cubicBezTo>
                  <a:cubicBezTo>
                    <a:pt x="1108" y="60"/>
                    <a:pt x="1035" y="0"/>
                    <a:pt x="936"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58" name="Google Shape;3158;p31"/>
            <p:cNvSpPr/>
            <p:nvPr/>
          </p:nvSpPr>
          <p:spPr>
            <a:xfrm>
              <a:off x="753052" y="4421342"/>
              <a:ext cx="18421" cy="22722"/>
            </a:xfrm>
            <a:custGeom>
              <a:avLst/>
              <a:gdLst/>
              <a:ahLst/>
              <a:cxnLst/>
              <a:rect l="l" t="t" r="r" b="b"/>
              <a:pathLst>
                <a:path w="1169" h="1442" extrusionOk="0">
                  <a:moveTo>
                    <a:pt x="941" y="1"/>
                  </a:moveTo>
                  <a:cubicBezTo>
                    <a:pt x="928" y="1"/>
                    <a:pt x="915" y="3"/>
                    <a:pt x="901" y="7"/>
                  </a:cubicBezTo>
                  <a:cubicBezTo>
                    <a:pt x="501" y="74"/>
                    <a:pt x="268" y="241"/>
                    <a:pt x="168" y="508"/>
                  </a:cubicBezTo>
                  <a:cubicBezTo>
                    <a:pt x="1" y="908"/>
                    <a:pt x="301" y="1308"/>
                    <a:pt x="334" y="1375"/>
                  </a:cubicBezTo>
                  <a:cubicBezTo>
                    <a:pt x="368" y="1408"/>
                    <a:pt x="434" y="1442"/>
                    <a:pt x="501" y="1442"/>
                  </a:cubicBezTo>
                  <a:cubicBezTo>
                    <a:pt x="534" y="1442"/>
                    <a:pt x="601" y="1442"/>
                    <a:pt x="635" y="1408"/>
                  </a:cubicBezTo>
                  <a:cubicBezTo>
                    <a:pt x="701" y="1342"/>
                    <a:pt x="735" y="1208"/>
                    <a:pt x="668" y="1108"/>
                  </a:cubicBezTo>
                  <a:cubicBezTo>
                    <a:pt x="635" y="1075"/>
                    <a:pt x="501" y="808"/>
                    <a:pt x="568" y="641"/>
                  </a:cubicBezTo>
                  <a:cubicBezTo>
                    <a:pt x="601" y="508"/>
                    <a:pt x="801" y="441"/>
                    <a:pt x="968" y="408"/>
                  </a:cubicBezTo>
                  <a:cubicBezTo>
                    <a:pt x="1068" y="408"/>
                    <a:pt x="1168" y="274"/>
                    <a:pt x="1135" y="174"/>
                  </a:cubicBezTo>
                  <a:cubicBezTo>
                    <a:pt x="1106" y="88"/>
                    <a:pt x="1027" y="1"/>
                    <a:pt x="941"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nvGrpSpPr>
            <p:cNvPr id="3159" name="Google Shape;3159;p31"/>
            <p:cNvGrpSpPr/>
            <p:nvPr/>
          </p:nvGrpSpPr>
          <p:grpSpPr>
            <a:xfrm rot="2528074">
              <a:off x="50879" y="3373663"/>
              <a:ext cx="406480" cy="452516"/>
              <a:chOff x="28413" y="4563494"/>
              <a:chExt cx="406465" cy="452499"/>
            </a:xfrm>
          </p:grpSpPr>
          <p:sp>
            <p:nvSpPr>
              <p:cNvPr id="3160" name="Google Shape;3160;p31"/>
              <p:cNvSpPr/>
              <p:nvPr/>
            </p:nvSpPr>
            <p:spPr>
              <a:xfrm>
                <a:off x="28413" y="4603807"/>
                <a:ext cx="96121" cy="84744"/>
              </a:xfrm>
              <a:custGeom>
                <a:avLst/>
                <a:gdLst/>
                <a:ahLst/>
                <a:cxnLst/>
                <a:rect l="l" t="t" r="r" b="b"/>
                <a:pathLst>
                  <a:path w="6100" h="5378" extrusionOk="0">
                    <a:moveTo>
                      <a:pt x="1824" y="0"/>
                    </a:moveTo>
                    <a:cubicBezTo>
                      <a:pt x="1226" y="0"/>
                      <a:pt x="680" y="338"/>
                      <a:pt x="375" y="1339"/>
                    </a:cubicBezTo>
                    <a:cubicBezTo>
                      <a:pt x="1" y="2588"/>
                      <a:pt x="1928" y="3163"/>
                      <a:pt x="2961" y="3163"/>
                    </a:cubicBezTo>
                    <a:cubicBezTo>
                      <a:pt x="2971" y="3163"/>
                      <a:pt x="2980" y="3163"/>
                      <a:pt x="2990" y="3163"/>
                    </a:cubicBezTo>
                    <a:lnTo>
                      <a:pt x="2990" y="3163"/>
                    </a:lnTo>
                    <a:cubicBezTo>
                      <a:pt x="2604" y="3535"/>
                      <a:pt x="2250" y="4215"/>
                      <a:pt x="2710" y="5008"/>
                    </a:cubicBezTo>
                    <a:cubicBezTo>
                      <a:pt x="2860" y="5265"/>
                      <a:pt x="3076" y="5378"/>
                      <a:pt x="3319" y="5378"/>
                    </a:cubicBezTo>
                    <a:cubicBezTo>
                      <a:pt x="4430" y="5378"/>
                      <a:pt x="6099" y="3026"/>
                      <a:pt x="4512" y="1439"/>
                    </a:cubicBezTo>
                    <a:cubicBezTo>
                      <a:pt x="4512" y="1439"/>
                      <a:pt x="3058" y="0"/>
                      <a:pt x="1824" y="0"/>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61" name="Google Shape;3161;p31"/>
              <p:cNvSpPr/>
              <p:nvPr/>
            </p:nvSpPr>
            <p:spPr>
              <a:xfrm>
                <a:off x="101790" y="4568237"/>
                <a:ext cx="69601" cy="87297"/>
              </a:xfrm>
              <a:custGeom>
                <a:avLst/>
                <a:gdLst/>
                <a:ahLst/>
                <a:cxnLst/>
                <a:rect l="l" t="t" r="r" b="b"/>
                <a:pathLst>
                  <a:path w="4417" h="5540" extrusionOk="0">
                    <a:moveTo>
                      <a:pt x="1931" y="0"/>
                    </a:moveTo>
                    <a:cubicBezTo>
                      <a:pt x="0" y="0"/>
                      <a:pt x="256" y="3429"/>
                      <a:pt x="256" y="3429"/>
                    </a:cubicBezTo>
                    <a:cubicBezTo>
                      <a:pt x="383" y="4921"/>
                      <a:pt x="1701" y="5539"/>
                      <a:pt x="2781" y="5539"/>
                    </a:cubicBezTo>
                    <a:cubicBezTo>
                      <a:pt x="3681" y="5539"/>
                      <a:pt x="4417" y="5109"/>
                      <a:pt x="4159" y="4396"/>
                    </a:cubicBezTo>
                    <a:cubicBezTo>
                      <a:pt x="3880" y="3610"/>
                      <a:pt x="3256" y="3387"/>
                      <a:pt x="2748" y="3387"/>
                    </a:cubicBezTo>
                    <a:cubicBezTo>
                      <a:pt x="2689" y="3387"/>
                      <a:pt x="2632" y="3390"/>
                      <a:pt x="2577" y="3396"/>
                    </a:cubicBezTo>
                    <a:lnTo>
                      <a:pt x="2577" y="3396"/>
                    </a:lnTo>
                    <a:cubicBezTo>
                      <a:pt x="3242" y="2617"/>
                      <a:pt x="4075" y="756"/>
                      <a:pt x="2891" y="227"/>
                    </a:cubicBezTo>
                    <a:cubicBezTo>
                      <a:pt x="2523" y="69"/>
                      <a:pt x="2205" y="0"/>
                      <a:pt x="1931" y="0"/>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62" name="Google Shape;3162;p31"/>
              <p:cNvSpPr/>
              <p:nvPr/>
            </p:nvSpPr>
            <p:spPr>
              <a:xfrm>
                <a:off x="86361" y="4563494"/>
                <a:ext cx="25244" cy="51417"/>
              </a:xfrm>
              <a:custGeom>
                <a:avLst/>
                <a:gdLst/>
                <a:ahLst/>
                <a:cxnLst/>
                <a:rect l="l" t="t" r="r" b="b"/>
                <a:pathLst>
                  <a:path w="1602" h="3263" extrusionOk="0">
                    <a:moveTo>
                      <a:pt x="1357" y="0"/>
                    </a:moveTo>
                    <a:cubicBezTo>
                      <a:pt x="1327" y="0"/>
                      <a:pt x="1296" y="9"/>
                      <a:pt x="1268" y="27"/>
                    </a:cubicBezTo>
                    <a:cubicBezTo>
                      <a:pt x="735" y="294"/>
                      <a:pt x="401" y="694"/>
                      <a:pt x="268" y="1161"/>
                    </a:cubicBezTo>
                    <a:cubicBezTo>
                      <a:pt x="1" y="2129"/>
                      <a:pt x="601" y="3130"/>
                      <a:pt x="601" y="3163"/>
                    </a:cubicBezTo>
                    <a:cubicBezTo>
                      <a:pt x="668" y="3230"/>
                      <a:pt x="735" y="3263"/>
                      <a:pt x="801" y="3263"/>
                    </a:cubicBezTo>
                    <a:lnTo>
                      <a:pt x="901" y="3263"/>
                    </a:lnTo>
                    <a:cubicBezTo>
                      <a:pt x="1001" y="3196"/>
                      <a:pt x="1035" y="3063"/>
                      <a:pt x="968" y="2963"/>
                    </a:cubicBezTo>
                    <a:cubicBezTo>
                      <a:pt x="968" y="2963"/>
                      <a:pt x="468" y="2062"/>
                      <a:pt x="668" y="1295"/>
                    </a:cubicBezTo>
                    <a:cubicBezTo>
                      <a:pt x="768" y="895"/>
                      <a:pt x="1035" y="594"/>
                      <a:pt x="1468" y="394"/>
                    </a:cubicBezTo>
                    <a:cubicBezTo>
                      <a:pt x="1569" y="327"/>
                      <a:pt x="1602" y="227"/>
                      <a:pt x="1535" y="127"/>
                    </a:cubicBezTo>
                    <a:cubicBezTo>
                      <a:pt x="1511" y="55"/>
                      <a:pt x="1435" y="0"/>
                      <a:pt x="135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63" name="Google Shape;3163;p31"/>
              <p:cNvSpPr/>
              <p:nvPr/>
            </p:nvSpPr>
            <p:spPr>
              <a:xfrm>
                <a:off x="49562" y="4585163"/>
                <a:ext cx="46800" cy="32917"/>
              </a:xfrm>
              <a:custGeom>
                <a:avLst/>
                <a:gdLst/>
                <a:ahLst/>
                <a:cxnLst/>
                <a:rect l="l" t="t" r="r" b="b"/>
                <a:pathLst>
                  <a:path w="2970" h="2089" extrusionOk="0">
                    <a:moveTo>
                      <a:pt x="997" y="1"/>
                    </a:moveTo>
                    <a:cubicBezTo>
                      <a:pt x="487" y="1"/>
                      <a:pt x="128" y="293"/>
                      <a:pt x="101" y="320"/>
                    </a:cubicBezTo>
                    <a:cubicBezTo>
                      <a:pt x="1" y="387"/>
                      <a:pt x="1" y="520"/>
                      <a:pt x="67" y="620"/>
                    </a:cubicBezTo>
                    <a:cubicBezTo>
                      <a:pt x="109" y="662"/>
                      <a:pt x="175" y="690"/>
                      <a:pt x="244" y="690"/>
                    </a:cubicBezTo>
                    <a:cubicBezTo>
                      <a:pt x="286" y="690"/>
                      <a:pt x="329" y="679"/>
                      <a:pt x="368" y="654"/>
                    </a:cubicBezTo>
                    <a:cubicBezTo>
                      <a:pt x="368" y="626"/>
                      <a:pt x="637" y="420"/>
                      <a:pt x="1010" y="420"/>
                    </a:cubicBezTo>
                    <a:cubicBezTo>
                      <a:pt x="1091" y="420"/>
                      <a:pt x="1178" y="430"/>
                      <a:pt x="1268" y="454"/>
                    </a:cubicBezTo>
                    <a:cubicBezTo>
                      <a:pt x="1735" y="554"/>
                      <a:pt x="2202" y="1087"/>
                      <a:pt x="2536" y="1955"/>
                    </a:cubicBezTo>
                    <a:cubicBezTo>
                      <a:pt x="2569" y="2021"/>
                      <a:pt x="2669" y="2088"/>
                      <a:pt x="2736" y="2088"/>
                    </a:cubicBezTo>
                    <a:cubicBezTo>
                      <a:pt x="2769" y="2088"/>
                      <a:pt x="2803" y="2055"/>
                      <a:pt x="2803" y="2055"/>
                    </a:cubicBezTo>
                    <a:cubicBezTo>
                      <a:pt x="2936" y="2021"/>
                      <a:pt x="2970" y="1888"/>
                      <a:pt x="2936" y="1788"/>
                    </a:cubicBezTo>
                    <a:cubicBezTo>
                      <a:pt x="2536" y="787"/>
                      <a:pt x="2002" y="187"/>
                      <a:pt x="1368" y="53"/>
                    </a:cubicBezTo>
                    <a:cubicBezTo>
                      <a:pt x="1238" y="16"/>
                      <a:pt x="1113" y="1"/>
                      <a:pt x="99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64" name="Google Shape;3164;p31"/>
              <p:cNvSpPr/>
              <p:nvPr/>
            </p:nvSpPr>
            <p:spPr>
              <a:xfrm>
                <a:off x="68490" y="4626185"/>
                <a:ext cx="36810" cy="47083"/>
              </a:xfrm>
              <a:custGeom>
                <a:avLst/>
                <a:gdLst/>
                <a:ahLst/>
                <a:cxnLst/>
                <a:rect l="l" t="t" r="r" b="b"/>
                <a:pathLst>
                  <a:path w="2336" h="2988" extrusionOk="0">
                    <a:moveTo>
                      <a:pt x="757" y="1"/>
                    </a:moveTo>
                    <a:cubicBezTo>
                      <a:pt x="486" y="1"/>
                      <a:pt x="239" y="47"/>
                      <a:pt x="101" y="186"/>
                    </a:cubicBezTo>
                    <a:cubicBezTo>
                      <a:pt x="34" y="252"/>
                      <a:pt x="1" y="352"/>
                      <a:pt x="34" y="452"/>
                    </a:cubicBezTo>
                    <a:cubicBezTo>
                      <a:pt x="67" y="786"/>
                      <a:pt x="668" y="1153"/>
                      <a:pt x="1101" y="1386"/>
                    </a:cubicBezTo>
                    <a:cubicBezTo>
                      <a:pt x="868" y="1853"/>
                      <a:pt x="568" y="2521"/>
                      <a:pt x="768" y="2854"/>
                    </a:cubicBezTo>
                    <a:cubicBezTo>
                      <a:pt x="801" y="2888"/>
                      <a:pt x="901" y="2988"/>
                      <a:pt x="1068" y="2988"/>
                    </a:cubicBezTo>
                    <a:lnTo>
                      <a:pt x="1101" y="2988"/>
                    </a:lnTo>
                    <a:cubicBezTo>
                      <a:pt x="1802" y="2954"/>
                      <a:pt x="2236" y="2054"/>
                      <a:pt x="2302" y="1954"/>
                    </a:cubicBezTo>
                    <a:cubicBezTo>
                      <a:pt x="2336" y="1853"/>
                      <a:pt x="2302" y="1720"/>
                      <a:pt x="2202" y="1687"/>
                    </a:cubicBezTo>
                    <a:cubicBezTo>
                      <a:pt x="2174" y="1668"/>
                      <a:pt x="2144" y="1660"/>
                      <a:pt x="2113" y="1660"/>
                    </a:cubicBezTo>
                    <a:cubicBezTo>
                      <a:pt x="2035" y="1660"/>
                      <a:pt x="1959" y="1715"/>
                      <a:pt x="1935" y="1787"/>
                    </a:cubicBezTo>
                    <a:cubicBezTo>
                      <a:pt x="1835" y="1987"/>
                      <a:pt x="1468" y="2521"/>
                      <a:pt x="1101" y="2587"/>
                    </a:cubicBezTo>
                    <a:cubicBezTo>
                      <a:pt x="1101" y="2387"/>
                      <a:pt x="1302" y="1853"/>
                      <a:pt x="1568" y="1386"/>
                    </a:cubicBezTo>
                    <a:cubicBezTo>
                      <a:pt x="1602" y="1353"/>
                      <a:pt x="1602" y="1286"/>
                      <a:pt x="1602" y="1220"/>
                    </a:cubicBezTo>
                    <a:cubicBezTo>
                      <a:pt x="1568" y="1186"/>
                      <a:pt x="1535" y="1120"/>
                      <a:pt x="1468" y="1086"/>
                    </a:cubicBezTo>
                    <a:cubicBezTo>
                      <a:pt x="1035" y="886"/>
                      <a:pt x="601" y="586"/>
                      <a:pt x="468" y="452"/>
                    </a:cubicBezTo>
                    <a:cubicBezTo>
                      <a:pt x="521" y="435"/>
                      <a:pt x="599" y="426"/>
                      <a:pt x="693" y="426"/>
                    </a:cubicBezTo>
                    <a:cubicBezTo>
                      <a:pt x="951" y="426"/>
                      <a:pt x="1336" y="488"/>
                      <a:pt x="1702" y="586"/>
                    </a:cubicBezTo>
                    <a:cubicBezTo>
                      <a:pt x="1802" y="586"/>
                      <a:pt x="1935" y="519"/>
                      <a:pt x="1935" y="419"/>
                    </a:cubicBezTo>
                    <a:cubicBezTo>
                      <a:pt x="1969" y="319"/>
                      <a:pt x="1902" y="186"/>
                      <a:pt x="1802" y="152"/>
                    </a:cubicBezTo>
                    <a:cubicBezTo>
                      <a:pt x="1568" y="94"/>
                      <a:pt x="1139" y="1"/>
                      <a:pt x="75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65" name="Google Shape;3165;p31"/>
              <p:cNvSpPr/>
              <p:nvPr/>
            </p:nvSpPr>
            <p:spPr>
              <a:xfrm>
                <a:off x="105809" y="4593531"/>
                <a:ext cx="41553" cy="53985"/>
              </a:xfrm>
              <a:custGeom>
                <a:avLst/>
                <a:gdLst/>
                <a:ahLst/>
                <a:cxnLst/>
                <a:rect l="l" t="t" r="r" b="b"/>
                <a:pathLst>
                  <a:path w="2637" h="3426" extrusionOk="0">
                    <a:moveTo>
                      <a:pt x="1326" y="1"/>
                    </a:moveTo>
                    <a:cubicBezTo>
                      <a:pt x="1285" y="1"/>
                      <a:pt x="1243" y="9"/>
                      <a:pt x="1202" y="23"/>
                    </a:cubicBezTo>
                    <a:cubicBezTo>
                      <a:pt x="768" y="156"/>
                      <a:pt x="234" y="1190"/>
                      <a:pt x="68" y="1490"/>
                    </a:cubicBezTo>
                    <a:cubicBezTo>
                      <a:pt x="1" y="1590"/>
                      <a:pt x="68" y="1724"/>
                      <a:pt x="168" y="1791"/>
                    </a:cubicBezTo>
                    <a:cubicBezTo>
                      <a:pt x="193" y="1799"/>
                      <a:pt x="220" y="1803"/>
                      <a:pt x="247" y="1803"/>
                    </a:cubicBezTo>
                    <a:cubicBezTo>
                      <a:pt x="328" y="1803"/>
                      <a:pt x="410" y="1766"/>
                      <a:pt x="435" y="1691"/>
                    </a:cubicBezTo>
                    <a:cubicBezTo>
                      <a:pt x="735" y="1090"/>
                      <a:pt x="1102" y="556"/>
                      <a:pt x="1269" y="423"/>
                    </a:cubicBezTo>
                    <a:lnTo>
                      <a:pt x="1269" y="423"/>
                    </a:lnTo>
                    <a:cubicBezTo>
                      <a:pt x="1335" y="656"/>
                      <a:pt x="1235" y="1424"/>
                      <a:pt x="1002" y="2191"/>
                    </a:cubicBezTo>
                    <a:cubicBezTo>
                      <a:pt x="968" y="2291"/>
                      <a:pt x="1035" y="2391"/>
                      <a:pt x="1135" y="2424"/>
                    </a:cubicBezTo>
                    <a:cubicBezTo>
                      <a:pt x="1469" y="2591"/>
                      <a:pt x="1836" y="2791"/>
                      <a:pt x="2069" y="2925"/>
                    </a:cubicBezTo>
                    <a:cubicBezTo>
                      <a:pt x="1769" y="2958"/>
                      <a:pt x="1335" y="2991"/>
                      <a:pt x="935" y="2991"/>
                    </a:cubicBezTo>
                    <a:cubicBezTo>
                      <a:pt x="802" y="2991"/>
                      <a:pt x="701" y="3092"/>
                      <a:pt x="701" y="3192"/>
                    </a:cubicBezTo>
                    <a:cubicBezTo>
                      <a:pt x="701" y="3325"/>
                      <a:pt x="802" y="3425"/>
                      <a:pt x="935" y="3425"/>
                    </a:cubicBezTo>
                    <a:cubicBezTo>
                      <a:pt x="2369" y="3392"/>
                      <a:pt x="2536" y="3225"/>
                      <a:pt x="2569" y="3125"/>
                    </a:cubicBezTo>
                    <a:cubicBezTo>
                      <a:pt x="2636" y="3058"/>
                      <a:pt x="2636" y="2991"/>
                      <a:pt x="2603" y="2891"/>
                    </a:cubicBezTo>
                    <a:cubicBezTo>
                      <a:pt x="2536" y="2725"/>
                      <a:pt x="2169" y="2458"/>
                      <a:pt x="1469" y="2124"/>
                    </a:cubicBezTo>
                    <a:cubicBezTo>
                      <a:pt x="1702" y="1290"/>
                      <a:pt x="1869" y="289"/>
                      <a:pt x="1502" y="56"/>
                    </a:cubicBezTo>
                    <a:cubicBezTo>
                      <a:pt x="1443" y="17"/>
                      <a:pt x="1385" y="1"/>
                      <a:pt x="1326"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66" name="Google Shape;3166;p31"/>
              <p:cNvSpPr/>
              <p:nvPr/>
            </p:nvSpPr>
            <p:spPr>
              <a:xfrm>
                <a:off x="141567" y="4730955"/>
                <a:ext cx="293310" cy="285037"/>
              </a:xfrm>
              <a:custGeom>
                <a:avLst/>
                <a:gdLst/>
                <a:ahLst/>
                <a:cxnLst/>
                <a:rect l="l" t="t" r="r" b="b"/>
                <a:pathLst>
                  <a:path w="18614" h="18089" extrusionOk="0">
                    <a:moveTo>
                      <a:pt x="512" y="0"/>
                    </a:moveTo>
                    <a:cubicBezTo>
                      <a:pt x="423" y="0"/>
                      <a:pt x="328" y="60"/>
                      <a:pt x="300" y="142"/>
                    </a:cubicBezTo>
                    <a:cubicBezTo>
                      <a:pt x="300" y="176"/>
                      <a:pt x="167" y="476"/>
                      <a:pt x="100" y="976"/>
                    </a:cubicBezTo>
                    <a:cubicBezTo>
                      <a:pt x="67" y="1110"/>
                      <a:pt x="134" y="1210"/>
                      <a:pt x="267" y="1243"/>
                    </a:cubicBezTo>
                    <a:lnTo>
                      <a:pt x="300" y="1243"/>
                    </a:lnTo>
                    <a:cubicBezTo>
                      <a:pt x="401" y="1243"/>
                      <a:pt x="467" y="1176"/>
                      <a:pt x="501" y="1076"/>
                    </a:cubicBezTo>
                    <a:cubicBezTo>
                      <a:pt x="567" y="609"/>
                      <a:pt x="701" y="309"/>
                      <a:pt x="701" y="309"/>
                    </a:cubicBezTo>
                    <a:cubicBezTo>
                      <a:pt x="734" y="176"/>
                      <a:pt x="667" y="76"/>
                      <a:pt x="567" y="9"/>
                    </a:cubicBezTo>
                    <a:cubicBezTo>
                      <a:pt x="550" y="3"/>
                      <a:pt x="531" y="0"/>
                      <a:pt x="512" y="0"/>
                    </a:cubicBezTo>
                    <a:close/>
                    <a:moveTo>
                      <a:pt x="200" y="1643"/>
                    </a:moveTo>
                    <a:cubicBezTo>
                      <a:pt x="100" y="1643"/>
                      <a:pt x="0" y="1743"/>
                      <a:pt x="0" y="1844"/>
                    </a:cubicBezTo>
                    <a:lnTo>
                      <a:pt x="0" y="1944"/>
                    </a:lnTo>
                    <a:cubicBezTo>
                      <a:pt x="0" y="2210"/>
                      <a:pt x="34" y="2477"/>
                      <a:pt x="67" y="2711"/>
                    </a:cubicBezTo>
                    <a:cubicBezTo>
                      <a:pt x="100" y="2811"/>
                      <a:pt x="167" y="2911"/>
                      <a:pt x="267" y="2911"/>
                    </a:cubicBezTo>
                    <a:cubicBezTo>
                      <a:pt x="267" y="2911"/>
                      <a:pt x="300" y="2911"/>
                      <a:pt x="300" y="2878"/>
                    </a:cubicBezTo>
                    <a:cubicBezTo>
                      <a:pt x="434" y="2878"/>
                      <a:pt x="501" y="2778"/>
                      <a:pt x="467" y="2644"/>
                    </a:cubicBezTo>
                    <a:cubicBezTo>
                      <a:pt x="434" y="2444"/>
                      <a:pt x="434" y="2177"/>
                      <a:pt x="434" y="1944"/>
                    </a:cubicBezTo>
                    <a:lnTo>
                      <a:pt x="434" y="1844"/>
                    </a:lnTo>
                    <a:cubicBezTo>
                      <a:pt x="434" y="1743"/>
                      <a:pt x="334" y="1643"/>
                      <a:pt x="200" y="1643"/>
                    </a:cubicBezTo>
                    <a:close/>
                    <a:moveTo>
                      <a:pt x="5723" y="3138"/>
                    </a:moveTo>
                    <a:cubicBezTo>
                      <a:pt x="5706" y="3138"/>
                      <a:pt x="5689" y="3140"/>
                      <a:pt x="5671" y="3144"/>
                    </a:cubicBezTo>
                    <a:cubicBezTo>
                      <a:pt x="5404" y="3178"/>
                      <a:pt x="5104" y="3245"/>
                      <a:pt x="4804" y="3378"/>
                    </a:cubicBezTo>
                    <a:cubicBezTo>
                      <a:pt x="4704" y="3411"/>
                      <a:pt x="4670" y="3545"/>
                      <a:pt x="4704" y="3645"/>
                    </a:cubicBezTo>
                    <a:cubicBezTo>
                      <a:pt x="4737" y="3712"/>
                      <a:pt x="4804" y="3778"/>
                      <a:pt x="4904" y="3778"/>
                    </a:cubicBezTo>
                    <a:cubicBezTo>
                      <a:pt x="4937" y="3778"/>
                      <a:pt x="4937" y="3778"/>
                      <a:pt x="4970" y="3745"/>
                    </a:cubicBezTo>
                    <a:cubicBezTo>
                      <a:pt x="5237" y="3645"/>
                      <a:pt x="5504" y="3578"/>
                      <a:pt x="5738" y="3545"/>
                    </a:cubicBezTo>
                    <a:cubicBezTo>
                      <a:pt x="5838" y="3545"/>
                      <a:pt x="5904" y="3445"/>
                      <a:pt x="5904" y="3311"/>
                    </a:cubicBezTo>
                    <a:cubicBezTo>
                      <a:pt x="5904" y="3225"/>
                      <a:pt x="5829" y="3138"/>
                      <a:pt x="5723" y="3138"/>
                    </a:cubicBezTo>
                    <a:close/>
                    <a:moveTo>
                      <a:pt x="489" y="3269"/>
                    </a:moveTo>
                    <a:cubicBezTo>
                      <a:pt x="470" y="3269"/>
                      <a:pt x="452" y="3272"/>
                      <a:pt x="434" y="3278"/>
                    </a:cubicBezTo>
                    <a:cubicBezTo>
                      <a:pt x="334" y="3345"/>
                      <a:pt x="267" y="3478"/>
                      <a:pt x="334" y="3578"/>
                    </a:cubicBezTo>
                    <a:cubicBezTo>
                      <a:pt x="434" y="3845"/>
                      <a:pt x="601" y="4112"/>
                      <a:pt x="767" y="4312"/>
                    </a:cubicBezTo>
                    <a:cubicBezTo>
                      <a:pt x="834" y="4379"/>
                      <a:pt x="868" y="4412"/>
                      <a:pt x="934" y="4412"/>
                    </a:cubicBezTo>
                    <a:cubicBezTo>
                      <a:pt x="1001" y="4412"/>
                      <a:pt x="1034" y="4379"/>
                      <a:pt x="1068" y="4345"/>
                    </a:cubicBezTo>
                    <a:cubicBezTo>
                      <a:pt x="1168" y="4279"/>
                      <a:pt x="1168" y="4145"/>
                      <a:pt x="1101" y="4045"/>
                    </a:cubicBezTo>
                    <a:cubicBezTo>
                      <a:pt x="934" y="3878"/>
                      <a:pt x="801" y="3645"/>
                      <a:pt x="701" y="3411"/>
                    </a:cubicBezTo>
                    <a:cubicBezTo>
                      <a:pt x="673" y="3329"/>
                      <a:pt x="578" y="3269"/>
                      <a:pt x="489" y="3269"/>
                    </a:cubicBezTo>
                    <a:close/>
                    <a:moveTo>
                      <a:pt x="6439" y="3369"/>
                    </a:moveTo>
                    <a:cubicBezTo>
                      <a:pt x="6418" y="3369"/>
                      <a:pt x="6395" y="3372"/>
                      <a:pt x="6371" y="3378"/>
                    </a:cubicBezTo>
                    <a:cubicBezTo>
                      <a:pt x="6271" y="3411"/>
                      <a:pt x="6205" y="3545"/>
                      <a:pt x="6238" y="3645"/>
                    </a:cubicBezTo>
                    <a:cubicBezTo>
                      <a:pt x="6238" y="3745"/>
                      <a:pt x="6171" y="3945"/>
                      <a:pt x="5938" y="4179"/>
                    </a:cubicBezTo>
                    <a:cubicBezTo>
                      <a:pt x="5871" y="4245"/>
                      <a:pt x="5871" y="4379"/>
                      <a:pt x="5971" y="4479"/>
                    </a:cubicBezTo>
                    <a:cubicBezTo>
                      <a:pt x="6005" y="4512"/>
                      <a:pt x="6071" y="4512"/>
                      <a:pt x="6105" y="4512"/>
                    </a:cubicBezTo>
                    <a:cubicBezTo>
                      <a:pt x="6171" y="4512"/>
                      <a:pt x="6205" y="4512"/>
                      <a:pt x="6271" y="4445"/>
                    </a:cubicBezTo>
                    <a:cubicBezTo>
                      <a:pt x="6438" y="4245"/>
                      <a:pt x="6638" y="3945"/>
                      <a:pt x="6638" y="3645"/>
                    </a:cubicBezTo>
                    <a:cubicBezTo>
                      <a:pt x="6638" y="3611"/>
                      <a:pt x="6638" y="3578"/>
                      <a:pt x="6638" y="3511"/>
                    </a:cubicBezTo>
                    <a:cubicBezTo>
                      <a:pt x="6611" y="3429"/>
                      <a:pt x="6538" y="3369"/>
                      <a:pt x="6439" y="3369"/>
                    </a:cubicBezTo>
                    <a:close/>
                    <a:moveTo>
                      <a:pt x="4160" y="3775"/>
                    </a:moveTo>
                    <a:cubicBezTo>
                      <a:pt x="4118" y="3775"/>
                      <a:pt x="4075" y="3786"/>
                      <a:pt x="4036" y="3812"/>
                    </a:cubicBezTo>
                    <a:cubicBezTo>
                      <a:pt x="3803" y="4045"/>
                      <a:pt x="3603" y="4279"/>
                      <a:pt x="3469" y="4512"/>
                    </a:cubicBezTo>
                    <a:cubicBezTo>
                      <a:pt x="3403" y="4612"/>
                      <a:pt x="3436" y="4746"/>
                      <a:pt x="3569" y="4812"/>
                    </a:cubicBezTo>
                    <a:cubicBezTo>
                      <a:pt x="3569" y="4812"/>
                      <a:pt x="3603" y="4846"/>
                      <a:pt x="3636" y="4846"/>
                    </a:cubicBezTo>
                    <a:cubicBezTo>
                      <a:pt x="3736" y="4846"/>
                      <a:pt x="3803" y="4779"/>
                      <a:pt x="3836" y="4712"/>
                    </a:cubicBezTo>
                    <a:cubicBezTo>
                      <a:pt x="3936" y="4512"/>
                      <a:pt x="4103" y="4312"/>
                      <a:pt x="4303" y="4145"/>
                    </a:cubicBezTo>
                    <a:cubicBezTo>
                      <a:pt x="4403" y="4078"/>
                      <a:pt x="4403" y="3945"/>
                      <a:pt x="4337" y="3845"/>
                    </a:cubicBezTo>
                    <a:cubicBezTo>
                      <a:pt x="4295" y="3804"/>
                      <a:pt x="4229" y="3775"/>
                      <a:pt x="4160" y="3775"/>
                    </a:cubicBezTo>
                    <a:close/>
                    <a:moveTo>
                      <a:pt x="1554" y="4544"/>
                    </a:moveTo>
                    <a:cubicBezTo>
                      <a:pt x="1482" y="4544"/>
                      <a:pt x="1411" y="4581"/>
                      <a:pt x="1368" y="4646"/>
                    </a:cubicBezTo>
                    <a:cubicBezTo>
                      <a:pt x="1301" y="4746"/>
                      <a:pt x="1335" y="4879"/>
                      <a:pt x="1435" y="4946"/>
                    </a:cubicBezTo>
                    <a:cubicBezTo>
                      <a:pt x="1568" y="5012"/>
                      <a:pt x="1701" y="5113"/>
                      <a:pt x="1868" y="5213"/>
                    </a:cubicBezTo>
                    <a:cubicBezTo>
                      <a:pt x="1968" y="5246"/>
                      <a:pt x="2068" y="5313"/>
                      <a:pt x="2202" y="5346"/>
                    </a:cubicBezTo>
                    <a:cubicBezTo>
                      <a:pt x="2235" y="5379"/>
                      <a:pt x="2235" y="5379"/>
                      <a:pt x="2269" y="5379"/>
                    </a:cubicBezTo>
                    <a:cubicBezTo>
                      <a:pt x="2369" y="5379"/>
                      <a:pt x="2435" y="5313"/>
                      <a:pt x="2469" y="5246"/>
                    </a:cubicBezTo>
                    <a:cubicBezTo>
                      <a:pt x="2502" y="5146"/>
                      <a:pt x="2469" y="5012"/>
                      <a:pt x="2369" y="4979"/>
                    </a:cubicBezTo>
                    <a:cubicBezTo>
                      <a:pt x="2269" y="4946"/>
                      <a:pt x="2168" y="4879"/>
                      <a:pt x="2068" y="4846"/>
                    </a:cubicBezTo>
                    <a:cubicBezTo>
                      <a:pt x="1935" y="4746"/>
                      <a:pt x="1802" y="4679"/>
                      <a:pt x="1668" y="4579"/>
                    </a:cubicBezTo>
                    <a:cubicBezTo>
                      <a:pt x="1633" y="4555"/>
                      <a:pt x="1593" y="4544"/>
                      <a:pt x="1554" y="4544"/>
                    </a:cubicBezTo>
                    <a:close/>
                    <a:moveTo>
                      <a:pt x="5461" y="4644"/>
                    </a:moveTo>
                    <a:cubicBezTo>
                      <a:pt x="5426" y="4644"/>
                      <a:pt x="5394" y="4655"/>
                      <a:pt x="5371" y="4679"/>
                    </a:cubicBezTo>
                    <a:cubicBezTo>
                      <a:pt x="5137" y="4812"/>
                      <a:pt x="4904" y="4912"/>
                      <a:pt x="4637" y="5012"/>
                    </a:cubicBezTo>
                    <a:cubicBezTo>
                      <a:pt x="4537" y="5046"/>
                      <a:pt x="4470" y="5179"/>
                      <a:pt x="4537" y="5279"/>
                    </a:cubicBezTo>
                    <a:cubicBezTo>
                      <a:pt x="4570" y="5379"/>
                      <a:pt x="4637" y="5413"/>
                      <a:pt x="4704" y="5413"/>
                    </a:cubicBezTo>
                    <a:lnTo>
                      <a:pt x="4804" y="5413"/>
                    </a:lnTo>
                    <a:cubicBezTo>
                      <a:pt x="5071" y="5313"/>
                      <a:pt x="5337" y="5179"/>
                      <a:pt x="5571" y="5012"/>
                    </a:cubicBezTo>
                    <a:cubicBezTo>
                      <a:pt x="5671" y="4946"/>
                      <a:pt x="5704" y="4846"/>
                      <a:pt x="5638" y="4746"/>
                    </a:cubicBezTo>
                    <a:cubicBezTo>
                      <a:pt x="5595" y="4681"/>
                      <a:pt x="5524" y="4644"/>
                      <a:pt x="5461" y="4644"/>
                    </a:cubicBezTo>
                    <a:close/>
                    <a:moveTo>
                      <a:pt x="3102" y="5179"/>
                    </a:moveTo>
                    <a:cubicBezTo>
                      <a:pt x="3002" y="5179"/>
                      <a:pt x="2902" y="5246"/>
                      <a:pt x="2869" y="5346"/>
                    </a:cubicBezTo>
                    <a:cubicBezTo>
                      <a:pt x="2869" y="5479"/>
                      <a:pt x="2936" y="5580"/>
                      <a:pt x="3036" y="5580"/>
                    </a:cubicBezTo>
                    <a:cubicBezTo>
                      <a:pt x="3102" y="5613"/>
                      <a:pt x="3203" y="5613"/>
                      <a:pt x="3269" y="5613"/>
                    </a:cubicBezTo>
                    <a:cubicBezTo>
                      <a:pt x="3269" y="5846"/>
                      <a:pt x="3336" y="6080"/>
                      <a:pt x="3436" y="6313"/>
                    </a:cubicBezTo>
                    <a:cubicBezTo>
                      <a:pt x="3469" y="6380"/>
                      <a:pt x="3536" y="6447"/>
                      <a:pt x="3636" y="6447"/>
                    </a:cubicBezTo>
                    <a:cubicBezTo>
                      <a:pt x="3670" y="6447"/>
                      <a:pt x="3670" y="6447"/>
                      <a:pt x="3703" y="6413"/>
                    </a:cubicBezTo>
                    <a:cubicBezTo>
                      <a:pt x="3803" y="6380"/>
                      <a:pt x="3870" y="6247"/>
                      <a:pt x="3836" y="6147"/>
                    </a:cubicBezTo>
                    <a:cubicBezTo>
                      <a:pt x="3736" y="5980"/>
                      <a:pt x="3703" y="5813"/>
                      <a:pt x="3670" y="5613"/>
                    </a:cubicBezTo>
                    <a:lnTo>
                      <a:pt x="3936" y="5613"/>
                    </a:lnTo>
                    <a:cubicBezTo>
                      <a:pt x="4036" y="5580"/>
                      <a:pt x="4137" y="5479"/>
                      <a:pt x="4103" y="5379"/>
                    </a:cubicBezTo>
                    <a:cubicBezTo>
                      <a:pt x="4103" y="5279"/>
                      <a:pt x="4003" y="5179"/>
                      <a:pt x="3870" y="5179"/>
                    </a:cubicBezTo>
                    <a:cubicBezTo>
                      <a:pt x="3753" y="5196"/>
                      <a:pt x="3628" y="5204"/>
                      <a:pt x="3499" y="5204"/>
                    </a:cubicBezTo>
                    <a:cubicBezTo>
                      <a:pt x="3369" y="5204"/>
                      <a:pt x="3236" y="5196"/>
                      <a:pt x="3102" y="5179"/>
                    </a:cubicBezTo>
                    <a:close/>
                    <a:moveTo>
                      <a:pt x="4026" y="6746"/>
                    </a:moveTo>
                    <a:cubicBezTo>
                      <a:pt x="3992" y="6746"/>
                      <a:pt x="3960" y="6757"/>
                      <a:pt x="3936" y="6780"/>
                    </a:cubicBezTo>
                    <a:cubicBezTo>
                      <a:pt x="3836" y="6847"/>
                      <a:pt x="3803" y="6981"/>
                      <a:pt x="3870" y="7081"/>
                    </a:cubicBezTo>
                    <a:cubicBezTo>
                      <a:pt x="4036" y="7281"/>
                      <a:pt x="4203" y="7514"/>
                      <a:pt x="4437" y="7748"/>
                    </a:cubicBezTo>
                    <a:cubicBezTo>
                      <a:pt x="4470" y="7781"/>
                      <a:pt x="4537" y="7814"/>
                      <a:pt x="4570" y="7814"/>
                    </a:cubicBezTo>
                    <a:cubicBezTo>
                      <a:pt x="4637" y="7814"/>
                      <a:pt x="4670" y="7781"/>
                      <a:pt x="4704" y="7748"/>
                    </a:cubicBezTo>
                    <a:cubicBezTo>
                      <a:pt x="4804" y="7681"/>
                      <a:pt x="4804" y="7548"/>
                      <a:pt x="4737" y="7448"/>
                    </a:cubicBezTo>
                    <a:cubicBezTo>
                      <a:pt x="4537" y="7247"/>
                      <a:pt x="4370" y="7047"/>
                      <a:pt x="4203" y="6847"/>
                    </a:cubicBezTo>
                    <a:cubicBezTo>
                      <a:pt x="4160" y="6782"/>
                      <a:pt x="4089" y="6746"/>
                      <a:pt x="4026" y="6746"/>
                    </a:cubicBezTo>
                    <a:close/>
                    <a:moveTo>
                      <a:pt x="5186" y="7968"/>
                    </a:moveTo>
                    <a:cubicBezTo>
                      <a:pt x="5131" y="7968"/>
                      <a:pt x="5074" y="7993"/>
                      <a:pt x="5037" y="8048"/>
                    </a:cubicBezTo>
                    <a:cubicBezTo>
                      <a:pt x="4937" y="8115"/>
                      <a:pt x="4970" y="8248"/>
                      <a:pt x="5037" y="8315"/>
                    </a:cubicBezTo>
                    <a:cubicBezTo>
                      <a:pt x="5237" y="8515"/>
                      <a:pt x="5471" y="8682"/>
                      <a:pt x="5704" y="8849"/>
                    </a:cubicBezTo>
                    <a:cubicBezTo>
                      <a:pt x="5738" y="8882"/>
                      <a:pt x="5771" y="8915"/>
                      <a:pt x="5838" y="8915"/>
                    </a:cubicBezTo>
                    <a:cubicBezTo>
                      <a:pt x="5904" y="8915"/>
                      <a:pt x="5938" y="8882"/>
                      <a:pt x="6005" y="8815"/>
                    </a:cubicBezTo>
                    <a:cubicBezTo>
                      <a:pt x="6071" y="8715"/>
                      <a:pt x="6038" y="8615"/>
                      <a:pt x="5938" y="8515"/>
                    </a:cubicBezTo>
                    <a:cubicBezTo>
                      <a:pt x="5704" y="8348"/>
                      <a:pt x="5504" y="8181"/>
                      <a:pt x="5304" y="8015"/>
                    </a:cubicBezTo>
                    <a:cubicBezTo>
                      <a:pt x="5274" y="7985"/>
                      <a:pt x="5231" y="7968"/>
                      <a:pt x="5186" y="7968"/>
                    </a:cubicBezTo>
                    <a:close/>
                    <a:moveTo>
                      <a:pt x="11709" y="8348"/>
                    </a:moveTo>
                    <a:cubicBezTo>
                      <a:pt x="11609" y="8382"/>
                      <a:pt x="11542" y="8482"/>
                      <a:pt x="11542" y="8582"/>
                    </a:cubicBezTo>
                    <a:cubicBezTo>
                      <a:pt x="11569" y="8692"/>
                      <a:pt x="11643" y="8757"/>
                      <a:pt x="11724" y="8757"/>
                    </a:cubicBezTo>
                    <a:cubicBezTo>
                      <a:pt x="11741" y="8757"/>
                      <a:pt x="11758" y="8754"/>
                      <a:pt x="11775" y="8748"/>
                    </a:cubicBezTo>
                    <a:lnTo>
                      <a:pt x="11875" y="8748"/>
                    </a:lnTo>
                    <a:cubicBezTo>
                      <a:pt x="12142" y="8748"/>
                      <a:pt x="12142" y="8882"/>
                      <a:pt x="12142" y="8915"/>
                    </a:cubicBezTo>
                    <a:lnTo>
                      <a:pt x="12342" y="8949"/>
                    </a:lnTo>
                    <a:lnTo>
                      <a:pt x="12576" y="8915"/>
                    </a:lnTo>
                    <a:cubicBezTo>
                      <a:pt x="12576" y="8648"/>
                      <a:pt x="12376" y="8348"/>
                      <a:pt x="11875" y="8348"/>
                    </a:cubicBezTo>
                    <a:close/>
                    <a:moveTo>
                      <a:pt x="10988" y="8647"/>
                    </a:moveTo>
                    <a:cubicBezTo>
                      <a:pt x="10950" y="8647"/>
                      <a:pt x="10910" y="8658"/>
                      <a:pt x="10875" y="8682"/>
                    </a:cubicBezTo>
                    <a:cubicBezTo>
                      <a:pt x="10641" y="8815"/>
                      <a:pt x="10408" y="9015"/>
                      <a:pt x="10174" y="9249"/>
                    </a:cubicBezTo>
                    <a:cubicBezTo>
                      <a:pt x="10107" y="9316"/>
                      <a:pt x="10107" y="9449"/>
                      <a:pt x="10208" y="9549"/>
                    </a:cubicBezTo>
                    <a:cubicBezTo>
                      <a:pt x="10241" y="9582"/>
                      <a:pt x="10274" y="9616"/>
                      <a:pt x="10341" y="9616"/>
                    </a:cubicBezTo>
                    <a:cubicBezTo>
                      <a:pt x="10408" y="9616"/>
                      <a:pt x="10441" y="9582"/>
                      <a:pt x="10474" y="9549"/>
                    </a:cubicBezTo>
                    <a:cubicBezTo>
                      <a:pt x="10675" y="9349"/>
                      <a:pt x="10875" y="9149"/>
                      <a:pt x="11075" y="9049"/>
                    </a:cubicBezTo>
                    <a:cubicBezTo>
                      <a:pt x="11175" y="8982"/>
                      <a:pt x="11208" y="8849"/>
                      <a:pt x="11142" y="8748"/>
                    </a:cubicBezTo>
                    <a:cubicBezTo>
                      <a:pt x="11120" y="8684"/>
                      <a:pt x="11057" y="8647"/>
                      <a:pt x="10988" y="8647"/>
                    </a:cubicBezTo>
                    <a:close/>
                    <a:moveTo>
                      <a:pt x="6507" y="8979"/>
                    </a:moveTo>
                    <a:cubicBezTo>
                      <a:pt x="6446" y="8979"/>
                      <a:pt x="6379" y="9007"/>
                      <a:pt x="6338" y="9049"/>
                    </a:cubicBezTo>
                    <a:cubicBezTo>
                      <a:pt x="6271" y="9149"/>
                      <a:pt x="6305" y="9282"/>
                      <a:pt x="6405" y="9349"/>
                    </a:cubicBezTo>
                    <a:cubicBezTo>
                      <a:pt x="6638" y="9516"/>
                      <a:pt x="6872" y="9649"/>
                      <a:pt x="7139" y="9783"/>
                    </a:cubicBezTo>
                    <a:cubicBezTo>
                      <a:pt x="7172" y="9816"/>
                      <a:pt x="7205" y="9816"/>
                      <a:pt x="7239" y="9816"/>
                    </a:cubicBezTo>
                    <a:cubicBezTo>
                      <a:pt x="7305" y="9816"/>
                      <a:pt x="7372" y="9783"/>
                      <a:pt x="7406" y="9716"/>
                    </a:cubicBezTo>
                    <a:cubicBezTo>
                      <a:pt x="7472" y="9582"/>
                      <a:pt x="7439" y="9482"/>
                      <a:pt x="7305" y="9416"/>
                    </a:cubicBezTo>
                    <a:cubicBezTo>
                      <a:pt x="7072" y="9282"/>
                      <a:pt x="6838" y="9149"/>
                      <a:pt x="6605" y="9015"/>
                    </a:cubicBezTo>
                    <a:cubicBezTo>
                      <a:pt x="6579" y="8990"/>
                      <a:pt x="6544" y="8979"/>
                      <a:pt x="6507" y="8979"/>
                    </a:cubicBezTo>
                    <a:close/>
                    <a:moveTo>
                      <a:pt x="11927" y="9436"/>
                    </a:moveTo>
                    <a:cubicBezTo>
                      <a:pt x="11882" y="9436"/>
                      <a:pt x="11839" y="9452"/>
                      <a:pt x="11809" y="9482"/>
                    </a:cubicBezTo>
                    <a:cubicBezTo>
                      <a:pt x="11609" y="9649"/>
                      <a:pt x="11408" y="9783"/>
                      <a:pt x="11142" y="9883"/>
                    </a:cubicBezTo>
                    <a:cubicBezTo>
                      <a:pt x="11041" y="9916"/>
                      <a:pt x="11008" y="10049"/>
                      <a:pt x="11041" y="10149"/>
                    </a:cubicBezTo>
                    <a:cubicBezTo>
                      <a:pt x="11075" y="10250"/>
                      <a:pt x="11142" y="10283"/>
                      <a:pt x="11242" y="10283"/>
                    </a:cubicBezTo>
                    <a:lnTo>
                      <a:pt x="11308" y="10283"/>
                    </a:lnTo>
                    <a:cubicBezTo>
                      <a:pt x="11609" y="10149"/>
                      <a:pt x="11875" y="9983"/>
                      <a:pt x="12076" y="9783"/>
                    </a:cubicBezTo>
                    <a:cubicBezTo>
                      <a:pt x="12176" y="9716"/>
                      <a:pt x="12176" y="9582"/>
                      <a:pt x="12076" y="9516"/>
                    </a:cubicBezTo>
                    <a:cubicBezTo>
                      <a:pt x="12039" y="9461"/>
                      <a:pt x="11982" y="9436"/>
                      <a:pt x="11927" y="9436"/>
                    </a:cubicBezTo>
                    <a:close/>
                    <a:moveTo>
                      <a:pt x="8005" y="9741"/>
                    </a:moveTo>
                    <a:cubicBezTo>
                      <a:pt x="7905" y="9741"/>
                      <a:pt x="7827" y="9800"/>
                      <a:pt x="7772" y="9883"/>
                    </a:cubicBezTo>
                    <a:cubicBezTo>
                      <a:pt x="7739" y="9983"/>
                      <a:pt x="7806" y="10116"/>
                      <a:pt x="7906" y="10149"/>
                    </a:cubicBezTo>
                    <a:cubicBezTo>
                      <a:pt x="8173" y="10250"/>
                      <a:pt x="8440" y="10350"/>
                      <a:pt x="8740" y="10416"/>
                    </a:cubicBezTo>
                    <a:lnTo>
                      <a:pt x="8773" y="10416"/>
                    </a:lnTo>
                    <a:cubicBezTo>
                      <a:pt x="8873" y="10416"/>
                      <a:pt x="8940" y="10350"/>
                      <a:pt x="8973" y="10250"/>
                    </a:cubicBezTo>
                    <a:cubicBezTo>
                      <a:pt x="9007" y="10149"/>
                      <a:pt x="8940" y="10016"/>
                      <a:pt x="8840" y="10016"/>
                    </a:cubicBezTo>
                    <a:cubicBezTo>
                      <a:pt x="8573" y="9949"/>
                      <a:pt x="8306" y="9849"/>
                      <a:pt x="8073" y="9749"/>
                    </a:cubicBezTo>
                    <a:cubicBezTo>
                      <a:pt x="8049" y="9743"/>
                      <a:pt x="8026" y="9741"/>
                      <a:pt x="8005" y="9741"/>
                    </a:cubicBezTo>
                    <a:close/>
                    <a:moveTo>
                      <a:pt x="9795" y="9836"/>
                    </a:moveTo>
                    <a:cubicBezTo>
                      <a:pt x="9734" y="9836"/>
                      <a:pt x="9677" y="9861"/>
                      <a:pt x="9640" y="9916"/>
                    </a:cubicBezTo>
                    <a:cubicBezTo>
                      <a:pt x="9607" y="9983"/>
                      <a:pt x="9540" y="10083"/>
                      <a:pt x="9507" y="10149"/>
                    </a:cubicBezTo>
                    <a:cubicBezTo>
                      <a:pt x="9440" y="10183"/>
                      <a:pt x="9407" y="10250"/>
                      <a:pt x="9374" y="10316"/>
                    </a:cubicBezTo>
                    <a:cubicBezTo>
                      <a:pt x="9340" y="10450"/>
                      <a:pt x="9274" y="10550"/>
                      <a:pt x="9207" y="10683"/>
                    </a:cubicBezTo>
                    <a:cubicBezTo>
                      <a:pt x="9140" y="10783"/>
                      <a:pt x="9207" y="10883"/>
                      <a:pt x="9307" y="10950"/>
                    </a:cubicBezTo>
                    <a:cubicBezTo>
                      <a:pt x="9340" y="10950"/>
                      <a:pt x="9374" y="10983"/>
                      <a:pt x="9407" y="10983"/>
                    </a:cubicBezTo>
                    <a:cubicBezTo>
                      <a:pt x="9474" y="10983"/>
                      <a:pt x="9540" y="10917"/>
                      <a:pt x="9574" y="10850"/>
                    </a:cubicBezTo>
                    <a:cubicBezTo>
                      <a:pt x="9640" y="10750"/>
                      <a:pt x="9674" y="10650"/>
                      <a:pt x="9741" y="10550"/>
                    </a:cubicBezTo>
                    <a:cubicBezTo>
                      <a:pt x="9974" y="10550"/>
                      <a:pt x="10241" y="10550"/>
                      <a:pt x="10474" y="10516"/>
                    </a:cubicBezTo>
                    <a:cubicBezTo>
                      <a:pt x="10574" y="10483"/>
                      <a:pt x="10641" y="10383"/>
                      <a:pt x="10641" y="10283"/>
                    </a:cubicBezTo>
                    <a:cubicBezTo>
                      <a:pt x="10608" y="10149"/>
                      <a:pt x="10508" y="10083"/>
                      <a:pt x="10408" y="10083"/>
                    </a:cubicBezTo>
                    <a:cubicBezTo>
                      <a:pt x="10274" y="10116"/>
                      <a:pt x="10141" y="10116"/>
                      <a:pt x="10007" y="10116"/>
                    </a:cubicBezTo>
                    <a:cubicBezTo>
                      <a:pt x="10041" y="10049"/>
                      <a:pt x="10007" y="9916"/>
                      <a:pt x="9941" y="9883"/>
                    </a:cubicBezTo>
                    <a:cubicBezTo>
                      <a:pt x="9896" y="9853"/>
                      <a:pt x="9844" y="9836"/>
                      <a:pt x="9795" y="9836"/>
                    </a:cubicBezTo>
                    <a:close/>
                    <a:moveTo>
                      <a:pt x="9085" y="11308"/>
                    </a:moveTo>
                    <a:cubicBezTo>
                      <a:pt x="8996" y="11308"/>
                      <a:pt x="8901" y="11368"/>
                      <a:pt x="8873" y="11450"/>
                    </a:cubicBezTo>
                    <a:cubicBezTo>
                      <a:pt x="8773" y="11751"/>
                      <a:pt x="8706" y="12017"/>
                      <a:pt x="8673" y="12318"/>
                    </a:cubicBezTo>
                    <a:cubicBezTo>
                      <a:pt x="8640" y="12418"/>
                      <a:pt x="8740" y="12518"/>
                      <a:pt x="8840" y="12551"/>
                    </a:cubicBezTo>
                    <a:lnTo>
                      <a:pt x="8873" y="12551"/>
                    </a:lnTo>
                    <a:cubicBezTo>
                      <a:pt x="8973" y="12551"/>
                      <a:pt x="9073" y="12484"/>
                      <a:pt x="9073" y="12384"/>
                    </a:cubicBezTo>
                    <a:cubicBezTo>
                      <a:pt x="9140" y="12118"/>
                      <a:pt x="9207" y="11851"/>
                      <a:pt x="9274" y="11584"/>
                    </a:cubicBezTo>
                    <a:cubicBezTo>
                      <a:pt x="9307" y="11484"/>
                      <a:pt x="9240" y="11384"/>
                      <a:pt x="9140" y="11317"/>
                    </a:cubicBezTo>
                    <a:cubicBezTo>
                      <a:pt x="9122" y="11311"/>
                      <a:pt x="9104" y="11308"/>
                      <a:pt x="9085" y="11308"/>
                    </a:cubicBezTo>
                    <a:close/>
                    <a:moveTo>
                      <a:pt x="18280" y="12351"/>
                    </a:moveTo>
                    <a:cubicBezTo>
                      <a:pt x="18180" y="12384"/>
                      <a:pt x="18080" y="12484"/>
                      <a:pt x="18113" y="12585"/>
                    </a:cubicBezTo>
                    <a:cubicBezTo>
                      <a:pt x="18147" y="12885"/>
                      <a:pt x="18180" y="13152"/>
                      <a:pt x="18213" y="13385"/>
                    </a:cubicBezTo>
                    <a:cubicBezTo>
                      <a:pt x="18213" y="13519"/>
                      <a:pt x="18313" y="13585"/>
                      <a:pt x="18413" y="13585"/>
                    </a:cubicBezTo>
                    <a:cubicBezTo>
                      <a:pt x="18547" y="13585"/>
                      <a:pt x="18614" y="13485"/>
                      <a:pt x="18614" y="13385"/>
                    </a:cubicBezTo>
                    <a:cubicBezTo>
                      <a:pt x="18614" y="13085"/>
                      <a:pt x="18580" y="12818"/>
                      <a:pt x="18513" y="12518"/>
                    </a:cubicBezTo>
                    <a:cubicBezTo>
                      <a:pt x="18513" y="12418"/>
                      <a:pt x="18380" y="12351"/>
                      <a:pt x="18280" y="12351"/>
                    </a:cubicBezTo>
                    <a:close/>
                    <a:moveTo>
                      <a:pt x="8807" y="12985"/>
                    </a:moveTo>
                    <a:cubicBezTo>
                      <a:pt x="8673" y="12985"/>
                      <a:pt x="8606" y="13085"/>
                      <a:pt x="8606" y="13185"/>
                    </a:cubicBezTo>
                    <a:cubicBezTo>
                      <a:pt x="8606" y="13485"/>
                      <a:pt x="8606" y="13752"/>
                      <a:pt x="8673" y="14052"/>
                    </a:cubicBezTo>
                    <a:cubicBezTo>
                      <a:pt x="8673" y="14152"/>
                      <a:pt x="8773" y="14219"/>
                      <a:pt x="8873" y="14219"/>
                    </a:cubicBezTo>
                    <a:lnTo>
                      <a:pt x="8907" y="14219"/>
                    </a:lnTo>
                    <a:cubicBezTo>
                      <a:pt x="9040" y="14186"/>
                      <a:pt x="9107" y="14086"/>
                      <a:pt x="9073" y="13952"/>
                    </a:cubicBezTo>
                    <a:cubicBezTo>
                      <a:pt x="9040" y="13719"/>
                      <a:pt x="9007" y="13452"/>
                      <a:pt x="9007" y="13218"/>
                    </a:cubicBezTo>
                    <a:cubicBezTo>
                      <a:pt x="9007" y="13185"/>
                      <a:pt x="9007" y="13185"/>
                      <a:pt x="9007" y="13185"/>
                    </a:cubicBezTo>
                    <a:cubicBezTo>
                      <a:pt x="9007" y="13052"/>
                      <a:pt x="8907" y="12985"/>
                      <a:pt x="8807" y="12985"/>
                    </a:cubicBezTo>
                    <a:close/>
                    <a:moveTo>
                      <a:pt x="18374" y="14012"/>
                    </a:moveTo>
                    <a:cubicBezTo>
                      <a:pt x="18289" y="14012"/>
                      <a:pt x="18213" y="14103"/>
                      <a:pt x="18213" y="14219"/>
                    </a:cubicBezTo>
                    <a:cubicBezTo>
                      <a:pt x="18180" y="14486"/>
                      <a:pt x="18147" y="14753"/>
                      <a:pt x="18080" y="14986"/>
                    </a:cubicBezTo>
                    <a:cubicBezTo>
                      <a:pt x="18046" y="15086"/>
                      <a:pt x="18113" y="15220"/>
                      <a:pt x="18213" y="15253"/>
                    </a:cubicBezTo>
                    <a:lnTo>
                      <a:pt x="18280" y="15253"/>
                    </a:lnTo>
                    <a:cubicBezTo>
                      <a:pt x="18347" y="15253"/>
                      <a:pt x="18447" y="15186"/>
                      <a:pt x="18480" y="15086"/>
                    </a:cubicBezTo>
                    <a:cubicBezTo>
                      <a:pt x="18547" y="14819"/>
                      <a:pt x="18580" y="14519"/>
                      <a:pt x="18614" y="14252"/>
                    </a:cubicBezTo>
                    <a:cubicBezTo>
                      <a:pt x="18614" y="14119"/>
                      <a:pt x="18547" y="14019"/>
                      <a:pt x="18413" y="14019"/>
                    </a:cubicBezTo>
                    <a:cubicBezTo>
                      <a:pt x="18400" y="14015"/>
                      <a:pt x="18387" y="14012"/>
                      <a:pt x="18374" y="14012"/>
                    </a:cubicBezTo>
                    <a:close/>
                    <a:moveTo>
                      <a:pt x="9123" y="14592"/>
                    </a:moveTo>
                    <a:cubicBezTo>
                      <a:pt x="9096" y="14592"/>
                      <a:pt x="9068" y="14601"/>
                      <a:pt x="9040" y="14619"/>
                    </a:cubicBezTo>
                    <a:cubicBezTo>
                      <a:pt x="8907" y="14653"/>
                      <a:pt x="8873" y="14753"/>
                      <a:pt x="8907" y="14886"/>
                    </a:cubicBezTo>
                    <a:cubicBezTo>
                      <a:pt x="9007" y="15153"/>
                      <a:pt x="9140" y="15420"/>
                      <a:pt x="9307" y="15653"/>
                    </a:cubicBezTo>
                    <a:cubicBezTo>
                      <a:pt x="9340" y="15720"/>
                      <a:pt x="9407" y="15753"/>
                      <a:pt x="9474" y="15753"/>
                    </a:cubicBezTo>
                    <a:cubicBezTo>
                      <a:pt x="9540" y="15753"/>
                      <a:pt x="9574" y="15720"/>
                      <a:pt x="9607" y="15720"/>
                    </a:cubicBezTo>
                    <a:cubicBezTo>
                      <a:pt x="9707" y="15653"/>
                      <a:pt x="9741" y="15520"/>
                      <a:pt x="9674" y="15420"/>
                    </a:cubicBezTo>
                    <a:cubicBezTo>
                      <a:pt x="9507" y="15186"/>
                      <a:pt x="9407" y="14953"/>
                      <a:pt x="9307" y="14719"/>
                    </a:cubicBezTo>
                    <a:cubicBezTo>
                      <a:pt x="9259" y="14647"/>
                      <a:pt x="9193" y="14592"/>
                      <a:pt x="9123" y="14592"/>
                    </a:cubicBezTo>
                    <a:close/>
                    <a:moveTo>
                      <a:pt x="17986" y="15608"/>
                    </a:moveTo>
                    <a:cubicBezTo>
                      <a:pt x="17898" y="15608"/>
                      <a:pt x="17830" y="15645"/>
                      <a:pt x="17780" y="15720"/>
                    </a:cubicBezTo>
                    <a:cubicBezTo>
                      <a:pt x="17646" y="15954"/>
                      <a:pt x="17513" y="16187"/>
                      <a:pt x="17346" y="16354"/>
                    </a:cubicBezTo>
                    <a:cubicBezTo>
                      <a:pt x="17279" y="16454"/>
                      <a:pt x="17279" y="16587"/>
                      <a:pt x="17379" y="16654"/>
                    </a:cubicBezTo>
                    <a:cubicBezTo>
                      <a:pt x="17413" y="16687"/>
                      <a:pt x="17446" y="16721"/>
                      <a:pt x="17513" y="16721"/>
                    </a:cubicBezTo>
                    <a:cubicBezTo>
                      <a:pt x="17546" y="16721"/>
                      <a:pt x="17613" y="16687"/>
                      <a:pt x="17646" y="16654"/>
                    </a:cubicBezTo>
                    <a:cubicBezTo>
                      <a:pt x="17846" y="16421"/>
                      <a:pt x="18013" y="16187"/>
                      <a:pt x="18147" y="15920"/>
                    </a:cubicBezTo>
                    <a:cubicBezTo>
                      <a:pt x="18213" y="15820"/>
                      <a:pt x="18180" y="15687"/>
                      <a:pt x="18080" y="15620"/>
                    </a:cubicBezTo>
                    <a:cubicBezTo>
                      <a:pt x="18046" y="15612"/>
                      <a:pt x="18015" y="15608"/>
                      <a:pt x="17986" y="15608"/>
                    </a:cubicBezTo>
                    <a:close/>
                    <a:moveTo>
                      <a:pt x="10012" y="15979"/>
                    </a:moveTo>
                    <a:cubicBezTo>
                      <a:pt x="9957" y="15979"/>
                      <a:pt x="9907" y="16004"/>
                      <a:pt x="9874" y="16054"/>
                    </a:cubicBezTo>
                    <a:cubicBezTo>
                      <a:pt x="9774" y="16120"/>
                      <a:pt x="9774" y="16254"/>
                      <a:pt x="9841" y="16321"/>
                    </a:cubicBezTo>
                    <a:lnTo>
                      <a:pt x="9941" y="16421"/>
                    </a:lnTo>
                    <a:cubicBezTo>
                      <a:pt x="10107" y="16587"/>
                      <a:pt x="10308" y="16754"/>
                      <a:pt x="10508" y="16921"/>
                    </a:cubicBezTo>
                    <a:cubicBezTo>
                      <a:pt x="10541" y="16921"/>
                      <a:pt x="10574" y="16954"/>
                      <a:pt x="10641" y="16954"/>
                    </a:cubicBezTo>
                    <a:cubicBezTo>
                      <a:pt x="10708" y="16954"/>
                      <a:pt x="10741" y="16921"/>
                      <a:pt x="10808" y="16854"/>
                    </a:cubicBezTo>
                    <a:cubicBezTo>
                      <a:pt x="10875" y="16788"/>
                      <a:pt x="10841" y="16654"/>
                      <a:pt x="10741" y="16587"/>
                    </a:cubicBezTo>
                    <a:cubicBezTo>
                      <a:pt x="10574" y="16421"/>
                      <a:pt x="10408" y="16287"/>
                      <a:pt x="10241" y="16120"/>
                    </a:cubicBezTo>
                    <a:lnTo>
                      <a:pt x="10174" y="16054"/>
                    </a:lnTo>
                    <a:cubicBezTo>
                      <a:pt x="10124" y="16004"/>
                      <a:pt x="10066" y="15979"/>
                      <a:pt x="10012" y="15979"/>
                    </a:cubicBezTo>
                    <a:close/>
                    <a:moveTo>
                      <a:pt x="16869" y="16853"/>
                    </a:moveTo>
                    <a:cubicBezTo>
                      <a:pt x="16835" y="16853"/>
                      <a:pt x="16803" y="16864"/>
                      <a:pt x="16779" y="16888"/>
                    </a:cubicBezTo>
                    <a:cubicBezTo>
                      <a:pt x="16545" y="17054"/>
                      <a:pt x="16345" y="17188"/>
                      <a:pt x="16078" y="17288"/>
                    </a:cubicBezTo>
                    <a:cubicBezTo>
                      <a:pt x="15978" y="17355"/>
                      <a:pt x="15945" y="17455"/>
                      <a:pt x="15978" y="17555"/>
                    </a:cubicBezTo>
                    <a:cubicBezTo>
                      <a:pt x="16012" y="17655"/>
                      <a:pt x="16078" y="17688"/>
                      <a:pt x="16178" y="17688"/>
                    </a:cubicBezTo>
                    <a:lnTo>
                      <a:pt x="16245" y="17688"/>
                    </a:lnTo>
                    <a:cubicBezTo>
                      <a:pt x="16512" y="17555"/>
                      <a:pt x="16779" y="17421"/>
                      <a:pt x="17012" y="17221"/>
                    </a:cubicBezTo>
                    <a:cubicBezTo>
                      <a:pt x="17112" y="17154"/>
                      <a:pt x="17112" y="17054"/>
                      <a:pt x="17046" y="16954"/>
                    </a:cubicBezTo>
                    <a:cubicBezTo>
                      <a:pt x="17003" y="16890"/>
                      <a:pt x="16932" y="16853"/>
                      <a:pt x="16869" y="16853"/>
                    </a:cubicBezTo>
                    <a:close/>
                    <a:moveTo>
                      <a:pt x="11362" y="16975"/>
                    </a:moveTo>
                    <a:cubicBezTo>
                      <a:pt x="11279" y="16975"/>
                      <a:pt x="11192" y="17013"/>
                      <a:pt x="11142" y="17088"/>
                    </a:cubicBezTo>
                    <a:cubicBezTo>
                      <a:pt x="11108" y="17188"/>
                      <a:pt x="11142" y="17321"/>
                      <a:pt x="11242" y="17355"/>
                    </a:cubicBezTo>
                    <a:cubicBezTo>
                      <a:pt x="11475" y="17488"/>
                      <a:pt x="11742" y="17621"/>
                      <a:pt x="12042" y="17722"/>
                    </a:cubicBezTo>
                    <a:lnTo>
                      <a:pt x="12109" y="17722"/>
                    </a:lnTo>
                    <a:cubicBezTo>
                      <a:pt x="12176" y="17722"/>
                      <a:pt x="12276" y="17688"/>
                      <a:pt x="12309" y="17588"/>
                    </a:cubicBezTo>
                    <a:cubicBezTo>
                      <a:pt x="12342" y="17488"/>
                      <a:pt x="12276" y="17355"/>
                      <a:pt x="12176" y="17321"/>
                    </a:cubicBezTo>
                    <a:cubicBezTo>
                      <a:pt x="11909" y="17221"/>
                      <a:pt x="11675" y="17121"/>
                      <a:pt x="11442" y="16988"/>
                    </a:cubicBezTo>
                    <a:cubicBezTo>
                      <a:pt x="11417" y="16979"/>
                      <a:pt x="11390" y="16975"/>
                      <a:pt x="11362" y="16975"/>
                    </a:cubicBezTo>
                    <a:close/>
                    <a:moveTo>
                      <a:pt x="12889" y="17546"/>
                    </a:moveTo>
                    <a:cubicBezTo>
                      <a:pt x="12801" y="17546"/>
                      <a:pt x="12709" y="17611"/>
                      <a:pt x="12709" y="17722"/>
                    </a:cubicBezTo>
                    <a:cubicBezTo>
                      <a:pt x="12676" y="17822"/>
                      <a:pt x="12743" y="17922"/>
                      <a:pt x="12843" y="17955"/>
                    </a:cubicBezTo>
                    <a:cubicBezTo>
                      <a:pt x="13143" y="18022"/>
                      <a:pt x="13410" y="18055"/>
                      <a:pt x="13710" y="18088"/>
                    </a:cubicBezTo>
                    <a:cubicBezTo>
                      <a:pt x="13843" y="18088"/>
                      <a:pt x="13910" y="17988"/>
                      <a:pt x="13944" y="17888"/>
                    </a:cubicBezTo>
                    <a:cubicBezTo>
                      <a:pt x="13944" y="17788"/>
                      <a:pt x="13843" y="17688"/>
                      <a:pt x="13743" y="17655"/>
                    </a:cubicBezTo>
                    <a:cubicBezTo>
                      <a:pt x="13477" y="17655"/>
                      <a:pt x="13210" y="17621"/>
                      <a:pt x="12943" y="17555"/>
                    </a:cubicBezTo>
                    <a:cubicBezTo>
                      <a:pt x="12926" y="17549"/>
                      <a:pt x="12908" y="17546"/>
                      <a:pt x="12889" y="17546"/>
                    </a:cubicBezTo>
                    <a:close/>
                    <a:moveTo>
                      <a:pt x="15397" y="17546"/>
                    </a:moveTo>
                    <a:cubicBezTo>
                      <a:pt x="15380" y="17546"/>
                      <a:pt x="15362" y="17549"/>
                      <a:pt x="15345" y="17555"/>
                    </a:cubicBezTo>
                    <a:cubicBezTo>
                      <a:pt x="15078" y="17588"/>
                      <a:pt x="14811" y="17655"/>
                      <a:pt x="14544" y="17655"/>
                    </a:cubicBezTo>
                    <a:cubicBezTo>
                      <a:pt x="14411" y="17688"/>
                      <a:pt x="14344" y="17788"/>
                      <a:pt x="14344" y="17888"/>
                    </a:cubicBezTo>
                    <a:cubicBezTo>
                      <a:pt x="14344" y="17988"/>
                      <a:pt x="14444" y="18088"/>
                      <a:pt x="14544" y="18088"/>
                    </a:cubicBezTo>
                    <a:lnTo>
                      <a:pt x="14577" y="18088"/>
                    </a:lnTo>
                    <a:cubicBezTo>
                      <a:pt x="14878" y="18055"/>
                      <a:pt x="15144" y="18022"/>
                      <a:pt x="15445" y="17955"/>
                    </a:cubicBezTo>
                    <a:cubicBezTo>
                      <a:pt x="15545" y="17922"/>
                      <a:pt x="15611" y="17822"/>
                      <a:pt x="15578" y="17688"/>
                    </a:cubicBezTo>
                    <a:cubicBezTo>
                      <a:pt x="15551" y="17606"/>
                      <a:pt x="15478" y="17546"/>
                      <a:pt x="15397" y="17546"/>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3167" name="Google Shape;3167;p31"/>
            <p:cNvSpPr/>
            <p:nvPr/>
          </p:nvSpPr>
          <p:spPr>
            <a:xfrm rot="10511101">
              <a:off x="499854" y="4093646"/>
              <a:ext cx="91981" cy="34899"/>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68" name="Google Shape;3168;p31"/>
            <p:cNvSpPr/>
            <p:nvPr/>
          </p:nvSpPr>
          <p:spPr>
            <a:xfrm rot="10511101">
              <a:off x="463359" y="4021457"/>
              <a:ext cx="27352" cy="80086"/>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69" name="Google Shape;3169;p31"/>
            <p:cNvSpPr/>
            <p:nvPr/>
          </p:nvSpPr>
          <p:spPr>
            <a:xfrm rot="10511101">
              <a:off x="363415" y="4079148"/>
              <a:ext cx="70963" cy="44683"/>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70" name="Google Shape;3170;p31"/>
            <p:cNvSpPr/>
            <p:nvPr/>
          </p:nvSpPr>
          <p:spPr>
            <a:xfrm rot="10511101">
              <a:off x="413646" y="4047049"/>
              <a:ext cx="32063" cy="63101"/>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71" name="Google Shape;3171;p31"/>
            <p:cNvSpPr/>
            <p:nvPr/>
          </p:nvSpPr>
          <p:spPr>
            <a:xfrm rot="10511101">
              <a:off x="483256" y="4076928"/>
              <a:ext cx="46258" cy="39578"/>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72" name="Google Shape;3172;p31"/>
            <p:cNvSpPr/>
            <p:nvPr/>
          </p:nvSpPr>
          <p:spPr>
            <a:xfrm rot="-795868">
              <a:off x="624470" y="4482660"/>
              <a:ext cx="91980" cy="34898"/>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73" name="Google Shape;3173;p31"/>
            <p:cNvSpPr/>
            <p:nvPr/>
          </p:nvSpPr>
          <p:spPr>
            <a:xfrm rot="-795868">
              <a:off x="732135" y="4499006"/>
              <a:ext cx="27351" cy="80084"/>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74" name="Google Shape;3174;p31"/>
            <p:cNvSpPr/>
            <p:nvPr/>
          </p:nvSpPr>
          <p:spPr>
            <a:xfrm rot="-795868">
              <a:off x="781741" y="4465667"/>
              <a:ext cx="70962" cy="44682"/>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75" name="Google Shape;3175;p31"/>
            <p:cNvSpPr/>
            <p:nvPr/>
          </p:nvSpPr>
          <p:spPr>
            <a:xfrm rot="-795868">
              <a:off x="774109" y="4483623"/>
              <a:ext cx="32062" cy="63100"/>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176" name="Google Shape;3176;p31"/>
            <p:cNvSpPr/>
            <p:nvPr/>
          </p:nvSpPr>
          <p:spPr>
            <a:xfrm rot="-795868">
              <a:off x="688475" y="4488740"/>
              <a:ext cx="46258" cy="39577"/>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3177" name="Google Shape;3177;p31"/>
          <p:cNvSpPr/>
          <p:nvPr/>
        </p:nvSpPr>
        <p:spPr>
          <a:xfrm>
            <a:off x="145225" y="2179850"/>
            <a:ext cx="167650" cy="151350"/>
          </a:xfrm>
          <a:custGeom>
            <a:avLst/>
            <a:gdLst/>
            <a:ahLst/>
            <a:cxnLst/>
            <a:rect l="l" t="t" r="r" b="b"/>
            <a:pathLst>
              <a:path w="6706" h="6054" extrusionOk="0">
                <a:moveTo>
                  <a:pt x="4111" y="1"/>
                </a:moveTo>
                <a:cubicBezTo>
                  <a:pt x="2616" y="1"/>
                  <a:pt x="3103" y="2251"/>
                  <a:pt x="3103" y="2251"/>
                </a:cubicBezTo>
                <a:cubicBezTo>
                  <a:pt x="3103" y="2251"/>
                  <a:pt x="1921" y="1257"/>
                  <a:pt x="1055" y="1257"/>
                </a:cubicBezTo>
                <a:cubicBezTo>
                  <a:pt x="602" y="1257"/>
                  <a:pt x="236" y="1528"/>
                  <a:pt x="167" y="2351"/>
                </a:cubicBezTo>
                <a:cubicBezTo>
                  <a:pt x="0" y="4586"/>
                  <a:pt x="4971" y="6054"/>
                  <a:pt x="4971" y="6054"/>
                </a:cubicBezTo>
                <a:cubicBezTo>
                  <a:pt x="4971" y="6054"/>
                  <a:pt x="6705" y="317"/>
                  <a:pt x="4337" y="16"/>
                </a:cubicBezTo>
                <a:cubicBezTo>
                  <a:pt x="4257" y="6"/>
                  <a:pt x="4182" y="1"/>
                  <a:pt x="4111" y="1"/>
                </a:cubicBezTo>
                <a:close/>
              </a:path>
            </a:pathLst>
          </a:custGeom>
          <a:solidFill>
            <a:srgbClr val="F05757"/>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Tree>
    <p:extLst>
      <p:ext uri="{BB962C8B-B14F-4D97-AF65-F5344CB8AC3E}">
        <p14:creationId xmlns:p14="http://schemas.microsoft.com/office/powerpoint/2010/main" val="796184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six columns ">
  <p:cSld name="Title and six columns ">
    <p:spTree>
      <p:nvGrpSpPr>
        <p:cNvPr id="1" name="Shape 941"/>
        <p:cNvGrpSpPr/>
        <p:nvPr/>
      </p:nvGrpSpPr>
      <p:grpSpPr>
        <a:xfrm>
          <a:off x="0" y="0"/>
          <a:ext cx="0" cy="0"/>
          <a:chOff x="0" y="0"/>
          <a:chExt cx="0" cy="0"/>
        </a:xfrm>
      </p:grpSpPr>
      <p:sp>
        <p:nvSpPr>
          <p:cNvPr id="942" name="Google Shape;942;p21"/>
          <p:cNvSpPr/>
          <p:nvPr/>
        </p:nvSpPr>
        <p:spPr>
          <a:xfrm rot="10800000">
            <a:off x="-28965" y="-44992"/>
            <a:ext cx="9357374" cy="5269376"/>
          </a:xfrm>
          <a:custGeom>
            <a:avLst/>
            <a:gdLst/>
            <a:ahLst/>
            <a:cxnLst/>
            <a:rect l="l" t="t" r="r" b="b"/>
            <a:pathLst>
              <a:path w="284960" h="189973" extrusionOk="0">
                <a:moveTo>
                  <a:pt x="0" y="0"/>
                </a:moveTo>
                <a:lnTo>
                  <a:pt x="0" y="189972"/>
                </a:lnTo>
                <a:lnTo>
                  <a:pt x="284960" y="189972"/>
                </a:lnTo>
                <a:lnTo>
                  <a:pt x="284960" y="0"/>
                </a:lnTo>
                <a:close/>
              </a:path>
            </a:pathLst>
          </a:custGeom>
          <a:solidFill>
            <a:srgbClr val="ACA9F1"/>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43" name="Google Shape;943;p21"/>
          <p:cNvSpPr/>
          <p:nvPr/>
        </p:nvSpPr>
        <p:spPr>
          <a:xfrm rot="10800000">
            <a:off x="-64973" y="-81160"/>
            <a:ext cx="2594724" cy="1510584"/>
          </a:xfrm>
          <a:custGeom>
            <a:avLst/>
            <a:gdLst/>
            <a:ahLst/>
            <a:cxnLst/>
            <a:rect l="l" t="t" r="r" b="b"/>
            <a:pathLst>
              <a:path w="179690" h="154417" extrusionOk="0">
                <a:moveTo>
                  <a:pt x="176173" y="1"/>
                </a:moveTo>
                <a:cubicBezTo>
                  <a:pt x="172534" y="1"/>
                  <a:pt x="168757" y="2481"/>
                  <a:pt x="166589" y="5630"/>
                </a:cubicBezTo>
                <a:cubicBezTo>
                  <a:pt x="163671" y="9825"/>
                  <a:pt x="162577" y="14992"/>
                  <a:pt x="160176" y="19521"/>
                </a:cubicBezTo>
                <a:cubicBezTo>
                  <a:pt x="156589" y="26238"/>
                  <a:pt x="150388" y="31101"/>
                  <a:pt x="145282" y="36725"/>
                </a:cubicBezTo>
                <a:cubicBezTo>
                  <a:pt x="140175" y="42348"/>
                  <a:pt x="135859" y="49795"/>
                  <a:pt x="137440" y="57242"/>
                </a:cubicBezTo>
                <a:cubicBezTo>
                  <a:pt x="138807" y="63807"/>
                  <a:pt x="144340" y="68549"/>
                  <a:pt x="149081" y="73291"/>
                </a:cubicBezTo>
                <a:cubicBezTo>
                  <a:pt x="153823" y="78063"/>
                  <a:pt x="158352" y="84355"/>
                  <a:pt x="156954" y="90920"/>
                </a:cubicBezTo>
                <a:cubicBezTo>
                  <a:pt x="155312" y="98823"/>
                  <a:pt x="146011" y="102592"/>
                  <a:pt x="137926" y="102896"/>
                </a:cubicBezTo>
                <a:cubicBezTo>
                  <a:pt x="137125" y="102929"/>
                  <a:pt x="136320" y="102942"/>
                  <a:pt x="135514" y="102942"/>
                </a:cubicBezTo>
                <a:cubicBezTo>
                  <a:pt x="132062" y="102942"/>
                  <a:pt x="128574" y="102696"/>
                  <a:pt x="125134" y="102696"/>
                </a:cubicBezTo>
                <a:cubicBezTo>
                  <a:pt x="121273" y="102696"/>
                  <a:pt x="117473" y="103007"/>
                  <a:pt x="113853" y="104324"/>
                </a:cubicBezTo>
                <a:cubicBezTo>
                  <a:pt x="99263" y="109613"/>
                  <a:pt x="93366" y="129006"/>
                  <a:pt x="78594" y="133778"/>
                </a:cubicBezTo>
                <a:cubicBezTo>
                  <a:pt x="76225" y="134541"/>
                  <a:pt x="73860" y="134867"/>
                  <a:pt x="71496" y="134867"/>
                </a:cubicBezTo>
                <a:cubicBezTo>
                  <a:pt x="58143" y="134867"/>
                  <a:pt x="44794" y="124490"/>
                  <a:pt x="30720" y="124051"/>
                </a:cubicBezTo>
                <a:cubicBezTo>
                  <a:pt x="30465" y="124043"/>
                  <a:pt x="30210" y="124040"/>
                  <a:pt x="29956" y="124040"/>
                </a:cubicBezTo>
                <a:cubicBezTo>
                  <a:pt x="14266" y="124040"/>
                  <a:pt x="0" y="138683"/>
                  <a:pt x="598" y="154416"/>
                </a:cubicBezTo>
                <a:lnTo>
                  <a:pt x="179690" y="154416"/>
                </a:lnTo>
                <a:lnTo>
                  <a:pt x="179690" y="888"/>
                </a:lnTo>
                <a:cubicBezTo>
                  <a:pt x="178576" y="274"/>
                  <a:pt x="177382" y="1"/>
                  <a:pt x="176173" y="1"/>
                </a:cubicBezTo>
                <a:close/>
              </a:path>
            </a:pathLst>
          </a:custGeom>
          <a:solidFill>
            <a:srgbClr val="9393E5"/>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44" name="Google Shape;944;p21"/>
          <p:cNvSpPr/>
          <p:nvPr/>
        </p:nvSpPr>
        <p:spPr>
          <a:xfrm rot="5400000" flipH="1">
            <a:off x="7677595" y="3624315"/>
            <a:ext cx="1801349" cy="1500279"/>
          </a:xfrm>
          <a:custGeom>
            <a:avLst/>
            <a:gdLst/>
            <a:ahLst/>
            <a:cxnLst/>
            <a:rect l="l" t="t" r="r" b="b"/>
            <a:pathLst>
              <a:path w="141310" h="117692" extrusionOk="0">
                <a:moveTo>
                  <a:pt x="0" y="0"/>
                </a:moveTo>
                <a:lnTo>
                  <a:pt x="0" y="117692"/>
                </a:lnTo>
                <a:cubicBezTo>
                  <a:pt x="1216" y="113254"/>
                  <a:pt x="6353" y="111035"/>
                  <a:pt x="10973" y="110731"/>
                </a:cubicBezTo>
                <a:cubicBezTo>
                  <a:pt x="11645" y="110687"/>
                  <a:pt x="12319" y="110670"/>
                  <a:pt x="12993" y="110670"/>
                </a:cubicBezTo>
                <a:cubicBezTo>
                  <a:pt x="15351" y="110670"/>
                  <a:pt x="17717" y="110880"/>
                  <a:pt x="20063" y="110880"/>
                </a:cubicBezTo>
                <a:cubicBezTo>
                  <a:pt x="21655" y="110880"/>
                  <a:pt x="23238" y="110783"/>
                  <a:pt x="24803" y="110458"/>
                </a:cubicBezTo>
                <a:cubicBezTo>
                  <a:pt x="29332" y="109515"/>
                  <a:pt x="33861" y="105625"/>
                  <a:pt x="33162" y="101065"/>
                </a:cubicBezTo>
                <a:cubicBezTo>
                  <a:pt x="32645" y="97661"/>
                  <a:pt x="29545" y="95351"/>
                  <a:pt x="26718" y="93345"/>
                </a:cubicBezTo>
                <a:cubicBezTo>
                  <a:pt x="21672" y="89728"/>
                  <a:pt x="16535" y="85594"/>
                  <a:pt x="14408" y="79758"/>
                </a:cubicBezTo>
                <a:cubicBezTo>
                  <a:pt x="12310" y="73892"/>
                  <a:pt x="14620" y="66080"/>
                  <a:pt x="20578" y="64317"/>
                </a:cubicBezTo>
                <a:cubicBezTo>
                  <a:pt x="21506" y="64047"/>
                  <a:pt x="22443" y="63936"/>
                  <a:pt x="23386" y="63936"/>
                </a:cubicBezTo>
                <a:cubicBezTo>
                  <a:pt x="26363" y="63936"/>
                  <a:pt x="29393" y="65038"/>
                  <a:pt x="32371" y="65685"/>
                </a:cubicBezTo>
                <a:cubicBezTo>
                  <a:pt x="33431" y="65907"/>
                  <a:pt x="34565" y="66035"/>
                  <a:pt x="35694" y="66035"/>
                </a:cubicBezTo>
                <a:cubicBezTo>
                  <a:pt x="38743" y="66035"/>
                  <a:pt x="41748" y="65097"/>
                  <a:pt x="43101" y="62524"/>
                </a:cubicBezTo>
                <a:cubicBezTo>
                  <a:pt x="44590" y="59636"/>
                  <a:pt x="43314" y="56201"/>
                  <a:pt x="42767" y="53010"/>
                </a:cubicBezTo>
                <a:cubicBezTo>
                  <a:pt x="41125" y="43223"/>
                  <a:pt x="47326" y="33891"/>
                  <a:pt x="55411" y="28876"/>
                </a:cubicBezTo>
                <a:cubicBezTo>
                  <a:pt x="61313" y="25233"/>
                  <a:pt x="68023" y="24013"/>
                  <a:pt x="74827" y="24013"/>
                </a:cubicBezTo>
                <a:cubicBezTo>
                  <a:pt x="79377" y="24013"/>
                  <a:pt x="83969" y="24558"/>
                  <a:pt x="88391" y="25289"/>
                </a:cubicBezTo>
                <a:cubicBezTo>
                  <a:pt x="98117" y="26870"/>
                  <a:pt x="107692" y="29484"/>
                  <a:pt x="117510" y="30000"/>
                </a:cubicBezTo>
                <a:cubicBezTo>
                  <a:pt x="118315" y="30043"/>
                  <a:pt x="119130" y="30068"/>
                  <a:pt x="119946" y="30068"/>
                </a:cubicBezTo>
                <a:cubicBezTo>
                  <a:pt x="124397" y="30068"/>
                  <a:pt x="128911" y="29328"/>
                  <a:pt x="132404" y="26657"/>
                </a:cubicBezTo>
                <a:cubicBezTo>
                  <a:pt x="141310" y="19818"/>
                  <a:pt x="128665" y="4255"/>
                  <a:pt x="141127" y="0"/>
                </a:cubicBezTo>
                <a:close/>
              </a:path>
            </a:pathLst>
          </a:custGeom>
          <a:solidFill>
            <a:srgbClr val="9393E5"/>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45" name="Google Shape;945;p21"/>
          <p:cNvSpPr txBox="1">
            <a:spLocks noGrp="1"/>
          </p:cNvSpPr>
          <p:nvPr>
            <p:ph type="ctrTitle"/>
          </p:nvPr>
        </p:nvSpPr>
        <p:spPr>
          <a:xfrm>
            <a:off x="1437033" y="1483175"/>
            <a:ext cx="24096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946" name="Google Shape;946;p21"/>
          <p:cNvSpPr txBox="1">
            <a:spLocks noGrp="1"/>
          </p:cNvSpPr>
          <p:nvPr>
            <p:ph type="subTitle" idx="1"/>
          </p:nvPr>
        </p:nvSpPr>
        <p:spPr>
          <a:xfrm>
            <a:off x="1437033" y="1876700"/>
            <a:ext cx="30447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200"/>
              <a:buFont typeface="Roboto"/>
              <a:buNone/>
              <a:defRPr sz="1400">
                <a:latin typeface="Montserrat"/>
                <a:ea typeface="Montserrat"/>
                <a:cs typeface="Montserrat"/>
                <a:sym typeface="Montserrat"/>
              </a:defRPr>
            </a:lvl1pPr>
            <a:lvl2pPr lvl="1" rtl="0">
              <a:lnSpc>
                <a:spcPct val="100000"/>
              </a:lnSpc>
              <a:spcBef>
                <a:spcPts val="0"/>
              </a:spcBef>
              <a:spcAft>
                <a:spcPts val="0"/>
              </a:spcAft>
              <a:buSzPts val="2200"/>
              <a:buFont typeface="Roboto"/>
              <a:buNone/>
              <a:defRPr>
                <a:latin typeface="Roboto"/>
                <a:ea typeface="Roboto"/>
                <a:cs typeface="Roboto"/>
                <a:sym typeface="Roboto"/>
              </a:defRPr>
            </a:lvl2pPr>
            <a:lvl3pPr lvl="2" rtl="0">
              <a:lnSpc>
                <a:spcPct val="100000"/>
              </a:lnSpc>
              <a:spcBef>
                <a:spcPts val="0"/>
              </a:spcBef>
              <a:spcAft>
                <a:spcPts val="0"/>
              </a:spcAft>
              <a:buSzPts val="2200"/>
              <a:buFont typeface="Roboto"/>
              <a:buNone/>
              <a:defRPr>
                <a:latin typeface="Roboto"/>
                <a:ea typeface="Roboto"/>
                <a:cs typeface="Roboto"/>
                <a:sym typeface="Roboto"/>
              </a:defRPr>
            </a:lvl3pPr>
            <a:lvl4pPr lvl="3" rtl="0">
              <a:lnSpc>
                <a:spcPct val="100000"/>
              </a:lnSpc>
              <a:spcBef>
                <a:spcPts val="0"/>
              </a:spcBef>
              <a:spcAft>
                <a:spcPts val="0"/>
              </a:spcAft>
              <a:buSzPts val="2200"/>
              <a:buFont typeface="Roboto"/>
              <a:buNone/>
              <a:defRPr>
                <a:latin typeface="Roboto"/>
                <a:ea typeface="Roboto"/>
                <a:cs typeface="Roboto"/>
                <a:sym typeface="Roboto"/>
              </a:defRPr>
            </a:lvl4pPr>
            <a:lvl5pPr lvl="4" rtl="0">
              <a:lnSpc>
                <a:spcPct val="100000"/>
              </a:lnSpc>
              <a:spcBef>
                <a:spcPts val="0"/>
              </a:spcBef>
              <a:spcAft>
                <a:spcPts val="0"/>
              </a:spcAft>
              <a:buSzPts val="2200"/>
              <a:buFont typeface="Roboto"/>
              <a:buNone/>
              <a:defRPr>
                <a:latin typeface="Roboto"/>
                <a:ea typeface="Roboto"/>
                <a:cs typeface="Roboto"/>
                <a:sym typeface="Roboto"/>
              </a:defRPr>
            </a:lvl5pPr>
            <a:lvl6pPr lvl="5" rtl="0">
              <a:lnSpc>
                <a:spcPct val="100000"/>
              </a:lnSpc>
              <a:spcBef>
                <a:spcPts val="0"/>
              </a:spcBef>
              <a:spcAft>
                <a:spcPts val="0"/>
              </a:spcAft>
              <a:buSzPts val="2200"/>
              <a:buFont typeface="Roboto"/>
              <a:buNone/>
              <a:defRPr>
                <a:latin typeface="Roboto"/>
                <a:ea typeface="Roboto"/>
                <a:cs typeface="Roboto"/>
                <a:sym typeface="Roboto"/>
              </a:defRPr>
            </a:lvl6pPr>
            <a:lvl7pPr lvl="6" rtl="0">
              <a:lnSpc>
                <a:spcPct val="100000"/>
              </a:lnSpc>
              <a:spcBef>
                <a:spcPts val="0"/>
              </a:spcBef>
              <a:spcAft>
                <a:spcPts val="0"/>
              </a:spcAft>
              <a:buSzPts val="2200"/>
              <a:buFont typeface="Roboto"/>
              <a:buNone/>
              <a:defRPr>
                <a:latin typeface="Roboto"/>
                <a:ea typeface="Roboto"/>
                <a:cs typeface="Roboto"/>
                <a:sym typeface="Roboto"/>
              </a:defRPr>
            </a:lvl7pPr>
            <a:lvl8pPr lvl="7" rtl="0">
              <a:lnSpc>
                <a:spcPct val="100000"/>
              </a:lnSpc>
              <a:spcBef>
                <a:spcPts val="0"/>
              </a:spcBef>
              <a:spcAft>
                <a:spcPts val="0"/>
              </a:spcAft>
              <a:buSzPts val="2200"/>
              <a:buFont typeface="Roboto"/>
              <a:buNone/>
              <a:defRPr>
                <a:latin typeface="Roboto"/>
                <a:ea typeface="Roboto"/>
                <a:cs typeface="Roboto"/>
                <a:sym typeface="Roboto"/>
              </a:defRPr>
            </a:lvl8pPr>
            <a:lvl9pPr lvl="8" rtl="0">
              <a:lnSpc>
                <a:spcPct val="100000"/>
              </a:lnSpc>
              <a:spcBef>
                <a:spcPts val="0"/>
              </a:spcBef>
              <a:spcAft>
                <a:spcPts val="0"/>
              </a:spcAft>
              <a:buSzPts val="2200"/>
              <a:buFont typeface="Roboto"/>
              <a:buNone/>
              <a:defRPr>
                <a:latin typeface="Roboto"/>
                <a:ea typeface="Roboto"/>
                <a:cs typeface="Roboto"/>
                <a:sym typeface="Roboto"/>
              </a:defRPr>
            </a:lvl9pPr>
          </a:lstStyle>
          <a:p>
            <a:endParaRPr/>
          </a:p>
        </p:txBody>
      </p:sp>
      <p:sp>
        <p:nvSpPr>
          <p:cNvPr id="947" name="Google Shape;947;p21"/>
          <p:cNvSpPr txBox="1">
            <a:spLocks noGrp="1"/>
          </p:cNvSpPr>
          <p:nvPr>
            <p:ph type="ctrTitle" idx="2"/>
          </p:nvPr>
        </p:nvSpPr>
        <p:spPr>
          <a:xfrm>
            <a:off x="1437033" y="2600434"/>
            <a:ext cx="24096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948" name="Google Shape;948;p21"/>
          <p:cNvSpPr txBox="1">
            <a:spLocks noGrp="1"/>
          </p:cNvSpPr>
          <p:nvPr>
            <p:ph type="subTitle" idx="3"/>
          </p:nvPr>
        </p:nvSpPr>
        <p:spPr>
          <a:xfrm>
            <a:off x="1437033" y="2987512"/>
            <a:ext cx="30447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200"/>
              <a:buFont typeface="Roboto"/>
              <a:buNone/>
              <a:defRPr sz="1400">
                <a:latin typeface="Montserrat"/>
                <a:ea typeface="Montserrat"/>
                <a:cs typeface="Montserrat"/>
                <a:sym typeface="Montserrat"/>
              </a:defRPr>
            </a:lvl1pPr>
            <a:lvl2pPr lvl="1" rtl="0">
              <a:lnSpc>
                <a:spcPct val="100000"/>
              </a:lnSpc>
              <a:spcBef>
                <a:spcPts val="0"/>
              </a:spcBef>
              <a:spcAft>
                <a:spcPts val="0"/>
              </a:spcAft>
              <a:buSzPts val="2200"/>
              <a:buFont typeface="Roboto"/>
              <a:buNone/>
              <a:defRPr>
                <a:latin typeface="Roboto"/>
                <a:ea typeface="Roboto"/>
                <a:cs typeface="Roboto"/>
                <a:sym typeface="Roboto"/>
              </a:defRPr>
            </a:lvl2pPr>
            <a:lvl3pPr lvl="2" rtl="0">
              <a:lnSpc>
                <a:spcPct val="100000"/>
              </a:lnSpc>
              <a:spcBef>
                <a:spcPts val="0"/>
              </a:spcBef>
              <a:spcAft>
                <a:spcPts val="0"/>
              </a:spcAft>
              <a:buSzPts val="2200"/>
              <a:buFont typeface="Roboto"/>
              <a:buNone/>
              <a:defRPr>
                <a:latin typeface="Roboto"/>
                <a:ea typeface="Roboto"/>
                <a:cs typeface="Roboto"/>
                <a:sym typeface="Roboto"/>
              </a:defRPr>
            </a:lvl3pPr>
            <a:lvl4pPr lvl="3" rtl="0">
              <a:lnSpc>
                <a:spcPct val="100000"/>
              </a:lnSpc>
              <a:spcBef>
                <a:spcPts val="0"/>
              </a:spcBef>
              <a:spcAft>
                <a:spcPts val="0"/>
              </a:spcAft>
              <a:buSzPts val="2200"/>
              <a:buFont typeface="Roboto"/>
              <a:buNone/>
              <a:defRPr>
                <a:latin typeface="Roboto"/>
                <a:ea typeface="Roboto"/>
                <a:cs typeface="Roboto"/>
                <a:sym typeface="Roboto"/>
              </a:defRPr>
            </a:lvl4pPr>
            <a:lvl5pPr lvl="4" rtl="0">
              <a:lnSpc>
                <a:spcPct val="100000"/>
              </a:lnSpc>
              <a:spcBef>
                <a:spcPts val="0"/>
              </a:spcBef>
              <a:spcAft>
                <a:spcPts val="0"/>
              </a:spcAft>
              <a:buSzPts val="2200"/>
              <a:buFont typeface="Roboto"/>
              <a:buNone/>
              <a:defRPr>
                <a:latin typeface="Roboto"/>
                <a:ea typeface="Roboto"/>
                <a:cs typeface="Roboto"/>
                <a:sym typeface="Roboto"/>
              </a:defRPr>
            </a:lvl5pPr>
            <a:lvl6pPr lvl="5" rtl="0">
              <a:lnSpc>
                <a:spcPct val="100000"/>
              </a:lnSpc>
              <a:spcBef>
                <a:spcPts val="0"/>
              </a:spcBef>
              <a:spcAft>
                <a:spcPts val="0"/>
              </a:spcAft>
              <a:buSzPts val="2200"/>
              <a:buFont typeface="Roboto"/>
              <a:buNone/>
              <a:defRPr>
                <a:latin typeface="Roboto"/>
                <a:ea typeface="Roboto"/>
                <a:cs typeface="Roboto"/>
                <a:sym typeface="Roboto"/>
              </a:defRPr>
            </a:lvl6pPr>
            <a:lvl7pPr lvl="6" rtl="0">
              <a:lnSpc>
                <a:spcPct val="100000"/>
              </a:lnSpc>
              <a:spcBef>
                <a:spcPts val="0"/>
              </a:spcBef>
              <a:spcAft>
                <a:spcPts val="0"/>
              </a:spcAft>
              <a:buSzPts val="2200"/>
              <a:buFont typeface="Roboto"/>
              <a:buNone/>
              <a:defRPr>
                <a:latin typeface="Roboto"/>
                <a:ea typeface="Roboto"/>
                <a:cs typeface="Roboto"/>
                <a:sym typeface="Roboto"/>
              </a:defRPr>
            </a:lvl7pPr>
            <a:lvl8pPr lvl="7" rtl="0">
              <a:lnSpc>
                <a:spcPct val="100000"/>
              </a:lnSpc>
              <a:spcBef>
                <a:spcPts val="0"/>
              </a:spcBef>
              <a:spcAft>
                <a:spcPts val="0"/>
              </a:spcAft>
              <a:buSzPts val="2200"/>
              <a:buFont typeface="Roboto"/>
              <a:buNone/>
              <a:defRPr>
                <a:latin typeface="Roboto"/>
                <a:ea typeface="Roboto"/>
                <a:cs typeface="Roboto"/>
                <a:sym typeface="Roboto"/>
              </a:defRPr>
            </a:lvl8pPr>
            <a:lvl9pPr lvl="8" rtl="0">
              <a:lnSpc>
                <a:spcPct val="100000"/>
              </a:lnSpc>
              <a:spcBef>
                <a:spcPts val="0"/>
              </a:spcBef>
              <a:spcAft>
                <a:spcPts val="0"/>
              </a:spcAft>
              <a:buSzPts val="2200"/>
              <a:buFont typeface="Roboto"/>
              <a:buNone/>
              <a:defRPr>
                <a:latin typeface="Roboto"/>
                <a:ea typeface="Roboto"/>
                <a:cs typeface="Roboto"/>
                <a:sym typeface="Roboto"/>
              </a:defRPr>
            </a:lvl9pPr>
          </a:lstStyle>
          <a:p>
            <a:endParaRPr/>
          </a:p>
        </p:txBody>
      </p:sp>
      <p:sp>
        <p:nvSpPr>
          <p:cNvPr id="949" name="Google Shape;949;p21"/>
          <p:cNvSpPr txBox="1">
            <a:spLocks noGrp="1"/>
          </p:cNvSpPr>
          <p:nvPr>
            <p:ph type="ctrTitle" idx="4"/>
          </p:nvPr>
        </p:nvSpPr>
        <p:spPr>
          <a:xfrm>
            <a:off x="1437033" y="3730562"/>
            <a:ext cx="24096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950" name="Google Shape;950;p21"/>
          <p:cNvSpPr txBox="1">
            <a:spLocks noGrp="1"/>
          </p:cNvSpPr>
          <p:nvPr>
            <p:ph type="subTitle" idx="5"/>
          </p:nvPr>
        </p:nvSpPr>
        <p:spPr>
          <a:xfrm>
            <a:off x="1437033" y="4119150"/>
            <a:ext cx="30447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200"/>
              <a:buFont typeface="Roboto"/>
              <a:buNone/>
              <a:defRPr sz="1400">
                <a:latin typeface="Montserrat"/>
                <a:ea typeface="Montserrat"/>
                <a:cs typeface="Montserrat"/>
                <a:sym typeface="Montserrat"/>
              </a:defRPr>
            </a:lvl1pPr>
            <a:lvl2pPr lvl="1" rtl="0">
              <a:lnSpc>
                <a:spcPct val="100000"/>
              </a:lnSpc>
              <a:spcBef>
                <a:spcPts val="0"/>
              </a:spcBef>
              <a:spcAft>
                <a:spcPts val="0"/>
              </a:spcAft>
              <a:buSzPts val="2200"/>
              <a:buFont typeface="Roboto"/>
              <a:buNone/>
              <a:defRPr>
                <a:latin typeface="Roboto"/>
                <a:ea typeface="Roboto"/>
                <a:cs typeface="Roboto"/>
                <a:sym typeface="Roboto"/>
              </a:defRPr>
            </a:lvl2pPr>
            <a:lvl3pPr lvl="2" rtl="0">
              <a:lnSpc>
                <a:spcPct val="100000"/>
              </a:lnSpc>
              <a:spcBef>
                <a:spcPts val="0"/>
              </a:spcBef>
              <a:spcAft>
                <a:spcPts val="0"/>
              </a:spcAft>
              <a:buSzPts val="2200"/>
              <a:buFont typeface="Roboto"/>
              <a:buNone/>
              <a:defRPr>
                <a:latin typeface="Roboto"/>
                <a:ea typeface="Roboto"/>
                <a:cs typeface="Roboto"/>
                <a:sym typeface="Roboto"/>
              </a:defRPr>
            </a:lvl3pPr>
            <a:lvl4pPr lvl="3" rtl="0">
              <a:lnSpc>
                <a:spcPct val="100000"/>
              </a:lnSpc>
              <a:spcBef>
                <a:spcPts val="0"/>
              </a:spcBef>
              <a:spcAft>
                <a:spcPts val="0"/>
              </a:spcAft>
              <a:buSzPts val="2200"/>
              <a:buFont typeface="Roboto"/>
              <a:buNone/>
              <a:defRPr>
                <a:latin typeface="Roboto"/>
                <a:ea typeface="Roboto"/>
                <a:cs typeface="Roboto"/>
                <a:sym typeface="Roboto"/>
              </a:defRPr>
            </a:lvl4pPr>
            <a:lvl5pPr lvl="4" rtl="0">
              <a:lnSpc>
                <a:spcPct val="100000"/>
              </a:lnSpc>
              <a:spcBef>
                <a:spcPts val="0"/>
              </a:spcBef>
              <a:spcAft>
                <a:spcPts val="0"/>
              </a:spcAft>
              <a:buSzPts val="2200"/>
              <a:buFont typeface="Roboto"/>
              <a:buNone/>
              <a:defRPr>
                <a:latin typeface="Roboto"/>
                <a:ea typeface="Roboto"/>
                <a:cs typeface="Roboto"/>
                <a:sym typeface="Roboto"/>
              </a:defRPr>
            </a:lvl5pPr>
            <a:lvl6pPr lvl="5" rtl="0">
              <a:lnSpc>
                <a:spcPct val="100000"/>
              </a:lnSpc>
              <a:spcBef>
                <a:spcPts val="0"/>
              </a:spcBef>
              <a:spcAft>
                <a:spcPts val="0"/>
              </a:spcAft>
              <a:buSzPts val="2200"/>
              <a:buFont typeface="Roboto"/>
              <a:buNone/>
              <a:defRPr>
                <a:latin typeface="Roboto"/>
                <a:ea typeface="Roboto"/>
                <a:cs typeface="Roboto"/>
                <a:sym typeface="Roboto"/>
              </a:defRPr>
            </a:lvl6pPr>
            <a:lvl7pPr lvl="6" rtl="0">
              <a:lnSpc>
                <a:spcPct val="100000"/>
              </a:lnSpc>
              <a:spcBef>
                <a:spcPts val="0"/>
              </a:spcBef>
              <a:spcAft>
                <a:spcPts val="0"/>
              </a:spcAft>
              <a:buSzPts val="2200"/>
              <a:buFont typeface="Roboto"/>
              <a:buNone/>
              <a:defRPr>
                <a:latin typeface="Roboto"/>
                <a:ea typeface="Roboto"/>
                <a:cs typeface="Roboto"/>
                <a:sym typeface="Roboto"/>
              </a:defRPr>
            </a:lvl7pPr>
            <a:lvl8pPr lvl="7" rtl="0">
              <a:lnSpc>
                <a:spcPct val="100000"/>
              </a:lnSpc>
              <a:spcBef>
                <a:spcPts val="0"/>
              </a:spcBef>
              <a:spcAft>
                <a:spcPts val="0"/>
              </a:spcAft>
              <a:buSzPts val="2200"/>
              <a:buFont typeface="Roboto"/>
              <a:buNone/>
              <a:defRPr>
                <a:latin typeface="Roboto"/>
                <a:ea typeface="Roboto"/>
                <a:cs typeface="Roboto"/>
                <a:sym typeface="Roboto"/>
              </a:defRPr>
            </a:lvl8pPr>
            <a:lvl9pPr lvl="8" rtl="0">
              <a:lnSpc>
                <a:spcPct val="100000"/>
              </a:lnSpc>
              <a:spcBef>
                <a:spcPts val="0"/>
              </a:spcBef>
              <a:spcAft>
                <a:spcPts val="0"/>
              </a:spcAft>
              <a:buSzPts val="2200"/>
              <a:buFont typeface="Roboto"/>
              <a:buNone/>
              <a:defRPr>
                <a:latin typeface="Roboto"/>
                <a:ea typeface="Roboto"/>
                <a:cs typeface="Roboto"/>
                <a:sym typeface="Roboto"/>
              </a:defRPr>
            </a:lvl9pPr>
          </a:lstStyle>
          <a:p>
            <a:endParaRPr/>
          </a:p>
        </p:txBody>
      </p:sp>
      <p:sp>
        <p:nvSpPr>
          <p:cNvPr id="951" name="Google Shape;951;p21"/>
          <p:cNvSpPr txBox="1">
            <a:spLocks noGrp="1"/>
          </p:cNvSpPr>
          <p:nvPr>
            <p:ph type="ctrTitle" idx="6"/>
          </p:nvPr>
        </p:nvSpPr>
        <p:spPr>
          <a:xfrm>
            <a:off x="5598008" y="1483175"/>
            <a:ext cx="26073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l" rtl="0">
              <a:spcBef>
                <a:spcPts val="0"/>
              </a:spcBef>
              <a:spcAft>
                <a:spcPts val="0"/>
              </a:spcAft>
              <a:buSzPts val="1800"/>
              <a:buNone/>
              <a:defRPr sz="1800"/>
            </a:lvl2pPr>
            <a:lvl3pPr lvl="2" algn="l" rtl="0">
              <a:spcBef>
                <a:spcPts val="0"/>
              </a:spcBef>
              <a:spcAft>
                <a:spcPts val="0"/>
              </a:spcAft>
              <a:buSzPts val="1800"/>
              <a:buNone/>
              <a:defRPr sz="1800"/>
            </a:lvl3pPr>
            <a:lvl4pPr lvl="3" algn="l" rtl="0">
              <a:spcBef>
                <a:spcPts val="0"/>
              </a:spcBef>
              <a:spcAft>
                <a:spcPts val="0"/>
              </a:spcAft>
              <a:buSzPts val="1800"/>
              <a:buNone/>
              <a:defRPr sz="1800"/>
            </a:lvl4pPr>
            <a:lvl5pPr lvl="4" algn="l" rtl="0">
              <a:spcBef>
                <a:spcPts val="0"/>
              </a:spcBef>
              <a:spcAft>
                <a:spcPts val="0"/>
              </a:spcAft>
              <a:buSzPts val="1800"/>
              <a:buNone/>
              <a:defRPr sz="1800"/>
            </a:lvl5pPr>
            <a:lvl6pPr lvl="5" algn="l" rtl="0">
              <a:spcBef>
                <a:spcPts val="0"/>
              </a:spcBef>
              <a:spcAft>
                <a:spcPts val="0"/>
              </a:spcAft>
              <a:buSzPts val="1800"/>
              <a:buNone/>
              <a:defRPr sz="1800"/>
            </a:lvl6pPr>
            <a:lvl7pPr lvl="6" algn="l" rtl="0">
              <a:spcBef>
                <a:spcPts val="0"/>
              </a:spcBef>
              <a:spcAft>
                <a:spcPts val="0"/>
              </a:spcAft>
              <a:buSzPts val="1800"/>
              <a:buNone/>
              <a:defRPr sz="1800"/>
            </a:lvl7pPr>
            <a:lvl8pPr lvl="7" algn="l" rtl="0">
              <a:spcBef>
                <a:spcPts val="0"/>
              </a:spcBef>
              <a:spcAft>
                <a:spcPts val="0"/>
              </a:spcAft>
              <a:buSzPts val="1800"/>
              <a:buNone/>
              <a:defRPr sz="1800"/>
            </a:lvl8pPr>
            <a:lvl9pPr lvl="8" algn="l" rtl="0">
              <a:spcBef>
                <a:spcPts val="0"/>
              </a:spcBef>
              <a:spcAft>
                <a:spcPts val="0"/>
              </a:spcAft>
              <a:buSzPts val="1800"/>
              <a:buNone/>
              <a:defRPr sz="1800"/>
            </a:lvl9pPr>
          </a:lstStyle>
          <a:p>
            <a:endParaRPr/>
          </a:p>
        </p:txBody>
      </p:sp>
      <p:sp>
        <p:nvSpPr>
          <p:cNvPr id="952" name="Google Shape;952;p21"/>
          <p:cNvSpPr txBox="1">
            <a:spLocks noGrp="1"/>
          </p:cNvSpPr>
          <p:nvPr>
            <p:ph type="subTitle" idx="7"/>
          </p:nvPr>
        </p:nvSpPr>
        <p:spPr>
          <a:xfrm>
            <a:off x="5598008" y="1876700"/>
            <a:ext cx="30447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200"/>
              <a:buFont typeface="Roboto"/>
              <a:buNone/>
              <a:defRPr sz="1400">
                <a:latin typeface="Montserrat"/>
                <a:ea typeface="Montserrat"/>
                <a:cs typeface="Montserrat"/>
                <a:sym typeface="Montserrat"/>
              </a:defRPr>
            </a:lvl1pPr>
            <a:lvl2pPr lvl="1" rtl="0">
              <a:lnSpc>
                <a:spcPct val="100000"/>
              </a:lnSpc>
              <a:spcBef>
                <a:spcPts val="0"/>
              </a:spcBef>
              <a:spcAft>
                <a:spcPts val="0"/>
              </a:spcAft>
              <a:buSzPts val="2200"/>
              <a:buFont typeface="Roboto"/>
              <a:buNone/>
              <a:defRPr>
                <a:latin typeface="Roboto"/>
                <a:ea typeface="Roboto"/>
                <a:cs typeface="Roboto"/>
                <a:sym typeface="Roboto"/>
              </a:defRPr>
            </a:lvl2pPr>
            <a:lvl3pPr lvl="2" rtl="0">
              <a:lnSpc>
                <a:spcPct val="100000"/>
              </a:lnSpc>
              <a:spcBef>
                <a:spcPts val="0"/>
              </a:spcBef>
              <a:spcAft>
                <a:spcPts val="0"/>
              </a:spcAft>
              <a:buSzPts val="2200"/>
              <a:buFont typeface="Roboto"/>
              <a:buNone/>
              <a:defRPr>
                <a:latin typeface="Roboto"/>
                <a:ea typeface="Roboto"/>
                <a:cs typeface="Roboto"/>
                <a:sym typeface="Roboto"/>
              </a:defRPr>
            </a:lvl3pPr>
            <a:lvl4pPr lvl="3" rtl="0">
              <a:lnSpc>
                <a:spcPct val="100000"/>
              </a:lnSpc>
              <a:spcBef>
                <a:spcPts val="0"/>
              </a:spcBef>
              <a:spcAft>
                <a:spcPts val="0"/>
              </a:spcAft>
              <a:buSzPts val="2200"/>
              <a:buFont typeface="Roboto"/>
              <a:buNone/>
              <a:defRPr>
                <a:latin typeface="Roboto"/>
                <a:ea typeface="Roboto"/>
                <a:cs typeface="Roboto"/>
                <a:sym typeface="Roboto"/>
              </a:defRPr>
            </a:lvl4pPr>
            <a:lvl5pPr lvl="4" rtl="0">
              <a:lnSpc>
                <a:spcPct val="100000"/>
              </a:lnSpc>
              <a:spcBef>
                <a:spcPts val="0"/>
              </a:spcBef>
              <a:spcAft>
                <a:spcPts val="0"/>
              </a:spcAft>
              <a:buSzPts val="2200"/>
              <a:buFont typeface="Roboto"/>
              <a:buNone/>
              <a:defRPr>
                <a:latin typeface="Roboto"/>
                <a:ea typeface="Roboto"/>
                <a:cs typeface="Roboto"/>
                <a:sym typeface="Roboto"/>
              </a:defRPr>
            </a:lvl5pPr>
            <a:lvl6pPr lvl="5" rtl="0">
              <a:lnSpc>
                <a:spcPct val="100000"/>
              </a:lnSpc>
              <a:spcBef>
                <a:spcPts val="0"/>
              </a:spcBef>
              <a:spcAft>
                <a:spcPts val="0"/>
              </a:spcAft>
              <a:buSzPts val="2200"/>
              <a:buFont typeface="Roboto"/>
              <a:buNone/>
              <a:defRPr>
                <a:latin typeface="Roboto"/>
                <a:ea typeface="Roboto"/>
                <a:cs typeface="Roboto"/>
                <a:sym typeface="Roboto"/>
              </a:defRPr>
            </a:lvl6pPr>
            <a:lvl7pPr lvl="6" rtl="0">
              <a:lnSpc>
                <a:spcPct val="100000"/>
              </a:lnSpc>
              <a:spcBef>
                <a:spcPts val="0"/>
              </a:spcBef>
              <a:spcAft>
                <a:spcPts val="0"/>
              </a:spcAft>
              <a:buSzPts val="2200"/>
              <a:buFont typeface="Roboto"/>
              <a:buNone/>
              <a:defRPr>
                <a:latin typeface="Roboto"/>
                <a:ea typeface="Roboto"/>
                <a:cs typeface="Roboto"/>
                <a:sym typeface="Roboto"/>
              </a:defRPr>
            </a:lvl7pPr>
            <a:lvl8pPr lvl="7" rtl="0">
              <a:lnSpc>
                <a:spcPct val="100000"/>
              </a:lnSpc>
              <a:spcBef>
                <a:spcPts val="0"/>
              </a:spcBef>
              <a:spcAft>
                <a:spcPts val="0"/>
              </a:spcAft>
              <a:buSzPts val="2200"/>
              <a:buFont typeface="Roboto"/>
              <a:buNone/>
              <a:defRPr>
                <a:latin typeface="Roboto"/>
                <a:ea typeface="Roboto"/>
                <a:cs typeface="Roboto"/>
                <a:sym typeface="Roboto"/>
              </a:defRPr>
            </a:lvl8pPr>
            <a:lvl9pPr lvl="8" rtl="0">
              <a:lnSpc>
                <a:spcPct val="100000"/>
              </a:lnSpc>
              <a:spcBef>
                <a:spcPts val="0"/>
              </a:spcBef>
              <a:spcAft>
                <a:spcPts val="0"/>
              </a:spcAft>
              <a:buSzPts val="2200"/>
              <a:buFont typeface="Roboto"/>
              <a:buNone/>
              <a:defRPr>
                <a:latin typeface="Roboto"/>
                <a:ea typeface="Roboto"/>
                <a:cs typeface="Roboto"/>
                <a:sym typeface="Roboto"/>
              </a:defRPr>
            </a:lvl9pPr>
          </a:lstStyle>
          <a:p>
            <a:endParaRPr/>
          </a:p>
        </p:txBody>
      </p:sp>
      <p:sp>
        <p:nvSpPr>
          <p:cNvPr id="953" name="Google Shape;953;p21"/>
          <p:cNvSpPr txBox="1">
            <a:spLocks noGrp="1"/>
          </p:cNvSpPr>
          <p:nvPr>
            <p:ph type="ctrTitle" idx="8"/>
          </p:nvPr>
        </p:nvSpPr>
        <p:spPr>
          <a:xfrm>
            <a:off x="5598008" y="2600433"/>
            <a:ext cx="24042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l" rtl="0">
              <a:spcBef>
                <a:spcPts val="0"/>
              </a:spcBef>
              <a:spcAft>
                <a:spcPts val="0"/>
              </a:spcAft>
              <a:buSzPts val="1800"/>
              <a:buNone/>
              <a:defRPr sz="1800"/>
            </a:lvl2pPr>
            <a:lvl3pPr lvl="2" algn="l" rtl="0">
              <a:spcBef>
                <a:spcPts val="0"/>
              </a:spcBef>
              <a:spcAft>
                <a:spcPts val="0"/>
              </a:spcAft>
              <a:buSzPts val="1800"/>
              <a:buNone/>
              <a:defRPr sz="1800"/>
            </a:lvl3pPr>
            <a:lvl4pPr lvl="3" algn="l" rtl="0">
              <a:spcBef>
                <a:spcPts val="0"/>
              </a:spcBef>
              <a:spcAft>
                <a:spcPts val="0"/>
              </a:spcAft>
              <a:buSzPts val="1800"/>
              <a:buNone/>
              <a:defRPr sz="1800"/>
            </a:lvl4pPr>
            <a:lvl5pPr lvl="4" algn="l" rtl="0">
              <a:spcBef>
                <a:spcPts val="0"/>
              </a:spcBef>
              <a:spcAft>
                <a:spcPts val="0"/>
              </a:spcAft>
              <a:buSzPts val="1800"/>
              <a:buNone/>
              <a:defRPr sz="1800"/>
            </a:lvl5pPr>
            <a:lvl6pPr lvl="5" algn="l" rtl="0">
              <a:spcBef>
                <a:spcPts val="0"/>
              </a:spcBef>
              <a:spcAft>
                <a:spcPts val="0"/>
              </a:spcAft>
              <a:buSzPts val="1800"/>
              <a:buNone/>
              <a:defRPr sz="1800"/>
            </a:lvl6pPr>
            <a:lvl7pPr lvl="6" algn="l" rtl="0">
              <a:spcBef>
                <a:spcPts val="0"/>
              </a:spcBef>
              <a:spcAft>
                <a:spcPts val="0"/>
              </a:spcAft>
              <a:buSzPts val="1800"/>
              <a:buNone/>
              <a:defRPr sz="1800"/>
            </a:lvl7pPr>
            <a:lvl8pPr lvl="7" algn="l" rtl="0">
              <a:spcBef>
                <a:spcPts val="0"/>
              </a:spcBef>
              <a:spcAft>
                <a:spcPts val="0"/>
              </a:spcAft>
              <a:buSzPts val="1800"/>
              <a:buNone/>
              <a:defRPr sz="1800"/>
            </a:lvl8pPr>
            <a:lvl9pPr lvl="8" algn="l" rtl="0">
              <a:spcBef>
                <a:spcPts val="0"/>
              </a:spcBef>
              <a:spcAft>
                <a:spcPts val="0"/>
              </a:spcAft>
              <a:buSzPts val="1800"/>
              <a:buNone/>
              <a:defRPr sz="1800"/>
            </a:lvl9pPr>
          </a:lstStyle>
          <a:p>
            <a:endParaRPr/>
          </a:p>
        </p:txBody>
      </p:sp>
      <p:sp>
        <p:nvSpPr>
          <p:cNvPr id="954" name="Google Shape;954;p21"/>
          <p:cNvSpPr txBox="1">
            <a:spLocks noGrp="1"/>
          </p:cNvSpPr>
          <p:nvPr>
            <p:ph type="subTitle" idx="9"/>
          </p:nvPr>
        </p:nvSpPr>
        <p:spPr>
          <a:xfrm>
            <a:off x="5598008" y="2987512"/>
            <a:ext cx="30447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200"/>
              <a:buFont typeface="Roboto"/>
              <a:buNone/>
              <a:defRPr sz="1400">
                <a:latin typeface="Montserrat"/>
                <a:ea typeface="Montserrat"/>
                <a:cs typeface="Montserrat"/>
                <a:sym typeface="Montserrat"/>
              </a:defRPr>
            </a:lvl1pPr>
            <a:lvl2pPr lvl="1" rtl="0">
              <a:lnSpc>
                <a:spcPct val="100000"/>
              </a:lnSpc>
              <a:spcBef>
                <a:spcPts val="0"/>
              </a:spcBef>
              <a:spcAft>
                <a:spcPts val="0"/>
              </a:spcAft>
              <a:buSzPts val="2200"/>
              <a:buFont typeface="Roboto"/>
              <a:buNone/>
              <a:defRPr>
                <a:latin typeface="Roboto"/>
                <a:ea typeface="Roboto"/>
                <a:cs typeface="Roboto"/>
                <a:sym typeface="Roboto"/>
              </a:defRPr>
            </a:lvl2pPr>
            <a:lvl3pPr lvl="2" rtl="0">
              <a:lnSpc>
                <a:spcPct val="100000"/>
              </a:lnSpc>
              <a:spcBef>
                <a:spcPts val="0"/>
              </a:spcBef>
              <a:spcAft>
                <a:spcPts val="0"/>
              </a:spcAft>
              <a:buSzPts val="2200"/>
              <a:buFont typeface="Roboto"/>
              <a:buNone/>
              <a:defRPr>
                <a:latin typeface="Roboto"/>
                <a:ea typeface="Roboto"/>
                <a:cs typeface="Roboto"/>
                <a:sym typeface="Roboto"/>
              </a:defRPr>
            </a:lvl3pPr>
            <a:lvl4pPr lvl="3" rtl="0">
              <a:lnSpc>
                <a:spcPct val="100000"/>
              </a:lnSpc>
              <a:spcBef>
                <a:spcPts val="0"/>
              </a:spcBef>
              <a:spcAft>
                <a:spcPts val="0"/>
              </a:spcAft>
              <a:buSzPts val="2200"/>
              <a:buFont typeface="Roboto"/>
              <a:buNone/>
              <a:defRPr>
                <a:latin typeface="Roboto"/>
                <a:ea typeface="Roboto"/>
                <a:cs typeface="Roboto"/>
                <a:sym typeface="Roboto"/>
              </a:defRPr>
            </a:lvl4pPr>
            <a:lvl5pPr lvl="4" rtl="0">
              <a:lnSpc>
                <a:spcPct val="100000"/>
              </a:lnSpc>
              <a:spcBef>
                <a:spcPts val="0"/>
              </a:spcBef>
              <a:spcAft>
                <a:spcPts val="0"/>
              </a:spcAft>
              <a:buSzPts val="2200"/>
              <a:buFont typeface="Roboto"/>
              <a:buNone/>
              <a:defRPr>
                <a:latin typeface="Roboto"/>
                <a:ea typeface="Roboto"/>
                <a:cs typeface="Roboto"/>
                <a:sym typeface="Roboto"/>
              </a:defRPr>
            </a:lvl5pPr>
            <a:lvl6pPr lvl="5" rtl="0">
              <a:lnSpc>
                <a:spcPct val="100000"/>
              </a:lnSpc>
              <a:spcBef>
                <a:spcPts val="0"/>
              </a:spcBef>
              <a:spcAft>
                <a:spcPts val="0"/>
              </a:spcAft>
              <a:buSzPts val="2200"/>
              <a:buFont typeface="Roboto"/>
              <a:buNone/>
              <a:defRPr>
                <a:latin typeface="Roboto"/>
                <a:ea typeface="Roboto"/>
                <a:cs typeface="Roboto"/>
                <a:sym typeface="Roboto"/>
              </a:defRPr>
            </a:lvl6pPr>
            <a:lvl7pPr lvl="6" rtl="0">
              <a:lnSpc>
                <a:spcPct val="100000"/>
              </a:lnSpc>
              <a:spcBef>
                <a:spcPts val="0"/>
              </a:spcBef>
              <a:spcAft>
                <a:spcPts val="0"/>
              </a:spcAft>
              <a:buSzPts val="2200"/>
              <a:buFont typeface="Roboto"/>
              <a:buNone/>
              <a:defRPr>
                <a:latin typeface="Roboto"/>
                <a:ea typeface="Roboto"/>
                <a:cs typeface="Roboto"/>
                <a:sym typeface="Roboto"/>
              </a:defRPr>
            </a:lvl7pPr>
            <a:lvl8pPr lvl="7" rtl="0">
              <a:lnSpc>
                <a:spcPct val="100000"/>
              </a:lnSpc>
              <a:spcBef>
                <a:spcPts val="0"/>
              </a:spcBef>
              <a:spcAft>
                <a:spcPts val="0"/>
              </a:spcAft>
              <a:buSzPts val="2200"/>
              <a:buFont typeface="Roboto"/>
              <a:buNone/>
              <a:defRPr>
                <a:latin typeface="Roboto"/>
                <a:ea typeface="Roboto"/>
                <a:cs typeface="Roboto"/>
                <a:sym typeface="Roboto"/>
              </a:defRPr>
            </a:lvl8pPr>
            <a:lvl9pPr lvl="8" rtl="0">
              <a:lnSpc>
                <a:spcPct val="100000"/>
              </a:lnSpc>
              <a:spcBef>
                <a:spcPts val="0"/>
              </a:spcBef>
              <a:spcAft>
                <a:spcPts val="0"/>
              </a:spcAft>
              <a:buSzPts val="2200"/>
              <a:buFont typeface="Roboto"/>
              <a:buNone/>
              <a:defRPr>
                <a:latin typeface="Roboto"/>
                <a:ea typeface="Roboto"/>
                <a:cs typeface="Roboto"/>
                <a:sym typeface="Roboto"/>
              </a:defRPr>
            </a:lvl9pPr>
          </a:lstStyle>
          <a:p>
            <a:endParaRPr/>
          </a:p>
        </p:txBody>
      </p:sp>
      <p:sp>
        <p:nvSpPr>
          <p:cNvPr id="955" name="Google Shape;955;p21"/>
          <p:cNvSpPr txBox="1">
            <a:spLocks noGrp="1"/>
          </p:cNvSpPr>
          <p:nvPr>
            <p:ph type="ctrTitle" idx="13"/>
          </p:nvPr>
        </p:nvSpPr>
        <p:spPr>
          <a:xfrm>
            <a:off x="5598008" y="3730560"/>
            <a:ext cx="24042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l" rtl="0">
              <a:spcBef>
                <a:spcPts val="0"/>
              </a:spcBef>
              <a:spcAft>
                <a:spcPts val="0"/>
              </a:spcAft>
              <a:buSzPts val="1800"/>
              <a:buNone/>
              <a:defRPr sz="1800"/>
            </a:lvl2pPr>
            <a:lvl3pPr lvl="2" algn="l" rtl="0">
              <a:spcBef>
                <a:spcPts val="0"/>
              </a:spcBef>
              <a:spcAft>
                <a:spcPts val="0"/>
              </a:spcAft>
              <a:buSzPts val="1800"/>
              <a:buNone/>
              <a:defRPr sz="1800"/>
            </a:lvl3pPr>
            <a:lvl4pPr lvl="3" algn="l" rtl="0">
              <a:spcBef>
                <a:spcPts val="0"/>
              </a:spcBef>
              <a:spcAft>
                <a:spcPts val="0"/>
              </a:spcAft>
              <a:buSzPts val="1800"/>
              <a:buNone/>
              <a:defRPr sz="1800"/>
            </a:lvl4pPr>
            <a:lvl5pPr lvl="4" algn="l" rtl="0">
              <a:spcBef>
                <a:spcPts val="0"/>
              </a:spcBef>
              <a:spcAft>
                <a:spcPts val="0"/>
              </a:spcAft>
              <a:buSzPts val="1800"/>
              <a:buNone/>
              <a:defRPr sz="1800"/>
            </a:lvl5pPr>
            <a:lvl6pPr lvl="5" algn="l" rtl="0">
              <a:spcBef>
                <a:spcPts val="0"/>
              </a:spcBef>
              <a:spcAft>
                <a:spcPts val="0"/>
              </a:spcAft>
              <a:buSzPts val="1800"/>
              <a:buNone/>
              <a:defRPr sz="1800"/>
            </a:lvl6pPr>
            <a:lvl7pPr lvl="6" algn="l" rtl="0">
              <a:spcBef>
                <a:spcPts val="0"/>
              </a:spcBef>
              <a:spcAft>
                <a:spcPts val="0"/>
              </a:spcAft>
              <a:buSzPts val="1800"/>
              <a:buNone/>
              <a:defRPr sz="1800"/>
            </a:lvl7pPr>
            <a:lvl8pPr lvl="7" algn="l" rtl="0">
              <a:spcBef>
                <a:spcPts val="0"/>
              </a:spcBef>
              <a:spcAft>
                <a:spcPts val="0"/>
              </a:spcAft>
              <a:buSzPts val="1800"/>
              <a:buNone/>
              <a:defRPr sz="1800"/>
            </a:lvl8pPr>
            <a:lvl9pPr lvl="8" algn="l" rtl="0">
              <a:spcBef>
                <a:spcPts val="0"/>
              </a:spcBef>
              <a:spcAft>
                <a:spcPts val="0"/>
              </a:spcAft>
              <a:buSzPts val="1800"/>
              <a:buNone/>
              <a:defRPr sz="1800"/>
            </a:lvl9pPr>
          </a:lstStyle>
          <a:p>
            <a:endParaRPr/>
          </a:p>
        </p:txBody>
      </p:sp>
      <p:sp>
        <p:nvSpPr>
          <p:cNvPr id="956" name="Google Shape;956;p21"/>
          <p:cNvSpPr txBox="1">
            <a:spLocks noGrp="1"/>
          </p:cNvSpPr>
          <p:nvPr>
            <p:ph type="subTitle" idx="14"/>
          </p:nvPr>
        </p:nvSpPr>
        <p:spPr>
          <a:xfrm>
            <a:off x="5598008" y="4119150"/>
            <a:ext cx="30447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200"/>
              <a:buFont typeface="Roboto"/>
              <a:buNone/>
              <a:defRPr sz="1400">
                <a:latin typeface="Montserrat"/>
                <a:ea typeface="Montserrat"/>
                <a:cs typeface="Montserrat"/>
                <a:sym typeface="Montserrat"/>
              </a:defRPr>
            </a:lvl1pPr>
            <a:lvl2pPr lvl="1" rtl="0">
              <a:lnSpc>
                <a:spcPct val="100000"/>
              </a:lnSpc>
              <a:spcBef>
                <a:spcPts val="0"/>
              </a:spcBef>
              <a:spcAft>
                <a:spcPts val="0"/>
              </a:spcAft>
              <a:buSzPts val="2200"/>
              <a:buFont typeface="Roboto"/>
              <a:buNone/>
              <a:defRPr>
                <a:latin typeface="Roboto"/>
                <a:ea typeface="Roboto"/>
                <a:cs typeface="Roboto"/>
                <a:sym typeface="Roboto"/>
              </a:defRPr>
            </a:lvl2pPr>
            <a:lvl3pPr lvl="2" rtl="0">
              <a:lnSpc>
                <a:spcPct val="100000"/>
              </a:lnSpc>
              <a:spcBef>
                <a:spcPts val="0"/>
              </a:spcBef>
              <a:spcAft>
                <a:spcPts val="0"/>
              </a:spcAft>
              <a:buSzPts val="2200"/>
              <a:buFont typeface="Roboto"/>
              <a:buNone/>
              <a:defRPr>
                <a:latin typeface="Roboto"/>
                <a:ea typeface="Roboto"/>
                <a:cs typeface="Roboto"/>
                <a:sym typeface="Roboto"/>
              </a:defRPr>
            </a:lvl3pPr>
            <a:lvl4pPr lvl="3" rtl="0">
              <a:lnSpc>
                <a:spcPct val="100000"/>
              </a:lnSpc>
              <a:spcBef>
                <a:spcPts val="0"/>
              </a:spcBef>
              <a:spcAft>
                <a:spcPts val="0"/>
              </a:spcAft>
              <a:buSzPts val="2200"/>
              <a:buFont typeface="Roboto"/>
              <a:buNone/>
              <a:defRPr>
                <a:latin typeface="Roboto"/>
                <a:ea typeface="Roboto"/>
                <a:cs typeface="Roboto"/>
                <a:sym typeface="Roboto"/>
              </a:defRPr>
            </a:lvl4pPr>
            <a:lvl5pPr lvl="4" rtl="0">
              <a:lnSpc>
                <a:spcPct val="100000"/>
              </a:lnSpc>
              <a:spcBef>
                <a:spcPts val="0"/>
              </a:spcBef>
              <a:spcAft>
                <a:spcPts val="0"/>
              </a:spcAft>
              <a:buSzPts val="2200"/>
              <a:buFont typeface="Roboto"/>
              <a:buNone/>
              <a:defRPr>
                <a:latin typeface="Roboto"/>
                <a:ea typeface="Roboto"/>
                <a:cs typeface="Roboto"/>
                <a:sym typeface="Roboto"/>
              </a:defRPr>
            </a:lvl5pPr>
            <a:lvl6pPr lvl="5" rtl="0">
              <a:lnSpc>
                <a:spcPct val="100000"/>
              </a:lnSpc>
              <a:spcBef>
                <a:spcPts val="0"/>
              </a:spcBef>
              <a:spcAft>
                <a:spcPts val="0"/>
              </a:spcAft>
              <a:buSzPts val="2200"/>
              <a:buFont typeface="Roboto"/>
              <a:buNone/>
              <a:defRPr>
                <a:latin typeface="Roboto"/>
                <a:ea typeface="Roboto"/>
                <a:cs typeface="Roboto"/>
                <a:sym typeface="Roboto"/>
              </a:defRPr>
            </a:lvl6pPr>
            <a:lvl7pPr lvl="6" rtl="0">
              <a:lnSpc>
                <a:spcPct val="100000"/>
              </a:lnSpc>
              <a:spcBef>
                <a:spcPts val="0"/>
              </a:spcBef>
              <a:spcAft>
                <a:spcPts val="0"/>
              </a:spcAft>
              <a:buSzPts val="2200"/>
              <a:buFont typeface="Roboto"/>
              <a:buNone/>
              <a:defRPr>
                <a:latin typeface="Roboto"/>
                <a:ea typeface="Roboto"/>
                <a:cs typeface="Roboto"/>
                <a:sym typeface="Roboto"/>
              </a:defRPr>
            </a:lvl7pPr>
            <a:lvl8pPr lvl="7" rtl="0">
              <a:lnSpc>
                <a:spcPct val="100000"/>
              </a:lnSpc>
              <a:spcBef>
                <a:spcPts val="0"/>
              </a:spcBef>
              <a:spcAft>
                <a:spcPts val="0"/>
              </a:spcAft>
              <a:buSzPts val="2200"/>
              <a:buFont typeface="Roboto"/>
              <a:buNone/>
              <a:defRPr>
                <a:latin typeface="Roboto"/>
                <a:ea typeface="Roboto"/>
                <a:cs typeface="Roboto"/>
                <a:sym typeface="Roboto"/>
              </a:defRPr>
            </a:lvl8pPr>
            <a:lvl9pPr lvl="8" rtl="0">
              <a:lnSpc>
                <a:spcPct val="100000"/>
              </a:lnSpc>
              <a:spcBef>
                <a:spcPts val="0"/>
              </a:spcBef>
              <a:spcAft>
                <a:spcPts val="0"/>
              </a:spcAft>
              <a:buSzPts val="2200"/>
              <a:buFont typeface="Roboto"/>
              <a:buNone/>
              <a:defRPr>
                <a:latin typeface="Roboto"/>
                <a:ea typeface="Roboto"/>
                <a:cs typeface="Roboto"/>
                <a:sym typeface="Roboto"/>
              </a:defRPr>
            </a:lvl9pPr>
          </a:lstStyle>
          <a:p>
            <a:endParaRPr/>
          </a:p>
        </p:txBody>
      </p:sp>
      <p:sp>
        <p:nvSpPr>
          <p:cNvPr id="957" name="Google Shape;957;p21"/>
          <p:cNvSpPr/>
          <p:nvPr/>
        </p:nvSpPr>
        <p:spPr>
          <a:xfrm flipH="1">
            <a:off x="6666258" y="-83179"/>
            <a:ext cx="156856" cy="159380"/>
          </a:xfrm>
          <a:custGeom>
            <a:avLst/>
            <a:gdLst/>
            <a:ahLst/>
            <a:cxnLst/>
            <a:rect l="l" t="t" r="r" b="b"/>
            <a:pathLst>
              <a:path w="5655" h="5746" fill="none" extrusionOk="0">
                <a:moveTo>
                  <a:pt x="4134" y="578"/>
                </a:moveTo>
                <a:lnTo>
                  <a:pt x="4165" y="1702"/>
                </a:lnTo>
                <a:cubicBezTo>
                  <a:pt x="4165" y="1854"/>
                  <a:pt x="4256" y="2006"/>
                  <a:pt x="4378" y="2098"/>
                </a:cubicBezTo>
                <a:lnTo>
                  <a:pt x="5350" y="2675"/>
                </a:lnTo>
                <a:cubicBezTo>
                  <a:pt x="5654" y="2888"/>
                  <a:pt x="5624" y="3374"/>
                  <a:pt x="5259" y="3496"/>
                </a:cubicBezTo>
                <a:lnTo>
                  <a:pt x="4195" y="3861"/>
                </a:lnTo>
                <a:cubicBezTo>
                  <a:pt x="4074" y="3921"/>
                  <a:pt x="3952" y="4043"/>
                  <a:pt x="3922" y="4195"/>
                </a:cubicBezTo>
                <a:lnTo>
                  <a:pt x="3648" y="5289"/>
                </a:lnTo>
                <a:cubicBezTo>
                  <a:pt x="3557" y="5654"/>
                  <a:pt x="3101" y="5745"/>
                  <a:pt x="2858" y="5441"/>
                </a:cubicBezTo>
                <a:lnTo>
                  <a:pt x="2159" y="4590"/>
                </a:lnTo>
                <a:cubicBezTo>
                  <a:pt x="2067" y="4468"/>
                  <a:pt x="1916" y="4408"/>
                  <a:pt x="1764" y="4408"/>
                </a:cubicBezTo>
                <a:lnTo>
                  <a:pt x="639" y="4468"/>
                </a:lnTo>
                <a:cubicBezTo>
                  <a:pt x="244" y="4499"/>
                  <a:pt x="1" y="4104"/>
                  <a:pt x="213" y="3769"/>
                </a:cubicBezTo>
                <a:lnTo>
                  <a:pt x="852" y="2827"/>
                </a:lnTo>
                <a:cubicBezTo>
                  <a:pt x="943" y="2706"/>
                  <a:pt x="943" y="2554"/>
                  <a:pt x="882" y="2432"/>
                </a:cubicBezTo>
                <a:lnTo>
                  <a:pt x="457" y="1368"/>
                </a:lnTo>
                <a:cubicBezTo>
                  <a:pt x="335" y="1034"/>
                  <a:pt x="639" y="669"/>
                  <a:pt x="1004" y="760"/>
                </a:cubicBezTo>
                <a:lnTo>
                  <a:pt x="2098" y="1064"/>
                </a:lnTo>
                <a:cubicBezTo>
                  <a:pt x="2250" y="1095"/>
                  <a:pt x="2402" y="1064"/>
                  <a:pt x="2493" y="973"/>
                </a:cubicBezTo>
                <a:lnTo>
                  <a:pt x="3375" y="244"/>
                </a:lnTo>
                <a:cubicBezTo>
                  <a:pt x="3648" y="0"/>
                  <a:pt x="4104" y="183"/>
                  <a:pt x="4134" y="578"/>
                </a:cubicBezTo>
                <a:close/>
              </a:path>
            </a:pathLst>
          </a:custGeom>
          <a:noFill/>
          <a:ln w="28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58" name="Google Shape;958;p21"/>
          <p:cNvSpPr/>
          <p:nvPr/>
        </p:nvSpPr>
        <p:spPr>
          <a:xfrm flipH="1">
            <a:off x="8764578" y="2284430"/>
            <a:ext cx="276543" cy="263173"/>
          </a:xfrm>
          <a:custGeom>
            <a:avLst/>
            <a:gdLst/>
            <a:ahLst/>
            <a:cxnLst/>
            <a:rect l="l" t="t" r="r" b="b"/>
            <a:pathLst>
              <a:path w="9970" h="9488" extrusionOk="0">
                <a:moveTo>
                  <a:pt x="3190" y="0"/>
                </a:moveTo>
                <a:cubicBezTo>
                  <a:pt x="2758" y="0"/>
                  <a:pt x="2358" y="357"/>
                  <a:pt x="2401" y="840"/>
                </a:cubicBezTo>
                <a:lnTo>
                  <a:pt x="2462" y="2815"/>
                </a:lnTo>
                <a:cubicBezTo>
                  <a:pt x="2462" y="3059"/>
                  <a:pt x="2341" y="3302"/>
                  <a:pt x="2128" y="3484"/>
                </a:cubicBezTo>
                <a:lnTo>
                  <a:pt x="547" y="4609"/>
                </a:lnTo>
                <a:cubicBezTo>
                  <a:pt x="0" y="5004"/>
                  <a:pt x="152" y="5825"/>
                  <a:pt x="790" y="6007"/>
                </a:cubicBezTo>
                <a:lnTo>
                  <a:pt x="2705" y="6554"/>
                </a:lnTo>
                <a:cubicBezTo>
                  <a:pt x="2949" y="6645"/>
                  <a:pt x="3131" y="6828"/>
                  <a:pt x="3222" y="7071"/>
                </a:cubicBezTo>
                <a:lnTo>
                  <a:pt x="3830" y="8955"/>
                </a:lnTo>
                <a:cubicBezTo>
                  <a:pt x="3950" y="9299"/>
                  <a:pt x="4265" y="9487"/>
                  <a:pt x="4587" y="9487"/>
                </a:cubicBezTo>
                <a:cubicBezTo>
                  <a:pt x="4834" y="9487"/>
                  <a:pt x="5087" y="9376"/>
                  <a:pt x="5259" y="9138"/>
                </a:cubicBezTo>
                <a:lnTo>
                  <a:pt x="6353" y="7496"/>
                </a:lnTo>
                <a:cubicBezTo>
                  <a:pt x="6505" y="7284"/>
                  <a:pt x="6748" y="7162"/>
                  <a:pt x="6991" y="7162"/>
                </a:cubicBezTo>
                <a:lnTo>
                  <a:pt x="8967" y="7162"/>
                </a:lnTo>
                <a:cubicBezTo>
                  <a:pt x="9605" y="7162"/>
                  <a:pt x="9970" y="6402"/>
                  <a:pt x="9575" y="5885"/>
                </a:cubicBezTo>
                <a:lnTo>
                  <a:pt x="8389" y="4335"/>
                </a:lnTo>
                <a:cubicBezTo>
                  <a:pt x="8237" y="4122"/>
                  <a:pt x="8177" y="3849"/>
                  <a:pt x="8268" y="3606"/>
                </a:cubicBezTo>
                <a:lnTo>
                  <a:pt x="8876" y="1752"/>
                </a:lnTo>
                <a:cubicBezTo>
                  <a:pt x="9032" y="1205"/>
                  <a:pt x="8609" y="704"/>
                  <a:pt x="8103" y="704"/>
                </a:cubicBezTo>
                <a:cubicBezTo>
                  <a:pt x="8018" y="704"/>
                  <a:pt x="7930" y="718"/>
                  <a:pt x="7842" y="749"/>
                </a:cubicBezTo>
                <a:lnTo>
                  <a:pt x="5988" y="1417"/>
                </a:lnTo>
                <a:cubicBezTo>
                  <a:pt x="5910" y="1446"/>
                  <a:pt x="5829" y="1460"/>
                  <a:pt x="5748" y="1460"/>
                </a:cubicBezTo>
                <a:cubicBezTo>
                  <a:pt x="5576" y="1460"/>
                  <a:pt x="5403" y="1399"/>
                  <a:pt x="5259" y="1296"/>
                </a:cubicBezTo>
                <a:lnTo>
                  <a:pt x="3678" y="171"/>
                </a:lnTo>
                <a:cubicBezTo>
                  <a:pt x="3526" y="53"/>
                  <a:pt x="3356" y="0"/>
                  <a:pt x="3190" y="0"/>
                </a:cubicBezTo>
                <a:close/>
              </a:path>
            </a:pathLst>
          </a:custGeom>
          <a:solidFill>
            <a:srgbClr val="FFFFFF"/>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59" name="Google Shape;959;p21"/>
          <p:cNvSpPr/>
          <p:nvPr/>
        </p:nvSpPr>
        <p:spPr>
          <a:xfrm flipH="1">
            <a:off x="6720765" y="4957283"/>
            <a:ext cx="159380" cy="158520"/>
          </a:xfrm>
          <a:custGeom>
            <a:avLst/>
            <a:gdLst/>
            <a:ahLst/>
            <a:cxnLst/>
            <a:rect l="l" t="t" r="r" b="b"/>
            <a:pathLst>
              <a:path w="5746" h="5715" fill="none" extrusionOk="0">
                <a:moveTo>
                  <a:pt x="2128" y="274"/>
                </a:moveTo>
                <a:lnTo>
                  <a:pt x="3040" y="912"/>
                </a:lnTo>
                <a:cubicBezTo>
                  <a:pt x="3131" y="1003"/>
                  <a:pt x="3314" y="1034"/>
                  <a:pt x="3435" y="973"/>
                </a:cubicBezTo>
                <a:lnTo>
                  <a:pt x="4499" y="608"/>
                </a:lnTo>
                <a:cubicBezTo>
                  <a:pt x="4864" y="486"/>
                  <a:pt x="5198" y="821"/>
                  <a:pt x="5077" y="1155"/>
                </a:cubicBezTo>
                <a:lnTo>
                  <a:pt x="4742" y="2219"/>
                </a:lnTo>
                <a:cubicBezTo>
                  <a:pt x="4712" y="2371"/>
                  <a:pt x="4712" y="2523"/>
                  <a:pt x="4834" y="2644"/>
                </a:cubicBezTo>
                <a:lnTo>
                  <a:pt x="5502" y="3556"/>
                </a:lnTo>
                <a:cubicBezTo>
                  <a:pt x="5745" y="3830"/>
                  <a:pt x="5533" y="4286"/>
                  <a:pt x="5138" y="4286"/>
                </a:cubicBezTo>
                <a:lnTo>
                  <a:pt x="4013" y="4286"/>
                </a:lnTo>
                <a:cubicBezTo>
                  <a:pt x="3861" y="4286"/>
                  <a:pt x="3709" y="4347"/>
                  <a:pt x="3618" y="4468"/>
                </a:cubicBezTo>
                <a:lnTo>
                  <a:pt x="2979" y="5410"/>
                </a:lnTo>
                <a:cubicBezTo>
                  <a:pt x="2767" y="5714"/>
                  <a:pt x="2311" y="5654"/>
                  <a:pt x="2189" y="5289"/>
                </a:cubicBezTo>
                <a:lnTo>
                  <a:pt x="1824" y="4225"/>
                </a:lnTo>
                <a:cubicBezTo>
                  <a:pt x="1794" y="4073"/>
                  <a:pt x="1672" y="3951"/>
                  <a:pt x="1520" y="3921"/>
                </a:cubicBezTo>
                <a:lnTo>
                  <a:pt x="457" y="3617"/>
                </a:lnTo>
                <a:cubicBezTo>
                  <a:pt x="92" y="3496"/>
                  <a:pt x="1" y="3040"/>
                  <a:pt x="305" y="2796"/>
                </a:cubicBezTo>
                <a:lnTo>
                  <a:pt x="1217" y="2128"/>
                </a:lnTo>
                <a:cubicBezTo>
                  <a:pt x="1338" y="2037"/>
                  <a:pt x="1399" y="1915"/>
                  <a:pt x="1399" y="1763"/>
                </a:cubicBezTo>
                <a:lnTo>
                  <a:pt x="1368" y="608"/>
                </a:lnTo>
                <a:cubicBezTo>
                  <a:pt x="1368" y="243"/>
                  <a:pt x="1824" y="0"/>
                  <a:pt x="2128" y="274"/>
                </a:cubicBezTo>
                <a:close/>
              </a:path>
            </a:pathLst>
          </a:custGeom>
          <a:noFill/>
          <a:ln w="28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60" name="Google Shape;960;p21"/>
          <p:cNvSpPr/>
          <p:nvPr/>
        </p:nvSpPr>
        <p:spPr>
          <a:xfrm flipH="1">
            <a:off x="948718" y="4957280"/>
            <a:ext cx="224799" cy="213931"/>
          </a:xfrm>
          <a:custGeom>
            <a:avLst/>
            <a:gdLst/>
            <a:ahLst/>
            <a:cxnLst/>
            <a:rect l="l" t="t" r="r" b="b"/>
            <a:pathLst>
              <a:path w="9970" h="9488" extrusionOk="0">
                <a:moveTo>
                  <a:pt x="3190" y="0"/>
                </a:moveTo>
                <a:cubicBezTo>
                  <a:pt x="2758" y="0"/>
                  <a:pt x="2358" y="357"/>
                  <a:pt x="2401" y="840"/>
                </a:cubicBezTo>
                <a:lnTo>
                  <a:pt x="2462" y="2815"/>
                </a:lnTo>
                <a:cubicBezTo>
                  <a:pt x="2462" y="3059"/>
                  <a:pt x="2341" y="3302"/>
                  <a:pt x="2128" y="3484"/>
                </a:cubicBezTo>
                <a:lnTo>
                  <a:pt x="547" y="4609"/>
                </a:lnTo>
                <a:cubicBezTo>
                  <a:pt x="0" y="5004"/>
                  <a:pt x="152" y="5825"/>
                  <a:pt x="790" y="6007"/>
                </a:cubicBezTo>
                <a:lnTo>
                  <a:pt x="2705" y="6554"/>
                </a:lnTo>
                <a:cubicBezTo>
                  <a:pt x="2949" y="6645"/>
                  <a:pt x="3131" y="6828"/>
                  <a:pt x="3222" y="7071"/>
                </a:cubicBezTo>
                <a:lnTo>
                  <a:pt x="3830" y="8955"/>
                </a:lnTo>
                <a:cubicBezTo>
                  <a:pt x="3950" y="9299"/>
                  <a:pt x="4265" y="9487"/>
                  <a:pt x="4587" y="9487"/>
                </a:cubicBezTo>
                <a:cubicBezTo>
                  <a:pt x="4834" y="9487"/>
                  <a:pt x="5087" y="9376"/>
                  <a:pt x="5259" y="9138"/>
                </a:cubicBezTo>
                <a:lnTo>
                  <a:pt x="6353" y="7496"/>
                </a:lnTo>
                <a:cubicBezTo>
                  <a:pt x="6505" y="7284"/>
                  <a:pt x="6748" y="7162"/>
                  <a:pt x="6991" y="7162"/>
                </a:cubicBezTo>
                <a:lnTo>
                  <a:pt x="8967" y="7162"/>
                </a:lnTo>
                <a:cubicBezTo>
                  <a:pt x="9605" y="7162"/>
                  <a:pt x="9970" y="6402"/>
                  <a:pt x="9575" y="5885"/>
                </a:cubicBezTo>
                <a:lnTo>
                  <a:pt x="8389" y="4335"/>
                </a:lnTo>
                <a:cubicBezTo>
                  <a:pt x="8237" y="4122"/>
                  <a:pt x="8177" y="3849"/>
                  <a:pt x="8268" y="3606"/>
                </a:cubicBezTo>
                <a:lnTo>
                  <a:pt x="8876" y="1752"/>
                </a:lnTo>
                <a:cubicBezTo>
                  <a:pt x="9032" y="1205"/>
                  <a:pt x="8609" y="704"/>
                  <a:pt x="8103" y="704"/>
                </a:cubicBezTo>
                <a:cubicBezTo>
                  <a:pt x="8018" y="704"/>
                  <a:pt x="7930" y="718"/>
                  <a:pt x="7842" y="749"/>
                </a:cubicBezTo>
                <a:lnTo>
                  <a:pt x="5988" y="1417"/>
                </a:lnTo>
                <a:cubicBezTo>
                  <a:pt x="5910" y="1446"/>
                  <a:pt x="5829" y="1460"/>
                  <a:pt x="5748" y="1460"/>
                </a:cubicBezTo>
                <a:cubicBezTo>
                  <a:pt x="5576" y="1460"/>
                  <a:pt x="5403" y="1399"/>
                  <a:pt x="5259" y="1296"/>
                </a:cubicBezTo>
                <a:lnTo>
                  <a:pt x="3678" y="171"/>
                </a:lnTo>
                <a:cubicBezTo>
                  <a:pt x="3526" y="53"/>
                  <a:pt x="3356" y="0"/>
                  <a:pt x="3190" y="0"/>
                </a:cubicBezTo>
                <a:close/>
              </a:path>
            </a:pathLst>
          </a:custGeom>
          <a:solidFill>
            <a:srgbClr val="FFFFFF"/>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61" name="Google Shape;961;p21"/>
          <p:cNvSpPr/>
          <p:nvPr/>
        </p:nvSpPr>
        <p:spPr>
          <a:xfrm flipH="1">
            <a:off x="117165" y="3572033"/>
            <a:ext cx="159380" cy="158520"/>
          </a:xfrm>
          <a:custGeom>
            <a:avLst/>
            <a:gdLst/>
            <a:ahLst/>
            <a:cxnLst/>
            <a:rect l="l" t="t" r="r" b="b"/>
            <a:pathLst>
              <a:path w="5746" h="5715" fill="none" extrusionOk="0">
                <a:moveTo>
                  <a:pt x="2128" y="274"/>
                </a:moveTo>
                <a:lnTo>
                  <a:pt x="3040" y="912"/>
                </a:lnTo>
                <a:cubicBezTo>
                  <a:pt x="3131" y="1003"/>
                  <a:pt x="3314" y="1034"/>
                  <a:pt x="3435" y="973"/>
                </a:cubicBezTo>
                <a:lnTo>
                  <a:pt x="4499" y="608"/>
                </a:lnTo>
                <a:cubicBezTo>
                  <a:pt x="4864" y="486"/>
                  <a:pt x="5198" y="821"/>
                  <a:pt x="5077" y="1155"/>
                </a:cubicBezTo>
                <a:lnTo>
                  <a:pt x="4742" y="2219"/>
                </a:lnTo>
                <a:cubicBezTo>
                  <a:pt x="4712" y="2371"/>
                  <a:pt x="4712" y="2523"/>
                  <a:pt x="4834" y="2644"/>
                </a:cubicBezTo>
                <a:lnTo>
                  <a:pt x="5502" y="3556"/>
                </a:lnTo>
                <a:cubicBezTo>
                  <a:pt x="5745" y="3830"/>
                  <a:pt x="5533" y="4286"/>
                  <a:pt x="5138" y="4286"/>
                </a:cubicBezTo>
                <a:lnTo>
                  <a:pt x="4013" y="4286"/>
                </a:lnTo>
                <a:cubicBezTo>
                  <a:pt x="3861" y="4286"/>
                  <a:pt x="3709" y="4347"/>
                  <a:pt x="3618" y="4468"/>
                </a:cubicBezTo>
                <a:lnTo>
                  <a:pt x="2979" y="5410"/>
                </a:lnTo>
                <a:cubicBezTo>
                  <a:pt x="2767" y="5714"/>
                  <a:pt x="2311" y="5654"/>
                  <a:pt x="2189" y="5289"/>
                </a:cubicBezTo>
                <a:lnTo>
                  <a:pt x="1824" y="4225"/>
                </a:lnTo>
                <a:cubicBezTo>
                  <a:pt x="1794" y="4073"/>
                  <a:pt x="1672" y="3951"/>
                  <a:pt x="1520" y="3921"/>
                </a:cubicBezTo>
                <a:lnTo>
                  <a:pt x="457" y="3617"/>
                </a:lnTo>
                <a:cubicBezTo>
                  <a:pt x="92" y="3496"/>
                  <a:pt x="1" y="3040"/>
                  <a:pt x="305" y="2796"/>
                </a:cubicBezTo>
                <a:lnTo>
                  <a:pt x="1217" y="2128"/>
                </a:lnTo>
                <a:cubicBezTo>
                  <a:pt x="1338" y="2037"/>
                  <a:pt x="1399" y="1915"/>
                  <a:pt x="1399" y="1763"/>
                </a:cubicBezTo>
                <a:lnTo>
                  <a:pt x="1368" y="608"/>
                </a:lnTo>
                <a:cubicBezTo>
                  <a:pt x="1368" y="243"/>
                  <a:pt x="1824" y="0"/>
                  <a:pt x="2128" y="274"/>
                </a:cubicBezTo>
                <a:close/>
              </a:path>
            </a:pathLst>
          </a:custGeom>
          <a:noFill/>
          <a:ln w="28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62" name="Google Shape;962;p21"/>
          <p:cNvSpPr/>
          <p:nvPr/>
        </p:nvSpPr>
        <p:spPr>
          <a:xfrm flipH="1">
            <a:off x="8764578" y="5037280"/>
            <a:ext cx="276543" cy="263173"/>
          </a:xfrm>
          <a:custGeom>
            <a:avLst/>
            <a:gdLst/>
            <a:ahLst/>
            <a:cxnLst/>
            <a:rect l="l" t="t" r="r" b="b"/>
            <a:pathLst>
              <a:path w="9970" h="9488" extrusionOk="0">
                <a:moveTo>
                  <a:pt x="3190" y="0"/>
                </a:moveTo>
                <a:cubicBezTo>
                  <a:pt x="2758" y="0"/>
                  <a:pt x="2358" y="357"/>
                  <a:pt x="2401" y="840"/>
                </a:cubicBezTo>
                <a:lnTo>
                  <a:pt x="2462" y="2815"/>
                </a:lnTo>
                <a:cubicBezTo>
                  <a:pt x="2462" y="3059"/>
                  <a:pt x="2341" y="3302"/>
                  <a:pt x="2128" y="3484"/>
                </a:cubicBezTo>
                <a:lnTo>
                  <a:pt x="547" y="4609"/>
                </a:lnTo>
                <a:cubicBezTo>
                  <a:pt x="0" y="5004"/>
                  <a:pt x="152" y="5825"/>
                  <a:pt x="790" y="6007"/>
                </a:cubicBezTo>
                <a:lnTo>
                  <a:pt x="2705" y="6554"/>
                </a:lnTo>
                <a:cubicBezTo>
                  <a:pt x="2949" y="6645"/>
                  <a:pt x="3131" y="6828"/>
                  <a:pt x="3222" y="7071"/>
                </a:cubicBezTo>
                <a:lnTo>
                  <a:pt x="3830" y="8955"/>
                </a:lnTo>
                <a:cubicBezTo>
                  <a:pt x="3950" y="9299"/>
                  <a:pt x="4265" y="9487"/>
                  <a:pt x="4587" y="9487"/>
                </a:cubicBezTo>
                <a:cubicBezTo>
                  <a:pt x="4834" y="9487"/>
                  <a:pt x="5087" y="9376"/>
                  <a:pt x="5259" y="9138"/>
                </a:cubicBezTo>
                <a:lnTo>
                  <a:pt x="6353" y="7496"/>
                </a:lnTo>
                <a:cubicBezTo>
                  <a:pt x="6505" y="7284"/>
                  <a:pt x="6748" y="7162"/>
                  <a:pt x="6991" y="7162"/>
                </a:cubicBezTo>
                <a:lnTo>
                  <a:pt x="8967" y="7162"/>
                </a:lnTo>
                <a:cubicBezTo>
                  <a:pt x="9605" y="7162"/>
                  <a:pt x="9970" y="6402"/>
                  <a:pt x="9575" y="5885"/>
                </a:cubicBezTo>
                <a:lnTo>
                  <a:pt x="8389" y="4335"/>
                </a:lnTo>
                <a:cubicBezTo>
                  <a:pt x="8237" y="4122"/>
                  <a:pt x="8177" y="3849"/>
                  <a:pt x="8268" y="3606"/>
                </a:cubicBezTo>
                <a:lnTo>
                  <a:pt x="8876" y="1752"/>
                </a:lnTo>
                <a:cubicBezTo>
                  <a:pt x="9032" y="1205"/>
                  <a:pt x="8609" y="704"/>
                  <a:pt x="8103" y="704"/>
                </a:cubicBezTo>
                <a:cubicBezTo>
                  <a:pt x="8018" y="704"/>
                  <a:pt x="7930" y="718"/>
                  <a:pt x="7842" y="749"/>
                </a:cubicBezTo>
                <a:lnTo>
                  <a:pt x="5988" y="1417"/>
                </a:lnTo>
                <a:cubicBezTo>
                  <a:pt x="5910" y="1446"/>
                  <a:pt x="5829" y="1460"/>
                  <a:pt x="5748" y="1460"/>
                </a:cubicBezTo>
                <a:cubicBezTo>
                  <a:pt x="5576" y="1460"/>
                  <a:pt x="5403" y="1399"/>
                  <a:pt x="5259" y="1296"/>
                </a:cubicBezTo>
                <a:lnTo>
                  <a:pt x="3678" y="171"/>
                </a:lnTo>
                <a:cubicBezTo>
                  <a:pt x="3526" y="53"/>
                  <a:pt x="3356" y="0"/>
                  <a:pt x="3190" y="0"/>
                </a:cubicBezTo>
                <a:close/>
              </a:path>
            </a:pathLst>
          </a:custGeom>
          <a:solidFill>
            <a:srgbClr val="FFFFFF"/>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63" name="Google Shape;963;p21"/>
          <p:cNvSpPr/>
          <p:nvPr/>
        </p:nvSpPr>
        <p:spPr>
          <a:xfrm flipH="1">
            <a:off x="948718" y="5"/>
            <a:ext cx="224799" cy="213931"/>
          </a:xfrm>
          <a:custGeom>
            <a:avLst/>
            <a:gdLst/>
            <a:ahLst/>
            <a:cxnLst/>
            <a:rect l="l" t="t" r="r" b="b"/>
            <a:pathLst>
              <a:path w="9970" h="9488" extrusionOk="0">
                <a:moveTo>
                  <a:pt x="3190" y="0"/>
                </a:moveTo>
                <a:cubicBezTo>
                  <a:pt x="2758" y="0"/>
                  <a:pt x="2358" y="357"/>
                  <a:pt x="2401" y="840"/>
                </a:cubicBezTo>
                <a:lnTo>
                  <a:pt x="2462" y="2815"/>
                </a:lnTo>
                <a:cubicBezTo>
                  <a:pt x="2462" y="3059"/>
                  <a:pt x="2341" y="3302"/>
                  <a:pt x="2128" y="3484"/>
                </a:cubicBezTo>
                <a:lnTo>
                  <a:pt x="547" y="4609"/>
                </a:lnTo>
                <a:cubicBezTo>
                  <a:pt x="0" y="5004"/>
                  <a:pt x="152" y="5825"/>
                  <a:pt x="790" y="6007"/>
                </a:cubicBezTo>
                <a:lnTo>
                  <a:pt x="2705" y="6554"/>
                </a:lnTo>
                <a:cubicBezTo>
                  <a:pt x="2949" y="6645"/>
                  <a:pt x="3131" y="6828"/>
                  <a:pt x="3222" y="7071"/>
                </a:cubicBezTo>
                <a:lnTo>
                  <a:pt x="3830" y="8955"/>
                </a:lnTo>
                <a:cubicBezTo>
                  <a:pt x="3950" y="9299"/>
                  <a:pt x="4265" y="9487"/>
                  <a:pt x="4587" y="9487"/>
                </a:cubicBezTo>
                <a:cubicBezTo>
                  <a:pt x="4834" y="9487"/>
                  <a:pt x="5087" y="9376"/>
                  <a:pt x="5259" y="9138"/>
                </a:cubicBezTo>
                <a:lnTo>
                  <a:pt x="6353" y="7496"/>
                </a:lnTo>
                <a:cubicBezTo>
                  <a:pt x="6505" y="7284"/>
                  <a:pt x="6748" y="7162"/>
                  <a:pt x="6991" y="7162"/>
                </a:cubicBezTo>
                <a:lnTo>
                  <a:pt x="8967" y="7162"/>
                </a:lnTo>
                <a:cubicBezTo>
                  <a:pt x="9605" y="7162"/>
                  <a:pt x="9970" y="6402"/>
                  <a:pt x="9575" y="5885"/>
                </a:cubicBezTo>
                <a:lnTo>
                  <a:pt x="8389" y="4335"/>
                </a:lnTo>
                <a:cubicBezTo>
                  <a:pt x="8237" y="4122"/>
                  <a:pt x="8177" y="3849"/>
                  <a:pt x="8268" y="3606"/>
                </a:cubicBezTo>
                <a:lnTo>
                  <a:pt x="8876" y="1752"/>
                </a:lnTo>
                <a:cubicBezTo>
                  <a:pt x="9032" y="1205"/>
                  <a:pt x="8609" y="704"/>
                  <a:pt x="8103" y="704"/>
                </a:cubicBezTo>
                <a:cubicBezTo>
                  <a:pt x="8018" y="704"/>
                  <a:pt x="7930" y="718"/>
                  <a:pt x="7842" y="749"/>
                </a:cubicBezTo>
                <a:lnTo>
                  <a:pt x="5988" y="1417"/>
                </a:lnTo>
                <a:cubicBezTo>
                  <a:pt x="5910" y="1446"/>
                  <a:pt x="5829" y="1460"/>
                  <a:pt x="5748" y="1460"/>
                </a:cubicBezTo>
                <a:cubicBezTo>
                  <a:pt x="5576" y="1460"/>
                  <a:pt x="5403" y="1399"/>
                  <a:pt x="5259" y="1296"/>
                </a:cubicBezTo>
                <a:lnTo>
                  <a:pt x="3678" y="171"/>
                </a:lnTo>
                <a:cubicBezTo>
                  <a:pt x="3526" y="53"/>
                  <a:pt x="3356" y="0"/>
                  <a:pt x="3190" y="0"/>
                </a:cubicBezTo>
                <a:close/>
              </a:path>
            </a:pathLst>
          </a:custGeom>
          <a:solidFill>
            <a:srgbClr val="FFFFFF"/>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64" name="Google Shape;964;p21"/>
          <p:cNvSpPr/>
          <p:nvPr/>
        </p:nvSpPr>
        <p:spPr>
          <a:xfrm flipH="1">
            <a:off x="-2" y="1116513"/>
            <a:ext cx="276555" cy="275077"/>
          </a:xfrm>
          <a:custGeom>
            <a:avLst/>
            <a:gdLst/>
            <a:ahLst/>
            <a:cxnLst/>
            <a:rect l="l" t="t" r="r" b="b"/>
            <a:pathLst>
              <a:path w="5746" h="5715" fill="none" extrusionOk="0">
                <a:moveTo>
                  <a:pt x="2128" y="274"/>
                </a:moveTo>
                <a:lnTo>
                  <a:pt x="3040" y="912"/>
                </a:lnTo>
                <a:cubicBezTo>
                  <a:pt x="3131" y="1003"/>
                  <a:pt x="3314" y="1034"/>
                  <a:pt x="3435" y="973"/>
                </a:cubicBezTo>
                <a:lnTo>
                  <a:pt x="4499" y="608"/>
                </a:lnTo>
                <a:cubicBezTo>
                  <a:pt x="4864" y="486"/>
                  <a:pt x="5198" y="821"/>
                  <a:pt x="5077" y="1155"/>
                </a:cubicBezTo>
                <a:lnTo>
                  <a:pt x="4742" y="2219"/>
                </a:lnTo>
                <a:cubicBezTo>
                  <a:pt x="4712" y="2371"/>
                  <a:pt x="4712" y="2523"/>
                  <a:pt x="4834" y="2644"/>
                </a:cubicBezTo>
                <a:lnTo>
                  <a:pt x="5502" y="3556"/>
                </a:lnTo>
                <a:cubicBezTo>
                  <a:pt x="5745" y="3830"/>
                  <a:pt x="5533" y="4286"/>
                  <a:pt x="5138" y="4286"/>
                </a:cubicBezTo>
                <a:lnTo>
                  <a:pt x="4013" y="4286"/>
                </a:lnTo>
                <a:cubicBezTo>
                  <a:pt x="3861" y="4286"/>
                  <a:pt x="3709" y="4347"/>
                  <a:pt x="3618" y="4468"/>
                </a:cubicBezTo>
                <a:lnTo>
                  <a:pt x="2979" y="5410"/>
                </a:lnTo>
                <a:cubicBezTo>
                  <a:pt x="2767" y="5714"/>
                  <a:pt x="2311" y="5654"/>
                  <a:pt x="2189" y="5289"/>
                </a:cubicBezTo>
                <a:lnTo>
                  <a:pt x="1824" y="4225"/>
                </a:lnTo>
                <a:cubicBezTo>
                  <a:pt x="1794" y="4073"/>
                  <a:pt x="1672" y="3951"/>
                  <a:pt x="1520" y="3921"/>
                </a:cubicBezTo>
                <a:lnTo>
                  <a:pt x="457" y="3617"/>
                </a:lnTo>
                <a:cubicBezTo>
                  <a:pt x="92" y="3496"/>
                  <a:pt x="1" y="3040"/>
                  <a:pt x="305" y="2796"/>
                </a:cubicBezTo>
                <a:lnTo>
                  <a:pt x="1217" y="2128"/>
                </a:lnTo>
                <a:cubicBezTo>
                  <a:pt x="1338" y="2037"/>
                  <a:pt x="1399" y="1915"/>
                  <a:pt x="1399" y="1763"/>
                </a:cubicBezTo>
                <a:lnTo>
                  <a:pt x="1368" y="608"/>
                </a:lnTo>
                <a:cubicBezTo>
                  <a:pt x="1368" y="243"/>
                  <a:pt x="1824" y="0"/>
                  <a:pt x="2128" y="274"/>
                </a:cubicBezTo>
                <a:close/>
              </a:path>
            </a:pathLst>
          </a:custGeom>
          <a:noFill/>
          <a:ln w="28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65" name="Google Shape;965;p21"/>
          <p:cNvSpPr/>
          <p:nvPr/>
        </p:nvSpPr>
        <p:spPr>
          <a:xfrm flipH="1">
            <a:off x="7444714" y="572196"/>
            <a:ext cx="159380" cy="158520"/>
          </a:xfrm>
          <a:custGeom>
            <a:avLst/>
            <a:gdLst/>
            <a:ahLst/>
            <a:cxnLst/>
            <a:rect l="l" t="t" r="r" b="b"/>
            <a:pathLst>
              <a:path w="5746" h="5715" fill="none" extrusionOk="0">
                <a:moveTo>
                  <a:pt x="2128" y="274"/>
                </a:moveTo>
                <a:lnTo>
                  <a:pt x="3040" y="912"/>
                </a:lnTo>
                <a:cubicBezTo>
                  <a:pt x="3131" y="1003"/>
                  <a:pt x="3314" y="1034"/>
                  <a:pt x="3435" y="973"/>
                </a:cubicBezTo>
                <a:lnTo>
                  <a:pt x="4499" y="608"/>
                </a:lnTo>
                <a:cubicBezTo>
                  <a:pt x="4864" y="486"/>
                  <a:pt x="5198" y="821"/>
                  <a:pt x="5077" y="1155"/>
                </a:cubicBezTo>
                <a:lnTo>
                  <a:pt x="4742" y="2219"/>
                </a:lnTo>
                <a:cubicBezTo>
                  <a:pt x="4712" y="2371"/>
                  <a:pt x="4712" y="2523"/>
                  <a:pt x="4834" y="2644"/>
                </a:cubicBezTo>
                <a:lnTo>
                  <a:pt x="5502" y="3556"/>
                </a:lnTo>
                <a:cubicBezTo>
                  <a:pt x="5745" y="3830"/>
                  <a:pt x="5533" y="4286"/>
                  <a:pt x="5138" y="4286"/>
                </a:cubicBezTo>
                <a:lnTo>
                  <a:pt x="4013" y="4286"/>
                </a:lnTo>
                <a:cubicBezTo>
                  <a:pt x="3861" y="4286"/>
                  <a:pt x="3709" y="4347"/>
                  <a:pt x="3618" y="4468"/>
                </a:cubicBezTo>
                <a:lnTo>
                  <a:pt x="2979" y="5410"/>
                </a:lnTo>
                <a:cubicBezTo>
                  <a:pt x="2767" y="5714"/>
                  <a:pt x="2311" y="5654"/>
                  <a:pt x="2189" y="5289"/>
                </a:cubicBezTo>
                <a:lnTo>
                  <a:pt x="1824" y="4225"/>
                </a:lnTo>
                <a:cubicBezTo>
                  <a:pt x="1794" y="4073"/>
                  <a:pt x="1672" y="3951"/>
                  <a:pt x="1520" y="3921"/>
                </a:cubicBezTo>
                <a:lnTo>
                  <a:pt x="457" y="3617"/>
                </a:lnTo>
                <a:cubicBezTo>
                  <a:pt x="92" y="3496"/>
                  <a:pt x="1" y="3040"/>
                  <a:pt x="305" y="2796"/>
                </a:cubicBezTo>
                <a:lnTo>
                  <a:pt x="1217" y="2128"/>
                </a:lnTo>
                <a:cubicBezTo>
                  <a:pt x="1338" y="2037"/>
                  <a:pt x="1399" y="1915"/>
                  <a:pt x="1399" y="1763"/>
                </a:cubicBezTo>
                <a:lnTo>
                  <a:pt x="1368" y="608"/>
                </a:lnTo>
                <a:cubicBezTo>
                  <a:pt x="1368" y="243"/>
                  <a:pt x="1824" y="0"/>
                  <a:pt x="2128" y="274"/>
                </a:cubicBezTo>
                <a:close/>
              </a:path>
            </a:pathLst>
          </a:custGeom>
          <a:noFill/>
          <a:ln w="28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grpSp>
        <p:nvGrpSpPr>
          <p:cNvPr id="966" name="Google Shape;966;p21"/>
          <p:cNvGrpSpPr/>
          <p:nvPr/>
        </p:nvGrpSpPr>
        <p:grpSpPr>
          <a:xfrm rot="-1409023">
            <a:off x="-384815" y="4466747"/>
            <a:ext cx="757311" cy="864575"/>
            <a:chOff x="5585712" y="137416"/>
            <a:chExt cx="757289" cy="864550"/>
          </a:xfrm>
        </p:grpSpPr>
        <p:sp>
          <p:nvSpPr>
            <p:cNvPr id="967" name="Google Shape;967;p21"/>
            <p:cNvSpPr/>
            <p:nvPr/>
          </p:nvSpPr>
          <p:spPr>
            <a:xfrm>
              <a:off x="5606764" y="738904"/>
              <a:ext cx="129867" cy="146066"/>
            </a:xfrm>
            <a:custGeom>
              <a:avLst/>
              <a:gdLst/>
              <a:ahLst/>
              <a:cxnLst/>
              <a:rect l="l" t="t" r="r" b="b"/>
              <a:pathLst>
                <a:path w="4682" h="5266" extrusionOk="0">
                  <a:moveTo>
                    <a:pt x="2706" y="1"/>
                  </a:moveTo>
                  <a:cubicBezTo>
                    <a:pt x="2706" y="1"/>
                    <a:pt x="1" y="4712"/>
                    <a:pt x="913" y="5198"/>
                  </a:cubicBezTo>
                  <a:cubicBezTo>
                    <a:pt x="992" y="5245"/>
                    <a:pt x="1088" y="5266"/>
                    <a:pt x="1196" y="5266"/>
                  </a:cubicBezTo>
                  <a:cubicBezTo>
                    <a:pt x="2290" y="5266"/>
                    <a:pt x="4682" y="3101"/>
                    <a:pt x="4682" y="3101"/>
                  </a:cubicBezTo>
                  <a:lnTo>
                    <a:pt x="2706" y="1"/>
                  </a:lnTo>
                  <a:close/>
                </a:path>
              </a:pathLst>
            </a:custGeom>
            <a:solidFill>
              <a:srgbClr val="F05828"/>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68" name="Google Shape;968;p21"/>
            <p:cNvSpPr/>
            <p:nvPr/>
          </p:nvSpPr>
          <p:spPr>
            <a:xfrm>
              <a:off x="6009790" y="851879"/>
              <a:ext cx="91062" cy="150088"/>
            </a:xfrm>
            <a:custGeom>
              <a:avLst/>
              <a:gdLst/>
              <a:ahLst/>
              <a:cxnLst/>
              <a:rect l="l" t="t" r="r" b="b"/>
              <a:pathLst>
                <a:path w="3283" h="5411" extrusionOk="0">
                  <a:moveTo>
                    <a:pt x="3283" y="1"/>
                  </a:moveTo>
                  <a:lnTo>
                    <a:pt x="0" y="1703"/>
                  </a:lnTo>
                  <a:cubicBezTo>
                    <a:pt x="0" y="1703"/>
                    <a:pt x="1185" y="5381"/>
                    <a:pt x="2219" y="5411"/>
                  </a:cubicBezTo>
                  <a:cubicBezTo>
                    <a:pt x="3252" y="5411"/>
                    <a:pt x="3283" y="1"/>
                    <a:pt x="3283" y="1"/>
                  </a:cubicBezTo>
                  <a:close/>
                </a:path>
              </a:pathLst>
            </a:custGeom>
            <a:solidFill>
              <a:srgbClr val="F05828"/>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69" name="Google Shape;969;p21"/>
            <p:cNvSpPr/>
            <p:nvPr/>
          </p:nvSpPr>
          <p:spPr>
            <a:xfrm>
              <a:off x="5722402" y="155612"/>
              <a:ext cx="264643" cy="144401"/>
            </a:xfrm>
            <a:custGeom>
              <a:avLst/>
              <a:gdLst/>
              <a:ahLst/>
              <a:cxnLst/>
              <a:rect l="l" t="t" r="r" b="b"/>
              <a:pathLst>
                <a:path w="9541" h="5206" extrusionOk="0">
                  <a:moveTo>
                    <a:pt x="5166" y="1"/>
                  </a:moveTo>
                  <a:cubicBezTo>
                    <a:pt x="2660" y="1"/>
                    <a:pt x="194" y="1809"/>
                    <a:pt x="27" y="4829"/>
                  </a:cubicBezTo>
                  <a:cubicBezTo>
                    <a:pt x="0" y="5040"/>
                    <a:pt x="180" y="5205"/>
                    <a:pt x="387" y="5205"/>
                  </a:cubicBezTo>
                  <a:cubicBezTo>
                    <a:pt x="419" y="5205"/>
                    <a:pt x="450" y="5201"/>
                    <a:pt x="482" y="5193"/>
                  </a:cubicBezTo>
                  <a:lnTo>
                    <a:pt x="9145" y="2914"/>
                  </a:lnTo>
                  <a:cubicBezTo>
                    <a:pt x="9419" y="2853"/>
                    <a:pt x="9540" y="2549"/>
                    <a:pt x="9388" y="2306"/>
                  </a:cubicBezTo>
                  <a:cubicBezTo>
                    <a:pt x="8342" y="719"/>
                    <a:pt x="6746" y="1"/>
                    <a:pt x="5166" y="1"/>
                  </a:cubicBezTo>
                  <a:close/>
                </a:path>
              </a:pathLst>
            </a:custGeom>
            <a:solidFill>
              <a:srgbClr val="F05828"/>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70" name="Google Shape;970;p21"/>
            <p:cNvSpPr/>
            <p:nvPr/>
          </p:nvSpPr>
          <p:spPr>
            <a:xfrm>
              <a:off x="5839482" y="242791"/>
              <a:ext cx="43853" cy="89287"/>
            </a:xfrm>
            <a:custGeom>
              <a:avLst/>
              <a:gdLst/>
              <a:ahLst/>
              <a:cxnLst/>
              <a:rect l="l" t="t" r="r" b="b"/>
              <a:pathLst>
                <a:path w="1581" h="3219" extrusionOk="0">
                  <a:moveTo>
                    <a:pt x="474" y="0"/>
                  </a:moveTo>
                  <a:cubicBezTo>
                    <a:pt x="438" y="0"/>
                    <a:pt x="402" y="5"/>
                    <a:pt x="365" y="14"/>
                  </a:cubicBezTo>
                  <a:cubicBezTo>
                    <a:pt x="122" y="75"/>
                    <a:pt x="0" y="318"/>
                    <a:pt x="61" y="561"/>
                  </a:cubicBezTo>
                  <a:lnTo>
                    <a:pt x="669" y="2871"/>
                  </a:lnTo>
                  <a:cubicBezTo>
                    <a:pt x="721" y="3078"/>
                    <a:pt x="904" y="3219"/>
                    <a:pt x="1108" y="3219"/>
                  </a:cubicBezTo>
                  <a:cubicBezTo>
                    <a:pt x="1143" y="3219"/>
                    <a:pt x="1180" y="3215"/>
                    <a:pt x="1216" y="3205"/>
                  </a:cubicBezTo>
                  <a:cubicBezTo>
                    <a:pt x="1429" y="3114"/>
                    <a:pt x="1581" y="2871"/>
                    <a:pt x="1520" y="2658"/>
                  </a:cubicBezTo>
                  <a:lnTo>
                    <a:pt x="912" y="318"/>
                  </a:lnTo>
                  <a:cubicBezTo>
                    <a:pt x="860" y="137"/>
                    <a:pt x="677" y="0"/>
                    <a:pt x="474" y="0"/>
                  </a:cubicBezTo>
                  <a:close/>
                </a:path>
              </a:pathLst>
            </a:custGeom>
            <a:solidFill>
              <a:srgbClr val="6B4140"/>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71" name="Google Shape;971;p21"/>
            <p:cNvSpPr/>
            <p:nvPr/>
          </p:nvSpPr>
          <p:spPr>
            <a:xfrm>
              <a:off x="5810801" y="137416"/>
              <a:ext cx="44713" cy="89287"/>
            </a:xfrm>
            <a:custGeom>
              <a:avLst/>
              <a:gdLst/>
              <a:ahLst/>
              <a:cxnLst/>
              <a:rect l="l" t="t" r="r" b="b"/>
              <a:pathLst>
                <a:path w="1612" h="3219" extrusionOk="0">
                  <a:moveTo>
                    <a:pt x="504" y="0"/>
                  </a:moveTo>
                  <a:cubicBezTo>
                    <a:pt x="469" y="0"/>
                    <a:pt x="433" y="4"/>
                    <a:pt x="396" y="14"/>
                  </a:cubicBezTo>
                  <a:cubicBezTo>
                    <a:pt x="153" y="74"/>
                    <a:pt x="1" y="317"/>
                    <a:pt x="61" y="561"/>
                  </a:cubicBezTo>
                  <a:lnTo>
                    <a:pt x="700" y="2871"/>
                  </a:lnTo>
                  <a:cubicBezTo>
                    <a:pt x="751" y="3078"/>
                    <a:pt x="935" y="3218"/>
                    <a:pt x="1139" y="3218"/>
                  </a:cubicBezTo>
                  <a:cubicBezTo>
                    <a:pt x="1174" y="3218"/>
                    <a:pt x="1211" y="3214"/>
                    <a:pt x="1247" y="3205"/>
                  </a:cubicBezTo>
                  <a:cubicBezTo>
                    <a:pt x="1460" y="3114"/>
                    <a:pt x="1612" y="2871"/>
                    <a:pt x="1551" y="2658"/>
                  </a:cubicBezTo>
                  <a:lnTo>
                    <a:pt x="943" y="317"/>
                  </a:lnTo>
                  <a:cubicBezTo>
                    <a:pt x="866" y="137"/>
                    <a:pt x="700" y="0"/>
                    <a:pt x="504" y="0"/>
                  </a:cubicBezTo>
                  <a:close/>
                </a:path>
              </a:pathLst>
            </a:custGeom>
            <a:solidFill>
              <a:srgbClr val="6B4140"/>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72" name="Google Shape;972;p21"/>
            <p:cNvSpPr/>
            <p:nvPr/>
          </p:nvSpPr>
          <p:spPr>
            <a:xfrm>
              <a:off x="5722458" y="155612"/>
              <a:ext cx="263728" cy="144901"/>
            </a:xfrm>
            <a:custGeom>
              <a:avLst/>
              <a:gdLst/>
              <a:ahLst/>
              <a:cxnLst/>
              <a:rect l="l" t="t" r="r" b="b"/>
              <a:pathLst>
                <a:path w="9508" h="5224" extrusionOk="0">
                  <a:moveTo>
                    <a:pt x="5164" y="1"/>
                  </a:moveTo>
                  <a:cubicBezTo>
                    <a:pt x="2658" y="1"/>
                    <a:pt x="192" y="1809"/>
                    <a:pt x="25" y="4829"/>
                  </a:cubicBezTo>
                  <a:cubicBezTo>
                    <a:pt x="1" y="4970"/>
                    <a:pt x="69" y="5112"/>
                    <a:pt x="200" y="5182"/>
                  </a:cubicBezTo>
                  <a:lnTo>
                    <a:pt x="200" y="5182"/>
                  </a:lnTo>
                  <a:cubicBezTo>
                    <a:pt x="191" y="5176"/>
                    <a:pt x="183" y="5170"/>
                    <a:pt x="177" y="5163"/>
                  </a:cubicBezTo>
                  <a:cubicBezTo>
                    <a:pt x="3125" y="3978"/>
                    <a:pt x="6256" y="3127"/>
                    <a:pt x="9417" y="2701"/>
                  </a:cubicBezTo>
                  <a:lnTo>
                    <a:pt x="9417" y="2701"/>
                  </a:lnTo>
                  <a:cubicBezTo>
                    <a:pt x="9386" y="2762"/>
                    <a:pt x="9356" y="2792"/>
                    <a:pt x="9326" y="2823"/>
                  </a:cubicBezTo>
                  <a:cubicBezTo>
                    <a:pt x="9478" y="2701"/>
                    <a:pt x="9508" y="2458"/>
                    <a:pt x="9386" y="2306"/>
                  </a:cubicBezTo>
                  <a:cubicBezTo>
                    <a:pt x="8340" y="719"/>
                    <a:pt x="6744" y="1"/>
                    <a:pt x="5164" y="1"/>
                  </a:cubicBezTo>
                  <a:close/>
                  <a:moveTo>
                    <a:pt x="200" y="5182"/>
                  </a:moveTo>
                  <a:cubicBezTo>
                    <a:pt x="233" y="5205"/>
                    <a:pt x="281" y="5224"/>
                    <a:pt x="328" y="5224"/>
                  </a:cubicBezTo>
                  <a:cubicBezTo>
                    <a:pt x="281" y="5217"/>
                    <a:pt x="238" y="5203"/>
                    <a:pt x="200" y="5182"/>
                  </a:cubicBezTo>
                  <a:close/>
                </a:path>
              </a:pathLst>
            </a:custGeom>
            <a:solidFill>
              <a:schemeClr val="accent5"/>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73" name="Google Shape;973;p21"/>
            <p:cNvSpPr/>
            <p:nvPr/>
          </p:nvSpPr>
          <p:spPr>
            <a:xfrm>
              <a:off x="6094085" y="236162"/>
              <a:ext cx="248916" cy="212969"/>
            </a:xfrm>
            <a:custGeom>
              <a:avLst/>
              <a:gdLst/>
              <a:ahLst/>
              <a:cxnLst/>
              <a:rect l="l" t="t" r="r" b="b"/>
              <a:pathLst>
                <a:path w="8974" h="7678" extrusionOk="0">
                  <a:moveTo>
                    <a:pt x="2606" y="1"/>
                  </a:moveTo>
                  <a:cubicBezTo>
                    <a:pt x="1857" y="1"/>
                    <a:pt x="1077" y="173"/>
                    <a:pt x="305" y="557"/>
                  </a:cubicBezTo>
                  <a:cubicBezTo>
                    <a:pt x="61" y="678"/>
                    <a:pt x="1" y="1013"/>
                    <a:pt x="213" y="1195"/>
                  </a:cubicBezTo>
                  <a:lnTo>
                    <a:pt x="6505" y="7548"/>
                  </a:lnTo>
                  <a:cubicBezTo>
                    <a:pt x="6582" y="7637"/>
                    <a:pt x="6690" y="7678"/>
                    <a:pt x="6796" y="7678"/>
                  </a:cubicBezTo>
                  <a:cubicBezTo>
                    <a:pt x="6945" y="7678"/>
                    <a:pt x="7091" y="7598"/>
                    <a:pt x="7144" y="7457"/>
                  </a:cubicBezTo>
                  <a:cubicBezTo>
                    <a:pt x="8974" y="3822"/>
                    <a:pt x="6131" y="1"/>
                    <a:pt x="2606" y="1"/>
                  </a:cubicBezTo>
                  <a:close/>
                </a:path>
              </a:pathLst>
            </a:custGeom>
            <a:solidFill>
              <a:srgbClr val="F05828"/>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74" name="Google Shape;974;p21"/>
            <p:cNvSpPr/>
            <p:nvPr/>
          </p:nvSpPr>
          <p:spPr>
            <a:xfrm>
              <a:off x="6136246" y="335490"/>
              <a:ext cx="74226" cy="71674"/>
            </a:xfrm>
            <a:custGeom>
              <a:avLst/>
              <a:gdLst/>
              <a:ahLst/>
              <a:cxnLst/>
              <a:rect l="l" t="t" r="r" b="b"/>
              <a:pathLst>
                <a:path w="2676" h="2584" extrusionOk="0">
                  <a:moveTo>
                    <a:pt x="2178" y="0"/>
                  </a:moveTo>
                  <a:cubicBezTo>
                    <a:pt x="2067" y="0"/>
                    <a:pt x="1961" y="46"/>
                    <a:pt x="1885" y="137"/>
                  </a:cubicBezTo>
                  <a:lnTo>
                    <a:pt x="183" y="1839"/>
                  </a:lnTo>
                  <a:cubicBezTo>
                    <a:pt x="0" y="2022"/>
                    <a:pt x="0" y="2295"/>
                    <a:pt x="183" y="2447"/>
                  </a:cubicBezTo>
                  <a:cubicBezTo>
                    <a:pt x="259" y="2538"/>
                    <a:pt x="365" y="2584"/>
                    <a:pt x="475" y="2584"/>
                  </a:cubicBezTo>
                  <a:cubicBezTo>
                    <a:pt x="586" y="2584"/>
                    <a:pt x="700" y="2538"/>
                    <a:pt x="791" y="2447"/>
                  </a:cubicBezTo>
                  <a:lnTo>
                    <a:pt x="2493" y="775"/>
                  </a:lnTo>
                  <a:cubicBezTo>
                    <a:pt x="2675" y="593"/>
                    <a:pt x="2675" y="319"/>
                    <a:pt x="2493" y="137"/>
                  </a:cubicBezTo>
                  <a:cubicBezTo>
                    <a:pt x="2402" y="46"/>
                    <a:pt x="2288" y="0"/>
                    <a:pt x="2178" y="0"/>
                  </a:cubicBezTo>
                  <a:close/>
                </a:path>
              </a:pathLst>
            </a:custGeom>
            <a:solidFill>
              <a:srgbClr val="6B4140"/>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75" name="Google Shape;975;p21"/>
            <p:cNvSpPr/>
            <p:nvPr/>
          </p:nvSpPr>
          <p:spPr>
            <a:xfrm>
              <a:off x="6212967" y="258768"/>
              <a:ext cx="74226" cy="71674"/>
            </a:xfrm>
            <a:custGeom>
              <a:avLst/>
              <a:gdLst/>
              <a:ahLst/>
              <a:cxnLst/>
              <a:rect l="l" t="t" r="r" b="b"/>
              <a:pathLst>
                <a:path w="2676" h="2584" extrusionOk="0">
                  <a:moveTo>
                    <a:pt x="2204" y="0"/>
                  </a:moveTo>
                  <a:cubicBezTo>
                    <a:pt x="2090" y="0"/>
                    <a:pt x="1976" y="46"/>
                    <a:pt x="1885" y="137"/>
                  </a:cubicBezTo>
                  <a:lnTo>
                    <a:pt x="183" y="1839"/>
                  </a:lnTo>
                  <a:cubicBezTo>
                    <a:pt x="0" y="1991"/>
                    <a:pt x="0" y="2295"/>
                    <a:pt x="183" y="2447"/>
                  </a:cubicBezTo>
                  <a:cubicBezTo>
                    <a:pt x="274" y="2538"/>
                    <a:pt x="388" y="2584"/>
                    <a:pt x="502" y="2584"/>
                  </a:cubicBezTo>
                  <a:cubicBezTo>
                    <a:pt x="616" y="2584"/>
                    <a:pt x="730" y="2538"/>
                    <a:pt x="821" y="2447"/>
                  </a:cubicBezTo>
                  <a:lnTo>
                    <a:pt x="2523" y="775"/>
                  </a:lnTo>
                  <a:cubicBezTo>
                    <a:pt x="2675" y="593"/>
                    <a:pt x="2675" y="319"/>
                    <a:pt x="2523" y="137"/>
                  </a:cubicBezTo>
                  <a:cubicBezTo>
                    <a:pt x="2432" y="46"/>
                    <a:pt x="2318" y="0"/>
                    <a:pt x="2204" y="0"/>
                  </a:cubicBezTo>
                  <a:close/>
                </a:path>
              </a:pathLst>
            </a:custGeom>
            <a:solidFill>
              <a:srgbClr val="6B4140"/>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76" name="Google Shape;976;p21"/>
            <p:cNvSpPr/>
            <p:nvPr/>
          </p:nvSpPr>
          <p:spPr>
            <a:xfrm>
              <a:off x="6095832" y="236162"/>
              <a:ext cx="247169" cy="212442"/>
            </a:xfrm>
            <a:custGeom>
              <a:avLst/>
              <a:gdLst/>
              <a:ahLst/>
              <a:cxnLst/>
              <a:rect l="l" t="t" r="r" b="b"/>
              <a:pathLst>
                <a:path w="8911" h="7659" extrusionOk="0">
                  <a:moveTo>
                    <a:pt x="10" y="914"/>
                  </a:moveTo>
                  <a:lnTo>
                    <a:pt x="10" y="914"/>
                  </a:lnTo>
                  <a:cubicBezTo>
                    <a:pt x="1" y="957"/>
                    <a:pt x="7" y="1000"/>
                    <a:pt x="29" y="1043"/>
                  </a:cubicBezTo>
                  <a:cubicBezTo>
                    <a:pt x="16" y="999"/>
                    <a:pt x="10" y="955"/>
                    <a:pt x="10" y="914"/>
                  </a:cubicBezTo>
                  <a:close/>
                  <a:moveTo>
                    <a:pt x="2543" y="1"/>
                  </a:moveTo>
                  <a:cubicBezTo>
                    <a:pt x="1794" y="1"/>
                    <a:pt x="1014" y="173"/>
                    <a:pt x="242" y="557"/>
                  </a:cubicBezTo>
                  <a:cubicBezTo>
                    <a:pt x="98" y="629"/>
                    <a:pt x="10" y="758"/>
                    <a:pt x="10" y="914"/>
                  </a:cubicBezTo>
                  <a:lnTo>
                    <a:pt x="10" y="914"/>
                  </a:lnTo>
                  <a:cubicBezTo>
                    <a:pt x="14" y="896"/>
                    <a:pt x="20" y="878"/>
                    <a:pt x="29" y="861"/>
                  </a:cubicBezTo>
                  <a:cubicBezTo>
                    <a:pt x="1275" y="1834"/>
                    <a:pt x="2491" y="2897"/>
                    <a:pt x="3616" y="4052"/>
                  </a:cubicBezTo>
                  <a:cubicBezTo>
                    <a:pt x="4740" y="5177"/>
                    <a:pt x="5804" y="6362"/>
                    <a:pt x="6777" y="7639"/>
                  </a:cubicBezTo>
                  <a:lnTo>
                    <a:pt x="6594" y="7639"/>
                  </a:lnTo>
                  <a:cubicBezTo>
                    <a:pt x="6640" y="7652"/>
                    <a:pt x="6684" y="7658"/>
                    <a:pt x="6726" y="7658"/>
                  </a:cubicBezTo>
                  <a:cubicBezTo>
                    <a:pt x="6881" y="7658"/>
                    <a:pt x="7009" y="7576"/>
                    <a:pt x="7081" y="7457"/>
                  </a:cubicBezTo>
                  <a:cubicBezTo>
                    <a:pt x="8911" y="3822"/>
                    <a:pt x="6068" y="1"/>
                    <a:pt x="2543" y="1"/>
                  </a:cubicBezTo>
                  <a:close/>
                </a:path>
              </a:pathLst>
            </a:custGeom>
            <a:solidFill>
              <a:schemeClr val="accent5"/>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77" name="Google Shape;977;p21"/>
            <p:cNvSpPr/>
            <p:nvPr/>
          </p:nvSpPr>
          <p:spPr>
            <a:xfrm>
              <a:off x="5585712" y="275438"/>
              <a:ext cx="719178" cy="639460"/>
            </a:xfrm>
            <a:custGeom>
              <a:avLst/>
              <a:gdLst/>
              <a:ahLst/>
              <a:cxnLst/>
              <a:rect l="l" t="t" r="r" b="b"/>
              <a:pathLst>
                <a:path w="25928" h="23054" extrusionOk="0">
                  <a:moveTo>
                    <a:pt x="12978" y="1"/>
                  </a:moveTo>
                  <a:cubicBezTo>
                    <a:pt x="9623" y="1"/>
                    <a:pt x="6293" y="1462"/>
                    <a:pt x="4012" y="4278"/>
                  </a:cubicBezTo>
                  <a:cubicBezTo>
                    <a:pt x="0" y="9202"/>
                    <a:pt x="760" y="16466"/>
                    <a:pt x="5714" y="20479"/>
                  </a:cubicBezTo>
                  <a:cubicBezTo>
                    <a:pt x="7853" y="22211"/>
                    <a:pt x="10422" y="23053"/>
                    <a:pt x="12972" y="23053"/>
                  </a:cubicBezTo>
                  <a:cubicBezTo>
                    <a:pt x="16329" y="23053"/>
                    <a:pt x="19652" y="21592"/>
                    <a:pt x="21915" y="18776"/>
                  </a:cubicBezTo>
                  <a:cubicBezTo>
                    <a:pt x="25928" y="13822"/>
                    <a:pt x="25168" y="6588"/>
                    <a:pt x="20213" y="2576"/>
                  </a:cubicBezTo>
                  <a:cubicBezTo>
                    <a:pt x="18088" y="844"/>
                    <a:pt x="15526" y="1"/>
                    <a:pt x="12978" y="1"/>
                  </a:cubicBezTo>
                  <a:close/>
                </a:path>
              </a:pathLst>
            </a:custGeom>
            <a:solidFill>
              <a:schemeClr val="accent5"/>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78" name="Google Shape;978;p21"/>
            <p:cNvSpPr/>
            <p:nvPr/>
          </p:nvSpPr>
          <p:spPr>
            <a:xfrm>
              <a:off x="5658217" y="340455"/>
              <a:ext cx="574166" cy="510176"/>
            </a:xfrm>
            <a:custGeom>
              <a:avLst/>
              <a:gdLst/>
              <a:ahLst/>
              <a:cxnLst/>
              <a:rect l="l" t="t" r="r" b="b"/>
              <a:pathLst>
                <a:path w="20700" h="18393" extrusionOk="0">
                  <a:moveTo>
                    <a:pt x="10373" y="1"/>
                  </a:moveTo>
                  <a:cubicBezTo>
                    <a:pt x="9351" y="1"/>
                    <a:pt x="8312" y="173"/>
                    <a:pt x="7295" y="536"/>
                  </a:cubicBezTo>
                  <a:cubicBezTo>
                    <a:pt x="2493" y="2238"/>
                    <a:pt x="0" y="7496"/>
                    <a:pt x="1702" y="12268"/>
                  </a:cubicBezTo>
                  <a:cubicBezTo>
                    <a:pt x="3044" y="16029"/>
                    <a:pt x="6594" y="18393"/>
                    <a:pt x="10374" y="18393"/>
                  </a:cubicBezTo>
                  <a:cubicBezTo>
                    <a:pt x="11390" y="18393"/>
                    <a:pt x="12424" y="18222"/>
                    <a:pt x="13435" y="17861"/>
                  </a:cubicBezTo>
                  <a:cubicBezTo>
                    <a:pt x="18207" y="16159"/>
                    <a:pt x="20700" y="10900"/>
                    <a:pt x="19028" y="6128"/>
                  </a:cubicBezTo>
                  <a:cubicBezTo>
                    <a:pt x="17688" y="2349"/>
                    <a:pt x="14147" y="1"/>
                    <a:pt x="10373" y="1"/>
                  </a:cubicBezTo>
                  <a:close/>
                </a:path>
              </a:pathLst>
            </a:custGeom>
            <a:solidFill>
              <a:srgbClr val="FDFFFF"/>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79" name="Google Shape;979;p21"/>
            <p:cNvSpPr/>
            <p:nvPr/>
          </p:nvSpPr>
          <p:spPr>
            <a:xfrm>
              <a:off x="5923000" y="578054"/>
              <a:ext cx="42133" cy="35282"/>
            </a:xfrm>
            <a:custGeom>
              <a:avLst/>
              <a:gdLst/>
              <a:ahLst/>
              <a:cxnLst/>
              <a:rect l="l" t="t" r="r" b="b"/>
              <a:pathLst>
                <a:path w="1519" h="1272" extrusionOk="0">
                  <a:moveTo>
                    <a:pt x="800" y="1"/>
                  </a:moveTo>
                  <a:cubicBezTo>
                    <a:pt x="335" y="1"/>
                    <a:pt x="0" y="532"/>
                    <a:pt x="272" y="967"/>
                  </a:cubicBezTo>
                  <a:cubicBezTo>
                    <a:pt x="389" y="1175"/>
                    <a:pt x="589" y="1271"/>
                    <a:pt x="792" y="1271"/>
                  </a:cubicBezTo>
                  <a:cubicBezTo>
                    <a:pt x="1064" y="1271"/>
                    <a:pt x="1340" y="1098"/>
                    <a:pt x="1427" y="784"/>
                  </a:cubicBezTo>
                  <a:cubicBezTo>
                    <a:pt x="1518" y="450"/>
                    <a:pt x="1305" y="116"/>
                    <a:pt x="971" y="24"/>
                  </a:cubicBezTo>
                  <a:cubicBezTo>
                    <a:pt x="913" y="8"/>
                    <a:pt x="855" y="1"/>
                    <a:pt x="800" y="1"/>
                  </a:cubicBezTo>
                  <a:close/>
                </a:path>
              </a:pathLst>
            </a:custGeom>
            <a:solidFill>
              <a:srgbClr val="F44336"/>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80" name="Google Shape;980;p21"/>
            <p:cNvSpPr/>
            <p:nvPr/>
          </p:nvSpPr>
          <p:spPr>
            <a:xfrm>
              <a:off x="5938117" y="414320"/>
              <a:ext cx="56501" cy="182984"/>
            </a:xfrm>
            <a:custGeom>
              <a:avLst/>
              <a:gdLst/>
              <a:ahLst/>
              <a:cxnLst/>
              <a:rect l="l" t="t" r="r" b="b"/>
              <a:pathLst>
                <a:path w="2037" h="6597" extrusionOk="0">
                  <a:moveTo>
                    <a:pt x="2037" y="0"/>
                  </a:moveTo>
                  <a:lnTo>
                    <a:pt x="0" y="6444"/>
                  </a:lnTo>
                  <a:lnTo>
                    <a:pt x="517" y="6596"/>
                  </a:lnTo>
                  <a:lnTo>
                    <a:pt x="2037" y="0"/>
                  </a:lnTo>
                  <a:close/>
                </a:path>
              </a:pathLst>
            </a:custGeom>
            <a:solidFill>
              <a:srgbClr val="F44336"/>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81" name="Google Shape;981;p21"/>
            <p:cNvSpPr/>
            <p:nvPr/>
          </p:nvSpPr>
          <p:spPr>
            <a:xfrm>
              <a:off x="5826834" y="588844"/>
              <a:ext cx="122267" cy="75058"/>
            </a:xfrm>
            <a:custGeom>
              <a:avLst/>
              <a:gdLst/>
              <a:ahLst/>
              <a:cxnLst/>
              <a:rect l="l" t="t" r="r" b="b"/>
              <a:pathLst>
                <a:path w="4408" h="2706" extrusionOk="0">
                  <a:moveTo>
                    <a:pt x="4134" y="0"/>
                  </a:moveTo>
                  <a:lnTo>
                    <a:pt x="0" y="2705"/>
                  </a:lnTo>
                  <a:lnTo>
                    <a:pt x="4408" y="456"/>
                  </a:lnTo>
                  <a:lnTo>
                    <a:pt x="4134" y="0"/>
                  </a:lnTo>
                  <a:close/>
                </a:path>
              </a:pathLst>
            </a:custGeom>
            <a:solidFill>
              <a:srgbClr val="F44336"/>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82" name="Google Shape;982;p21"/>
            <p:cNvSpPr/>
            <p:nvPr/>
          </p:nvSpPr>
          <p:spPr>
            <a:xfrm>
              <a:off x="5772024" y="744812"/>
              <a:ext cx="18584" cy="18584"/>
            </a:xfrm>
            <a:custGeom>
              <a:avLst/>
              <a:gdLst/>
              <a:ahLst/>
              <a:cxnLst/>
              <a:rect l="l" t="t" r="r" b="b"/>
              <a:pathLst>
                <a:path w="670" h="670" fill="none" extrusionOk="0">
                  <a:moveTo>
                    <a:pt x="0" y="669"/>
                  </a:moveTo>
                  <a:lnTo>
                    <a:pt x="669" y="0"/>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83" name="Google Shape;983;p21"/>
            <p:cNvSpPr/>
            <p:nvPr/>
          </p:nvSpPr>
          <p:spPr>
            <a:xfrm>
              <a:off x="6092393" y="425276"/>
              <a:ext cx="18584" cy="18584"/>
            </a:xfrm>
            <a:custGeom>
              <a:avLst/>
              <a:gdLst/>
              <a:ahLst/>
              <a:cxnLst/>
              <a:rect l="l" t="t" r="r" b="b"/>
              <a:pathLst>
                <a:path w="670" h="670" fill="none" extrusionOk="0">
                  <a:moveTo>
                    <a:pt x="1" y="669"/>
                  </a:moveTo>
                  <a:lnTo>
                    <a:pt x="670" y="0"/>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84" name="Google Shape;984;p21"/>
            <p:cNvSpPr/>
            <p:nvPr/>
          </p:nvSpPr>
          <p:spPr>
            <a:xfrm>
              <a:off x="5710475" y="648701"/>
              <a:ext cx="25324" cy="6768"/>
            </a:xfrm>
            <a:custGeom>
              <a:avLst/>
              <a:gdLst/>
              <a:ahLst/>
              <a:cxnLst/>
              <a:rect l="l" t="t" r="r" b="b"/>
              <a:pathLst>
                <a:path w="913" h="244" fill="none" extrusionOk="0">
                  <a:moveTo>
                    <a:pt x="1" y="243"/>
                  </a:moveTo>
                  <a:lnTo>
                    <a:pt x="912" y="0"/>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85" name="Google Shape;985;p21"/>
            <p:cNvSpPr/>
            <p:nvPr/>
          </p:nvSpPr>
          <p:spPr>
            <a:xfrm>
              <a:off x="6148034" y="532343"/>
              <a:ext cx="25324" cy="6768"/>
            </a:xfrm>
            <a:custGeom>
              <a:avLst/>
              <a:gdLst/>
              <a:ahLst/>
              <a:cxnLst/>
              <a:rect l="l" t="t" r="r" b="b"/>
              <a:pathLst>
                <a:path w="913" h="244" fill="none" extrusionOk="0">
                  <a:moveTo>
                    <a:pt x="1" y="244"/>
                  </a:moveTo>
                  <a:lnTo>
                    <a:pt x="913" y="1"/>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86" name="Google Shape;986;p21"/>
            <p:cNvSpPr/>
            <p:nvPr/>
          </p:nvSpPr>
          <p:spPr>
            <a:xfrm>
              <a:off x="5710475" y="531511"/>
              <a:ext cx="25324" cy="6768"/>
            </a:xfrm>
            <a:custGeom>
              <a:avLst/>
              <a:gdLst/>
              <a:ahLst/>
              <a:cxnLst/>
              <a:rect l="l" t="t" r="r" b="b"/>
              <a:pathLst>
                <a:path w="913" h="244" fill="none" extrusionOk="0">
                  <a:moveTo>
                    <a:pt x="1" y="0"/>
                  </a:moveTo>
                  <a:lnTo>
                    <a:pt x="912" y="243"/>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87" name="Google Shape;987;p21"/>
            <p:cNvSpPr/>
            <p:nvPr/>
          </p:nvSpPr>
          <p:spPr>
            <a:xfrm>
              <a:off x="6147202" y="649534"/>
              <a:ext cx="25324" cy="6768"/>
            </a:xfrm>
            <a:custGeom>
              <a:avLst/>
              <a:gdLst/>
              <a:ahLst/>
              <a:cxnLst/>
              <a:rect l="l" t="t" r="r" b="b"/>
              <a:pathLst>
                <a:path w="913" h="244" fill="none" extrusionOk="0">
                  <a:moveTo>
                    <a:pt x="1" y="1"/>
                  </a:moveTo>
                  <a:lnTo>
                    <a:pt x="912" y="244"/>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88" name="Google Shape;988;p21"/>
            <p:cNvSpPr/>
            <p:nvPr/>
          </p:nvSpPr>
          <p:spPr>
            <a:xfrm>
              <a:off x="5772857" y="424444"/>
              <a:ext cx="18584" cy="18556"/>
            </a:xfrm>
            <a:custGeom>
              <a:avLst/>
              <a:gdLst/>
              <a:ahLst/>
              <a:cxnLst/>
              <a:rect l="l" t="t" r="r" b="b"/>
              <a:pathLst>
                <a:path w="670" h="669" fill="none" extrusionOk="0">
                  <a:moveTo>
                    <a:pt x="1" y="0"/>
                  </a:moveTo>
                  <a:lnTo>
                    <a:pt x="670" y="669"/>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89" name="Google Shape;989;p21"/>
            <p:cNvSpPr/>
            <p:nvPr/>
          </p:nvSpPr>
          <p:spPr>
            <a:xfrm>
              <a:off x="6092393" y="744812"/>
              <a:ext cx="17752" cy="19416"/>
            </a:xfrm>
            <a:custGeom>
              <a:avLst/>
              <a:gdLst/>
              <a:ahLst/>
              <a:cxnLst/>
              <a:rect l="l" t="t" r="r" b="b"/>
              <a:pathLst>
                <a:path w="640" h="700" fill="none" extrusionOk="0">
                  <a:moveTo>
                    <a:pt x="1" y="0"/>
                  </a:moveTo>
                  <a:lnTo>
                    <a:pt x="639" y="699"/>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90" name="Google Shape;990;p21"/>
            <p:cNvSpPr/>
            <p:nvPr/>
          </p:nvSpPr>
          <p:spPr>
            <a:xfrm>
              <a:off x="5879951" y="362894"/>
              <a:ext cx="6768" cy="25297"/>
            </a:xfrm>
            <a:custGeom>
              <a:avLst/>
              <a:gdLst/>
              <a:ahLst/>
              <a:cxnLst/>
              <a:rect l="l" t="t" r="r" b="b"/>
              <a:pathLst>
                <a:path w="244" h="912" fill="none" extrusionOk="0">
                  <a:moveTo>
                    <a:pt x="0" y="0"/>
                  </a:moveTo>
                  <a:lnTo>
                    <a:pt x="243" y="912"/>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91" name="Google Shape;991;p21"/>
            <p:cNvSpPr/>
            <p:nvPr/>
          </p:nvSpPr>
          <p:spPr>
            <a:xfrm>
              <a:off x="5996282" y="800453"/>
              <a:ext cx="6768" cy="25324"/>
            </a:xfrm>
            <a:custGeom>
              <a:avLst/>
              <a:gdLst/>
              <a:ahLst/>
              <a:cxnLst/>
              <a:rect l="l" t="t" r="r" b="b"/>
              <a:pathLst>
                <a:path w="244" h="913" fill="none" extrusionOk="0">
                  <a:moveTo>
                    <a:pt x="1" y="0"/>
                  </a:moveTo>
                  <a:lnTo>
                    <a:pt x="244" y="912"/>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92" name="Google Shape;992;p21"/>
            <p:cNvSpPr/>
            <p:nvPr/>
          </p:nvSpPr>
          <p:spPr>
            <a:xfrm>
              <a:off x="5997142" y="362894"/>
              <a:ext cx="6768" cy="25297"/>
            </a:xfrm>
            <a:custGeom>
              <a:avLst/>
              <a:gdLst/>
              <a:ahLst/>
              <a:cxnLst/>
              <a:rect l="l" t="t" r="r" b="b"/>
              <a:pathLst>
                <a:path w="244" h="912" fill="none" extrusionOk="0">
                  <a:moveTo>
                    <a:pt x="243" y="0"/>
                  </a:moveTo>
                  <a:lnTo>
                    <a:pt x="0" y="912"/>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93" name="Google Shape;993;p21"/>
            <p:cNvSpPr/>
            <p:nvPr/>
          </p:nvSpPr>
          <p:spPr>
            <a:xfrm>
              <a:off x="5879091" y="800453"/>
              <a:ext cx="6768" cy="24464"/>
            </a:xfrm>
            <a:custGeom>
              <a:avLst/>
              <a:gdLst/>
              <a:ahLst/>
              <a:cxnLst/>
              <a:rect l="l" t="t" r="r" b="b"/>
              <a:pathLst>
                <a:path w="244" h="882" fill="none" extrusionOk="0">
                  <a:moveTo>
                    <a:pt x="244" y="0"/>
                  </a:moveTo>
                  <a:lnTo>
                    <a:pt x="1" y="882"/>
                  </a:lnTo>
                </a:path>
              </a:pathLst>
            </a:custGeom>
            <a:noFill/>
            <a:ln w="6075" cap="rnd" cmpd="sng">
              <a:solidFill>
                <a:srgbClr val="F44336"/>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grpSp>
      <p:grpSp>
        <p:nvGrpSpPr>
          <p:cNvPr id="994" name="Google Shape;994;p21"/>
          <p:cNvGrpSpPr/>
          <p:nvPr/>
        </p:nvGrpSpPr>
        <p:grpSpPr>
          <a:xfrm>
            <a:off x="8388225" y="150350"/>
            <a:ext cx="527400" cy="735075"/>
            <a:chOff x="3553100" y="1256250"/>
            <a:chExt cx="527400" cy="735075"/>
          </a:xfrm>
        </p:grpSpPr>
        <p:sp>
          <p:nvSpPr>
            <p:cNvPr id="995" name="Google Shape;995;p21"/>
            <p:cNvSpPr/>
            <p:nvPr/>
          </p:nvSpPr>
          <p:spPr>
            <a:xfrm>
              <a:off x="3885925" y="1874350"/>
              <a:ext cx="148225" cy="116975"/>
            </a:xfrm>
            <a:custGeom>
              <a:avLst/>
              <a:gdLst/>
              <a:ahLst/>
              <a:cxnLst/>
              <a:rect l="l" t="t" r="r" b="b"/>
              <a:pathLst>
                <a:path w="5929" h="4679" extrusionOk="0">
                  <a:moveTo>
                    <a:pt x="5107" y="0"/>
                  </a:moveTo>
                  <a:lnTo>
                    <a:pt x="1" y="1489"/>
                  </a:lnTo>
                  <a:lnTo>
                    <a:pt x="487" y="3192"/>
                  </a:lnTo>
                  <a:cubicBezTo>
                    <a:pt x="761" y="4088"/>
                    <a:pt x="1566" y="4679"/>
                    <a:pt x="2450" y="4679"/>
                  </a:cubicBezTo>
                  <a:cubicBezTo>
                    <a:pt x="2644" y="4679"/>
                    <a:pt x="2843" y="4650"/>
                    <a:pt x="3040" y="4590"/>
                  </a:cubicBezTo>
                  <a:lnTo>
                    <a:pt x="4226" y="4255"/>
                  </a:lnTo>
                  <a:cubicBezTo>
                    <a:pt x="5290" y="3921"/>
                    <a:pt x="5928" y="2796"/>
                    <a:pt x="5624" y="1702"/>
                  </a:cubicBezTo>
                  <a:lnTo>
                    <a:pt x="5107" y="0"/>
                  </a:lnTo>
                  <a:close/>
                </a:path>
              </a:pathLst>
            </a:custGeom>
            <a:solidFill>
              <a:schemeClr val="lt2"/>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96" name="Google Shape;996;p21"/>
            <p:cNvSpPr/>
            <p:nvPr/>
          </p:nvSpPr>
          <p:spPr>
            <a:xfrm>
              <a:off x="3841850" y="1837100"/>
              <a:ext cx="210525" cy="132525"/>
            </a:xfrm>
            <a:custGeom>
              <a:avLst/>
              <a:gdLst/>
              <a:ahLst/>
              <a:cxnLst/>
              <a:rect l="l" t="t" r="r" b="b"/>
              <a:pathLst>
                <a:path w="8421" h="5301" extrusionOk="0">
                  <a:moveTo>
                    <a:pt x="7661" y="1"/>
                  </a:moveTo>
                  <a:lnTo>
                    <a:pt x="1" y="2189"/>
                  </a:lnTo>
                  <a:lnTo>
                    <a:pt x="366" y="3496"/>
                  </a:lnTo>
                  <a:cubicBezTo>
                    <a:pt x="692" y="4574"/>
                    <a:pt x="1679" y="5300"/>
                    <a:pt x="2765" y="5300"/>
                  </a:cubicBezTo>
                  <a:cubicBezTo>
                    <a:pt x="2996" y="5300"/>
                    <a:pt x="3232" y="5268"/>
                    <a:pt x="3466" y="5198"/>
                  </a:cubicBezTo>
                  <a:lnTo>
                    <a:pt x="6323" y="4378"/>
                  </a:lnTo>
                  <a:cubicBezTo>
                    <a:pt x="7661" y="4013"/>
                    <a:pt x="8421" y="2615"/>
                    <a:pt x="8025" y="1277"/>
                  </a:cubicBezTo>
                  <a:lnTo>
                    <a:pt x="7661" y="1"/>
                  </a:ln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97" name="Google Shape;997;p21"/>
            <p:cNvSpPr/>
            <p:nvPr/>
          </p:nvSpPr>
          <p:spPr>
            <a:xfrm>
              <a:off x="3553100" y="1256250"/>
              <a:ext cx="527400" cy="606725"/>
            </a:xfrm>
            <a:custGeom>
              <a:avLst/>
              <a:gdLst/>
              <a:ahLst/>
              <a:cxnLst/>
              <a:rect l="l" t="t" r="r" b="b"/>
              <a:pathLst>
                <a:path w="21096" h="24269" extrusionOk="0">
                  <a:moveTo>
                    <a:pt x="11165" y="0"/>
                  </a:moveTo>
                  <a:cubicBezTo>
                    <a:pt x="9187" y="0"/>
                    <a:pt x="7173" y="611"/>
                    <a:pt x="5411" y="1927"/>
                  </a:cubicBezTo>
                  <a:cubicBezTo>
                    <a:pt x="1" y="5970"/>
                    <a:pt x="305" y="14177"/>
                    <a:pt x="5989" y="17824"/>
                  </a:cubicBezTo>
                  <a:cubicBezTo>
                    <a:pt x="8207" y="19222"/>
                    <a:pt x="9849" y="21411"/>
                    <a:pt x="10578" y="23964"/>
                  </a:cubicBezTo>
                  <a:lnTo>
                    <a:pt x="10669" y="24268"/>
                  </a:lnTo>
                  <a:lnTo>
                    <a:pt x="19332" y="21776"/>
                  </a:lnTo>
                  <a:lnTo>
                    <a:pt x="19241" y="21472"/>
                  </a:lnTo>
                  <a:cubicBezTo>
                    <a:pt x="18542" y="18888"/>
                    <a:pt x="18785" y="16122"/>
                    <a:pt x="19940" y="13721"/>
                  </a:cubicBezTo>
                  <a:cubicBezTo>
                    <a:pt x="20913" y="11624"/>
                    <a:pt x="21095" y="9222"/>
                    <a:pt x="20457" y="7003"/>
                  </a:cubicBezTo>
                  <a:cubicBezTo>
                    <a:pt x="19207" y="2617"/>
                    <a:pt x="15261" y="0"/>
                    <a:pt x="11165" y="0"/>
                  </a:cubicBezTo>
                  <a:close/>
                </a:path>
              </a:pathLst>
            </a:custGeom>
            <a:solidFill>
              <a:schemeClr val="accent3"/>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98" name="Google Shape;998;p21"/>
            <p:cNvSpPr/>
            <p:nvPr/>
          </p:nvSpPr>
          <p:spPr>
            <a:xfrm>
              <a:off x="3819825" y="1800625"/>
              <a:ext cx="229500" cy="121125"/>
            </a:xfrm>
            <a:custGeom>
              <a:avLst/>
              <a:gdLst/>
              <a:ahLst/>
              <a:cxnLst/>
              <a:rect l="l" t="t" r="r" b="b"/>
              <a:pathLst>
                <a:path w="9180" h="4845" extrusionOk="0">
                  <a:moveTo>
                    <a:pt x="8633" y="1"/>
                  </a:moveTo>
                  <a:lnTo>
                    <a:pt x="0" y="2493"/>
                  </a:lnTo>
                  <a:lnTo>
                    <a:pt x="122" y="2979"/>
                  </a:lnTo>
                  <a:cubicBezTo>
                    <a:pt x="448" y="4109"/>
                    <a:pt x="1479" y="4844"/>
                    <a:pt x="2598" y="4844"/>
                  </a:cubicBezTo>
                  <a:cubicBezTo>
                    <a:pt x="2834" y="4844"/>
                    <a:pt x="3075" y="4811"/>
                    <a:pt x="3314" y="4742"/>
                  </a:cubicBezTo>
                  <a:lnTo>
                    <a:pt x="7022" y="3679"/>
                  </a:lnTo>
                  <a:cubicBezTo>
                    <a:pt x="8390" y="3283"/>
                    <a:pt x="9180" y="1855"/>
                    <a:pt x="8785" y="487"/>
                  </a:cubicBezTo>
                  <a:lnTo>
                    <a:pt x="8633" y="1"/>
                  </a:lnTo>
                  <a:close/>
                </a:path>
              </a:pathLst>
            </a:custGeom>
            <a:solidFill>
              <a:schemeClr val="accent2"/>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999" name="Google Shape;999;p21"/>
            <p:cNvSpPr/>
            <p:nvPr/>
          </p:nvSpPr>
          <p:spPr>
            <a:xfrm>
              <a:off x="3866925" y="1617500"/>
              <a:ext cx="61600" cy="214300"/>
            </a:xfrm>
            <a:custGeom>
              <a:avLst/>
              <a:gdLst/>
              <a:ahLst/>
              <a:cxnLst/>
              <a:rect l="l" t="t" r="r" b="b"/>
              <a:pathLst>
                <a:path w="2464" h="8572" fill="none" extrusionOk="0">
                  <a:moveTo>
                    <a:pt x="2463" y="8572"/>
                  </a:moveTo>
                  <a:lnTo>
                    <a:pt x="1" y="0"/>
                  </a:lnTo>
                </a:path>
              </a:pathLst>
            </a:custGeom>
            <a:noFill/>
            <a:ln w="28875" cap="flat" cmpd="sng">
              <a:solidFill>
                <a:schemeClr val="accent4"/>
              </a:solidFill>
              <a:prstDash val="solid"/>
              <a:miter lim="30395"/>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1000" name="Google Shape;1000;p21"/>
            <p:cNvSpPr/>
            <p:nvPr/>
          </p:nvSpPr>
          <p:spPr>
            <a:xfrm>
              <a:off x="3745350" y="1500475"/>
              <a:ext cx="191525" cy="123125"/>
            </a:xfrm>
            <a:custGeom>
              <a:avLst/>
              <a:gdLst/>
              <a:ahLst/>
              <a:cxnLst/>
              <a:rect l="l" t="t" r="r" b="b"/>
              <a:pathLst>
                <a:path w="7661" h="4925" fill="none" extrusionOk="0">
                  <a:moveTo>
                    <a:pt x="7660" y="0"/>
                  </a:moveTo>
                  <a:lnTo>
                    <a:pt x="4925" y="4925"/>
                  </a:lnTo>
                  <a:lnTo>
                    <a:pt x="1" y="2189"/>
                  </a:lnTo>
                </a:path>
              </a:pathLst>
            </a:custGeom>
            <a:noFill/>
            <a:ln w="2887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grpSp>
      <p:sp>
        <p:nvSpPr>
          <p:cNvPr id="1001" name="Google Shape;1001;p21"/>
          <p:cNvSpPr txBox="1">
            <a:spLocks noGrp="1"/>
          </p:cNvSpPr>
          <p:nvPr>
            <p:ph type="title" idx="15"/>
          </p:nvPr>
        </p:nvSpPr>
        <p:spPr>
          <a:xfrm>
            <a:off x="571500" y="624312"/>
            <a:ext cx="7198200" cy="5109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grpSp>
        <p:nvGrpSpPr>
          <p:cNvPr id="1002" name="Google Shape;1002;p21"/>
          <p:cNvGrpSpPr/>
          <p:nvPr/>
        </p:nvGrpSpPr>
        <p:grpSpPr>
          <a:xfrm rot="2062403">
            <a:off x="8605506" y="3456366"/>
            <a:ext cx="1031291" cy="913277"/>
            <a:chOff x="1343200" y="1432100"/>
            <a:chExt cx="1031261" cy="913250"/>
          </a:xfrm>
        </p:grpSpPr>
        <p:sp>
          <p:nvSpPr>
            <p:cNvPr id="1003" name="Google Shape;1003;p21"/>
            <p:cNvSpPr/>
            <p:nvPr/>
          </p:nvSpPr>
          <p:spPr>
            <a:xfrm>
              <a:off x="1343200" y="1432100"/>
              <a:ext cx="350600" cy="505025"/>
            </a:xfrm>
            <a:custGeom>
              <a:avLst/>
              <a:gdLst/>
              <a:ahLst/>
              <a:cxnLst/>
              <a:rect l="l" t="t" r="r" b="b"/>
              <a:pathLst>
                <a:path w="14024" h="20201" extrusionOk="0">
                  <a:moveTo>
                    <a:pt x="0" y="20201"/>
                  </a:moveTo>
                  <a:lnTo>
                    <a:pt x="10164" y="1400"/>
                  </a:lnTo>
                  <a:lnTo>
                    <a:pt x="14024" y="0"/>
                  </a:lnTo>
                  <a:lnTo>
                    <a:pt x="3810" y="19289"/>
                  </a:lnTo>
                  <a:close/>
                </a:path>
              </a:pathLst>
            </a:custGeom>
            <a:solidFill>
              <a:schemeClr val="lt1"/>
            </a:solidFill>
            <a:ln>
              <a:noFill/>
            </a:ln>
          </p:spPr>
        </p:sp>
        <p:sp>
          <p:nvSpPr>
            <p:cNvPr id="1004" name="Google Shape;1004;p21"/>
            <p:cNvSpPr/>
            <p:nvPr/>
          </p:nvSpPr>
          <p:spPr>
            <a:xfrm>
              <a:off x="1343200" y="1890700"/>
              <a:ext cx="777200" cy="454650"/>
            </a:xfrm>
            <a:custGeom>
              <a:avLst/>
              <a:gdLst/>
              <a:ahLst/>
              <a:cxnLst/>
              <a:rect l="l" t="t" r="r" b="b"/>
              <a:pathLst>
                <a:path w="31088" h="18186" extrusionOk="0">
                  <a:moveTo>
                    <a:pt x="0" y="1873"/>
                  </a:moveTo>
                  <a:lnTo>
                    <a:pt x="5688" y="0"/>
                  </a:lnTo>
                  <a:lnTo>
                    <a:pt x="31088" y="17065"/>
                  </a:lnTo>
                  <a:lnTo>
                    <a:pt x="27278" y="18186"/>
                  </a:lnTo>
                  <a:close/>
                </a:path>
              </a:pathLst>
            </a:custGeom>
            <a:solidFill>
              <a:schemeClr val="accent5"/>
            </a:solidFill>
            <a:ln>
              <a:noFill/>
            </a:ln>
          </p:spPr>
        </p:sp>
        <p:sp>
          <p:nvSpPr>
            <p:cNvPr id="1005" name="Google Shape;1005;p21"/>
            <p:cNvSpPr/>
            <p:nvPr/>
          </p:nvSpPr>
          <p:spPr>
            <a:xfrm>
              <a:off x="1436723" y="1432178"/>
              <a:ext cx="937737" cy="885480"/>
            </a:xfrm>
            <a:custGeom>
              <a:avLst/>
              <a:gdLst/>
              <a:ahLst/>
              <a:cxnLst/>
              <a:rect l="l" t="t" r="r" b="b"/>
              <a:pathLst>
                <a:path w="39819" h="37600" extrusionOk="0">
                  <a:moveTo>
                    <a:pt x="10882" y="1"/>
                  </a:moveTo>
                  <a:lnTo>
                    <a:pt x="0" y="20153"/>
                  </a:lnTo>
                  <a:lnTo>
                    <a:pt x="28937" y="37600"/>
                  </a:lnTo>
                  <a:lnTo>
                    <a:pt x="39819" y="17448"/>
                  </a:lnTo>
                  <a:lnTo>
                    <a:pt x="10882" y="1"/>
                  </a:lnTo>
                  <a:close/>
                </a:path>
              </a:pathLst>
            </a:custGeom>
            <a:solidFill>
              <a:srgbClr val="FF6403"/>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sp>
          <p:nvSpPr>
            <p:cNvPr id="1006" name="Google Shape;1006;p21"/>
            <p:cNvSpPr/>
            <p:nvPr/>
          </p:nvSpPr>
          <p:spPr>
            <a:xfrm>
              <a:off x="1580614" y="1566036"/>
              <a:ext cx="334292" cy="410194"/>
            </a:xfrm>
            <a:custGeom>
              <a:avLst/>
              <a:gdLst/>
              <a:ahLst/>
              <a:cxnLst/>
              <a:rect l="l" t="t" r="r" b="b"/>
              <a:pathLst>
                <a:path w="14195" h="17418" extrusionOk="0">
                  <a:moveTo>
                    <a:pt x="7386" y="1"/>
                  </a:moveTo>
                  <a:lnTo>
                    <a:pt x="0" y="13587"/>
                  </a:lnTo>
                  <a:lnTo>
                    <a:pt x="6809" y="17417"/>
                  </a:lnTo>
                  <a:lnTo>
                    <a:pt x="14195" y="3861"/>
                  </a:lnTo>
                  <a:lnTo>
                    <a:pt x="7386" y="1"/>
                  </a:lnTo>
                  <a:close/>
                </a:path>
              </a:pathLst>
            </a:custGeom>
            <a:solidFill>
              <a:schemeClr val="lt1"/>
            </a:solidFill>
            <a:ln>
              <a:noFill/>
            </a:ln>
          </p:spPr>
          <p:txBody>
            <a:bodyPr spcFirstLastPara="1" wrap="square" lIns="91425" tIns="91425" rIns="91425" bIns="91425" anchor="ctr" anchorCtr="0">
              <a:noAutofit/>
            </a:bodyPr>
            <a:lstStyle/>
            <a:p>
              <a:pPr defTabSz="685800">
                <a:buClr>
                  <a:srgbClr val="000000"/>
                </a:buClr>
                <a:buFont typeface="Arial"/>
                <a:buNone/>
                <a:defRPr/>
              </a:pPr>
              <a:endParaRPr sz="1400" kern="0">
                <a:solidFill>
                  <a:srgbClr val="000000"/>
                </a:solidFill>
                <a:cs typeface="Arial"/>
                <a:sym typeface="Arial"/>
              </a:endParaRPr>
            </a:p>
          </p:txBody>
        </p:sp>
      </p:grpSp>
    </p:spTree>
    <p:extLst>
      <p:ext uri="{BB962C8B-B14F-4D97-AF65-F5344CB8AC3E}">
        <p14:creationId xmlns:p14="http://schemas.microsoft.com/office/powerpoint/2010/main" val="1569132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pPr>
              <a:buClr>
                <a:srgbClr val="000000"/>
              </a:buClr>
              <a:buFont typeface="Arial"/>
              <a:buNone/>
            </a:pPr>
            <a:fld id="{B1CF2E77-4E87-4338-A6B2-93E833A84A3C}" type="datetimeFigureOut">
              <a:rPr lang="en-US" sz="1400" kern="0">
                <a:solidFill>
                  <a:prstClr val="black">
                    <a:tint val="75000"/>
                  </a:prstClr>
                </a:solidFill>
                <a:cs typeface="Arial"/>
                <a:sym typeface="Arial"/>
              </a:rPr>
              <a:pPr>
                <a:buClr>
                  <a:srgbClr val="000000"/>
                </a:buClr>
                <a:buFont typeface="Arial"/>
                <a:buNone/>
              </a:pPr>
              <a:t>6/30/2023</a:t>
            </a:fld>
            <a:endParaRPr lang="en-US" sz="1400" kern="0">
              <a:solidFill>
                <a:prstClr val="black">
                  <a:tint val="75000"/>
                </a:prstClr>
              </a:solidFill>
              <a:cs typeface="Arial"/>
              <a:sym typeface="Arial"/>
            </a:endParaRPr>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pPr>
              <a:buClr>
                <a:srgbClr val="000000"/>
              </a:buClr>
              <a:buFont typeface="Arial"/>
              <a:buNone/>
            </a:pPr>
            <a:endParaRPr lang="en-US" sz="1400" kern="0">
              <a:solidFill>
                <a:prstClr val="black">
                  <a:tint val="75000"/>
                </a:prstClr>
              </a:solidFill>
              <a:cs typeface="Arial"/>
              <a:sym typeface="Arial"/>
            </a:endParaRPr>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pPr>
              <a:buClr>
                <a:srgbClr val="000000"/>
              </a:buClr>
              <a:buFont typeface="Arial"/>
              <a:buNone/>
            </a:pPr>
            <a:fld id="{796E19DA-92E0-4635-8627-DEB5FDE3EBA8}" type="slidenum">
              <a:rPr lang="en-US" sz="1400" kern="0">
                <a:solidFill>
                  <a:prstClr val="black">
                    <a:tint val="75000"/>
                  </a:prstClr>
                </a:solidFill>
                <a:cs typeface="Arial"/>
                <a:sym typeface="Arial"/>
              </a:rPr>
              <a:pPr>
                <a:buClr>
                  <a:srgbClr val="000000"/>
                </a:buClr>
                <a:buFont typeface="Arial"/>
                <a:buNone/>
              </a:pPr>
              <a:t>‹#›</a:t>
            </a:fld>
            <a:endParaRPr lang="en-US" sz="1400" kern="0">
              <a:solidFill>
                <a:prstClr val="black">
                  <a:tint val="75000"/>
                </a:prstClr>
              </a:solidFill>
              <a:cs typeface="Arial"/>
              <a:sym typeface="Arial"/>
            </a:endParaRPr>
          </a:p>
        </p:txBody>
      </p:sp>
    </p:spTree>
    <p:extLst>
      <p:ext uri="{BB962C8B-B14F-4D97-AF65-F5344CB8AC3E}">
        <p14:creationId xmlns:p14="http://schemas.microsoft.com/office/powerpoint/2010/main" val="1685589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12"/>
        <p:cNvGrpSpPr/>
        <p:nvPr/>
      </p:nvGrpSpPr>
      <p:grpSpPr>
        <a:xfrm>
          <a:off x="0" y="0"/>
          <a:ext cx="0" cy="0"/>
          <a:chOff x="0" y="0"/>
          <a:chExt cx="0" cy="0"/>
        </a:xfrm>
      </p:grpSpPr>
      <p:sp>
        <p:nvSpPr>
          <p:cNvPr id="113" name="Google Shape;113;p5"/>
          <p:cNvSpPr txBox="1">
            <a:spLocks noGrp="1"/>
          </p:cNvSpPr>
          <p:nvPr>
            <p:ph type="title"/>
          </p:nvPr>
        </p:nvSpPr>
        <p:spPr>
          <a:xfrm>
            <a:off x="720000" y="2112200"/>
            <a:ext cx="2505600" cy="5589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500"/>
              <a:buNone/>
              <a:defRPr sz="2300"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4" name="Google Shape;114;p5"/>
          <p:cNvSpPr txBox="1">
            <a:spLocks noGrp="1"/>
          </p:cNvSpPr>
          <p:nvPr>
            <p:ph type="title" idx="2"/>
          </p:nvPr>
        </p:nvSpPr>
        <p:spPr>
          <a:xfrm>
            <a:off x="5951450" y="2112200"/>
            <a:ext cx="2505600" cy="5589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sz="2300"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5" name="Google Shape;115;p5"/>
          <p:cNvSpPr txBox="1">
            <a:spLocks noGrp="1"/>
          </p:cNvSpPr>
          <p:nvPr>
            <p:ph type="subTitle" idx="1"/>
          </p:nvPr>
        </p:nvSpPr>
        <p:spPr>
          <a:xfrm>
            <a:off x="5951447" y="2599822"/>
            <a:ext cx="2505600" cy="1010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6" name="Google Shape;116;p5"/>
          <p:cNvSpPr txBox="1">
            <a:spLocks noGrp="1"/>
          </p:cNvSpPr>
          <p:nvPr>
            <p:ph type="subTitle" idx="3"/>
          </p:nvPr>
        </p:nvSpPr>
        <p:spPr>
          <a:xfrm>
            <a:off x="720175" y="2599822"/>
            <a:ext cx="2505600" cy="10107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7" name="Google Shape;117;p5"/>
          <p:cNvSpPr/>
          <p:nvPr/>
        </p:nvSpPr>
        <p:spPr>
          <a:xfrm>
            <a:off x="8385208" y="1098471"/>
            <a:ext cx="1322035" cy="632509"/>
          </a:xfrm>
          <a:custGeom>
            <a:avLst/>
            <a:gdLst/>
            <a:ahLst/>
            <a:cxnLst/>
            <a:rect l="l" t="t" r="r" b="b"/>
            <a:pathLst>
              <a:path w="15164" h="7255" extrusionOk="0">
                <a:moveTo>
                  <a:pt x="5362" y="0"/>
                </a:moveTo>
                <a:cubicBezTo>
                  <a:pt x="3058" y="0"/>
                  <a:pt x="3058" y="4598"/>
                  <a:pt x="3058" y="4598"/>
                </a:cubicBezTo>
                <a:cubicBezTo>
                  <a:pt x="3058" y="4598"/>
                  <a:pt x="2611" y="4325"/>
                  <a:pt x="2054" y="4325"/>
                </a:cubicBezTo>
                <a:cubicBezTo>
                  <a:pt x="1290" y="4325"/>
                  <a:pt x="319" y="4836"/>
                  <a:pt x="0" y="7255"/>
                </a:cubicBezTo>
                <a:lnTo>
                  <a:pt x="15163" y="7255"/>
                </a:lnTo>
                <a:cubicBezTo>
                  <a:pt x="15163" y="7255"/>
                  <a:pt x="14777" y="4519"/>
                  <a:pt x="12700" y="4519"/>
                </a:cubicBezTo>
                <a:cubicBezTo>
                  <a:pt x="12294" y="4519"/>
                  <a:pt x="11824" y="4624"/>
                  <a:pt x="11278" y="4874"/>
                </a:cubicBezTo>
                <a:cubicBezTo>
                  <a:pt x="11278" y="4874"/>
                  <a:pt x="10880" y="2861"/>
                  <a:pt x="9125" y="2861"/>
                </a:cubicBezTo>
                <a:cubicBezTo>
                  <a:pt x="8817" y="2861"/>
                  <a:pt x="8467" y="2923"/>
                  <a:pt x="8070" y="3069"/>
                </a:cubicBezTo>
                <a:cubicBezTo>
                  <a:pt x="8070" y="3069"/>
                  <a:pt x="8070" y="287"/>
                  <a:pt x="5564" y="11"/>
                </a:cubicBezTo>
                <a:cubicBezTo>
                  <a:pt x="5495" y="4"/>
                  <a:pt x="5428" y="0"/>
                  <a:pt x="5362"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8" name="Google Shape;118;p5"/>
          <p:cNvSpPr/>
          <p:nvPr/>
        </p:nvSpPr>
        <p:spPr>
          <a:xfrm>
            <a:off x="-297325" y="331263"/>
            <a:ext cx="1389414" cy="907002"/>
          </a:xfrm>
          <a:custGeom>
            <a:avLst/>
            <a:gdLst/>
            <a:ahLst/>
            <a:cxnLst/>
            <a:rect l="l" t="t" r="r" b="b"/>
            <a:pathLst>
              <a:path w="15189" h="7255" extrusionOk="0">
                <a:moveTo>
                  <a:pt x="9826" y="0"/>
                </a:moveTo>
                <a:cubicBezTo>
                  <a:pt x="9761" y="0"/>
                  <a:pt x="9694" y="4"/>
                  <a:pt x="9625" y="11"/>
                </a:cubicBezTo>
                <a:cubicBezTo>
                  <a:pt x="7119" y="287"/>
                  <a:pt x="7119" y="3069"/>
                  <a:pt x="7119" y="3069"/>
                </a:cubicBezTo>
                <a:cubicBezTo>
                  <a:pt x="6722" y="2923"/>
                  <a:pt x="6372" y="2861"/>
                  <a:pt x="6064" y="2861"/>
                </a:cubicBezTo>
                <a:cubicBezTo>
                  <a:pt x="4309" y="2861"/>
                  <a:pt x="3911" y="4874"/>
                  <a:pt x="3911" y="4874"/>
                </a:cubicBezTo>
                <a:cubicBezTo>
                  <a:pt x="3361" y="4624"/>
                  <a:pt x="2887" y="4519"/>
                  <a:pt x="2478" y="4519"/>
                </a:cubicBezTo>
                <a:cubicBezTo>
                  <a:pt x="387" y="4519"/>
                  <a:pt x="1" y="7255"/>
                  <a:pt x="1" y="7255"/>
                </a:cubicBezTo>
                <a:lnTo>
                  <a:pt x="15189" y="7255"/>
                </a:lnTo>
                <a:cubicBezTo>
                  <a:pt x="14870" y="4836"/>
                  <a:pt x="13899" y="4326"/>
                  <a:pt x="13135" y="4326"/>
                </a:cubicBezTo>
                <a:cubicBezTo>
                  <a:pt x="12578" y="4326"/>
                  <a:pt x="12131" y="4598"/>
                  <a:pt x="12131" y="4598"/>
                </a:cubicBezTo>
                <a:cubicBezTo>
                  <a:pt x="12131" y="4598"/>
                  <a:pt x="12131" y="0"/>
                  <a:pt x="9826"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9" name="Google Shape;119;p5"/>
          <p:cNvSpPr/>
          <p:nvPr/>
        </p:nvSpPr>
        <p:spPr>
          <a:xfrm>
            <a:off x="6592426" y="-302278"/>
            <a:ext cx="1674219" cy="801006"/>
          </a:xfrm>
          <a:custGeom>
            <a:avLst/>
            <a:gdLst/>
            <a:ahLst/>
            <a:cxnLst/>
            <a:rect l="l" t="t" r="r" b="b"/>
            <a:pathLst>
              <a:path w="15164" h="7255" extrusionOk="0">
                <a:moveTo>
                  <a:pt x="5362" y="0"/>
                </a:moveTo>
                <a:cubicBezTo>
                  <a:pt x="3058" y="0"/>
                  <a:pt x="3058" y="4598"/>
                  <a:pt x="3058" y="4598"/>
                </a:cubicBezTo>
                <a:cubicBezTo>
                  <a:pt x="3058" y="4598"/>
                  <a:pt x="2611" y="4325"/>
                  <a:pt x="2054" y="4325"/>
                </a:cubicBezTo>
                <a:cubicBezTo>
                  <a:pt x="1290" y="4325"/>
                  <a:pt x="319" y="4836"/>
                  <a:pt x="0" y="7255"/>
                </a:cubicBezTo>
                <a:lnTo>
                  <a:pt x="15163" y="7255"/>
                </a:lnTo>
                <a:cubicBezTo>
                  <a:pt x="15163" y="7255"/>
                  <a:pt x="14777" y="4519"/>
                  <a:pt x="12700" y="4519"/>
                </a:cubicBezTo>
                <a:cubicBezTo>
                  <a:pt x="12294" y="4519"/>
                  <a:pt x="11824" y="4624"/>
                  <a:pt x="11278" y="4874"/>
                </a:cubicBezTo>
                <a:cubicBezTo>
                  <a:pt x="11278" y="4874"/>
                  <a:pt x="10880" y="2861"/>
                  <a:pt x="9125" y="2861"/>
                </a:cubicBezTo>
                <a:cubicBezTo>
                  <a:pt x="8817" y="2861"/>
                  <a:pt x="8467" y="2923"/>
                  <a:pt x="8070" y="3069"/>
                </a:cubicBezTo>
                <a:cubicBezTo>
                  <a:pt x="8070" y="3069"/>
                  <a:pt x="8070" y="287"/>
                  <a:pt x="5564" y="11"/>
                </a:cubicBezTo>
                <a:cubicBezTo>
                  <a:pt x="5495" y="4"/>
                  <a:pt x="5428" y="0"/>
                  <a:pt x="5362"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nvGrpSpPr>
          <p:cNvPr id="120" name="Google Shape;120;p5"/>
          <p:cNvGrpSpPr/>
          <p:nvPr/>
        </p:nvGrpSpPr>
        <p:grpSpPr>
          <a:xfrm>
            <a:off x="0" y="4137074"/>
            <a:ext cx="9144000" cy="1010679"/>
            <a:chOff x="0" y="4260525"/>
            <a:chExt cx="9144000" cy="887338"/>
          </a:xfrm>
        </p:grpSpPr>
        <p:sp>
          <p:nvSpPr>
            <p:cNvPr id="121" name="Google Shape;121;p5"/>
            <p:cNvSpPr/>
            <p:nvPr/>
          </p:nvSpPr>
          <p:spPr>
            <a:xfrm>
              <a:off x="0" y="4260525"/>
              <a:ext cx="928338" cy="887338"/>
            </a:xfrm>
            <a:custGeom>
              <a:avLst/>
              <a:gdLst/>
              <a:ahLst/>
              <a:cxnLst/>
              <a:rect l="l" t="t" r="r" b="b"/>
              <a:pathLst>
                <a:path w="37745" h="28302" extrusionOk="0">
                  <a:moveTo>
                    <a:pt x="6341" y="0"/>
                  </a:moveTo>
                  <a:cubicBezTo>
                    <a:pt x="2649" y="0"/>
                    <a:pt x="0" y="4918"/>
                    <a:pt x="0" y="4918"/>
                  </a:cubicBezTo>
                  <a:lnTo>
                    <a:pt x="0" y="28302"/>
                  </a:lnTo>
                  <a:lnTo>
                    <a:pt x="37745" y="28302"/>
                  </a:lnTo>
                  <a:lnTo>
                    <a:pt x="37745" y="9705"/>
                  </a:lnTo>
                  <a:cubicBezTo>
                    <a:pt x="37745" y="9705"/>
                    <a:pt x="35949" y="6800"/>
                    <a:pt x="33462" y="6800"/>
                  </a:cubicBezTo>
                  <a:cubicBezTo>
                    <a:pt x="33177" y="6800"/>
                    <a:pt x="32883" y="6838"/>
                    <a:pt x="32582" y="6923"/>
                  </a:cubicBezTo>
                  <a:cubicBezTo>
                    <a:pt x="29675" y="7775"/>
                    <a:pt x="28622" y="11034"/>
                    <a:pt x="28622" y="11034"/>
                  </a:cubicBezTo>
                  <a:cubicBezTo>
                    <a:pt x="28622" y="11034"/>
                    <a:pt x="26592" y="7775"/>
                    <a:pt x="23534" y="7775"/>
                  </a:cubicBezTo>
                  <a:cubicBezTo>
                    <a:pt x="20477" y="7775"/>
                    <a:pt x="19148" y="11385"/>
                    <a:pt x="19148" y="11385"/>
                  </a:cubicBezTo>
                  <a:cubicBezTo>
                    <a:pt x="19148" y="11385"/>
                    <a:pt x="18722" y="7775"/>
                    <a:pt x="16091" y="7700"/>
                  </a:cubicBezTo>
                  <a:cubicBezTo>
                    <a:pt x="16064" y="7699"/>
                    <a:pt x="16037" y="7699"/>
                    <a:pt x="16010" y="7699"/>
                  </a:cubicBezTo>
                  <a:cubicBezTo>
                    <a:pt x="13500" y="7699"/>
                    <a:pt x="11879" y="11161"/>
                    <a:pt x="11780" y="11359"/>
                  </a:cubicBezTo>
                  <a:cubicBezTo>
                    <a:pt x="11830" y="10983"/>
                    <a:pt x="13058" y="2913"/>
                    <a:pt x="8421" y="532"/>
                  </a:cubicBezTo>
                  <a:cubicBezTo>
                    <a:pt x="7701" y="159"/>
                    <a:pt x="7004" y="0"/>
                    <a:pt x="634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2" name="Google Shape;122;p5"/>
            <p:cNvSpPr/>
            <p:nvPr/>
          </p:nvSpPr>
          <p:spPr>
            <a:xfrm>
              <a:off x="911486" y="4429862"/>
              <a:ext cx="954571" cy="717951"/>
            </a:xfrm>
            <a:custGeom>
              <a:avLst/>
              <a:gdLst/>
              <a:ahLst/>
              <a:cxnLst/>
              <a:rect l="l" t="t" r="r" b="b"/>
              <a:pathLst>
                <a:path w="37745" h="28302" extrusionOk="0">
                  <a:moveTo>
                    <a:pt x="6341" y="0"/>
                  </a:moveTo>
                  <a:cubicBezTo>
                    <a:pt x="2649" y="0"/>
                    <a:pt x="0" y="4918"/>
                    <a:pt x="0" y="4918"/>
                  </a:cubicBezTo>
                  <a:lnTo>
                    <a:pt x="0" y="28302"/>
                  </a:lnTo>
                  <a:lnTo>
                    <a:pt x="37745" y="28302"/>
                  </a:lnTo>
                  <a:lnTo>
                    <a:pt x="37745" y="9705"/>
                  </a:lnTo>
                  <a:cubicBezTo>
                    <a:pt x="37745" y="9705"/>
                    <a:pt x="35949" y="6800"/>
                    <a:pt x="33462" y="6800"/>
                  </a:cubicBezTo>
                  <a:cubicBezTo>
                    <a:pt x="33177" y="6800"/>
                    <a:pt x="32883" y="6838"/>
                    <a:pt x="32582" y="6923"/>
                  </a:cubicBezTo>
                  <a:cubicBezTo>
                    <a:pt x="29675" y="7775"/>
                    <a:pt x="28622" y="11034"/>
                    <a:pt x="28622" y="11034"/>
                  </a:cubicBezTo>
                  <a:cubicBezTo>
                    <a:pt x="28622" y="11034"/>
                    <a:pt x="26592" y="7775"/>
                    <a:pt x="23534" y="7775"/>
                  </a:cubicBezTo>
                  <a:cubicBezTo>
                    <a:pt x="20477" y="7775"/>
                    <a:pt x="19148" y="11385"/>
                    <a:pt x="19148" y="11385"/>
                  </a:cubicBezTo>
                  <a:cubicBezTo>
                    <a:pt x="19148" y="11385"/>
                    <a:pt x="18722" y="7775"/>
                    <a:pt x="16091" y="7700"/>
                  </a:cubicBezTo>
                  <a:cubicBezTo>
                    <a:pt x="16064" y="7699"/>
                    <a:pt x="16037" y="7699"/>
                    <a:pt x="16010" y="7699"/>
                  </a:cubicBezTo>
                  <a:cubicBezTo>
                    <a:pt x="13500" y="7699"/>
                    <a:pt x="11879" y="11161"/>
                    <a:pt x="11780" y="11359"/>
                  </a:cubicBezTo>
                  <a:cubicBezTo>
                    <a:pt x="11830" y="10983"/>
                    <a:pt x="13058" y="2913"/>
                    <a:pt x="8421" y="532"/>
                  </a:cubicBezTo>
                  <a:cubicBezTo>
                    <a:pt x="7701" y="159"/>
                    <a:pt x="7004" y="0"/>
                    <a:pt x="634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3" name="Google Shape;123;p5"/>
            <p:cNvSpPr/>
            <p:nvPr/>
          </p:nvSpPr>
          <p:spPr>
            <a:xfrm flipH="1">
              <a:off x="1838113" y="4429862"/>
              <a:ext cx="954571" cy="717951"/>
            </a:xfrm>
            <a:custGeom>
              <a:avLst/>
              <a:gdLst/>
              <a:ahLst/>
              <a:cxnLst/>
              <a:rect l="l" t="t" r="r" b="b"/>
              <a:pathLst>
                <a:path w="37745" h="28302" extrusionOk="0">
                  <a:moveTo>
                    <a:pt x="6341" y="0"/>
                  </a:moveTo>
                  <a:cubicBezTo>
                    <a:pt x="2649" y="0"/>
                    <a:pt x="0" y="4918"/>
                    <a:pt x="0" y="4918"/>
                  </a:cubicBezTo>
                  <a:lnTo>
                    <a:pt x="0" y="28302"/>
                  </a:lnTo>
                  <a:lnTo>
                    <a:pt x="37745" y="28302"/>
                  </a:lnTo>
                  <a:lnTo>
                    <a:pt x="37745" y="9705"/>
                  </a:lnTo>
                  <a:cubicBezTo>
                    <a:pt x="37745" y="9705"/>
                    <a:pt x="35949" y="6800"/>
                    <a:pt x="33462" y="6800"/>
                  </a:cubicBezTo>
                  <a:cubicBezTo>
                    <a:pt x="33177" y="6800"/>
                    <a:pt x="32883" y="6838"/>
                    <a:pt x="32582" y="6923"/>
                  </a:cubicBezTo>
                  <a:cubicBezTo>
                    <a:pt x="29675" y="7775"/>
                    <a:pt x="28622" y="11034"/>
                    <a:pt x="28622" y="11034"/>
                  </a:cubicBezTo>
                  <a:cubicBezTo>
                    <a:pt x="28622" y="11034"/>
                    <a:pt x="26592" y="7775"/>
                    <a:pt x="23534" y="7775"/>
                  </a:cubicBezTo>
                  <a:cubicBezTo>
                    <a:pt x="20477" y="7775"/>
                    <a:pt x="19148" y="11385"/>
                    <a:pt x="19148" y="11385"/>
                  </a:cubicBezTo>
                  <a:cubicBezTo>
                    <a:pt x="19148" y="11385"/>
                    <a:pt x="18722" y="7775"/>
                    <a:pt x="16091" y="7700"/>
                  </a:cubicBezTo>
                  <a:cubicBezTo>
                    <a:pt x="16064" y="7699"/>
                    <a:pt x="16037" y="7699"/>
                    <a:pt x="16010" y="7699"/>
                  </a:cubicBezTo>
                  <a:cubicBezTo>
                    <a:pt x="13500" y="7699"/>
                    <a:pt x="11879" y="11161"/>
                    <a:pt x="11780" y="11359"/>
                  </a:cubicBezTo>
                  <a:cubicBezTo>
                    <a:pt x="11830" y="10983"/>
                    <a:pt x="13058" y="2913"/>
                    <a:pt x="8421" y="532"/>
                  </a:cubicBezTo>
                  <a:cubicBezTo>
                    <a:pt x="7701" y="159"/>
                    <a:pt x="7004" y="0"/>
                    <a:pt x="634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4" name="Google Shape;124;p5"/>
            <p:cNvSpPr/>
            <p:nvPr/>
          </p:nvSpPr>
          <p:spPr>
            <a:xfrm>
              <a:off x="2785105" y="4405470"/>
              <a:ext cx="954571" cy="742291"/>
            </a:xfrm>
            <a:custGeom>
              <a:avLst/>
              <a:gdLst/>
              <a:ahLst/>
              <a:cxnLst/>
              <a:rect l="l" t="t" r="r" b="b"/>
              <a:pathLst>
                <a:path w="37745" h="28302" extrusionOk="0">
                  <a:moveTo>
                    <a:pt x="6341" y="0"/>
                  </a:moveTo>
                  <a:cubicBezTo>
                    <a:pt x="2649" y="0"/>
                    <a:pt x="0" y="4918"/>
                    <a:pt x="0" y="4918"/>
                  </a:cubicBezTo>
                  <a:lnTo>
                    <a:pt x="0" y="28302"/>
                  </a:lnTo>
                  <a:lnTo>
                    <a:pt x="37745" y="28302"/>
                  </a:lnTo>
                  <a:lnTo>
                    <a:pt x="37745" y="9705"/>
                  </a:lnTo>
                  <a:cubicBezTo>
                    <a:pt x="37745" y="9705"/>
                    <a:pt x="35949" y="6800"/>
                    <a:pt x="33462" y="6800"/>
                  </a:cubicBezTo>
                  <a:cubicBezTo>
                    <a:pt x="33177" y="6800"/>
                    <a:pt x="32883" y="6838"/>
                    <a:pt x="32582" y="6923"/>
                  </a:cubicBezTo>
                  <a:cubicBezTo>
                    <a:pt x="29675" y="7775"/>
                    <a:pt x="28622" y="11034"/>
                    <a:pt x="28622" y="11034"/>
                  </a:cubicBezTo>
                  <a:cubicBezTo>
                    <a:pt x="28622" y="11034"/>
                    <a:pt x="26592" y="7775"/>
                    <a:pt x="23534" y="7775"/>
                  </a:cubicBezTo>
                  <a:cubicBezTo>
                    <a:pt x="20477" y="7775"/>
                    <a:pt x="19148" y="11385"/>
                    <a:pt x="19148" y="11385"/>
                  </a:cubicBezTo>
                  <a:cubicBezTo>
                    <a:pt x="19148" y="11385"/>
                    <a:pt x="18722" y="7775"/>
                    <a:pt x="16091" y="7700"/>
                  </a:cubicBezTo>
                  <a:cubicBezTo>
                    <a:pt x="16064" y="7699"/>
                    <a:pt x="16037" y="7699"/>
                    <a:pt x="16010" y="7699"/>
                  </a:cubicBezTo>
                  <a:cubicBezTo>
                    <a:pt x="13500" y="7699"/>
                    <a:pt x="11879" y="11161"/>
                    <a:pt x="11780" y="11359"/>
                  </a:cubicBezTo>
                  <a:cubicBezTo>
                    <a:pt x="11830" y="10983"/>
                    <a:pt x="13058" y="2913"/>
                    <a:pt x="8421" y="532"/>
                  </a:cubicBezTo>
                  <a:cubicBezTo>
                    <a:pt x="7701" y="159"/>
                    <a:pt x="7004" y="0"/>
                    <a:pt x="634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5" name="Google Shape;125;p5"/>
            <p:cNvSpPr/>
            <p:nvPr/>
          </p:nvSpPr>
          <p:spPr>
            <a:xfrm>
              <a:off x="3730274" y="4539752"/>
              <a:ext cx="954571" cy="607998"/>
            </a:xfrm>
            <a:custGeom>
              <a:avLst/>
              <a:gdLst/>
              <a:ahLst/>
              <a:cxnLst/>
              <a:rect l="l" t="t" r="r" b="b"/>
              <a:pathLst>
                <a:path w="37745" h="28302" extrusionOk="0">
                  <a:moveTo>
                    <a:pt x="6341" y="0"/>
                  </a:moveTo>
                  <a:cubicBezTo>
                    <a:pt x="2649" y="0"/>
                    <a:pt x="0" y="4918"/>
                    <a:pt x="0" y="4918"/>
                  </a:cubicBezTo>
                  <a:lnTo>
                    <a:pt x="0" y="28302"/>
                  </a:lnTo>
                  <a:lnTo>
                    <a:pt x="37745" y="28302"/>
                  </a:lnTo>
                  <a:lnTo>
                    <a:pt x="37745" y="9705"/>
                  </a:lnTo>
                  <a:cubicBezTo>
                    <a:pt x="37745" y="9705"/>
                    <a:pt x="35949" y="6800"/>
                    <a:pt x="33462" y="6800"/>
                  </a:cubicBezTo>
                  <a:cubicBezTo>
                    <a:pt x="33177" y="6800"/>
                    <a:pt x="32883" y="6838"/>
                    <a:pt x="32582" y="6923"/>
                  </a:cubicBezTo>
                  <a:cubicBezTo>
                    <a:pt x="29675" y="7775"/>
                    <a:pt x="28622" y="11034"/>
                    <a:pt x="28622" y="11034"/>
                  </a:cubicBezTo>
                  <a:cubicBezTo>
                    <a:pt x="28622" y="11034"/>
                    <a:pt x="26592" y="7775"/>
                    <a:pt x="23534" y="7775"/>
                  </a:cubicBezTo>
                  <a:cubicBezTo>
                    <a:pt x="20477" y="7775"/>
                    <a:pt x="19148" y="11385"/>
                    <a:pt x="19148" y="11385"/>
                  </a:cubicBezTo>
                  <a:cubicBezTo>
                    <a:pt x="19148" y="11385"/>
                    <a:pt x="18722" y="7775"/>
                    <a:pt x="16091" y="7700"/>
                  </a:cubicBezTo>
                  <a:cubicBezTo>
                    <a:pt x="16064" y="7699"/>
                    <a:pt x="16037" y="7699"/>
                    <a:pt x="16010" y="7699"/>
                  </a:cubicBezTo>
                  <a:cubicBezTo>
                    <a:pt x="13500" y="7699"/>
                    <a:pt x="11879" y="11161"/>
                    <a:pt x="11780" y="11359"/>
                  </a:cubicBezTo>
                  <a:cubicBezTo>
                    <a:pt x="11830" y="10983"/>
                    <a:pt x="13058" y="2913"/>
                    <a:pt x="8421" y="532"/>
                  </a:cubicBezTo>
                  <a:cubicBezTo>
                    <a:pt x="7701" y="159"/>
                    <a:pt x="7004" y="0"/>
                    <a:pt x="634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6" name="Google Shape;126;p5"/>
            <p:cNvSpPr/>
            <p:nvPr/>
          </p:nvSpPr>
          <p:spPr>
            <a:xfrm flipH="1">
              <a:off x="8215662" y="4260525"/>
              <a:ext cx="928338" cy="887338"/>
            </a:xfrm>
            <a:custGeom>
              <a:avLst/>
              <a:gdLst/>
              <a:ahLst/>
              <a:cxnLst/>
              <a:rect l="l" t="t" r="r" b="b"/>
              <a:pathLst>
                <a:path w="37745" h="28302" extrusionOk="0">
                  <a:moveTo>
                    <a:pt x="6341" y="0"/>
                  </a:moveTo>
                  <a:cubicBezTo>
                    <a:pt x="2649" y="0"/>
                    <a:pt x="0" y="4918"/>
                    <a:pt x="0" y="4918"/>
                  </a:cubicBezTo>
                  <a:lnTo>
                    <a:pt x="0" y="28302"/>
                  </a:lnTo>
                  <a:lnTo>
                    <a:pt x="37745" y="28302"/>
                  </a:lnTo>
                  <a:lnTo>
                    <a:pt x="37745" y="9705"/>
                  </a:lnTo>
                  <a:cubicBezTo>
                    <a:pt x="37745" y="9705"/>
                    <a:pt x="35949" y="6800"/>
                    <a:pt x="33462" y="6800"/>
                  </a:cubicBezTo>
                  <a:cubicBezTo>
                    <a:pt x="33177" y="6800"/>
                    <a:pt x="32883" y="6838"/>
                    <a:pt x="32582" y="6923"/>
                  </a:cubicBezTo>
                  <a:cubicBezTo>
                    <a:pt x="29675" y="7775"/>
                    <a:pt x="28622" y="11034"/>
                    <a:pt x="28622" y="11034"/>
                  </a:cubicBezTo>
                  <a:cubicBezTo>
                    <a:pt x="28622" y="11034"/>
                    <a:pt x="26592" y="7775"/>
                    <a:pt x="23534" y="7775"/>
                  </a:cubicBezTo>
                  <a:cubicBezTo>
                    <a:pt x="20477" y="7775"/>
                    <a:pt x="19148" y="11385"/>
                    <a:pt x="19148" y="11385"/>
                  </a:cubicBezTo>
                  <a:cubicBezTo>
                    <a:pt x="19148" y="11385"/>
                    <a:pt x="18722" y="7775"/>
                    <a:pt x="16091" y="7700"/>
                  </a:cubicBezTo>
                  <a:cubicBezTo>
                    <a:pt x="16064" y="7699"/>
                    <a:pt x="16037" y="7699"/>
                    <a:pt x="16010" y="7699"/>
                  </a:cubicBezTo>
                  <a:cubicBezTo>
                    <a:pt x="13500" y="7699"/>
                    <a:pt x="11879" y="11161"/>
                    <a:pt x="11780" y="11359"/>
                  </a:cubicBezTo>
                  <a:cubicBezTo>
                    <a:pt x="11830" y="10983"/>
                    <a:pt x="13058" y="2913"/>
                    <a:pt x="8421" y="532"/>
                  </a:cubicBezTo>
                  <a:cubicBezTo>
                    <a:pt x="7701" y="159"/>
                    <a:pt x="7004" y="0"/>
                    <a:pt x="634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7" name="Google Shape;127;p5"/>
            <p:cNvSpPr/>
            <p:nvPr/>
          </p:nvSpPr>
          <p:spPr>
            <a:xfrm flipH="1">
              <a:off x="7277943" y="4429862"/>
              <a:ext cx="954571" cy="717951"/>
            </a:xfrm>
            <a:custGeom>
              <a:avLst/>
              <a:gdLst/>
              <a:ahLst/>
              <a:cxnLst/>
              <a:rect l="l" t="t" r="r" b="b"/>
              <a:pathLst>
                <a:path w="37745" h="28302" extrusionOk="0">
                  <a:moveTo>
                    <a:pt x="6341" y="0"/>
                  </a:moveTo>
                  <a:cubicBezTo>
                    <a:pt x="2649" y="0"/>
                    <a:pt x="0" y="4918"/>
                    <a:pt x="0" y="4918"/>
                  </a:cubicBezTo>
                  <a:lnTo>
                    <a:pt x="0" y="28302"/>
                  </a:lnTo>
                  <a:lnTo>
                    <a:pt x="37745" y="28302"/>
                  </a:lnTo>
                  <a:lnTo>
                    <a:pt x="37745" y="9705"/>
                  </a:lnTo>
                  <a:cubicBezTo>
                    <a:pt x="37745" y="9705"/>
                    <a:pt x="35949" y="6800"/>
                    <a:pt x="33462" y="6800"/>
                  </a:cubicBezTo>
                  <a:cubicBezTo>
                    <a:pt x="33177" y="6800"/>
                    <a:pt x="32883" y="6838"/>
                    <a:pt x="32582" y="6923"/>
                  </a:cubicBezTo>
                  <a:cubicBezTo>
                    <a:pt x="29675" y="7775"/>
                    <a:pt x="28622" y="11034"/>
                    <a:pt x="28622" y="11034"/>
                  </a:cubicBezTo>
                  <a:cubicBezTo>
                    <a:pt x="28622" y="11034"/>
                    <a:pt x="26592" y="7775"/>
                    <a:pt x="23534" y="7775"/>
                  </a:cubicBezTo>
                  <a:cubicBezTo>
                    <a:pt x="20477" y="7775"/>
                    <a:pt x="19148" y="11385"/>
                    <a:pt x="19148" y="11385"/>
                  </a:cubicBezTo>
                  <a:cubicBezTo>
                    <a:pt x="19148" y="11385"/>
                    <a:pt x="18722" y="7775"/>
                    <a:pt x="16091" y="7700"/>
                  </a:cubicBezTo>
                  <a:cubicBezTo>
                    <a:pt x="16064" y="7699"/>
                    <a:pt x="16037" y="7699"/>
                    <a:pt x="16010" y="7699"/>
                  </a:cubicBezTo>
                  <a:cubicBezTo>
                    <a:pt x="13500" y="7699"/>
                    <a:pt x="11879" y="11161"/>
                    <a:pt x="11780" y="11359"/>
                  </a:cubicBezTo>
                  <a:cubicBezTo>
                    <a:pt x="11830" y="10983"/>
                    <a:pt x="13058" y="2913"/>
                    <a:pt x="8421" y="532"/>
                  </a:cubicBezTo>
                  <a:cubicBezTo>
                    <a:pt x="7701" y="159"/>
                    <a:pt x="7004" y="0"/>
                    <a:pt x="634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8" name="Google Shape;128;p5"/>
            <p:cNvSpPr/>
            <p:nvPr/>
          </p:nvSpPr>
          <p:spPr>
            <a:xfrm>
              <a:off x="6351316" y="4429862"/>
              <a:ext cx="954571" cy="717951"/>
            </a:xfrm>
            <a:custGeom>
              <a:avLst/>
              <a:gdLst/>
              <a:ahLst/>
              <a:cxnLst/>
              <a:rect l="l" t="t" r="r" b="b"/>
              <a:pathLst>
                <a:path w="37745" h="28302" extrusionOk="0">
                  <a:moveTo>
                    <a:pt x="6341" y="0"/>
                  </a:moveTo>
                  <a:cubicBezTo>
                    <a:pt x="2649" y="0"/>
                    <a:pt x="0" y="4918"/>
                    <a:pt x="0" y="4918"/>
                  </a:cubicBezTo>
                  <a:lnTo>
                    <a:pt x="0" y="28302"/>
                  </a:lnTo>
                  <a:lnTo>
                    <a:pt x="37745" y="28302"/>
                  </a:lnTo>
                  <a:lnTo>
                    <a:pt x="37745" y="9705"/>
                  </a:lnTo>
                  <a:cubicBezTo>
                    <a:pt x="37745" y="9705"/>
                    <a:pt x="35949" y="6800"/>
                    <a:pt x="33462" y="6800"/>
                  </a:cubicBezTo>
                  <a:cubicBezTo>
                    <a:pt x="33177" y="6800"/>
                    <a:pt x="32883" y="6838"/>
                    <a:pt x="32582" y="6923"/>
                  </a:cubicBezTo>
                  <a:cubicBezTo>
                    <a:pt x="29675" y="7775"/>
                    <a:pt x="28622" y="11034"/>
                    <a:pt x="28622" y="11034"/>
                  </a:cubicBezTo>
                  <a:cubicBezTo>
                    <a:pt x="28622" y="11034"/>
                    <a:pt x="26592" y="7775"/>
                    <a:pt x="23534" y="7775"/>
                  </a:cubicBezTo>
                  <a:cubicBezTo>
                    <a:pt x="20477" y="7775"/>
                    <a:pt x="19148" y="11385"/>
                    <a:pt x="19148" y="11385"/>
                  </a:cubicBezTo>
                  <a:cubicBezTo>
                    <a:pt x="19148" y="11385"/>
                    <a:pt x="18722" y="7775"/>
                    <a:pt x="16091" y="7700"/>
                  </a:cubicBezTo>
                  <a:cubicBezTo>
                    <a:pt x="16064" y="7699"/>
                    <a:pt x="16037" y="7699"/>
                    <a:pt x="16010" y="7699"/>
                  </a:cubicBezTo>
                  <a:cubicBezTo>
                    <a:pt x="13500" y="7699"/>
                    <a:pt x="11879" y="11161"/>
                    <a:pt x="11780" y="11359"/>
                  </a:cubicBezTo>
                  <a:cubicBezTo>
                    <a:pt x="11830" y="10983"/>
                    <a:pt x="13058" y="2913"/>
                    <a:pt x="8421" y="532"/>
                  </a:cubicBezTo>
                  <a:cubicBezTo>
                    <a:pt x="7701" y="159"/>
                    <a:pt x="7004" y="0"/>
                    <a:pt x="634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9" name="Google Shape;129;p5"/>
            <p:cNvSpPr/>
            <p:nvPr/>
          </p:nvSpPr>
          <p:spPr>
            <a:xfrm flipH="1">
              <a:off x="5404324" y="4405470"/>
              <a:ext cx="954571" cy="742291"/>
            </a:xfrm>
            <a:custGeom>
              <a:avLst/>
              <a:gdLst/>
              <a:ahLst/>
              <a:cxnLst/>
              <a:rect l="l" t="t" r="r" b="b"/>
              <a:pathLst>
                <a:path w="37745" h="28302" extrusionOk="0">
                  <a:moveTo>
                    <a:pt x="6341" y="0"/>
                  </a:moveTo>
                  <a:cubicBezTo>
                    <a:pt x="2649" y="0"/>
                    <a:pt x="0" y="4918"/>
                    <a:pt x="0" y="4918"/>
                  </a:cubicBezTo>
                  <a:lnTo>
                    <a:pt x="0" y="28302"/>
                  </a:lnTo>
                  <a:lnTo>
                    <a:pt x="37745" y="28302"/>
                  </a:lnTo>
                  <a:lnTo>
                    <a:pt x="37745" y="9705"/>
                  </a:lnTo>
                  <a:cubicBezTo>
                    <a:pt x="37745" y="9705"/>
                    <a:pt x="35949" y="6800"/>
                    <a:pt x="33462" y="6800"/>
                  </a:cubicBezTo>
                  <a:cubicBezTo>
                    <a:pt x="33177" y="6800"/>
                    <a:pt x="32883" y="6838"/>
                    <a:pt x="32582" y="6923"/>
                  </a:cubicBezTo>
                  <a:cubicBezTo>
                    <a:pt x="29675" y="7775"/>
                    <a:pt x="28622" y="11034"/>
                    <a:pt x="28622" y="11034"/>
                  </a:cubicBezTo>
                  <a:cubicBezTo>
                    <a:pt x="28622" y="11034"/>
                    <a:pt x="26592" y="7775"/>
                    <a:pt x="23534" y="7775"/>
                  </a:cubicBezTo>
                  <a:cubicBezTo>
                    <a:pt x="20477" y="7775"/>
                    <a:pt x="19148" y="11385"/>
                    <a:pt x="19148" y="11385"/>
                  </a:cubicBezTo>
                  <a:cubicBezTo>
                    <a:pt x="19148" y="11385"/>
                    <a:pt x="18722" y="7775"/>
                    <a:pt x="16091" y="7700"/>
                  </a:cubicBezTo>
                  <a:cubicBezTo>
                    <a:pt x="16064" y="7699"/>
                    <a:pt x="16037" y="7699"/>
                    <a:pt x="16010" y="7699"/>
                  </a:cubicBezTo>
                  <a:cubicBezTo>
                    <a:pt x="13500" y="7699"/>
                    <a:pt x="11879" y="11161"/>
                    <a:pt x="11780" y="11359"/>
                  </a:cubicBezTo>
                  <a:cubicBezTo>
                    <a:pt x="11830" y="10983"/>
                    <a:pt x="13058" y="2913"/>
                    <a:pt x="8421" y="532"/>
                  </a:cubicBezTo>
                  <a:cubicBezTo>
                    <a:pt x="7701" y="159"/>
                    <a:pt x="7004" y="0"/>
                    <a:pt x="634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0" name="Google Shape;130;p5"/>
            <p:cNvSpPr/>
            <p:nvPr/>
          </p:nvSpPr>
          <p:spPr>
            <a:xfrm flipH="1">
              <a:off x="4459155" y="4539752"/>
              <a:ext cx="954571" cy="607998"/>
            </a:xfrm>
            <a:custGeom>
              <a:avLst/>
              <a:gdLst/>
              <a:ahLst/>
              <a:cxnLst/>
              <a:rect l="l" t="t" r="r" b="b"/>
              <a:pathLst>
                <a:path w="37745" h="28302" extrusionOk="0">
                  <a:moveTo>
                    <a:pt x="6341" y="0"/>
                  </a:moveTo>
                  <a:cubicBezTo>
                    <a:pt x="2649" y="0"/>
                    <a:pt x="0" y="4918"/>
                    <a:pt x="0" y="4918"/>
                  </a:cubicBezTo>
                  <a:lnTo>
                    <a:pt x="0" y="28302"/>
                  </a:lnTo>
                  <a:lnTo>
                    <a:pt x="37745" y="28302"/>
                  </a:lnTo>
                  <a:lnTo>
                    <a:pt x="37745" y="9705"/>
                  </a:lnTo>
                  <a:cubicBezTo>
                    <a:pt x="37745" y="9705"/>
                    <a:pt x="35949" y="6800"/>
                    <a:pt x="33462" y="6800"/>
                  </a:cubicBezTo>
                  <a:cubicBezTo>
                    <a:pt x="33177" y="6800"/>
                    <a:pt x="32883" y="6838"/>
                    <a:pt x="32582" y="6923"/>
                  </a:cubicBezTo>
                  <a:cubicBezTo>
                    <a:pt x="29675" y="7775"/>
                    <a:pt x="28622" y="11034"/>
                    <a:pt x="28622" y="11034"/>
                  </a:cubicBezTo>
                  <a:cubicBezTo>
                    <a:pt x="28622" y="11034"/>
                    <a:pt x="26592" y="7775"/>
                    <a:pt x="23534" y="7775"/>
                  </a:cubicBezTo>
                  <a:cubicBezTo>
                    <a:pt x="20477" y="7775"/>
                    <a:pt x="19148" y="11385"/>
                    <a:pt x="19148" y="11385"/>
                  </a:cubicBezTo>
                  <a:cubicBezTo>
                    <a:pt x="19148" y="11385"/>
                    <a:pt x="18722" y="7775"/>
                    <a:pt x="16091" y="7700"/>
                  </a:cubicBezTo>
                  <a:cubicBezTo>
                    <a:pt x="16064" y="7699"/>
                    <a:pt x="16037" y="7699"/>
                    <a:pt x="16010" y="7699"/>
                  </a:cubicBezTo>
                  <a:cubicBezTo>
                    <a:pt x="13500" y="7699"/>
                    <a:pt x="11879" y="11161"/>
                    <a:pt x="11780" y="11359"/>
                  </a:cubicBezTo>
                  <a:cubicBezTo>
                    <a:pt x="11830" y="10983"/>
                    <a:pt x="13058" y="2913"/>
                    <a:pt x="8421" y="532"/>
                  </a:cubicBezTo>
                  <a:cubicBezTo>
                    <a:pt x="7701" y="159"/>
                    <a:pt x="7004" y="0"/>
                    <a:pt x="6341"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31" name="Google Shape;131;p5"/>
          <p:cNvGrpSpPr/>
          <p:nvPr/>
        </p:nvGrpSpPr>
        <p:grpSpPr>
          <a:xfrm flipH="1">
            <a:off x="8157148" y="2749525"/>
            <a:ext cx="1006460" cy="2407938"/>
            <a:chOff x="-34400" y="2920300"/>
            <a:chExt cx="1006460" cy="2407938"/>
          </a:xfrm>
        </p:grpSpPr>
        <p:sp>
          <p:nvSpPr>
            <p:cNvPr id="132" name="Google Shape;132;p5"/>
            <p:cNvSpPr/>
            <p:nvPr/>
          </p:nvSpPr>
          <p:spPr>
            <a:xfrm>
              <a:off x="-34400" y="2920300"/>
              <a:ext cx="1006460" cy="2407931"/>
            </a:xfrm>
            <a:custGeom>
              <a:avLst/>
              <a:gdLst/>
              <a:ahLst/>
              <a:cxnLst/>
              <a:rect l="l" t="t" r="r" b="b"/>
              <a:pathLst>
                <a:path w="24078" h="57606" extrusionOk="0">
                  <a:moveTo>
                    <a:pt x="5444" y="1"/>
                  </a:moveTo>
                  <a:cubicBezTo>
                    <a:pt x="3809" y="1"/>
                    <a:pt x="2351" y="6295"/>
                    <a:pt x="1429" y="11474"/>
                  </a:cubicBezTo>
                  <a:cubicBezTo>
                    <a:pt x="802" y="15133"/>
                    <a:pt x="401" y="18240"/>
                    <a:pt x="401" y="18240"/>
                  </a:cubicBezTo>
                  <a:lnTo>
                    <a:pt x="326" y="26561"/>
                  </a:lnTo>
                  <a:lnTo>
                    <a:pt x="176" y="39318"/>
                  </a:lnTo>
                  <a:lnTo>
                    <a:pt x="0" y="56662"/>
                  </a:lnTo>
                  <a:cubicBezTo>
                    <a:pt x="802" y="56837"/>
                    <a:pt x="1629" y="56988"/>
                    <a:pt x="2506" y="57088"/>
                  </a:cubicBezTo>
                  <a:cubicBezTo>
                    <a:pt x="4361" y="57363"/>
                    <a:pt x="6341" y="57514"/>
                    <a:pt x="8321" y="57589"/>
                  </a:cubicBezTo>
                  <a:cubicBezTo>
                    <a:pt x="8798" y="57599"/>
                    <a:pt x="9276" y="57606"/>
                    <a:pt x="9752" y="57606"/>
                  </a:cubicBezTo>
                  <a:cubicBezTo>
                    <a:pt x="10425" y="57606"/>
                    <a:pt x="11094" y="57593"/>
                    <a:pt x="11755" y="57564"/>
                  </a:cubicBezTo>
                  <a:cubicBezTo>
                    <a:pt x="17344" y="57389"/>
                    <a:pt x="22181" y="56286"/>
                    <a:pt x="22857" y="54256"/>
                  </a:cubicBezTo>
                  <a:cubicBezTo>
                    <a:pt x="24010" y="50822"/>
                    <a:pt x="19424" y="46010"/>
                    <a:pt x="19424" y="46010"/>
                  </a:cubicBezTo>
                  <a:cubicBezTo>
                    <a:pt x="19424" y="46010"/>
                    <a:pt x="23709" y="46010"/>
                    <a:pt x="23910" y="40697"/>
                  </a:cubicBezTo>
                  <a:cubicBezTo>
                    <a:pt x="24077" y="36238"/>
                    <a:pt x="19156" y="35870"/>
                    <a:pt x="17531" y="35870"/>
                  </a:cubicBezTo>
                  <a:cubicBezTo>
                    <a:pt x="17210" y="35870"/>
                    <a:pt x="17018" y="35885"/>
                    <a:pt x="17018" y="35885"/>
                  </a:cubicBezTo>
                  <a:cubicBezTo>
                    <a:pt x="17018" y="35885"/>
                    <a:pt x="22331" y="31925"/>
                    <a:pt x="21303" y="26912"/>
                  </a:cubicBezTo>
                  <a:cubicBezTo>
                    <a:pt x="20926" y="25116"/>
                    <a:pt x="19705" y="24539"/>
                    <a:pt x="18294" y="24539"/>
                  </a:cubicBezTo>
                  <a:cubicBezTo>
                    <a:pt x="15768" y="24539"/>
                    <a:pt x="12632" y="26386"/>
                    <a:pt x="12632" y="26386"/>
                  </a:cubicBezTo>
                  <a:cubicBezTo>
                    <a:pt x="12632" y="26386"/>
                    <a:pt x="16692" y="11348"/>
                    <a:pt x="14812" y="9895"/>
                  </a:cubicBezTo>
                  <a:cubicBezTo>
                    <a:pt x="14669" y="9782"/>
                    <a:pt x="14503" y="9730"/>
                    <a:pt x="14318" y="9730"/>
                  </a:cubicBezTo>
                  <a:cubicBezTo>
                    <a:pt x="12065" y="9730"/>
                    <a:pt x="6993" y="17413"/>
                    <a:pt x="6993" y="17413"/>
                  </a:cubicBezTo>
                  <a:cubicBezTo>
                    <a:pt x="6993" y="17413"/>
                    <a:pt x="8672" y="1423"/>
                    <a:pt x="5739" y="70"/>
                  </a:cubicBezTo>
                  <a:cubicBezTo>
                    <a:pt x="5640" y="23"/>
                    <a:pt x="5542" y="1"/>
                    <a:pt x="5444"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3" name="Google Shape;133;p5"/>
            <p:cNvSpPr/>
            <p:nvPr/>
          </p:nvSpPr>
          <p:spPr>
            <a:xfrm>
              <a:off x="-34400" y="3371622"/>
              <a:ext cx="802518" cy="1956616"/>
            </a:xfrm>
            <a:custGeom>
              <a:avLst/>
              <a:gdLst/>
              <a:ahLst/>
              <a:cxnLst/>
              <a:rect l="l" t="t" r="r" b="b"/>
              <a:pathLst>
                <a:path w="19199" h="46809" extrusionOk="0">
                  <a:moveTo>
                    <a:pt x="3078" y="1"/>
                  </a:moveTo>
                  <a:cubicBezTo>
                    <a:pt x="2575" y="1"/>
                    <a:pt x="1998" y="278"/>
                    <a:pt x="1429" y="677"/>
                  </a:cubicBezTo>
                  <a:cubicBezTo>
                    <a:pt x="802" y="4336"/>
                    <a:pt x="401" y="7443"/>
                    <a:pt x="401" y="7443"/>
                  </a:cubicBezTo>
                  <a:lnTo>
                    <a:pt x="326" y="15764"/>
                  </a:lnTo>
                  <a:lnTo>
                    <a:pt x="176" y="28521"/>
                  </a:lnTo>
                  <a:lnTo>
                    <a:pt x="0" y="45865"/>
                  </a:lnTo>
                  <a:cubicBezTo>
                    <a:pt x="802" y="46040"/>
                    <a:pt x="1629" y="46191"/>
                    <a:pt x="2506" y="46291"/>
                  </a:cubicBezTo>
                  <a:cubicBezTo>
                    <a:pt x="4361" y="46566"/>
                    <a:pt x="6341" y="46717"/>
                    <a:pt x="8321" y="46792"/>
                  </a:cubicBezTo>
                  <a:cubicBezTo>
                    <a:pt x="8798" y="46802"/>
                    <a:pt x="9276" y="46809"/>
                    <a:pt x="9752" y="46809"/>
                  </a:cubicBezTo>
                  <a:cubicBezTo>
                    <a:pt x="10425" y="46809"/>
                    <a:pt x="11094" y="46796"/>
                    <a:pt x="11755" y="46767"/>
                  </a:cubicBezTo>
                  <a:cubicBezTo>
                    <a:pt x="14361" y="45614"/>
                    <a:pt x="17719" y="43785"/>
                    <a:pt x="18271" y="41805"/>
                  </a:cubicBezTo>
                  <a:cubicBezTo>
                    <a:pt x="19198" y="38446"/>
                    <a:pt x="15865" y="34812"/>
                    <a:pt x="15865" y="34812"/>
                  </a:cubicBezTo>
                  <a:cubicBezTo>
                    <a:pt x="15865" y="34812"/>
                    <a:pt x="18797" y="34286"/>
                    <a:pt x="18271" y="30627"/>
                  </a:cubicBezTo>
                  <a:cubicBezTo>
                    <a:pt x="17745" y="26967"/>
                    <a:pt x="14186" y="26441"/>
                    <a:pt x="14186" y="26441"/>
                  </a:cubicBezTo>
                  <a:cubicBezTo>
                    <a:pt x="14186" y="26441"/>
                    <a:pt x="16491" y="22782"/>
                    <a:pt x="15238" y="19975"/>
                  </a:cubicBezTo>
                  <a:cubicBezTo>
                    <a:pt x="14683" y="18720"/>
                    <a:pt x="13532" y="18370"/>
                    <a:pt x="12423" y="18370"/>
                  </a:cubicBezTo>
                  <a:cubicBezTo>
                    <a:pt x="11028" y="18370"/>
                    <a:pt x="9699" y="18922"/>
                    <a:pt x="9699" y="18922"/>
                  </a:cubicBezTo>
                  <a:cubicBezTo>
                    <a:pt x="9699" y="18922"/>
                    <a:pt x="11479" y="9624"/>
                    <a:pt x="10326" y="8271"/>
                  </a:cubicBezTo>
                  <a:cubicBezTo>
                    <a:pt x="10186" y="8107"/>
                    <a:pt x="10013" y="8035"/>
                    <a:pt x="9817" y="8035"/>
                  </a:cubicBezTo>
                  <a:cubicBezTo>
                    <a:pt x="8392" y="8035"/>
                    <a:pt x="5739" y="11829"/>
                    <a:pt x="5739" y="11829"/>
                  </a:cubicBezTo>
                  <a:cubicBezTo>
                    <a:pt x="5739" y="11829"/>
                    <a:pt x="5539" y="2732"/>
                    <a:pt x="4060" y="551"/>
                  </a:cubicBezTo>
                  <a:cubicBezTo>
                    <a:pt x="3800" y="161"/>
                    <a:pt x="3461" y="1"/>
                    <a:pt x="3078"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4" name="Google Shape;134;p5"/>
            <p:cNvSpPr/>
            <p:nvPr/>
          </p:nvSpPr>
          <p:spPr>
            <a:xfrm>
              <a:off x="-34400" y="3922806"/>
              <a:ext cx="614962" cy="1404773"/>
            </a:xfrm>
            <a:custGeom>
              <a:avLst/>
              <a:gdLst/>
              <a:ahLst/>
              <a:cxnLst/>
              <a:rect l="l" t="t" r="r" b="b"/>
              <a:pathLst>
                <a:path w="14712" h="33607" extrusionOk="0">
                  <a:moveTo>
                    <a:pt x="3153" y="0"/>
                  </a:moveTo>
                  <a:cubicBezTo>
                    <a:pt x="2110" y="0"/>
                    <a:pt x="1125" y="1196"/>
                    <a:pt x="326" y="2578"/>
                  </a:cubicBezTo>
                  <a:lnTo>
                    <a:pt x="176" y="15335"/>
                  </a:lnTo>
                  <a:lnTo>
                    <a:pt x="0" y="32679"/>
                  </a:lnTo>
                  <a:cubicBezTo>
                    <a:pt x="802" y="32854"/>
                    <a:pt x="1629" y="33005"/>
                    <a:pt x="2506" y="33105"/>
                  </a:cubicBezTo>
                  <a:cubicBezTo>
                    <a:pt x="4361" y="33380"/>
                    <a:pt x="6341" y="33531"/>
                    <a:pt x="8321" y="33606"/>
                  </a:cubicBezTo>
                  <a:cubicBezTo>
                    <a:pt x="10151" y="32729"/>
                    <a:pt x="12206" y="31401"/>
                    <a:pt x="13058" y="29646"/>
                  </a:cubicBezTo>
                  <a:cubicBezTo>
                    <a:pt x="14712" y="26213"/>
                    <a:pt x="10326" y="22553"/>
                    <a:pt x="10326" y="22553"/>
                  </a:cubicBezTo>
                  <a:cubicBezTo>
                    <a:pt x="10326" y="22553"/>
                    <a:pt x="14712" y="22453"/>
                    <a:pt x="13684" y="18493"/>
                  </a:cubicBezTo>
                  <a:cubicBezTo>
                    <a:pt x="12780" y="15068"/>
                    <a:pt x="9635" y="14828"/>
                    <a:pt x="8769" y="14828"/>
                  </a:cubicBezTo>
                  <a:cubicBezTo>
                    <a:pt x="8627" y="14828"/>
                    <a:pt x="8546" y="14834"/>
                    <a:pt x="8546" y="14834"/>
                  </a:cubicBezTo>
                  <a:cubicBezTo>
                    <a:pt x="8546" y="14834"/>
                    <a:pt x="10752" y="10849"/>
                    <a:pt x="9499" y="9095"/>
                  </a:cubicBezTo>
                  <a:cubicBezTo>
                    <a:pt x="9171" y="8628"/>
                    <a:pt x="8734" y="8456"/>
                    <a:pt x="8268" y="8456"/>
                  </a:cubicBezTo>
                  <a:cubicBezTo>
                    <a:pt x="6956" y="8456"/>
                    <a:pt x="5414" y="9821"/>
                    <a:pt x="5414" y="9821"/>
                  </a:cubicBezTo>
                  <a:cubicBezTo>
                    <a:pt x="5414" y="9821"/>
                    <a:pt x="6266" y="1150"/>
                    <a:pt x="3659" y="97"/>
                  </a:cubicBezTo>
                  <a:cubicBezTo>
                    <a:pt x="3489" y="31"/>
                    <a:pt x="3320" y="0"/>
                    <a:pt x="3153"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5" name="Google Shape;135;p5"/>
            <p:cNvSpPr/>
            <p:nvPr/>
          </p:nvSpPr>
          <p:spPr>
            <a:xfrm>
              <a:off x="-34400" y="4546472"/>
              <a:ext cx="316426" cy="760133"/>
            </a:xfrm>
            <a:custGeom>
              <a:avLst/>
              <a:gdLst/>
              <a:ahLst/>
              <a:cxnLst/>
              <a:rect l="l" t="t" r="r" b="b"/>
              <a:pathLst>
                <a:path w="7570" h="18185" extrusionOk="0">
                  <a:moveTo>
                    <a:pt x="1803" y="0"/>
                  </a:moveTo>
                  <a:cubicBezTo>
                    <a:pt x="1231" y="0"/>
                    <a:pt x="668" y="180"/>
                    <a:pt x="176" y="415"/>
                  </a:cubicBezTo>
                  <a:lnTo>
                    <a:pt x="0" y="17759"/>
                  </a:lnTo>
                  <a:cubicBezTo>
                    <a:pt x="802" y="17934"/>
                    <a:pt x="1629" y="18085"/>
                    <a:pt x="2506" y="18185"/>
                  </a:cubicBezTo>
                  <a:cubicBezTo>
                    <a:pt x="4261" y="16380"/>
                    <a:pt x="7569" y="12496"/>
                    <a:pt x="7093" y="9714"/>
                  </a:cubicBezTo>
                  <a:cubicBezTo>
                    <a:pt x="6466" y="5954"/>
                    <a:pt x="4161" y="5754"/>
                    <a:pt x="4161" y="5754"/>
                  </a:cubicBezTo>
                  <a:cubicBezTo>
                    <a:pt x="4161" y="5754"/>
                    <a:pt x="5940" y="3673"/>
                    <a:pt x="3860" y="1067"/>
                  </a:cubicBezTo>
                  <a:cubicBezTo>
                    <a:pt x="3236" y="276"/>
                    <a:pt x="2512" y="0"/>
                    <a:pt x="1803"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36" name="Google Shape;136;p5"/>
          <p:cNvGrpSpPr/>
          <p:nvPr/>
        </p:nvGrpSpPr>
        <p:grpSpPr>
          <a:xfrm>
            <a:off x="589605" y="4209532"/>
            <a:ext cx="7677721" cy="963749"/>
            <a:chOff x="1046797" y="6114528"/>
            <a:chExt cx="7677721" cy="963749"/>
          </a:xfrm>
        </p:grpSpPr>
        <p:sp>
          <p:nvSpPr>
            <p:cNvPr id="137" name="Google Shape;137;p5"/>
            <p:cNvSpPr/>
            <p:nvPr/>
          </p:nvSpPr>
          <p:spPr>
            <a:xfrm>
              <a:off x="4884137" y="6136293"/>
              <a:ext cx="3840382" cy="941984"/>
            </a:xfrm>
            <a:custGeom>
              <a:avLst/>
              <a:gdLst/>
              <a:ahLst/>
              <a:cxnLst/>
              <a:rect l="l" t="t" r="r" b="b"/>
              <a:pathLst>
                <a:path w="61424" h="23146" extrusionOk="0">
                  <a:moveTo>
                    <a:pt x="7671" y="1"/>
                  </a:moveTo>
                  <a:cubicBezTo>
                    <a:pt x="5176" y="1"/>
                    <a:pt x="2618" y="138"/>
                    <a:pt x="1" y="434"/>
                  </a:cubicBezTo>
                  <a:lnTo>
                    <a:pt x="1" y="23145"/>
                  </a:lnTo>
                  <a:lnTo>
                    <a:pt x="56973" y="22803"/>
                  </a:lnTo>
                  <a:lnTo>
                    <a:pt x="61424" y="22780"/>
                  </a:lnTo>
                  <a:cubicBezTo>
                    <a:pt x="61424" y="22780"/>
                    <a:pt x="39804" y="1"/>
                    <a:pt x="7671"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8" name="Google Shape;138;p5"/>
            <p:cNvSpPr/>
            <p:nvPr/>
          </p:nvSpPr>
          <p:spPr>
            <a:xfrm>
              <a:off x="4881404" y="6114528"/>
              <a:ext cx="3840382" cy="928066"/>
            </a:xfrm>
            <a:custGeom>
              <a:avLst/>
              <a:gdLst/>
              <a:ahLst/>
              <a:cxnLst/>
              <a:rect l="l" t="t" r="r" b="b"/>
              <a:pathLst>
                <a:path w="61424" h="22804" extrusionOk="0">
                  <a:moveTo>
                    <a:pt x="7671" y="1"/>
                  </a:moveTo>
                  <a:cubicBezTo>
                    <a:pt x="5176" y="1"/>
                    <a:pt x="2618" y="138"/>
                    <a:pt x="1" y="434"/>
                  </a:cubicBezTo>
                  <a:lnTo>
                    <a:pt x="1" y="4223"/>
                  </a:lnTo>
                  <a:cubicBezTo>
                    <a:pt x="1256" y="5616"/>
                    <a:pt x="3151" y="7168"/>
                    <a:pt x="5228" y="7168"/>
                  </a:cubicBezTo>
                  <a:cubicBezTo>
                    <a:pt x="8548" y="7168"/>
                    <a:pt x="8813" y="4500"/>
                    <a:pt x="10898" y="4500"/>
                  </a:cubicBezTo>
                  <a:cubicBezTo>
                    <a:pt x="11135" y="4500"/>
                    <a:pt x="11396" y="4534"/>
                    <a:pt x="11687" y="4611"/>
                  </a:cubicBezTo>
                  <a:cubicBezTo>
                    <a:pt x="14540" y="5365"/>
                    <a:pt x="12646" y="9085"/>
                    <a:pt x="15773" y="9085"/>
                  </a:cubicBezTo>
                  <a:cubicBezTo>
                    <a:pt x="18528" y="9085"/>
                    <a:pt x="19816" y="6833"/>
                    <a:pt x="21745" y="6833"/>
                  </a:cubicBezTo>
                  <a:cubicBezTo>
                    <a:pt x="22022" y="6833"/>
                    <a:pt x="22311" y="6879"/>
                    <a:pt x="22621" y="6985"/>
                  </a:cubicBezTo>
                  <a:cubicBezTo>
                    <a:pt x="25109" y="7853"/>
                    <a:pt x="24333" y="11550"/>
                    <a:pt x="26250" y="12121"/>
                  </a:cubicBezTo>
                  <a:cubicBezTo>
                    <a:pt x="26435" y="12177"/>
                    <a:pt x="26615" y="12202"/>
                    <a:pt x="26789" y="12202"/>
                  </a:cubicBezTo>
                  <a:cubicBezTo>
                    <a:pt x="28167" y="12202"/>
                    <a:pt x="29249" y="10654"/>
                    <a:pt x="30827" y="10654"/>
                  </a:cubicBezTo>
                  <a:cubicBezTo>
                    <a:pt x="31090" y="10654"/>
                    <a:pt x="31366" y="10697"/>
                    <a:pt x="31659" y="10797"/>
                  </a:cubicBezTo>
                  <a:cubicBezTo>
                    <a:pt x="33855" y="11521"/>
                    <a:pt x="34382" y="14716"/>
                    <a:pt x="37200" y="14716"/>
                  </a:cubicBezTo>
                  <a:cubicBezTo>
                    <a:pt x="37313" y="14716"/>
                    <a:pt x="37429" y="14711"/>
                    <a:pt x="37548" y="14700"/>
                  </a:cubicBezTo>
                  <a:cubicBezTo>
                    <a:pt x="39317" y="14533"/>
                    <a:pt x="40719" y="13920"/>
                    <a:pt x="41980" y="13920"/>
                  </a:cubicBezTo>
                  <a:cubicBezTo>
                    <a:pt x="42965" y="13920"/>
                    <a:pt x="43863" y="14294"/>
                    <a:pt x="44784" y="15545"/>
                  </a:cubicBezTo>
                  <a:cubicBezTo>
                    <a:pt x="46884" y="18398"/>
                    <a:pt x="46975" y="20498"/>
                    <a:pt x="49828" y="20772"/>
                  </a:cubicBezTo>
                  <a:cubicBezTo>
                    <a:pt x="52316" y="21023"/>
                    <a:pt x="55147" y="20543"/>
                    <a:pt x="56973" y="22803"/>
                  </a:cubicBezTo>
                  <a:lnTo>
                    <a:pt x="61424" y="22780"/>
                  </a:lnTo>
                  <a:cubicBezTo>
                    <a:pt x="61424" y="22780"/>
                    <a:pt x="39804" y="1"/>
                    <a:pt x="7671"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9" name="Google Shape;139;p5"/>
            <p:cNvSpPr/>
            <p:nvPr/>
          </p:nvSpPr>
          <p:spPr>
            <a:xfrm flipH="1">
              <a:off x="1046797" y="6133012"/>
              <a:ext cx="3840382" cy="941984"/>
            </a:xfrm>
            <a:custGeom>
              <a:avLst/>
              <a:gdLst/>
              <a:ahLst/>
              <a:cxnLst/>
              <a:rect l="l" t="t" r="r" b="b"/>
              <a:pathLst>
                <a:path w="61424" h="23146" extrusionOk="0">
                  <a:moveTo>
                    <a:pt x="7671" y="1"/>
                  </a:moveTo>
                  <a:cubicBezTo>
                    <a:pt x="5176" y="1"/>
                    <a:pt x="2618" y="138"/>
                    <a:pt x="1" y="434"/>
                  </a:cubicBezTo>
                  <a:lnTo>
                    <a:pt x="1" y="23145"/>
                  </a:lnTo>
                  <a:lnTo>
                    <a:pt x="56973" y="22803"/>
                  </a:lnTo>
                  <a:lnTo>
                    <a:pt x="61424" y="22780"/>
                  </a:lnTo>
                  <a:cubicBezTo>
                    <a:pt x="61424" y="22780"/>
                    <a:pt x="39804" y="1"/>
                    <a:pt x="7671"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0" name="Google Shape;140;p5"/>
            <p:cNvSpPr/>
            <p:nvPr/>
          </p:nvSpPr>
          <p:spPr>
            <a:xfrm flipH="1">
              <a:off x="1046797" y="6114663"/>
              <a:ext cx="3840382" cy="928066"/>
            </a:xfrm>
            <a:custGeom>
              <a:avLst/>
              <a:gdLst/>
              <a:ahLst/>
              <a:cxnLst/>
              <a:rect l="l" t="t" r="r" b="b"/>
              <a:pathLst>
                <a:path w="61424" h="22804" extrusionOk="0">
                  <a:moveTo>
                    <a:pt x="7671" y="1"/>
                  </a:moveTo>
                  <a:cubicBezTo>
                    <a:pt x="5176" y="1"/>
                    <a:pt x="2618" y="138"/>
                    <a:pt x="1" y="434"/>
                  </a:cubicBezTo>
                  <a:lnTo>
                    <a:pt x="1" y="4223"/>
                  </a:lnTo>
                  <a:cubicBezTo>
                    <a:pt x="1256" y="5616"/>
                    <a:pt x="3151" y="7168"/>
                    <a:pt x="5228" y="7168"/>
                  </a:cubicBezTo>
                  <a:cubicBezTo>
                    <a:pt x="8548" y="7168"/>
                    <a:pt x="8813" y="4500"/>
                    <a:pt x="10898" y="4500"/>
                  </a:cubicBezTo>
                  <a:cubicBezTo>
                    <a:pt x="11135" y="4500"/>
                    <a:pt x="11396" y="4534"/>
                    <a:pt x="11687" y="4611"/>
                  </a:cubicBezTo>
                  <a:cubicBezTo>
                    <a:pt x="14540" y="5365"/>
                    <a:pt x="12646" y="9085"/>
                    <a:pt x="15773" y="9085"/>
                  </a:cubicBezTo>
                  <a:cubicBezTo>
                    <a:pt x="18528" y="9085"/>
                    <a:pt x="19816" y="6833"/>
                    <a:pt x="21745" y="6833"/>
                  </a:cubicBezTo>
                  <a:cubicBezTo>
                    <a:pt x="22022" y="6833"/>
                    <a:pt x="22311" y="6879"/>
                    <a:pt x="22621" y="6985"/>
                  </a:cubicBezTo>
                  <a:cubicBezTo>
                    <a:pt x="25109" y="7853"/>
                    <a:pt x="24333" y="11550"/>
                    <a:pt x="26250" y="12121"/>
                  </a:cubicBezTo>
                  <a:cubicBezTo>
                    <a:pt x="26435" y="12177"/>
                    <a:pt x="26615" y="12202"/>
                    <a:pt x="26789" y="12202"/>
                  </a:cubicBezTo>
                  <a:cubicBezTo>
                    <a:pt x="28167" y="12202"/>
                    <a:pt x="29249" y="10654"/>
                    <a:pt x="30827" y="10654"/>
                  </a:cubicBezTo>
                  <a:cubicBezTo>
                    <a:pt x="31090" y="10654"/>
                    <a:pt x="31366" y="10697"/>
                    <a:pt x="31659" y="10797"/>
                  </a:cubicBezTo>
                  <a:cubicBezTo>
                    <a:pt x="33855" y="11521"/>
                    <a:pt x="34382" y="14716"/>
                    <a:pt x="37200" y="14716"/>
                  </a:cubicBezTo>
                  <a:cubicBezTo>
                    <a:pt x="37313" y="14716"/>
                    <a:pt x="37429" y="14711"/>
                    <a:pt x="37548" y="14700"/>
                  </a:cubicBezTo>
                  <a:cubicBezTo>
                    <a:pt x="39317" y="14533"/>
                    <a:pt x="40719" y="13920"/>
                    <a:pt x="41980" y="13920"/>
                  </a:cubicBezTo>
                  <a:cubicBezTo>
                    <a:pt x="42965" y="13920"/>
                    <a:pt x="43863" y="14294"/>
                    <a:pt x="44784" y="15545"/>
                  </a:cubicBezTo>
                  <a:cubicBezTo>
                    <a:pt x="46884" y="18398"/>
                    <a:pt x="46975" y="20498"/>
                    <a:pt x="49828" y="20772"/>
                  </a:cubicBezTo>
                  <a:cubicBezTo>
                    <a:pt x="52316" y="21023"/>
                    <a:pt x="55147" y="20543"/>
                    <a:pt x="56973" y="22803"/>
                  </a:cubicBezTo>
                  <a:lnTo>
                    <a:pt x="61424" y="22780"/>
                  </a:lnTo>
                  <a:cubicBezTo>
                    <a:pt x="61424" y="22780"/>
                    <a:pt x="39804" y="1"/>
                    <a:pt x="7671"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141" name="Google Shape;141;p5"/>
          <p:cNvGrpSpPr/>
          <p:nvPr/>
        </p:nvGrpSpPr>
        <p:grpSpPr>
          <a:xfrm>
            <a:off x="-34400" y="2752225"/>
            <a:ext cx="1006460" cy="2407938"/>
            <a:chOff x="-34400" y="2920300"/>
            <a:chExt cx="1006460" cy="2407938"/>
          </a:xfrm>
        </p:grpSpPr>
        <p:sp>
          <p:nvSpPr>
            <p:cNvPr id="142" name="Google Shape;142;p5"/>
            <p:cNvSpPr/>
            <p:nvPr/>
          </p:nvSpPr>
          <p:spPr>
            <a:xfrm>
              <a:off x="-34400" y="2920300"/>
              <a:ext cx="1006460" cy="2407931"/>
            </a:xfrm>
            <a:custGeom>
              <a:avLst/>
              <a:gdLst/>
              <a:ahLst/>
              <a:cxnLst/>
              <a:rect l="l" t="t" r="r" b="b"/>
              <a:pathLst>
                <a:path w="24078" h="57606" extrusionOk="0">
                  <a:moveTo>
                    <a:pt x="5444" y="1"/>
                  </a:moveTo>
                  <a:cubicBezTo>
                    <a:pt x="3809" y="1"/>
                    <a:pt x="2351" y="6295"/>
                    <a:pt x="1429" y="11474"/>
                  </a:cubicBezTo>
                  <a:cubicBezTo>
                    <a:pt x="802" y="15133"/>
                    <a:pt x="401" y="18240"/>
                    <a:pt x="401" y="18240"/>
                  </a:cubicBezTo>
                  <a:lnTo>
                    <a:pt x="326" y="26561"/>
                  </a:lnTo>
                  <a:lnTo>
                    <a:pt x="176" y="39318"/>
                  </a:lnTo>
                  <a:lnTo>
                    <a:pt x="0" y="56662"/>
                  </a:lnTo>
                  <a:cubicBezTo>
                    <a:pt x="802" y="56837"/>
                    <a:pt x="1629" y="56988"/>
                    <a:pt x="2506" y="57088"/>
                  </a:cubicBezTo>
                  <a:cubicBezTo>
                    <a:pt x="4361" y="57363"/>
                    <a:pt x="6341" y="57514"/>
                    <a:pt x="8321" y="57589"/>
                  </a:cubicBezTo>
                  <a:cubicBezTo>
                    <a:pt x="8798" y="57599"/>
                    <a:pt x="9276" y="57606"/>
                    <a:pt x="9752" y="57606"/>
                  </a:cubicBezTo>
                  <a:cubicBezTo>
                    <a:pt x="10425" y="57606"/>
                    <a:pt x="11094" y="57593"/>
                    <a:pt x="11755" y="57564"/>
                  </a:cubicBezTo>
                  <a:cubicBezTo>
                    <a:pt x="17344" y="57389"/>
                    <a:pt x="22181" y="56286"/>
                    <a:pt x="22857" y="54256"/>
                  </a:cubicBezTo>
                  <a:cubicBezTo>
                    <a:pt x="24010" y="50822"/>
                    <a:pt x="19424" y="46010"/>
                    <a:pt x="19424" y="46010"/>
                  </a:cubicBezTo>
                  <a:cubicBezTo>
                    <a:pt x="19424" y="46010"/>
                    <a:pt x="23709" y="46010"/>
                    <a:pt x="23910" y="40697"/>
                  </a:cubicBezTo>
                  <a:cubicBezTo>
                    <a:pt x="24077" y="36238"/>
                    <a:pt x="19156" y="35870"/>
                    <a:pt x="17531" y="35870"/>
                  </a:cubicBezTo>
                  <a:cubicBezTo>
                    <a:pt x="17210" y="35870"/>
                    <a:pt x="17018" y="35885"/>
                    <a:pt x="17018" y="35885"/>
                  </a:cubicBezTo>
                  <a:cubicBezTo>
                    <a:pt x="17018" y="35885"/>
                    <a:pt x="22331" y="31925"/>
                    <a:pt x="21303" y="26912"/>
                  </a:cubicBezTo>
                  <a:cubicBezTo>
                    <a:pt x="20926" y="25116"/>
                    <a:pt x="19705" y="24539"/>
                    <a:pt x="18294" y="24539"/>
                  </a:cubicBezTo>
                  <a:cubicBezTo>
                    <a:pt x="15768" y="24539"/>
                    <a:pt x="12632" y="26386"/>
                    <a:pt x="12632" y="26386"/>
                  </a:cubicBezTo>
                  <a:cubicBezTo>
                    <a:pt x="12632" y="26386"/>
                    <a:pt x="16692" y="11348"/>
                    <a:pt x="14812" y="9895"/>
                  </a:cubicBezTo>
                  <a:cubicBezTo>
                    <a:pt x="14669" y="9782"/>
                    <a:pt x="14503" y="9730"/>
                    <a:pt x="14318" y="9730"/>
                  </a:cubicBezTo>
                  <a:cubicBezTo>
                    <a:pt x="12065" y="9730"/>
                    <a:pt x="6993" y="17413"/>
                    <a:pt x="6993" y="17413"/>
                  </a:cubicBezTo>
                  <a:cubicBezTo>
                    <a:pt x="6993" y="17413"/>
                    <a:pt x="8672" y="1423"/>
                    <a:pt x="5739" y="70"/>
                  </a:cubicBezTo>
                  <a:cubicBezTo>
                    <a:pt x="5640" y="23"/>
                    <a:pt x="5542" y="1"/>
                    <a:pt x="5444"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3" name="Google Shape;143;p5"/>
            <p:cNvSpPr/>
            <p:nvPr/>
          </p:nvSpPr>
          <p:spPr>
            <a:xfrm>
              <a:off x="-34400" y="3371622"/>
              <a:ext cx="802518" cy="1956616"/>
            </a:xfrm>
            <a:custGeom>
              <a:avLst/>
              <a:gdLst/>
              <a:ahLst/>
              <a:cxnLst/>
              <a:rect l="l" t="t" r="r" b="b"/>
              <a:pathLst>
                <a:path w="19199" h="46809" extrusionOk="0">
                  <a:moveTo>
                    <a:pt x="3078" y="1"/>
                  </a:moveTo>
                  <a:cubicBezTo>
                    <a:pt x="2575" y="1"/>
                    <a:pt x="1998" y="278"/>
                    <a:pt x="1429" y="677"/>
                  </a:cubicBezTo>
                  <a:cubicBezTo>
                    <a:pt x="802" y="4336"/>
                    <a:pt x="401" y="7443"/>
                    <a:pt x="401" y="7443"/>
                  </a:cubicBezTo>
                  <a:lnTo>
                    <a:pt x="326" y="15764"/>
                  </a:lnTo>
                  <a:lnTo>
                    <a:pt x="176" y="28521"/>
                  </a:lnTo>
                  <a:lnTo>
                    <a:pt x="0" y="45865"/>
                  </a:lnTo>
                  <a:cubicBezTo>
                    <a:pt x="802" y="46040"/>
                    <a:pt x="1629" y="46191"/>
                    <a:pt x="2506" y="46291"/>
                  </a:cubicBezTo>
                  <a:cubicBezTo>
                    <a:pt x="4361" y="46566"/>
                    <a:pt x="6341" y="46717"/>
                    <a:pt x="8321" y="46792"/>
                  </a:cubicBezTo>
                  <a:cubicBezTo>
                    <a:pt x="8798" y="46802"/>
                    <a:pt x="9276" y="46809"/>
                    <a:pt x="9752" y="46809"/>
                  </a:cubicBezTo>
                  <a:cubicBezTo>
                    <a:pt x="10425" y="46809"/>
                    <a:pt x="11094" y="46796"/>
                    <a:pt x="11755" y="46767"/>
                  </a:cubicBezTo>
                  <a:cubicBezTo>
                    <a:pt x="14361" y="45614"/>
                    <a:pt x="17719" y="43785"/>
                    <a:pt x="18271" y="41805"/>
                  </a:cubicBezTo>
                  <a:cubicBezTo>
                    <a:pt x="19198" y="38446"/>
                    <a:pt x="15865" y="34812"/>
                    <a:pt x="15865" y="34812"/>
                  </a:cubicBezTo>
                  <a:cubicBezTo>
                    <a:pt x="15865" y="34812"/>
                    <a:pt x="18797" y="34286"/>
                    <a:pt x="18271" y="30627"/>
                  </a:cubicBezTo>
                  <a:cubicBezTo>
                    <a:pt x="17745" y="26967"/>
                    <a:pt x="14186" y="26441"/>
                    <a:pt x="14186" y="26441"/>
                  </a:cubicBezTo>
                  <a:cubicBezTo>
                    <a:pt x="14186" y="26441"/>
                    <a:pt x="16491" y="22782"/>
                    <a:pt x="15238" y="19975"/>
                  </a:cubicBezTo>
                  <a:cubicBezTo>
                    <a:pt x="14683" y="18720"/>
                    <a:pt x="13532" y="18370"/>
                    <a:pt x="12423" y="18370"/>
                  </a:cubicBezTo>
                  <a:cubicBezTo>
                    <a:pt x="11028" y="18370"/>
                    <a:pt x="9699" y="18922"/>
                    <a:pt x="9699" y="18922"/>
                  </a:cubicBezTo>
                  <a:cubicBezTo>
                    <a:pt x="9699" y="18922"/>
                    <a:pt x="11479" y="9624"/>
                    <a:pt x="10326" y="8271"/>
                  </a:cubicBezTo>
                  <a:cubicBezTo>
                    <a:pt x="10186" y="8107"/>
                    <a:pt x="10013" y="8035"/>
                    <a:pt x="9817" y="8035"/>
                  </a:cubicBezTo>
                  <a:cubicBezTo>
                    <a:pt x="8392" y="8035"/>
                    <a:pt x="5739" y="11829"/>
                    <a:pt x="5739" y="11829"/>
                  </a:cubicBezTo>
                  <a:cubicBezTo>
                    <a:pt x="5739" y="11829"/>
                    <a:pt x="5539" y="2732"/>
                    <a:pt x="4060" y="551"/>
                  </a:cubicBezTo>
                  <a:cubicBezTo>
                    <a:pt x="3800" y="161"/>
                    <a:pt x="3461" y="1"/>
                    <a:pt x="3078"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4" name="Google Shape;144;p5"/>
            <p:cNvSpPr/>
            <p:nvPr/>
          </p:nvSpPr>
          <p:spPr>
            <a:xfrm>
              <a:off x="-34400" y="3922806"/>
              <a:ext cx="614962" cy="1404773"/>
            </a:xfrm>
            <a:custGeom>
              <a:avLst/>
              <a:gdLst/>
              <a:ahLst/>
              <a:cxnLst/>
              <a:rect l="l" t="t" r="r" b="b"/>
              <a:pathLst>
                <a:path w="14712" h="33607" extrusionOk="0">
                  <a:moveTo>
                    <a:pt x="3153" y="0"/>
                  </a:moveTo>
                  <a:cubicBezTo>
                    <a:pt x="2110" y="0"/>
                    <a:pt x="1125" y="1196"/>
                    <a:pt x="326" y="2578"/>
                  </a:cubicBezTo>
                  <a:lnTo>
                    <a:pt x="176" y="15335"/>
                  </a:lnTo>
                  <a:lnTo>
                    <a:pt x="0" y="32679"/>
                  </a:lnTo>
                  <a:cubicBezTo>
                    <a:pt x="802" y="32854"/>
                    <a:pt x="1629" y="33005"/>
                    <a:pt x="2506" y="33105"/>
                  </a:cubicBezTo>
                  <a:cubicBezTo>
                    <a:pt x="4361" y="33380"/>
                    <a:pt x="6341" y="33531"/>
                    <a:pt x="8321" y="33606"/>
                  </a:cubicBezTo>
                  <a:cubicBezTo>
                    <a:pt x="10151" y="32729"/>
                    <a:pt x="12206" y="31401"/>
                    <a:pt x="13058" y="29646"/>
                  </a:cubicBezTo>
                  <a:cubicBezTo>
                    <a:pt x="14712" y="26213"/>
                    <a:pt x="10326" y="22553"/>
                    <a:pt x="10326" y="22553"/>
                  </a:cubicBezTo>
                  <a:cubicBezTo>
                    <a:pt x="10326" y="22553"/>
                    <a:pt x="14712" y="22453"/>
                    <a:pt x="13684" y="18493"/>
                  </a:cubicBezTo>
                  <a:cubicBezTo>
                    <a:pt x="12780" y="15068"/>
                    <a:pt x="9635" y="14828"/>
                    <a:pt x="8769" y="14828"/>
                  </a:cubicBezTo>
                  <a:cubicBezTo>
                    <a:pt x="8627" y="14828"/>
                    <a:pt x="8546" y="14834"/>
                    <a:pt x="8546" y="14834"/>
                  </a:cubicBezTo>
                  <a:cubicBezTo>
                    <a:pt x="8546" y="14834"/>
                    <a:pt x="10752" y="10849"/>
                    <a:pt x="9499" y="9095"/>
                  </a:cubicBezTo>
                  <a:cubicBezTo>
                    <a:pt x="9171" y="8628"/>
                    <a:pt x="8734" y="8456"/>
                    <a:pt x="8268" y="8456"/>
                  </a:cubicBezTo>
                  <a:cubicBezTo>
                    <a:pt x="6956" y="8456"/>
                    <a:pt x="5414" y="9821"/>
                    <a:pt x="5414" y="9821"/>
                  </a:cubicBezTo>
                  <a:cubicBezTo>
                    <a:pt x="5414" y="9821"/>
                    <a:pt x="6266" y="1150"/>
                    <a:pt x="3659" y="97"/>
                  </a:cubicBezTo>
                  <a:cubicBezTo>
                    <a:pt x="3489" y="31"/>
                    <a:pt x="3320" y="0"/>
                    <a:pt x="3153"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5" name="Google Shape;145;p5"/>
            <p:cNvSpPr/>
            <p:nvPr/>
          </p:nvSpPr>
          <p:spPr>
            <a:xfrm>
              <a:off x="-34400" y="4546472"/>
              <a:ext cx="316426" cy="760133"/>
            </a:xfrm>
            <a:custGeom>
              <a:avLst/>
              <a:gdLst/>
              <a:ahLst/>
              <a:cxnLst/>
              <a:rect l="l" t="t" r="r" b="b"/>
              <a:pathLst>
                <a:path w="7570" h="18185" extrusionOk="0">
                  <a:moveTo>
                    <a:pt x="1803" y="0"/>
                  </a:moveTo>
                  <a:cubicBezTo>
                    <a:pt x="1231" y="0"/>
                    <a:pt x="668" y="180"/>
                    <a:pt x="176" y="415"/>
                  </a:cubicBezTo>
                  <a:lnTo>
                    <a:pt x="0" y="17759"/>
                  </a:lnTo>
                  <a:cubicBezTo>
                    <a:pt x="802" y="17934"/>
                    <a:pt x="1629" y="18085"/>
                    <a:pt x="2506" y="18185"/>
                  </a:cubicBezTo>
                  <a:cubicBezTo>
                    <a:pt x="4261" y="16380"/>
                    <a:pt x="7569" y="12496"/>
                    <a:pt x="7093" y="9714"/>
                  </a:cubicBezTo>
                  <a:cubicBezTo>
                    <a:pt x="6466" y="5954"/>
                    <a:pt x="4161" y="5754"/>
                    <a:pt x="4161" y="5754"/>
                  </a:cubicBezTo>
                  <a:cubicBezTo>
                    <a:pt x="4161" y="5754"/>
                    <a:pt x="5940" y="3673"/>
                    <a:pt x="3860" y="1067"/>
                  </a:cubicBezTo>
                  <a:cubicBezTo>
                    <a:pt x="3236" y="276"/>
                    <a:pt x="2512" y="0"/>
                    <a:pt x="1803"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sp>
        <p:nvSpPr>
          <p:cNvPr id="146" name="Google Shape;146;p5"/>
          <p:cNvSpPr txBox="1">
            <a:spLocks noGrp="1"/>
          </p:cNvSpPr>
          <p:nvPr>
            <p:ph type="title" idx="4"/>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7" name="Google Shape;147;p5"/>
          <p:cNvSpPr/>
          <p:nvPr/>
        </p:nvSpPr>
        <p:spPr>
          <a:xfrm rot="10800000">
            <a:off x="4064689" y="4209527"/>
            <a:ext cx="809260" cy="256125"/>
          </a:xfrm>
          <a:custGeom>
            <a:avLst/>
            <a:gdLst/>
            <a:ahLst/>
            <a:cxnLst/>
            <a:rect l="l" t="t" r="r" b="b"/>
            <a:pathLst>
              <a:path w="13410" h="4244" extrusionOk="0">
                <a:moveTo>
                  <a:pt x="7286" y="0"/>
                </a:moveTo>
                <a:cubicBezTo>
                  <a:pt x="6592" y="0"/>
                  <a:pt x="5782" y="384"/>
                  <a:pt x="4913" y="1537"/>
                </a:cubicBezTo>
                <a:cubicBezTo>
                  <a:pt x="4913" y="1537"/>
                  <a:pt x="4164" y="1313"/>
                  <a:pt x="3250" y="1313"/>
                </a:cubicBezTo>
                <a:cubicBezTo>
                  <a:pt x="1896" y="1313"/>
                  <a:pt x="180" y="1805"/>
                  <a:pt x="0" y="4244"/>
                </a:cubicBezTo>
                <a:lnTo>
                  <a:pt x="13158" y="4244"/>
                </a:lnTo>
                <a:cubicBezTo>
                  <a:pt x="13158" y="4244"/>
                  <a:pt x="13410" y="1459"/>
                  <a:pt x="10505" y="1459"/>
                </a:cubicBezTo>
                <a:cubicBezTo>
                  <a:pt x="10232" y="1459"/>
                  <a:pt x="9931" y="1483"/>
                  <a:pt x="9599" y="1537"/>
                </a:cubicBezTo>
                <a:cubicBezTo>
                  <a:pt x="9599" y="1537"/>
                  <a:pt x="8675" y="0"/>
                  <a:pt x="7286"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Tree>
    <p:extLst>
      <p:ext uri="{BB962C8B-B14F-4D97-AF65-F5344CB8AC3E}">
        <p14:creationId xmlns:p14="http://schemas.microsoft.com/office/powerpoint/2010/main" val="1432177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3" y="1985962"/>
            <a:ext cx="3571875" cy="315753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en-US" sz="1400" dirty="0">
              <a:solidFill>
                <a:srgbClr val="FFFFFF"/>
              </a:solidFill>
            </a:endParaRPr>
          </a:p>
        </p:txBody>
      </p:sp>
      <p:sp>
        <p:nvSpPr>
          <p:cNvPr id="8" name="Freeform 7"/>
          <p:cNvSpPr/>
          <p:nvPr/>
        </p:nvSpPr>
        <p:spPr>
          <a:xfrm>
            <a:off x="-2380" y="-694"/>
            <a:ext cx="9146380" cy="514419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en-US" sz="1400" dirty="0">
              <a:solidFill>
                <a:srgbClr val="FFFFFF"/>
              </a:solidFill>
            </a:endParaRPr>
          </a:p>
        </p:txBody>
      </p:sp>
      <p:sp>
        <p:nvSpPr>
          <p:cNvPr id="2" name="Title 1"/>
          <p:cNvSpPr>
            <a:spLocks noGrp="1"/>
          </p:cNvSpPr>
          <p:nvPr>
            <p:ph type="ctrTitle"/>
          </p:nvPr>
        </p:nvSpPr>
        <p:spPr>
          <a:xfrm rot="19140000">
            <a:off x="817115" y="1297803"/>
            <a:ext cx="5648623" cy="903230"/>
          </a:xfrm>
        </p:spPr>
        <p:txBody>
          <a:bodyPr bIns="6858" anchor="b"/>
          <a:lstStyle>
            <a:lvl1pPr>
              <a:defRPr sz="2400"/>
            </a:lvl1pPr>
          </a:lstStyle>
          <a:p>
            <a:r>
              <a:rPr lang="en-US"/>
              <a:t>Click to edit Master title style</a:t>
            </a:r>
            <a:endParaRPr lang="en-US" dirty="0"/>
          </a:p>
        </p:txBody>
      </p:sp>
      <p:sp>
        <p:nvSpPr>
          <p:cNvPr id="3" name="Subtitle 2"/>
          <p:cNvSpPr>
            <a:spLocks noGrp="1"/>
          </p:cNvSpPr>
          <p:nvPr>
            <p:ph type="subTitle" idx="1"/>
          </p:nvPr>
        </p:nvSpPr>
        <p:spPr>
          <a:xfrm rot="19140000">
            <a:off x="1212280" y="1853196"/>
            <a:ext cx="6511131" cy="246944"/>
          </a:xfrm>
        </p:spPr>
        <p:txBody>
          <a:bodyPr tIns="6858">
            <a:normAutofit/>
          </a:bodyPr>
          <a:lstStyle>
            <a:lvl1pPr marL="0" indent="0" algn="l">
              <a:buNone/>
              <a:defRPr kumimoji="0" lang="en-US" sz="1100" b="0" i="0" u="none" strike="noStrike" kern="1200" cap="all" spc="300" normalizeH="0" baseline="0" noProof="0" dirty="0" smtClean="0">
                <a:ln>
                  <a:noFill/>
                </a:ln>
                <a:solidFill>
                  <a:schemeClr val="tx1"/>
                </a:solidFill>
                <a:effectLst/>
                <a:uLnTx/>
                <a:uFillTx/>
                <a:latin typeface="+mn-lt"/>
                <a:ea typeface="+mj-ea"/>
                <a:cs typeface="Tunga" pitchFamily="2"/>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pPr marL="0" marR="0" lvl="0" indent="0" algn="l" defTabSz="6858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91C117-A548-43E2-A652-D282853DF44E}" type="slidenum">
              <a:rPr lang="en-US" smtClean="0"/>
              <a:pPr/>
              <a:t>‹#›</a:t>
            </a:fld>
            <a:endParaRPr lang="en-US" dirty="0"/>
          </a:p>
        </p:txBody>
      </p:sp>
    </p:spTree>
    <p:extLst>
      <p:ext uri="{BB962C8B-B14F-4D97-AF65-F5344CB8AC3E}">
        <p14:creationId xmlns:p14="http://schemas.microsoft.com/office/powerpoint/2010/main" val="114008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91C117-A548-43E2-A652-D282853DF44E}" type="slidenum">
              <a:rPr lang="en-US" smtClean="0"/>
              <a:pPr/>
              <a:t>‹#›</a:t>
            </a:fld>
            <a:endParaRPr lang="en-US" dirty="0"/>
          </a:p>
        </p:txBody>
      </p:sp>
    </p:spTree>
    <p:extLst>
      <p:ext uri="{BB962C8B-B14F-4D97-AF65-F5344CB8AC3E}">
        <p14:creationId xmlns:p14="http://schemas.microsoft.com/office/powerpoint/2010/main" val="3276944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694"/>
            <a:ext cx="9146380" cy="514419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en-US" sz="1400" dirty="0">
              <a:solidFill>
                <a:srgbClr val="FFFFFF"/>
              </a:solidFill>
            </a:endParaRPr>
          </a:p>
        </p:txBody>
      </p:sp>
      <p:sp>
        <p:nvSpPr>
          <p:cNvPr id="7" name="Right Triangle 6"/>
          <p:cNvSpPr/>
          <p:nvPr/>
        </p:nvSpPr>
        <p:spPr>
          <a:xfrm>
            <a:off x="3" y="1985962"/>
            <a:ext cx="3571875" cy="315753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en-US" sz="1400" dirty="0">
              <a:solidFill>
                <a:srgbClr val="FFFFFF"/>
              </a:solidFill>
            </a:endParaRPr>
          </a:p>
        </p:txBody>
      </p:sp>
      <p:sp>
        <p:nvSpPr>
          <p:cNvPr id="2" name="Title 1"/>
          <p:cNvSpPr>
            <a:spLocks noGrp="1"/>
          </p:cNvSpPr>
          <p:nvPr>
            <p:ph type="title"/>
          </p:nvPr>
        </p:nvSpPr>
        <p:spPr>
          <a:xfrm rot="19140000">
            <a:off x="819399" y="1295055"/>
            <a:ext cx="5650992" cy="905632"/>
          </a:xfrm>
        </p:spPr>
        <p:txBody>
          <a:bodyPr bIns="6858" anchor="b"/>
          <a:lstStyle>
            <a:lvl1pPr algn="l">
              <a:defRPr kumimoji="0" lang="en-US" sz="24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1851228"/>
            <a:ext cx="6510528" cy="246888"/>
          </a:xfrm>
        </p:spPr>
        <p:txBody>
          <a:bodyPr anchor="t">
            <a:normAutofit/>
          </a:bodyPr>
          <a:lstStyle>
            <a:lvl1pPr marL="0" indent="0">
              <a:buNone/>
              <a:defRPr kumimoji="0" lang="en-US" sz="1100" b="0" i="0" u="none" strike="noStrike" kern="1200" cap="all" spc="300" normalizeH="0" baseline="0" noProof="0" dirty="0" smtClean="0">
                <a:ln>
                  <a:noFill/>
                </a:ln>
                <a:solidFill>
                  <a:schemeClr val="tx1"/>
                </a:solidFill>
                <a:effectLst/>
                <a:uLnTx/>
                <a:uFillTx/>
                <a:latin typeface="+mn-lt"/>
                <a:ea typeface="+mj-ea"/>
                <a:cs typeface="Tunga" pitchFamily="2"/>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marL="0" marR="0" lvl="0" indent="0" algn="l" defTabSz="6858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91C117-A548-43E2-A652-D282853DF44E}" type="slidenum">
              <a:rPr lang="en-US" smtClean="0"/>
              <a:pPr/>
              <a:t>‹#›</a:t>
            </a:fld>
            <a:endParaRPr lang="en-US" dirty="0"/>
          </a:p>
        </p:txBody>
      </p:sp>
    </p:spTree>
    <p:extLst>
      <p:ext uri="{BB962C8B-B14F-4D97-AF65-F5344CB8AC3E}">
        <p14:creationId xmlns:p14="http://schemas.microsoft.com/office/powerpoint/2010/main" val="2888886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822960"/>
            <a:ext cx="3200400" cy="2784348"/>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822960"/>
            <a:ext cx="3200400" cy="2784348"/>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91C117-A548-43E2-A652-D282853DF44E}" type="slidenum">
              <a:rPr lang="en-US" smtClean="0"/>
              <a:pPr/>
              <a:t>‹#›</a:t>
            </a:fld>
            <a:endParaRPr lang="en-US" dirty="0"/>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88371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822960"/>
            <a:ext cx="3200400" cy="411480"/>
          </a:xfrm>
        </p:spPr>
        <p:txBody>
          <a:bodyPr anchor="b">
            <a:normAutofit/>
          </a:bodyPr>
          <a:lstStyle>
            <a:lvl1pPr marL="0" indent="0">
              <a:buNone/>
              <a:defRPr lang="en-US" sz="1100" b="0" kern="1200" cap="all" spc="300" baseline="0" dirty="0" smtClean="0">
                <a:solidFill>
                  <a:schemeClr val="tx1"/>
                </a:solidFill>
                <a:latin typeface="+mn-lt"/>
                <a:ea typeface="+mj-ea"/>
                <a:cs typeface="Tunga" pitchFamily="2"/>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276386"/>
            <a:ext cx="3200400" cy="2331720"/>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822960"/>
            <a:ext cx="3200400" cy="411480"/>
          </a:xfrm>
        </p:spPr>
        <p:txBody>
          <a:bodyPr anchor="b">
            <a:normAutofit/>
          </a:bodyPr>
          <a:lstStyle>
            <a:lvl1pPr marL="0" indent="0">
              <a:buNone/>
              <a:defRPr lang="en-US" sz="1100" b="0" kern="1200" cap="all" spc="300" baseline="0" dirty="0" smtClean="0">
                <a:solidFill>
                  <a:schemeClr val="tx1"/>
                </a:solidFill>
                <a:latin typeface="+mn-lt"/>
                <a:ea typeface="+mj-ea"/>
                <a:cs typeface="Tunga" pitchFamily="2"/>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276386"/>
            <a:ext cx="3200400" cy="2331720"/>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91C117-A548-43E2-A652-D282853DF44E}" type="slidenum">
              <a:rPr lang="en-US" smtClean="0"/>
              <a:pPr/>
              <a:t>‹#›</a:t>
            </a:fld>
            <a:endParaRPr lang="en-US" dirty="0"/>
          </a:p>
        </p:txBody>
      </p:sp>
    </p:spTree>
    <p:extLst>
      <p:ext uri="{BB962C8B-B14F-4D97-AF65-F5344CB8AC3E}">
        <p14:creationId xmlns:p14="http://schemas.microsoft.com/office/powerpoint/2010/main" val="3405993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91C117-A548-43E2-A652-D282853DF44E}" type="slidenum">
              <a:rPr lang="en-US" smtClean="0"/>
              <a:pPr/>
              <a:t>‹#›</a:t>
            </a:fld>
            <a:endParaRPr lang="en-US" dirty="0"/>
          </a:p>
        </p:txBody>
      </p:sp>
    </p:spTree>
    <p:extLst>
      <p:ext uri="{BB962C8B-B14F-4D97-AF65-F5344CB8AC3E}">
        <p14:creationId xmlns:p14="http://schemas.microsoft.com/office/powerpoint/2010/main" val="1071345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91C117-A548-43E2-A652-D282853DF44E}" type="slidenum">
              <a:rPr lang="en-US" smtClean="0"/>
              <a:pPr/>
              <a:t>‹#›</a:t>
            </a:fld>
            <a:endParaRPr lang="en-US" dirty="0"/>
          </a:p>
        </p:txBody>
      </p:sp>
    </p:spTree>
    <p:extLst>
      <p:ext uri="{BB962C8B-B14F-4D97-AF65-F5344CB8AC3E}">
        <p14:creationId xmlns:p14="http://schemas.microsoft.com/office/powerpoint/2010/main" val="4249631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3" y="1985962"/>
            <a:ext cx="3571875" cy="315753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en-US" sz="1400" dirty="0">
              <a:solidFill>
                <a:srgbClr val="FFFFFF"/>
              </a:solidFill>
            </a:endParaRPr>
          </a:p>
        </p:txBody>
      </p:sp>
      <p:sp>
        <p:nvSpPr>
          <p:cNvPr id="18" name="Right Triangle 17"/>
          <p:cNvSpPr/>
          <p:nvPr/>
        </p:nvSpPr>
        <p:spPr>
          <a:xfrm rot="5400000">
            <a:off x="1290639" y="-1290638"/>
            <a:ext cx="51435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en-US" sz="1400" dirty="0">
              <a:solidFill>
                <a:srgbClr val="FFFFFF"/>
              </a:solidFill>
            </a:endParaRPr>
          </a:p>
        </p:txBody>
      </p:sp>
      <p:sp>
        <p:nvSpPr>
          <p:cNvPr id="2" name="Title 1"/>
          <p:cNvSpPr>
            <a:spLocks noGrp="1"/>
          </p:cNvSpPr>
          <p:nvPr>
            <p:ph type="title"/>
          </p:nvPr>
        </p:nvSpPr>
        <p:spPr>
          <a:xfrm rot="19140000">
            <a:off x="784930" y="1182079"/>
            <a:ext cx="5212080" cy="817070"/>
          </a:xfrm>
        </p:spPr>
        <p:txBody>
          <a:bodyPr bIns="0" anchor="b"/>
          <a:lstStyle>
            <a:lvl1pPr algn="l">
              <a:defRPr kumimoji="0" lang="en-US" sz="21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5" y="1964186"/>
            <a:ext cx="3807779" cy="249351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1690039"/>
            <a:ext cx="5794760" cy="467486"/>
          </a:xfrm>
        </p:spPr>
        <p:txBody>
          <a:bodyPr>
            <a:normAutofit/>
          </a:bodyPr>
          <a:lstStyle>
            <a:lvl1pPr marL="0" indent="0">
              <a:buNone/>
              <a:defRPr lang="en-US" sz="1100" b="1" kern="1200" dirty="0" smtClean="0">
                <a:solidFill>
                  <a:srgbClr val="FFFFFF"/>
                </a:solidFill>
                <a:latin typeface="+mn-lt"/>
                <a:ea typeface="+mn-ea"/>
                <a:cs typeface="+mn-cs"/>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marL="0" marR="0" lvl="0" indent="0" algn="l" defTabSz="685800" rtl="0" eaLnBrk="1" fontAlgn="auto" latinLnBrk="0" hangingPunct="1">
              <a:lnSpc>
                <a:spcPct val="100000"/>
              </a:lnSpc>
              <a:spcBef>
                <a:spcPts val="225"/>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solidFill>
                <a:srgbClr val="434342"/>
              </a:solidFill>
            </a:endParaRP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AE91C117-A548-43E2-A652-D282853DF44E}" type="slidenum">
              <a:rPr lang="en-US" smtClean="0">
                <a:solidFill>
                  <a:srgbClr val="434342"/>
                </a:solidFill>
              </a:rPr>
              <a:pPr/>
              <a:t>‹#›</a:t>
            </a:fld>
            <a:endParaRPr lang="en-US" dirty="0">
              <a:solidFill>
                <a:srgbClr val="434342"/>
              </a:solidFill>
            </a:endParaRPr>
          </a:p>
        </p:txBody>
      </p:sp>
    </p:spTree>
    <p:extLst>
      <p:ext uri="{BB962C8B-B14F-4D97-AF65-F5344CB8AC3E}">
        <p14:creationId xmlns:p14="http://schemas.microsoft.com/office/powerpoint/2010/main" val="3049428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8" y="0"/>
            <a:ext cx="7115175" cy="51435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37160" anchor="ctr"/>
          <a:lstStyle>
            <a:lvl1pPr algn="r">
              <a:defRPr/>
            </a:lvl1pPr>
          </a:lstStyle>
          <a:p>
            <a:r>
              <a:rPr lang="en-US" dirty="0"/>
              <a:t>Click icon to add picture</a:t>
            </a:r>
          </a:p>
        </p:txBody>
      </p:sp>
      <p:sp>
        <p:nvSpPr>
          <p:cNvPr id="9" name="Right Triangle 8"/>
          <p:cNvSpPr/>
          <p:nvPr/>
        </p:nvSpPr>
        <p:spPr>
          <a:xfrm>
            <a:off x="3" y="1985962"/>
            <a:ext cx="3571875" cy="315753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en-US" sz="1400" dirty="0">
              <a:solidFill>
                <a:srgbClr val="FFFFFF"/>
              </a:solidFill>
            </a:endParaRPr>
          </a:p>
        </p:txBody>
      </p:sp>
      <p:sp>
        <p:nvSpPr>
          <p:cNvPr id="10" name="Freeform 9"/>
          <p:cNvSpPr/>
          <p:nvPr/>
        </p:nvSpPr>
        <p:spPr>
          <a:xfrm>
            <a:off x="3" y="3786188"/>
            <a:ext cx="3571875" cy="1357313"/>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en-US" sz="1400" dirty="0">
              <a:solidFill>
                <a:srgbClr val="FFFFFF"/>
              </a:solidFill>
            </a:endParaRPr>
          </a:p>
        </p:txBody>
      </p:sp>
      <p:sp>
        <p:nvSpPr>
          <p:cNvPr id="2" name="Title 1"/>
          <p:cNvSpPr>
            <a:spLocks noGrp="1"/>
          </p:cNvSpPr>
          <p:nvPr>
            <p:ph type="title"/>
          </p:nvPr>
        </p:nvSpPr>
        <p:spPr>
          <a:xfrm rot="19140000">
            <a:off x="671197" y="1288127"/>
            <a:ext cx="5486400" cy="650583"/>
          </a:xfrm>
        </p:spPr>
        <p:txBody>
          <a:bodyPr anchor="b"/>
          <a:lstStyle>
            <a:lvl1pPr algn="l">
              <a:defRPr sz="21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82" y="1635397"/>
            <a:ext cx="6096545" cy="555498"/>
          </a:xfrm>
        </p:spPr>
        <p:txBody>
          <a:bodyPr/>
          <a:lstStyle>
            <a:lvl1pPr marL="0" indent="0">
              <a:buNone/>
              <a:defRPr sz="1100">
                <a:solidFill>
                  <a:schemeClr val="tx2"/>
                </a:solidFill>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91C117-A548-43E2-A652-D282853DF44E}" type="slidenum">
              <a:rPr lang="en-US" smtClean="0"/>
              <a:pPr/>
              <a:t>‹#›</a:t>
            </a:fld>
            <a:endParaRPr lang="en-US" dirty="0"/>
          </a:p>
        </p:txBody>
      </p:sp>
    </p:spTree>
    <p:extLst>
      <p:ext uri="{BB962C8B-B14F-4D97-AF65-F5344CB8AC3E}">
        <p14:creationId xmlns:p14="http://schemas.microsoft.com/office/powerpoint/2010/main" val="3533744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91C117-A548-43E2-A652-D282853DF44E}" type="slidenum">
              <a:rPr lang="en-US" smtClean="0"/>
              <a:pPr/>
              <a:t>‹#›</a:t>
            </a:fld>
            <a:endParaRPr lang="en-US" dirty="0"/>
          </a:p>
        </p:txBody>
      </p:sp>
    </p:spTree>
    <p:extLst>
      <p:ext uri="{BB962C8B-B14F-4D97-AF65-F5344CB8AC3E}">
        <p14:creationId xmlns:p14="http://schemas.microsoft.com/office/powerpoint/2010/main" val="4004607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350877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05980"/>
            <a:ext cx="6019800" cy="350877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D5BB8E-22C4-47E5-832A-FA3E56A2FDFD}" type="datetimeFigureOut">
              <a:rPr lang="en-US" smtClean="0"/>
              <a:pPr/>
              <a:t>6/30/2023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91C117-A548-43E2-A652-D282853DF44E}" type="slidenum">
              <a:rPr lang="en-US" smtClean="0"/>
              <a:pPr/>
              <a:t>‹#›</a:t>
            </a:fld>
            <a:endParaRPr lang="en-US" dirty="0"/>
          </a:p>
        </p:txBody>
      </p:sp>
    </p:spTree>
    <p:extLst>
      <p:ext uri="{BB962C8B-B14F-4D97-AF65-F5344CB8AC3E}">
        <p14:creationId xmlns:p14="http://schemas.microsoft.com/office/powerpoint/2010/main" val="2208214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597822"/>
            <a:ext cx="7772400" cy="1102519"/>
          </a:xfrm>
        </p:spPr>
        <p:txBody>
          <a:bodyPr/>
          <a:lstStyle/>
          <a:p>
            <a:r>
              <a:rPr lang="en-US"/>
              <a:t>Click to edit Master title style</a:t>
            </a:r>
          </a:p>
        </p:txBody>
      </p:sp>
      <p:sp>
        <p:nvSpPr>
          <p:cNvPr id="3" name="Subtitle 2"/>
          <p:cNvSpPr>
            <a:spLocks noGrp="1"/>
          </p:cNvSpPr>
          <p:nvPr>
            <p:ph type="subTitle" idx="1"/>
          </p:nvPr>
        </p:nvSpPr>
        <p:spPr>
          <a:xfrm>
            <a:off x="1371602" y="2914650"/>
            <a:ext cx="6400801"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8624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9101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8"/>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95135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1" y="1200153"/>
            <a:ext cx="5408613"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4" y="1200153"/>
            <a:ext cx="5408612"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3920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5979"/>
            <a:ext cx="8229601"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45677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8037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3379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8"/>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7636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9"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9" y="4025504"/>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2830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52833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7614" y="205980"/>
            <a:ext cx="2741612"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2" y="205980"/>
            <a:ext cx="8075613"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5F21CB-D314-4DE3-AB0D-AB3CEDECD146}" type="datetimeFigureOut">
              <a:rPr lang="en-US" smtClean="0">
                <a:solidFill>
                  <a:prstClr val="black">
                    <a:tint val="75000"/>
                  </a:prstClr>
                </a:solidFill>
              </a:rPr>
              <a:pPr/>
              <a:t>6/30/2023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E132F0-C20F-4B76-B148-C3F36139E7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56550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9C49C1B-F60B-4835-A0F0-91D9201629FB}" type="datetimeFigureOut">
              <a:rPr lang="en-US">
                <a:solidFill>
                  <a:prstClr val="black">
                    <a:tint val="75000"/>
                  </a:prstClr>
                </a:solidFill>
              </a:rPr>
              <a:pPr>
                <a:defRPr/>
              </a:pPr>
              <a:t>6/30/2023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0108971-8A95-42A7-9471-D39B165A151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759511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11CD377-C4BD-494A-A3D1-A3983EAF8056}" type="datetimeFigureOut">
              <a:rPr lang="en-US">
                <a:solidFill>
                  <a:prstClr val="black">
                    <a:tint val="75000"/>
                  </a:prstClr>
                </a:solidFill>
              </a:rPr>
              <a:pPr>
                <a:defRPr/>
              </a:pPr>
              <a:t>6/30/2023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6DB5700-7DC3-4379-818F-4FC487CB70F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337644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0387833-16C6-4EB2-9157-A582D075AF58}" type="datetimeFigureOut">
              <a:rPr lang="en-US">
                <a:solidFill>
                  <a:prstClr val="black">
                    <a:tint val="75000"/>
                  </a:prstClr>
                </a:solidFill>
              </a:rPr>
              <a:pPr>
                <a:defRPr/>
              </a:pPr>
              <a:t>6/30/2023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E49227F-3C7E-4048-B4DE-59220E1F062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825480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AB84DB9-04CE-4F25-9895-FA326607646B}" type="datetimeFigureOut">
              <a:rPr lang="en-US">
                <a:solidFill>
                  <a:prstClr val="black">
                    <a:tint val="75000"/>
                  </a:prstClr>
                </a:solidFill>
              </a:rPr>
              <a:pPr>
                <a:defRPr/>
              </a:pPr>
              <a:t>6/30/2023</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11B0257-2882-4149-A97A-ABD0504C913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962928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16238A7-4EA1-495E-A24B-4F8441C3F4F2}" type="datetimeFigureOut">
              <a:rPr lang="en-US">
                <a:solidFill>
                  <a:prstClr val="black">
                    <a:tint val="75000"/>
                  </a:prstClr>
                </a:solidFill>
              </a:rPr>
              <a:pPr>
                <a:defRPr/>
              </a:pPr>
              <a:t>6/30/2023</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7C1580E-829D-48B7-8D56-FA6C92C095D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598001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68D5A9B-AC9B-4BA2-A4CD-CA3DF93112F0}" type="datetimeFigureOut">
              <a:rPr lang="en-US">
                <a:solidFill>
                  <a:prstClr val="black">
                    <a:tint val="75000"/>
                  </a:prstClr>
                </a:solidFill>
              </a:rPr>
              <a:pPr>
                <a:defRPr/>
              </a:pPr>
              <a:t>6/30/2023</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38CB2B7-9C24-485E-82CD-07B9A0B4015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166683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87408BE-A2CD-4410-B4BF-A8D286A8C377}" type="datetimeFigureOut">
              <a:rPr lang="en-US">
                <a:solidFill>
                  <a:prstClr val="black">
                    <a:tint val="75000"/>
                  </a:prstClr>
                </a:solidFill>
              </a:rPr>
              <a:pPr>
                <a:defRPr/>
              </a:pPr>
              <a:t>6/30/2023</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806811B-E100-4445-9C62-410BB7F4C0A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082430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EDBD2EF-399F-476B-9D31-D5CE572F206D}" type="datetimeFigureOut">
              <a:rPr lang="en-US">
                <a:solidFill>
                  <a:prstClr val="black">
                    <a:tint val="75000"/>
                  </a:prstClr>
                </a:solidFill>
              </a:rPr>
              <a:pPr>
                <a:defRPr/>
              </a:pPr>
              <a:t>6/30/2023</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683EB01-055D-4430-97E0-6BACCBAEA13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313356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1F02E82-C50C-4EB8-8FE6-C654BB12B258}" type="datetimeFigureOut">
              <a:rPr lang="en-US">
                <a:solidFill>
                  <a:prstClr val="black">
                    <a:tint val="75000"/>
                  </a:prstClr>
                </a:solidFill>
              </a:rPr>
              <a:pPr>
                <a:defRPr/>
              </a:pPr>
              <a:t>6/30/2023</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F3FD552-DCC9-4700-AF01-82D96EEDE77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877626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DE69DAC-460D-4EFC-91FB-75EAAD9EE86E}" type="datetimeFigureOut">
              <a:rPr lang="en-US">
                <a:solidFill>
                  <a:prstClr val="black">
                    <a:tint val="75000"/>
                  </a:prstClr>
                </a:solidFill>
              </a:rPr>
              <a:pPr>
                <a:defRPr/>
              </a:pPr>
              <a:t>6/30/2023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F2AA496-FEEA-4C59-A94D-F239D21D15D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923694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7D1DB52-2277-4055-AE6C-CD1797D965AD}" type="datetimeFigureOut">
              <a:rPr lang="en-US">
                <a:solidFill>
                  <a:prstClr val="black">
                    <a:tint val="75000"/>
                  </a:prstClr>
                </a:solidFill>
              </a:rPr>
              <a:pPr>
                <a:defRPr/>
              </a:pPr>
              <a:t>6/30/2023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9B71785-1861-4591-8BC0-F0B1EF49921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845493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0C2EE">
            <a:alpha val="3170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accent2"/>
              </a:buClr>
              <a:buSzPts val="3000"/>
              <a:buFont typeface="Changa One"/>
              <a:buNone/>
              <a:defRPr sz="3000">
                <a:solidFill>
                  <a:schemeClr val="accent2"/>
                </a:solidFill>
                <a:latin typeface="Changa One"/>
                <a:ea typeface="Changa One"/>
                <a:cs typeface="Changa One"/>
                <a:sym typeface="Changa One"/>
              </a:defRPr>
            </a:lvl1pPr>
            <a:lvl2pPr lvl="1">
              <a:spcBef>
                <a:spcPts val="0"/>
              </a:spcBef>
              <a:spcAft>
                <a:spcPts val="0"/>
              </a:spcAft>
              <a:buClr>
                <a:schemeClr val="dk1"/>
              </a:buClr>
              <a:buSzPts val="2800"/>
              <a:buFont typeface="Russo One"/>
              <a:buNone/>
              <a:defRPr sz="2800">
                <a:solidFill>
                  <a:schemeClr val="dk1"/>
                </a:solidFill>
                <a:latin typeface="Russo One"/>
                <a:ea typeface="Russo One"/>
                <a:cs typeface="Russo One"/>
                <a:sym typeface="Russo One"/>
              </a:defRPr>
            </a:lvl2pPr>
            <a:lvl3pPr lvl="2">
              <a:spcBef>
                <a:spcPts val="0"/>
              </a:spcBef>
              <a:spcAft>
                <a:spcPts val="0"/>
              </a:spcAft>
              <a:buClr>
                <a:schemeClr val="dk1"/>
              </a:buClr>
              <a:buSzPts val="2800"/>
              <a:buFont typeface="Russo One"/>
              <a:buNone/>
              <a:defRPr sz="2800">
                <a:solidFill>
                  <a:schemeClr val="dk1"/>
                </a:solidFill>
                <a:latin typeface="Russo One"/>
                <a:ea typeface="Russo One"/>
                <a:cs typeface="Russo One"/>
                <a:sym typeface="Russo One"/>
              </a:defRPr>
            </a:lvl3pPr>
            <a:lvl4pPr lvl="3">
              <a:spcBef>
                <a:spcPts val="0"/>
              </a:spcBef>
              <a:spcAft>
                <a:spcPts val="0"/>
              </a:spcAft>
              <a:buClr>
                <a:schemeClr val="dk1"/>
              </a:buClr>
              <a:buSzPts val="2800"/>
              <a:buFont typeface="Russo One"/>
              <a:buNone/>
              <a:defRPr sz="2800">
                <a:solidFill>
                  <a:schemeClr val="dk1"/>
                </a:solidFill>
                <a:latin typeface="Russo One"/>
                <a:ea typeface="Russo One"/>
                <a:cs typeface="Russo One"/>
                <a:sym typeface="Russo One"/>
              </a:defRPr>
            </a:lvl4pPr>
            <a:lvl5pPr lvl="4">
              <a:spcBef>
                <a:spcPts val="0"/>
              </a:spcBef>
              <a:spcAft>
                <a:spcPts val="0"/>
              </a:spcAft>
              <a:buClr>
                <a:schemeClr val="dk1"/>
              </a:buClr>
              <a:buSzPts val="2800"/>
              <a:buFont typeface="Russo One"/>
              <a:buNone/>
              <a:defRPr sz="2800">
                <a:solidFill>
                  <a:schemeClr val="dk1"/>
                </a:solidFill>
                <a:latin typeface="Russo One"/>
                <a:ea typeface="Russo One"/>
                <a:cs typeface="Russo One"/>
                <a:sym typeface="Russo One"/>
              </a:defRPr>
            </a:lvl5pPr>
            <a:lvl6pPr lvl="5">
              <a:spcBef>
                <a:spcPts val="0"/>
              </a:spcBef>
              <a:spcAft>
                <a:spcPts val="0"/>
              </a:spcAft>
              <a:buClr>
                <a:schemeClr val="dk1"/>
              </a:buClr>
              <a:buSzPts val="2800"/>
              <a:buFont typeface="Russo One"/>
              <a:buNone/>
              <a:defRPr sz="2800">
                <a:solidFill>
                  <a:schemeClr val="dk1"/>
                </a:solidFill>
                <a:latin typeface="Russo One"/>
                <a:ea typeface="Russo One"/>
                <a:cs typeface="Russo One"/>
                <a:sym typeface="Russo One"/>
              </a:defRPr>
            </a:lvl6pPr>
            <a:lvl7pPr lvl="6">
              <a:spcBef>
                <a:spcPts val="0"/>
              </a:spcBef>
              <a:spcAft>
                <a:spcPts val="0"/>
              </a:spcAft>
              <a:buClr>
                <a:schemeClr val="dk1"/>
              </a:buClr>
              <a:buSzPts val="2800"/>
              <a:buFont typeface="Russo One"/>
              <a:buNone/>
              <a:defRPr sz="2800">
                <a:solidFill>
                  <a:schemeClr val="dk1"/>
                </a:solidFill>
                <a:latin typeface="Russo One"/>
                <a:ea typeface="Russo One"/>
                <a:cs typeface="Russo One"/>
                <a:sym typeface="Russo One"/>
              </a:defRPr>
            </a:lvl7pPr>
            <a:lvl8pPr lvl="7">
              <a:spcBef>
                <a:spcPts val="0"/>
              </a:spcBef>
              <a:spcAft>
                <a:spcPts val="0"/>
              </a:spcAft>
              <a:buClr>
                <a:schemeClr val="dk1"/>
              </a:buClr>
              <a:buSzPts val="2800"/>
              <a:buFont typeface="Russo One"/>
              <a:buNone/>
              <a:defRPr sz="2800">
                <a:solidFill>
                  <a:schemeClr val="dk1"/>
                </a:solidFill>
                <a:latin typeface="Russo One"/>
                <a:ea typeface="Russo One"/>
                <a:cs typeface="Russo One"/>
                <a:sym typeface="Russo One"/>
              </a:defRPr>
            </a:lvl8pPr>
            <a:lvl9pPr lvl="8">
              <a:spcBef>
                <a:spcPts val="0"/>
              </a:spcBef>
              <a:spcAft>
                <a:spcPts val="0"/>
              </a:spcAft>
              <a:buClr>
                <a:schemeClr val="dk1"/>
              </a:buClr>
              <a:buSzPts val="2800"/>
              <a:buFont typeface="Russo One"/>
              <a:buNone/>
              <a:defRPr sz="2800">
                <a:solidFill>
                  <a:schemeClr val="dk1"/>
                </a:solidFill>
                <a:latin typeface="Russo One"/>
                <a:ea typeface="Russo One"/>
                <a:cs typeface="Russo One"/>
                <a:sym typeface="Russo One"/>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1"/>
              </a:buClr>
              <a:buSzPts val="1400"/>
              <a:buFont typeface="Catamaran"/>
              <a:buChar char="●"/>
              <a:defRPr>
                <a:solidFill>
                  <a:schemeClr val="lt1"/>
                </a:solidFill>
                <a:latin typeface="Catamaran"/>
                <a:ea typeface="Catamaran"/>
                <a:cs typeface="Catamaran"/>
                <a:sym typeface="Catamaran"/>
              </a:defRPr>
            </a:lvl1pPr>
            <a:lvl2pPr marL="914400" lvl="1" indent="-317500">
              <a:lnSpc>
                <a:spcPct val="100000"/>
              </a:lnSpc>
              <a:spcBef>
                <a:spcPts val="0"/>
              </a:spcBef>
              <a:spcAft>
                <a:spcPts val="0"/>
              </a:spcAft>
              <a:buClr>
                <a:schemeClr val="lt1"/>
              </a:buClr>
              <a:buSzPts val="1400"/>
              <a:buFont typeface="Catamaran"/>
              <a:buChar char="○"/>
              <a:defRPr>
                <a:solidFill>
                  <a:schemeClr val="lt1"/>
                </a:solidFill>
                <a:latin typeface="Catamaran"/>
                <a:ea typeface="Catamaran"/>
                <a:cs typeface="Catamaran"/>
                <a:sym typeface="Catamaran"/>
              </a:defRPr>
            </a:lvl2pPr>
            <a:lvl3pPr marL="1371600" lvl="2" indent="-317500">
              <a:lnSpc>
                <a:spcPct val="100000"/>
              </a:lnSpc>
              <a:spcBef>
                <a:spcPts val="0"/>
              </a:spcBef>
              <a:spcAft>
                <a:spcPts val="0"/>
              </a:spcAft>
              <a:buClr>
                <a:schemeClr val="lt1"/>
              </a:buClr>
              <a:buSzPts val="1400"/>
              <a:buFont typeface="Catamaran"/>
              <a:buChar char="■"/>
              <a:defRPr>
                <a:solidFill>
                  <a:schemeClr val="lt1"/>
                </a:solidFill>
                <a:latin typeface="Catamaran"/>
                <a:ea typeface="Catamaran"/>
                <a:cs typeface="Catamaran"/>
                <a:sym typeface="Catamaran"/>
              </a:defRPr>
            </a:lvl3pPr>
            <a:lvl4pPr marL="1828800" lvl="3" indent="-317500">
              <a:lnSpc>
                <a:spcPct val="100000"/>
              </a:lnSpc>
              <a:spcBef>
                <a:spcPts val="0"/>
              </a:spcBef>
              <a:spcAft>
                <a:spcPts val="0"/>
              </a:spcAft>
              <a:buClr>
                <a:schemeClr val="lt1"/>
              </a:buClr>
              <a:buSzPts val="1400"/>
              <a:buFont typeface="Catamaran"/>
              <a:buChar char="●"/>
              <a:defRPr>
                <a:solidFill>
                  <a:schemeClr val="lt1"/>
                </a:solidFill>
                <a:latin typeface="Catamaran"/>
                <a:ea typeface="Catamaran"/>
                <a:cs typeface="Catamaran"/>
                <a:sym typeface="Catamaran"/>
              </a:defRPr>
            </a:lvl4pPr>
            <a:lvl5pPr marL="2286000" lvl="4" indent="-317500">
              <a:lnSpc>
                <a:spcPct val="100000"/>
              </a:lnSpc>
              <a:spcBef>
                <a:spcPts val="0"/>
              </a:spcBef>
              <a:spcAft>
                <a:spcPts val="0"/>
              </a:spcAft>
              <a:buClr>
                <a:schemeClr val="lt1"/>
              </a:buClr>
              <a:buSzPts val="1400"/>
              <a:buFont typeface="Catamaran"/>
              <a:buChar char="○"/>
              <a:defRPr>
                <a:solidFill>
                  <a:schemeClr val="lt1"/>
                </a:solidFill>
                <a:latin typeface="Catamaran"/>
                <a:ea typeface="Catamaran"/>
                <a:cs typeface="Catamaran"/>
                <a:sym typeface="Catamaran"/>
              </a:defRPr>
            </a:lvl5pPr>
            <a:lvl6pPr marL="2743200" lvl="5" indent="-317500">
              <a:lnSpc>
                <a:spcPct val="100000"/>
              </a:lnSpc>
              <a:spcBef>
                <a:spcPts val="0"/>
              </a:spcBef>
              <a:spcAft>
                <a:spcPts val="0"/>
              </a:spcAft>
              <a:buClr>
                <a:schemeClr val="lt1"/>
              </a:buClr>
              <a:buSzPts val="1400"/>
              <a:buFont typeface="Catamaran"/>
              <a:buChar char="■"/>
              <a:defRPr>
                <a:solidFill>
                  <a:schemeClr val="lt1"/>
                </a:solidFill>
                <a:latin typeface="Catamaran"/>
                <a:ea typeface="Catamaran"/>
                <a:cs typeface="Catamaran"/>
                <a:sym typeface="Catamaran"/>
              </a:defRPr>
            </a:lvl6pPr>
            <a:lvl7pPr marL="3200400" lvl="6" indent="-317500">
              <a:lnSpc>
                <a:spcPct val="100000"/>
              </a:lnSpc>
              <a:spcBef>
                <a:spcPts val="0"/>
              </a:spcBef>
              <a:spcAft>
                <a:spcPts val="0"/>
              </a:spcAft>
              <a:buClr>
                <a:schemeClr val="lt1"/>
              </a:buClr>
              <a:buSzPts val="1400"/>
              <a:buFont typeface="Catamaran"/>
              <a:buChar char="●"/>
              <a:defRPr>
                <a:solidFill>
                  <a:schemeClr val="lt1"/>
                </a:solidFill>
                <a:latin typeface="Catamaran"/>
                <a:ea typeface="Catamaran"/>
                <a:cs typeface="Catamaran"/>
                <a:sym typeface="Catamaran"/>
              </a:defRPr>
            </a:lvl7pPr>
            <a:lvl8pPr marL="3657600" lvl="7" indent="-317500">
              <a:lnSpc>
                <a:spcPct val="100000"/>
              </a:lnSpc>
              <a:spcBef>
                <a:spcPts val="0"/>
              </a:spcBef>
              <a:spcAft>
                <a:spcPts val="0"/>
              </a:spcAft>
              <a:buClr>
                <a:schemeClr val="lt1"/>
              </a:buClr>
              <a:buSzPts val="1400"/>
              <a:buFont typeface="Catamaran"/>
              <a:buChar char="○"/>
              <a:defRPr>
                <a:solidFill>
                  <a:schemeClr val="lt1"/>
                </a:solidFill>
                <a:latin typeface="Catamaran"/>
                <a:ea typeface="Catamaran"/>
                <a:cs typeface="Catamaran"/>
                <a:sym typeface="Catamaran"/>
              </a:defRPr>
            </a:lvl8pPr>
            <a:lvl9pPr marL="4114800" lvl="8" indent="-317500">
              <a:lnSpc>
                <a:spcPct val="100000"/>
              </a:lnSpc>
              <a:spcBef>
                <a:spcPts val="0"/>
              </a:spcBef>
              <a:spcAft>
                <a:spcPts val="0"/>
              </a:spcAft>
              <a:buClr>
                <a:schemeClr val="lt1"/>
              </a:buClr>
              <a:buSzPts val="1400"/>
              <a:buFont typeface="Catamaran"/>
              <a:buChar char="■"/>
              <a:defRPr>
                <a:solidFill>
                  <a:schemeClr val="lt1"/>
                </a:solidFill>
                <a:latin typeface="Catamaran"/>
                <a:ea typeface="Catamaran"/>
                <a:cs typeface="Catamaran"/>
                <a:sym typeface="Catamaran"/>
              </a:defRPr>
            </a:lvl9pPr>
          </a:lstStyle>
          <a:p>
            <a:endParaRPr/>
          </a:p>
        </p:txBody>
      </p:sp>
    </p:spTree>
    <p:extLst>
      <p:ext uri="{BB962C8B-B14F-4D97-AF65-F5344CB8AC3E}">
        <p14:creationId xmlns:p14="http://schemas.microsoft.com/office/powerpoint/2010/main" val="69857546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1" y="3787975"/>
            <a:ext cx="3574257" cy="1355526"/>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en-US" sz="1400" dirty="0">
              <a:solidFill>
                <a:srgbClr val="FFFFFF"/>
              </a:solidFill>
            </a:endParaRPr>
          </a:p>
        </p:txBody>
      </p:sp>
      <p:sp>
        <p:nvSpPr>
          <p:cNvPr id="8" name="Freeform 7"/>
          <p:cNvSpPr/>
          <p:nvPr/>
        </p:nvSpPr>
        <p:spPr>
          <a:xfrm>
            <a:off x="-2380" y="3788471"/>
            <a:ext cx="9146380" cy="1355032"/>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en-US" sz="1400" dirty="0">
              <a:solidFill>
                <a:srgbClr val="FFFFFF"/>
              </a:solidFill>
            </a:endParaRPr>
          </a:p>
        </p:txBody>
      </p:sp>
      <p:sp>
        <p:nvSpPr>
          <p:cNvPr id="2" name="Title Placeholder 1"/>
          <p:cNvSpPr>
            <a:spLocks noGrp="1"/>
          </p:cNvSpPr>
          <p:nvPr>
            <p:ph type="title"/>
          </p:nvPr>
        </p:nvSpPr>
        <p:spPr>
          <a:xfrm>
            <a:off x="822960" y="274320"/>
            <a:ext cx="7520940" cy="411480"/>
          </a:xfrm>
          <a:prstGeom prst="rect">
            <a:avLst/>
          </a:prstGeom>
        </p:spPr>
        <p:txBody>
          <a:bodyPr vert="horz" lIns="68580" tIns="34290" rIns="68580" bIns="3429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825473"/>
            <a:ext cx="7520940" cy="2684887"/>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4402836"/>
            <a:ext cx="2176272" cy="150876"/>
          </a:xfrm>
          <a:prstGeom prst="rect">
            <a:avLst/>
          </a:prstGeom>
        </p:spPr>
        <p:txBody>
          <a:bodyPr vert="horz" lIns="68580" tIns="34290" rIns="68580" bIns="34290" rtlCol="0" anchor="ctr"/>
          <a:lstStyle>
            <a:lvl1pPr algn="l">
              <a:defRPr sz="900">
                <a:solidFill>
                  <a:srgbClr val="FFFFFF"/>
                </a:solidFill>
              </a:defRPr>
            </a:lvl1pPr>
          </a:lstStyle>
          <a:p>
            <a:pPr defTabSz="685800"/>
            <a:fld id="{D4D5BB8E-22C4-47E5-832A-FA3E56A2FDFD}" type="datetimeFigureOut">
              <a:rPr lang="en-US" smtClean="0"/>
              <a:pPr defTabSz="685800"/>
              <a:t>6/30/2023</a:t>
            </a:fld>
            <a:endParaRPr lang="en-US" dirty="0"/>
          </a:p>
        </p:txBody>
      </p:sp>
      <p:sp>
        <p:nvSpPr>
          <p:cNvPr id="5" name="Footer Placeholder 4"/>
          <p:cNvSpPr>
            <a:spLocks noGrp="1"/>
          </p:cNvSpPr>
          <p:nvPr>
            <p:ph type="ftr" sz="quarter" idx="3"/>
          </p:nvPr>
        </p:nvSpPr>
        <p:spPr>
          <a:xfrm>
            <a:off x="3517514" y="4713842"/>
            <a:ext cx="4724400" cy="205740"/>
          </a:xfrm>
          <a:prstGeom prst="rect">
            <a:avLst/>
          </a:prstGeom>
        </p:spPr>
        <p:txBody>
          <a:bodyPr vert="horz" lIns="68580" tIns="34290" rIns="68580" bIns="34290" rtlCol="0" anchor="ctr"/>
          <a:lstStyle>
            <a:lvl1pPr algn="r">
              <a:defRPr sz="800" cap="all" spc="150" baseline="0">
                <a:solidFill>
                  <a:srgbClr val="FFFFFF"/>
                </a:solidFill>
              </a:defRPr>
            </a:lvl1pPr>
          </a:lstStyle>
          <a:p>
            <a:pPr defTabSz="685800"/>
            <a:endParaRPr lang="en-US" dirty="0"/>
          </a:p>
        </p:txBody>
      </p:sp>
      <p:sp>
        <p:nvSpPr>
          <p:cNvPr id="6" name="Slide Number Placeholder 5"/>
          <p:cNvSpPr>
            <a:spLocks noGrp="1"/>
          </p:cNvSpPr>
          <p:nvPr>
            <p:ph type="sldNum" sz="quarter" idx="4"/>
          </p:nvPr>
        </p:nvSpPr>
        <p:spPr>
          <a:xfrm>
            <a:off x="8401038" y="4628117"/>
            <a:ext cx="502920" cy="377190"/>
          </a:xfrm>
          <a:prstGeom prst="ellipse">
            <a:avLst/>
          </a:prstGeom>
          <a:ln w="19050">
            <a:solidFill>
              <a:srgbClr val="FFFFFF"/>
            </a:solidFill>
          </a:ln>
        </p:spPr>
        <p:txBody>
          <a:bodyPr vert="horz" lIns="6858" tIns="6858" rIns="6858" bIns="6858" rtlCol="0" anchor="ctr">
            <a:normAutofit/>
          </a:bodyPr>
          <a:lstStyle>
            <a:lvl1pPr algn="ctr">
              <a:defRPr sz="1200">
                <a:solidFill>
                  <a:srgbClr val="FFFFFF"/>
                </a:solidFill>
              </a:defRPr>
            </a:lvl1pPr>
          </a:lstStyle>
          <a:p>
            <a:pPr defTabSz="685800"/>
            <a:fld id="{AE91C117-A548-43E2-A652-D282853DF44E}" type="slidenum">
              <a:rPr lang="en-US" smtClean="0"/>
              <a:pPr defTabSz="685800"/>
              <a:t>‹#›</a:t>
            </a:fld>
            <a:endParaRPr lang="en-US" dirty="0"/>
          </a:p>
        </p:txBody>
      </p:sp>
    </p:spTree>
    <p:extLst>
      <p:ext uri="{BB962C8B-B14F-4D97-AF65-F5344CB8AC3E}">
        <p14:creationId xmlns:p14="http://schemas.microsoft.com/office/powerpoint/2010/main" val="179856968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685800" rtl="0" eaLnBrk="1" latinLnBrk="0" hangingPunct="1">
        <a:spcBef>
          <a:spcPct val="0"/>
        </a:spcBef>
        <a:buNone/>
        <a:defRPr sz="2100" kern="1200" cap="all" baseline="0">
          <a:solidFill>
            <a:schemeClr val="tx1"/>
          </a:solidFill>
          <a:latin typeface="+mj-lt"/>
          <a:ea typeface="+mj-ea"/>
          <a:cs typeface="+mj-cs"/>
        </a:defRPr>
      </a:lvl1pPr>
    </p:titleStyle>
    <p:bodyStyle>
      <a:lvl1pPr marL="257175" indent="-257175" algn="l" defTabSz="685800" rtl="0" eaLnBrk="1" latinLnBrk="0" hangingPunct="1">
        <a:spcBef>
          <a:spcPts val="600"/>
        </a:spcBef>
        <a:buFont typeface="Arial" pitchFamily="34" charset="0"/>
        <a:buNone/>
        <a:defRPr sz="1200" b="1" kern="1200">
          <a:solidFill>
            <a:schemeClr val="tx1"/>
          </a:solidFill>
          <a:latin typeface="+mn-lt"/>
          <a:ea typeface="+mn-ea"/>
          <a:cs typeface="+mn-cs"/>
        </a:defRPr>
      </a:lvl1pPr>
      <a:lvl2pPr marL="130302" indent="-130302" algn="l" defTabSz="685800" rtl="0" eaLnBrk="1" latinLnBrk="0" hangingPunct="1">
        <a:spcBef>
          <a:spcPts val="225"/>
        </a:spcBef>
        <a:buClr>
          <a:schemeClr val="accent2"/>
        </a:buClr>
        <a:buFont typeface="Wingdings" pitchFamily="2" charset="2"/>
        <a:buChar char="§"/>
        <a:defRPr sz="1200" kern="1200">
          <a:solidFill>
            <a:schemeClr val="tx1"/>
          </a:solidFill>
          <a:latin typeface="+mn-lt"/>
          <a:ea typeface="+mn-ea"/>
          <a:cs typeface="+mn-cs"/>
        </a:defRPr>
      </a:lvl2pPr>
      <a:lvl3pPr marL="301752" indent="-123444" algn="l" defTabSz="685800" rtl="0" eaLnBrk="1" latinLnBrk="0" hangingPunct="1">
        <a:spcBef>
          <a:spcPts val="225"/>
        </a:spcBef>
        <a:buClr>
          <a:schemeClr val="accent2"/>
        </a:buClr>
        <a:buFont typeface="Wingdings" pitchFamily="2" charset="2"/>
        <a:buChar char="§"/>
        <a:defRPr sz="1200" kern="1200">
          <a:solidFill>
            <a:schemeClr val="tx1"/>
          </a:solidFill>
          <a:latin typeface="+mn-lt"/>
          <a:ea typeface="+mn-ea"/>
          <a:cs typeface="+mn-cs"/>
        </a:defRPr>
      </a:lvl3pPr>
      <a:lvl4pPr marL="473202" indent="-123444" algn="l" defTabSz="685800" rtl="0" eaLnBrk="1" latinLnBrk="0" hangingPunct="1">
        <a:spcBef>
          <a:spcPts val="225"/>
        </a:spcBef>
        <a:buClr>
          <a:schemeClr val="accent2"/>
        </a:buClr>
        <a:buFont typeface="Wingdings" pitchFamily="2" charset="2"/>
        <a:buChar char="§"/>
        <a:defRPr sz="1200" kern="1200">
          <a:solidFill>
            <a:schemeClr val="tx1"/>
          </a:solidFill>
          <a:latin typeface="+mn-lt"/>
          <a:ea typeface="+mn-ea"/>
          <a:cs typeface="+mn-cs"/>
        </a:defRPr>
      </a:lvl4pPr>
      <a:lvl5pPr marL="644652" indent="-130302" algn="l" defTabSz="685800" rtl="0" eaLnBrk="1" latinLnBrk="0" hangingPunct="1">
        <a:spcBef>
          <a:spcPts val="225"/>
        </a:spcBef>
        <a:buClr>
          <a:schemeClr val="accent2"/>
        </a:buClr>
        <a:buFont typeface="Wingdings" pitchFamily="2" charset="2"/>
        <a:buChar char="§"/>
        <a:defRPr sz="1200" kern="1200">
          <a:solidFill>
            <a:schemeClr val="tx1"/>
          </a:solidFill>
          <a:latin typeface="+mn-lt"/>
          <a:ea typeface="+mn-ea"/>
          <a:cs typeface="+mn-cs"/>
        </a:defRPr>
      </a:lvl5pPr>
      <a:lvl6pPr marL="822960" indent="-130302" algn="l" defTabSz="685800" rtl="0" eaLnBrk="1" latinLnBrk="0" hangingPunct="1">
        <a:spcBef>
          <a:spcPts val="225"/>
        </a:spcBef>
        <a:buClr>
          <a:schemeClr val="accent2"/>
        </a:buClr>
        <a:buFont typeface="Wingdings" pitchFamily="2" charset="2"/>
        <a:buChar char="§"/>
        <a:defRPr sz="1100" kern="1200">
          <a:solidFill>
            <a:schemeClr val="tx1"/>
          </a:solidFill>
          <a:latin typeface="+mn-lt"/>
          <a:ea typeface="+mn-ea"/>
          <a:cs typeface="+mn-cs"/>
        </a:defRPr>
      </a:lvl6pPr>
      <a:lvl7pPr marL="1014984" indent="-123444" algn="l" defTabSz="685800" rtl="0" eaLnBrk="1" latinLnBrk="0" hangingPunct="1">
        <a:spcBef>
          <a:spcPts val="225"/>
        </a:spcBef>
        <a:buClr>
          <a:schemeClr val="accent2"/>
        </a:buClr>
        <a:buFont typeface="Wingdings" pitchFamily="2" charset="2"/>
        <a:buChar char="§"/>
        <a:defRPr sz="1100" kern="1200">
          <a:solidFill>
            <a:schemeClr val="tx1"/>
          </a:solidFill>
          <a:latin typeface="+mn-lt"/>
          <a:ea typeface="+mn-ea"/>
          <a:cs typeface="+mn-cs"/>
        </a:defRPr>
      </a:lvl7pPr>
      <a:lvl8pPr marL="1186434" indent="-123444" algn="l" defTabSz="685800" rtl="0" eaLnBrk="1" latinLnBrk="0" hangingPunct="1">
        <a:spcBef>
          <a:spcPts val="225"/>
        </a:spcBef>
        <a:buClr>
          <a:schemeClr val="accent2"/>
        </a:buClr>
        <a:buFont typeface="Wingdings" pitchFamily="2" charset="2"/>
        <a:buChar char="§"/>
        <a:defRPr sz="1100" kern="1200">
          <a:solidFill>
            <a:schemeClr val="tx1"/>
          </a:solidFill>
          <a:latin typeface="+mn-lt"/>
          <a:ea typeface="+mn-ea"/>
          <a:cs typeface="+mn-cs"/>
        </a:defRPr>
      </a:lvl8pPr>
      <a:lvl9pPr marL="1344168" indent="-123444" algn="l" defTabSz="685800" rtl="0" eaLnBrk="1" latinLnBrk="0" hangingPunct="1">
        <a:spcBef>
          <a:spcPts val="225"/>
        </a:spcBef>
        <a:buClr>
          <a:schemeClr val="accent2"/>
        </a:buClr>
        <a:buFont typeface="Wingdings" pitchFamily="2" charset="2"/>
        <a:buChar char="§"/>
        <a:defRPr sz="11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205979"/>
            <a:ext cx="8229601" cy="857250"/>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p:cNvSpPr>
            <a:spLocks noGrp="1"/>
          </p:cNvSpPr>
          <p:nvPr>
            <p:ph type="body" idx="1"/>
          </p:nvPr>
        </p:nvSpPr>
        <p:spPr>
          <a:xfrm>
            <a:off x="457202" y="1200153"/>
            <a:ext cx="8229601" cy="3394472"/>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68580" tIns="34290" rIns="68580" bIns="34290" rtlCol="0" anchor="ctr"/>
          <a:lstStyle>
            <a:lvl1pPr algn="l">
              <a:defRPr sz="900">
                <a:solidFill>
                  <a:schemeClr val="tx1">
                    <a:tint val="75000"/>
                  </a:schemeClr>
                </a:solidFill>
              </a:defRPr>
            </a:lvl1pPr>
          </a:lstStyle>
          <a:p>
            <a:pPr defTabSz="685800"/>
            <a:fld id="{285F21CB-D314-4DE3-AB0D-AB3CEDECD146}" type="datetimeFigureOut">
              <a:rPr lang="en-US" smtClean="0">
                <a:solidFill>
                  <a:prstClr val="black">
                    <a:tint val="75000"/>
                  </a:prstClr>
                </a:solidFill>
              </a:rPr>
              <a:pPr defTabSz="685800"/>
              <a:t>6/30/2023</a:t>
            </a:fld>
            <a:endParaRPr lang="en-US">
              <a:solidFill>
                <a:prstClr val="black">
                  <a:tint val="75000"/>
                </a:prstClr>
              </a:solidFill>
            </a:endParaRPr>
          </a:p>
        </p:txBody>
      </p:sp>
      <p:sp>
        <p:nvSpPr>
          <p:cNvPr id="5" name="Footer Placeholder 4"/>
          <p:cNvSpPr>
            <a:spLocks noGrp="1"/>
          </p:cNvSpPr>
          <p:nvPr>
            <p:ph type="ftr" sz="quarter" idx="3"/>
          </p:nvPr>
        </p:nvSpPr>
        <p:spPr>
          <a:xfrm>
            <a:off x="3124201" y="4767264"/>
            <a:ext cx="28956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p:cNvSpPr>
            <a:spLocks noGrp="1"/>
          </p:cNvSpPr>
          <p:nvPr>
            <p:ph type="sldNum" sz="quarter" idx="4"/>
          </p:nvPr>
        </p:nvSpPr>
        <p:spPr>
          <a:xfrm>
            <a:off x="6553201" y="4767264"/>
            <a:ext cx="2133600" cy="273844"/>
          </a:xfrm>
          <a:prstGeom prst="rect">
            <a:avLst/>
          </a:prstGeom>
        </p:spPr>
        <p:txBody>
          <a:bodyPr vert="horz" lIns="68580" tIns="34290" rIns="68580" bIns="34290" rtlCol="0" anchor="ctr"/>
          <a:lstStyle>
            <a:lvl1pPr algn="r">
              <a:defRPr sz="900">
                <a:solidFill>
                  <a:schemeClr val="tx1">
                    <a:tint val="75000"/>
                  </a:schemeClr>
                </a:solidFill>
              </a:defRPr>
            </a:lvl1pPr>
          </a:lstStyle>
          <a:p>
            <a:pPr defTabSz="685800"/>
            <a:fld id="{03E132F0-C20F-4B76-B148-C3F36139E776}"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26343846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4AF8DE5-6E41-4BD2-A034-9559228815F3}" type="datetimeFigureOut">
              <a:rPr lang="en-US">
                <a:solidFill>
                  <a:prstClr val="black">
                    <a:tint val="75000"/>
                  </a:prstClr>
                </a:solidFill>
              </a:rPr>
              <a:pPr>
                <a:defRPr/>
              </a:pPr>
              <a:t>6/30/2023</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9218059-420C-44B3-BB69-EC48786EB5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6357875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microsoft.com/office/2007/relationships/hdphoto" Target="../media/hdphoto3.wdp"/><Relationship Id="rId18" Type="http://schemas.openxmlformats.org/officeDocument/2006/relationships/image" Target="../media/image10.png"/><Relationship Id="rId26" Type="http://schemas.openxmlformats.org/officeDocument/2006/relationships/image" Target="../media/image14.png"/><Relationship Id="rId39" Type="http://schemas.openxmlformats.org/officeDocument/2006/relationships/image" Target="../media/image22.png"/><Relationship Id="rId21" Type="http://schemas.microsoft.com/office/2007/relationships/hdphoto" Target="../media/hdphoto7.wdp"/><Relationship Id="rId34" Type="http://schemas.openxmlformats.org/officeDocument/2006/relationships/image" Target="../media/image18.png"/><Relationship Id="rId42" Type="http://schemas.openxmlformats.org/officeDocument/2006/relationships/image" Target="../media/image24.png"/><Relationship Id="rId7" Type="http://schemas.openxmlformats.org/officeDocument/2006/relationships/image" Target="../media/image4.png"/><Relationship Id="rId2" Type="http://schemas.openxmlformats.org/officeDocument/2006/relationships/audio" Target="../media/media1.mp3"/><Relationship Id="rId16" Type="http://schemas.openxmlformats.org/officeDocument/2006/relationships/image" Target="../media/image9.png"/><Relationship Id="rId20" Type="http://schemas.openxmlformats.org/officeDocument/2006/relationships/image" Target="../media/image11.png"/><Relationship Id="rId29" Type="http://schemas.microsoft.com/office/2007/relationships/hdphoto" Target="../media/hdphoto11.wdp"/><Relationship Id="rId41" Type="http://schemas.openxmlformats.org/officeDocument/2006/relationships/image" Target="../media/image23.png"/><Relationship Id="rId1" Type="http://schemas.microsoft.com/office/2007/relationships/media" Target="../media/media1.mp3"/><Relationship Id="rId6" Type="http://schemas.openxmlformats.org/officeDocument/2006/relationships/image" Target="../media/image3.png"/><Relationship Id="rId11" Type="http://schemas.microsoft.com/office/2007/relationships/hdphoto" Target="../media/hdphoto2.wdp"/><Relationship Id="rId24" Type="http://schemas.openxmlformats.org/officeDocument/2006/relationships/image" Target="../media/image13.png"/><Relationship Id="rId32" Type="http://schemas.openxmlformats.org/officeDocument/2006/relationships/image" Target="../media/image17.png"/><Relationship Id="rId37" Type="http://schemas.openxmlformats.org/officeDocument/2006/relationships/image" Target="../media/image20.png"/><Relationship Id="rId40" Type="http://schemas.microsoft.com/office/2007/relationships/hdphoto" Target="../media/hdphoto15.wdp"/><Relationship Id="rId5" Type="http://schemas.openxmlformats.org/officeDocument/2006/relationships/audio" Target="../media/audio1.wav"/><Relationship Id="rId15" Type="http://schemas.microsoft.com/office/2007/relationships/hdphoto" Target="../media/hdphoto4.wdp"/><Relationship Id="rId23" Type="http://schemas.microsoft.com/office/2007/relationships/hdphoto" Target="../media/hdphoto8.wdp"/><Relationship Id="rId28" Type="http://schemas.openxmlformats.org/officeDocument/2006/relationships/image" Target="../media/image15.png"/><Relationship Id="rId36" Type="http://schemas.openxmlformats.org/officeDocument/2006/relationships/image" Target="../media/image19.emf"/><Relationship Id="rId10" Type="http://schemas.openxmlformats.org/officeDocument/2006/relationships/image" Target="../media/image6.png"/><Relationship Id="rId19" Type="http://schemas.microsoft.com/office/2007/relationships/hdphoto" Target="../media/hdphoto6.wdp"/><Relationship Id="rId31" Type="http://schemas.microsoft.com/office/2007/relationships/hdphoto" Target="../media/hdphoto12.wdp"/><Relationship Id="rId44" Type="http://schemas.openxmlformats.org/officeDocument/2006/relationships/audio" Target="../media/audio1.wav"/><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8.png"/><Relationship Id="rId22" Type="http://schemas.openxmlformats.org/officeDocument/2006/relationships/image" Target="../media/image12.png"/><Relationship Id="rId27" Type="http://schemas.microsoft.com/office/2007/relationships/hdphoto" Target="../media/hdphoto10.wdp"/><Relationship Id="rId30" Type="http://schemas.openxmlformats.org/officeDocument/2006/relationships/image" Target="../media/image16.png"/><Relationship Id="rId35" Type="http://schemas.microsoft.com/office/2007/relationships/hdphoto" Target="../media/hdphoto14.wdp"/><Relationship Id="rId43" Type="http://schemas.openxmlformats.org/officeDocument/2006/relationships/image" Target="../media/image25.png"/><Relationship Id="rId8" Type="http://schemas.microsoft.com/office/2007/relationships/hdphoto" Target="../media/hdphoto1.wdp"/><Relationship Id="rId3" Type="http://schemas.openxmlformats.org/officeDocument/2006/relationships/slideLayout" Target="../slideLayouts/slideLayout1.xml"/><Relationship Id="rId12" Type="http://schemas.openxmlformats.org/officeDocument/2006/relationships/image" Target="../media/image7.png"/><Relationship Id="rId17" Type="http://schemas.microsoft.com/office/2007/relationships/hdphoto" Target="../media/hdphoto5.wdp"/><Relationship Id="rId25" Type="http://schemas.microsoft.com/office/2007/relationships/hdphoto" Target="../media/hdphoto9.wdp"/><Relationship Id="rId33" Type="http://schemas.microsoft.com/office/2007/relationships/hdphoto" Target="../media/hdphoto13.wdp"/><Relationship Id="rId38" Type="http://schemas.openxmlformats.org/officeDocument/2006/relationships/image" Target="../media/image21.gif"/></Relationships>
</file>

<file path=ppt/slides/_rels/slide2.xml.rels><?xml version="1.0" encoding="UTF-8" standalone="yes"?>
<Relationships xmlns="http://schemas.openxmlformats.org/package/2006/relationships"><Relationship Id="rId8" Type="http://schemas.microsoft.com/office/2007/relationships/hdphoto" Target="../media/hdphoto16.wdp"/><Relationship Id="rId13" Type="http://schemas.openxmlformats.org/officeDocument/2006/relationships/image" Target="../media/image31.gif"/><Relationship Id="rId18" Type="http://schemas.openxmlformats.org/officeDocument/2006/relationships/image" Target="../media/image33.gif"/><Relationship Id="rId26" Type="http://schemas.microsoft.com/office/2007/relationships/hdphoto" Target="../media/hdphoto21.wdp"/><Relationship Id="rId3" Type="http://schemas.openxmlformats.org/officeDocument/2006/relationships/slideLayout" Target="../slideLayouts/slideLayout1.xml"/><Relationship Id="rId21" Type="http://schemas.openxmlformats.org/officeDocument/2006/relationships/image" Target="../media/image34.png"/><Relationship Id="rId7" Type="http://schemas.openxmlformats.org/officeDocument/2006/relationships/image" Target="../media/image27.png"/><Relationship Id="rId12" Type="http://schemas.openxmlformats.org/officeDocument/2006/relationships/image" Target="../media/image30.gif"/><Relationship Id="rId17" Type="http://schemas.openxmlformats.org/officeDocument/2006/relationships/image" Target="../media/image24.png"/><Relationship Id="rId25" Type="http://schemas.openxmlformats.org/officeDocument/2006/relationships/image" Target="../media/image36.png"/><Relationship Id="rId2" Type="http://schemas.openxmlformats.org/officeDocument/2006/relationships/audio" Target="../media/media2.mp3"/><Relationship Id="rId16" Type="http://schemas.openxmlformats.org/officeDocument/2006/relationships/image" Target="../media/image20.png"/><Relationship Id="rId20" Type="http://schemas.microsoft.com/office/2007/relationships/hdphoto" Target="../media/hdphoto3.wdp"/><Relationship Id="rId1" Type="http://schemas.microsoft.com/office/2007/relationships/media" Target="../media/media2.mp3"/><Relationship Id="rId6" Type="http://schemas.openxmlformats.org/officeDocument/2006/relationships/image" Target="../media/image26.gif"/><Relationship Id="rId11" Type="http://schemas.microsoft.com/office/2007/relationships/hdphoto" Target="../media/hdphoto17.wdp"/><Relationship Id="rId24" Type="http://schemas.microsoft.com/office/2007/relationships/hdphoto" Target="../media/hdphoto20.wdp"/><Relationship Id="rId5" Type="http://schemas.openxmlformats.org/officeDocument/2006/relationships/audio" Target="../media/audio1.wav"/><Relationship Id="rId15" Type="http://schemas.microsoft.com/office/2007/relationships/hdphoto" Target="../media/hdphoto18.wdp"/><Relationship Id="rId23" Type="http://schemas.openxmlformats.org/officeDocument/2006/relationships/image" Target="../media/image35.png"/><Relationship Id="rId28" Type="http://schemas.openxmlformats.org/officeDocument/2006/relationships/audio" Target="../media/audio1.wav"/><Relationship Id="rId10" Type="http://schemas.openxmlformats.org/officeDocument/2006/relationships/image" Target="../media/image29.png"/><Relationship Id="rId19" Type="http://schemas.openxmlformats.org/officeDocument/2006/relationships/image" Target="../media/image7.png"/><Relationship Id="rId4" Type="http://schemas.openxmlformats.org/officeDocument/2006/relationships/notesSlide" Target="../notesSlides/notesSlide2.xml"/><Relationship Id="rId9" Type="http://schemas.openxmlformats.org/officeDocument/2006/relationships/image" Target="../media/image28.gif"/><Relationship Id="rId14" Type="http://schemas.openxmlformats.org/officeDocument/2006/relationships/image" Target="../media/image32.png"/><Relationship Id="rId22" Type="http://schemas.microsoft.com/office/2007/relationships/hdphoto" Target="../media/hdphoto19.wdp"/><Relationship Id="rId27"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audio1.wav"/><Relationship Id="rId7" Type="http://schemas.openxmlformats.org/officeDocument/2006/relationships/image" Target="../media/image3.png"/><Relationship Id="rId12" Type="http://schemas.openxmlformats.org/officeDocument/2006/relationships/image" Target="../media/image21.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4.png"/><Relationship Id="rId11" Type="http://schemas.microsoft.com/office/2007/relationships/hdphoto" Target="../media/hdphoto6.wdp"/><Relationship Id="rId5" Type="http://schemas.microsoft.com/office/2007/relationships/hdphoto" Target="../media/hdphoto18.wdp"/><Relationship Id="rId10" Type="http://schemas.openxmlformats.org/officeDocument/2006/relationships/image" Target="../media/image10.png"/><Relationship Id="rId4" Type="http://schemas.openxmlformats.org/officeDocument/2006/relationships/image" Target="../media/image32.png"/><Relationship Id="rId9" Type="http://schemas.microsoft.com/office/2007/relationships/hdphoto" Target="../media/hdphoto3.wdp"/></Relationships>
</file>

<file path=ppt/slides/_rels/slide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3.png"/><Relationship Id="rId18" Type="http://schemas.openxmlformats.org/officeDocument/2006/relationships/image" Target="../media/image48.jpeg"/><Relationship Id="rId3" Type="http://schemas.openxmlformats.org/officeDocument/2006/relationships/audio" Target="../media/audio1.wav"/><Relationship Id="rId7" Type="http://schemas.openxmlformats.org/officeDocument/2006/relationships/image" Target="../media/image38.jpe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notesSlide" Target="../notesSlides/notesSlide4.xml"/><Relationship Id="rId16"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24.png"/><Relationship Id="rId5" Type="http://schemas.openxmlformats.org/officeDocument/2006/relationships/audio" Target="../media/audio3.wav"/><Relationship Id="rId15" Type="http://schemas.openxmlformats.org/officeDocument/2006/relationships/image" Target="../media/image45.png"/><Relationship Id="rId10" Type="http://schemas.openxmlformats.org/officeDocument/2006/relationships/image" Target="../media/image41.png"/><Relationship Id="rId19" Type="http://schemas.openxmlformats.org/officeDocument/2006/relationships/audio" Target="../media/audio1.wav"/><Relationship Id="rId4" Type="http://schemas.openxmlformats.org/officeDocument/2006/relationships/audio" Target="../media/audio2.wav"/><Relationship Id="rId9" Type="http://schemas.openxmlformats.org/officeDocument/2006/relationships/image" Target="../media/image40.png"/><Relationship Id="rId14" Type="http://schemas.openxmlformats.org/officeDocument/2006/relationships/image" Target="../media/image44.png"/></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2.png"/><Relationship Id="rId7"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21.gif"/><Relationship Id="rId5" Type="http://schemas.openxmlformats.org/officeDocument/2006/relationships/image" Target="../media/image24.png"/><Relationship Id="rId10" Type="http://schemas.microsoft.com/office/2007/relationships/hdphoto" Target="../media/hdphoto6.wdp"/><Relationship Id="rId4" Type="http://schemas.microsoft.com/office/2007/relationships/hdphoto" Target="../media/hdphoto18.wdp"/><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3.xml"/><Relationship Id="rId7" Type="http://schemas.openxmlformats.org/officeDocument/2006/relationships/image" Target="../media/image24.png"/><Relationship Id="rId12" Type="http://schemas.openxmlformats.org/officeDocument/2006/relationships/audio" Target="../media/audio1.wav"/><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49.jpeg"/><Relationship Id="rId11" Type="http://schemas.openxmlformats.org/officeDocument/2006/relationships/image" Target="../media/image52.png"/><Relationship Id="rId5" Type="http://schemas.openxmlformats.org/officeDocument/2006/relationships/audio" Target="../media/audio1.wav"/><Relationship Id="rId10" Type="http://schemas.openxmlformats.org/officeDocument/2006/relationships/image" Target="../media/image51.png"/><Relationship Id="rId4" Type="http://schemas.openxmlformats.org/officeDocument/2006/relationships/notesSlide" Target="../notesSlides/notesSlide5.xml"/><Relationship Id="rId9" Type="http://schemas.microsoft.com/office/2007/relationships/hdphoto" Target="../media/hdphoto22.wdp"/></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53.tmp"/><Relationship Id="rId5" Type="http://schemas.openxmlformats.org/officeDocument/2006/relationships/image" Target="../media/image24.png"/><Relationship Id="rId4" Type="http://schemas.openxmlformats.org/officeDocument/2006/relationships/image" Target="../media/image49.jpeg"/></Relationships>
</file>

<file path=ppt/slides/_rels/slide8.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24.png"/><Relationship Id="rId3" Type="http://schemas.openxmlformats.org/officeDocument/2006/relationships/image" Target="../media/image54.jpeg"/><Relationship Id="rId7" Type="http://schemas.openxmlformats.org/officeDocument/2006/relationships/slide" Target="slide12.xml"/><Relationship Id="rId12" Type="http://schemas.openxmlformats.org/officeDocument/2006/relationships/image" Target="../media/image59.png"/><Relationship Id="rId2" Type="http://schemas.openxmlformats.org/officeDocument/2006/relationships/audio" Target="../media/audio1.wav"/><Relationship Id="rId1" Type="http://schemas.openxmlformats.org/officeDocument/2006/relationships/slideLayout" Target="../slideLayouts/slideLayout29.xml"/><Relationship Id="rId6" Type="http://schemas.openxmlformats.org/officeDocument/2006/relationships/image" Target="../media/image56.png"/><Relationship Id="rId11" Type="http://schemas.openxmlformats.org/officeDocument/2006/relationships/slide" Target="slide11.xml"/><Relationship Id="rId5" Type="http://schemas.openxmlformats.org/officeDocument/2006/relationships/slide" Target="slide10.xml"/><Relationship Id="rId10" Type="http://schemas.openxmlformats.org/officeDocument/2006/relationships/image" Target="../media/image58.png"/><Relationship Id="rId4" Type="http://schemas.openxmlformats.org/officeDocument/2006/relationships/image" Target="../media/image55.png"/><Relationship Id="rId9" Type="http://schemas.openxmlformats.org/officeDocument/2006/relationships/slide" Target="slide9.xml"/><Relationship Id="rId14" Type="http://schemas.openxmlformats.org/officeDocument/2006/relationships/audio" Target="../media/audio1.wav"/></Relationships>
</file>

<file path=ppt/slides/_rels/slide9.xml.rels><?xml version="1.0" encoding="UTF-8" standalone="yes"?>
<Relationships xmlns="http://schemas.openxmlformats.org/package/2006/relationships"><Relationship Id="rId8" Type="http://schemas.microsoft.com/office/2007/relationships/hdphoto" Target="../media/hdphoto23.wdp"/><Relationship Id="rId3" Type="http://schemas.openxmlformats.org/officeDocument/2006/relationships/image" Target="../media/image49.jpeg"/><Relationship Id="rId7" Type="http://schemas.openxmlformats.org/officeDocument/2006/relationships/image" Target="../media/image62.pn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61.png"/><Relationship Id="rId11" Type="http://schemas.openxmlformats.org/officeDocument/2006/relationships/audio" Target="../media/audio1.wav"/><Relationship Id="rId5" Type="http://schemas.openxmlformats.org/officeDocument/2006/relationships/image" Target="../media/image60.tmp"/><Relationship Id="rId10" Type="http://schemas.openxmlformats.org/officeDocument/2006/relationships/image" Target="../media/image63.png"/><Relationship Id="rId4" Type="http://schemas.openxmlformats.org/officeDocument/2006/relationships/image" Target="../media/image24.png"/><Relationship Id="rId9" Type="http://schemas.openxmlformats.org/officeDocument/2006/relationships/slide" Target="slide13.xml"/></Relationships>
</file>

<file path=ppt/slides/_rels/slide10.xml.rels><?xml version="1.0" encoding="UTF-8" standalone="yes"?>
<Relationships xmlns="http://schemas.openxmlformats.org/package/2006/relationships"><Relationship Id="rId8" Type="http://schemas.openxmlformats.org/officeDocument/2006/relationships/image" Target="../media/image64.tmp"/><Relationship Id="rId3" Type="http://schemas.openxmlformats.org/officeDocument/2006/relationships/image" Target="../media/image49.jpeg"/><Relationship Id="rId7" Type="http://schemas.microsoft.com/office/2007/relationships/hdphoto" Target="../media/hdphoto23.wdp"/><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62.png"/><Relationship Id="rId11" Type="http://schemas.openxmlformats.org/officeDocument/2006/relationships/audio" Target="../media/audio1.wav"/><Relationship Id="rId5" Type="http://schemas.openxmlformats.org/officeDocument/2006/relationships/image" Target="../media/image61.png"/><Relationship Id="rId10" Type="http://schemas.openxmlformats.org/officeDocument/2006/relationships/image" Target="../media/image63.png"/><Relationship Id="rId4" Type="http://schemas.openxmlformats.org/officeDocument/2006/relationships/image" Target="../media/image24.png"/><Relationship Id="rId9" Type="http://schemas.openxmlformats.org/officeDocument/2006/relationships/slide" Target="slide13.xml"/></Relationships>
</file>

<file path=ppt/slides/_rels/slide11.xml.rels><?xml version="1.0" encoding="UTF-8" standalone="yes"?>
<Relationships xmlns="http://schemas.openxmlformats.org/package/2006/relationships"><Relationship Id="rId8" Type="http://schemas.openxmlformats.org/officeDocument/2006/relationships/image" Target="../media/image65.tmp"/><Relationship Id="rId3" Type="http://schemas.openxmlformats.org/officeDocument/2006/relationships/image" Target="../media/image49.jpeg"/><Relationship Id="rId7" Type="http://schemas.microsoft.com/office/2007/relationships/hdphoto" Target="../media/hdphoto23.wdp"/><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62.png"/><Relationship Id="rId11" Type="http://schemas.openxmlformats.org/officeDocument/2006/relationships/audio" Target="../media/audio1.wav"/><Relationship Id="rId5" Type="http://schemas.openxmlformats.org/officeDocument/2006/relationships/image" Target="../media/image61.png"/><Relationship Id="rId10" Type="http://schemas.openxmlformats.org/officeDocument/2006/relationships/image" Target="../media/image63.png"/><Relationship Id="rId4" Type="http://schemas.openxmlformats.org/officeDocument/2006/relationships/image" Target="../media/image24.png"/><Relationship Id="rId9" Type="http://schemas.openxmlformats.org/officeDocument/2006/relationships/slide" Target="slide13.xml"/></Relationships>
</file>

<file path=ppt/slides/_rels/slide12.xml.rels><?xml version="1.0" encoding="UTF-8" standalone="yes"?>
<Relationships xmlns="http://schemas.openxmlformats.org/package/2006/relationships"><Relationship Id="rId8" Type="http://schemas.openxmlformats.org/officeDocument/2006/relationships/image" Target="../media/image66.tmp"/><Relationship Id="rId3" Type="http://schemas.openxmlformats.org/officeDocument/2006/relationships/image" Target="../media/image49.jpeg"/><Relationship Id="rId7" Type="http://schemas.microsoft.com/office/2007/relationships/hdphoto" Target="../media/hdphoto23.wdp"/><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62.png"/><Relationship Id="rId11" Type="http://schemas.openxmlformats.org/officeDocument/2006/relationships/audio" Target="../media/audio1.wav"/><Relationship Id="rId5" Type="http://schemas.openxmlformats.org/officeDocument/2006/relationships/image" Target="../media/image61.png"/><Relationship Id="rId10" Type="http://schemas.openxmlformats.org/officeDocument/2006/relationships/image" Target="../media/image63.png"/><Relationship Id="rId4" Type="http://schemas.openxmlformats.org/officeDocument/2006/relationships/image" Target="../media/image24.png"/><Relationship Id="rId9" Type="http://schemas.openxmlformats.org/officeDocument/2006/relationships/slide" Target="slide13.xml"/></Relationships>
</file>

<file path=ppt/slides/_rels/slide13.xml.rels><?xml version="1.0" encoding="UTF-8" standalone="yes"?>
<Relationships xmlns="http://schemas.openxmlformats.org/package/2006/relationships"><Relationship Id="rId8" Type="http://schemas.microsoft.com/office/2007/relationships/hdphoto" Target="../media/hdphoto25.wdp"/><Relationship Id="rId13" Type="http://schemas.openxmlformats.org/officeDocument/2006/relationships/image" Target="../media/image72.png"/><Relationship Id="rId18" Type="http://schemas.openxmlformats.org/officeDocument/2006/relationships/image" Target="../media/image63.png"/><Relationship Id="rId3" Type="http://schemas.openxmlformats.org/officeDocument/2006/relationships/audio" Target="../media/audio1.wav"/><Relationship Id="rId21" Type="http://schemas.openxmlformats.org/officeDocument/2006/relationships/audio" Target="../media/audio1.wav"/><Relationship Id="rId7" Type="http://schemas.openxmlformats.org/officeDocument/2006/relationships/image" Target="../media/image69.png"/><Relationship Id="rId12" Type="http://schemas.microsoft.com/office/2007/relationships/hdphoto" Target="../media/hdphoto27.wdp"/><Relationship Id="rId17" Type="http://schemas.openxmlformats.org/officeDocument/2006/relationships/slide" Target="slide8.xml"/><Relationship Id="rId2" Type="http://schemas.openxmlformats.org/officeDocument/2006/relationships/notesSlide" Target="../notesSlides/notesSlide7.xml"/><Relationship Id="rId16" Type="http://schemas.openxmlformats.org/officeDocument/2006/relationships/image" Target="../media/image61.png"/><Relationship Id="rId20" Type="http://schemas.openxmlformats.org/officeDocument/2006/relationships/image" Target="../media/image73.gif"/><Relationship Id="rId1" Type="http://schemas.openxmlformats.org/officeDocument/2006/relationships/slideLayout" Target="../slideLayouts/slideLayout19.xml"/><Relationship Id="rId6" Type="http://schemas.microsoft.com/office/2007/relationships/hdphoto" Target="../media/hdphoto24.wdp"/><Relationship Id="rId11" Type="http://schemas.openxmlformats.org/officeDocument/2006/relationships/image" Target="../media/image71.png"/><Relationship Id="rId5" Type="http://schemas.openxmlformats.org/officeDocument/2006/relationships/image" Target="../media/image68.png"/><Relationship Id="rId15" Type="http://schemas.openxmlformats.org/officeDocument/2006/relationships/image" Target="../media/image24.png"/><Relationship Id="rId10" Type="http://schemas.microsoft.com/office/2007/relationships/hdphoto" Target="../media/hdphoto26.wdp"/><Relationship Id="rId19" Type="http://schemas.openxmlformats.org/officeDocument/2006/relationships/slide" Target="slide14.xml"/><Relationship Id="rId4" Type="http://schemas.openxmlformats.org/officeDocument/2006/relationships/image" Target="../media/image67.png"/><Relationship Id="rId9" Type="http://schemas.openxmlformats.org/officeDocument/2006/relationships/image" Target="../media/image70.png"/><Relationship Id="rId14" Type="http://schemas.microsoft.com/office/2007/relationships/hdphoto" Target="../media/hdphoto28.wdp"/></Relationships>
</file>

<file path=ppt/slides/_rels/slide1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2.png"/><Relationship Id="rId7"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21.gif"/><Relationship Id="rId5" Type="http://schemas.openxmlformats.org/officeDocument/2006/relationships/image" Target="../media/image24.png"/><Relationship Id="rId10" Type="http://schemas.microsoft.com/office/2007/relationships/hdphoto" Target="../media/hdphoto6.wdp"/><Relationship Id="rId4" Type="http://schemas.microsoft.com/office/2007/relationships/hdphoto" Target="../media/hdphoto18.wdp"/><Relationship Id="rId9"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74.tmp"/><Relationship Id="rId5" Type="http://schemas.openxmlformats.org/officeDocument/2006/relationships/image" Target="../media/image24.png"/><Relationship Id="rId4" Type="http://schemas.openxmlformats.org/officeDocument/2006/relationships/image" Target="../media/image49.jpeg"/></Relationships>
</file>

<file path=ppt/slides/_rels/slide16.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49.jpeg"/><Relationship Id="rId7" Type="http://schemas.openxmlformats.org/officeDocument/2006/relationships/image" Target="../media/image76.png"/><Relationship Id="rId2" Type="http://schemas.openxmlformats.org/officeDocument/2006/relationships/audio" Target="../media/audio1.wav"/><Relationship Id="rId1" Type="http://schemas.openxmlformats.org/officeDocument/2006/relationships/slideLayout" Target="../slideLayouts/slideLayout3.xml"/><Relationship Id="rId6" Type="http://schemas.microsoft.com/office/2007/relationships/hdphoto" Target="../media/hdphoto29.wdp"/><Relationship Id="rId5" Type="http://schemas.openxmlformats.org/officeDocument/2006/relationships/image" Target="../media/image7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2.png"/><Relationship Id="rId7"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21.gif"/><Relationship Id="rId5" Type="http://schemas.openxmlformats.org/officeDocument/2006/relationships/image" Target="../media/image24.png"/><Relationship Id="rId10" Type="http://schemas.microsoft.com/office/2007/relationships/hdphoto" Target="../media/hdphoto6.wdp"/><Relationship Id="rId4" Type="http://schemas.microsoft.com/office/2007/relationships/hdphoto" Target="../media/hdphoto18.wdp"/><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audio" Target="../media/audio1.wav"/><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slideLayout" Target="../slideLayouts/slideLayout5.xml"/><Relationship Id="rId7" Type="http://schemas.openxmlformats.org/officeDocument/2006/relationships/image" Target="../media/image78.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77.jpeg"/><Relationship Id="rId11" Type="http://schemas.openxmlformats.org/officeDocument/2006/relationships/image" Target="../media/image24.png"/><Relationship Id="rId5" Type="http://schemas.openxmlformats.org/officeDocument/2006/relationships/audio" Target="../media/audio1.wav"/><Relationship Id="rId10" Type="http://schemas.openxmlformats.org/officeDocument/2006/relationships/image" Target="../media/image20.png"/><Relationship Id="rId4" Type="http://schemas.openxmlformats.org/officeDocument/2006/relationships/notesSlide" Target="../notesSlides/notesSlide10.xml"/><Relationship Id="rId9"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pic>
        <p:nvPicPr>
          <p:cNvPr id="148" name="Picture 4" descr="136 Viet nam Vector Images, Viet nam Illustrations | Depositphoto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2745" y="1583025"/>
            <a:ext cx="868701" cy="82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4" name="图片 38"/>
          <p:cNvPicPr>
            <a:picLocks noChangeAspect="1"/>
          </p:cNvPicPr>
          <p:nvPr/>
        </p:nvPicPr>
        <p:blipFill>
          <a:blip r:embed="rId7">
            <a:extLst>
              <a:ext uri="{BEBA8EAE-BF5A-486C-A8C5-ECC9F3942E4B}">
                <a14:imgProps xmlns:a14="http://schemas.microsoft.com/office/drawing/2010/main">
                  <a14:imgLayer r:embed="rId8">
                    <a14:imgEffect>
                      <a14:saturation sat="135000"/>
                    </a14:imgEffect>
                  </a14:imgLayer>
                </a14:imgProps>
              </a:ext>
              <a:ext uri="{28A0092B-C50C-407E-A947-70E740481C1C}">
                <a14:useLocalDpi xmlns:a14="http://schemas.microsoft.com/office/drawing/2010/main" val="0"/>
              </a:ext>
            </a:extLst>
          </a:blip>
          <a:stretch>
            <a:fillRect/>
          </a:stretch>
        </p:blipFill>
        <p:spPr>
          <a:xfrm>
            <a:off x="-524434" y="3676118"/>
            <a:ext cx="10713464" cy="1613145"/>
          </a:xfrm>
          <a:prstGeom prst="rect">
            <a:avLst/>
          </a:prstGeom>
        </p:spPr>
      </p:pic>
      <p:pic>
        <p:nvPicPr>
          <p:cNvPr id="93" name="图片 8">
            <a:extLst>
              <a:ext uri="{FF2B5EF4-FFF2-40B4-BE49-F238E27FC236}">
                <a16:creationId xmlns="" xmlns:a16="http://schemas.microsoft.com/office/drawing/2014/main" id="{A70BE0F2-6240-46DC-B88B-5F8E34652B8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69186" y="3502099"/>
            <a:ext cx="1160919" cy="1494596"/>
          </a:xfrm>
          <a:prstGeom prst="rect">
            <a:avLst/>
          </a:prstGeom>
          <a:ln>
            <a:noFill/>
          </a:ln>
          <a:effectLst>
            <a:outerShdw blurRad="292100" dist="139700" dir="2700000" algn="tl" rotWithShape="0">
              <a:srgbClr val="333333">
                <a:alpha val="65000"/>
              </a:srgbClr>
            </a:outerShdw>
          </a:effectLst>
        </p:spPr>
      </p:pic>
      <p:sp>
        <p:nvSpPr>
          <p:cNvPr id="1057" name="Google Shape;1057;p41"/>
          <p:cNvSpPr/>
          <p:nvPr/>
        </p:nvSpPr>
        <p:spPr>
          <a:xfrm>
            <a:off x="7823494" y="362276"/>
            <a:ext cx="322127" cy="373607"/>
          </a:xfrm>
          <a:custGeom>
            <a:avLst/>
            <a:gdLst/>
            <a:ahLst/>
            <a:cxnLst/>
            <a:rect l="l" t="t" r="r" b="b"/>
            <a:pathLst>
              <a:path w="1940" h="2250" extrusionOk="0">
                <a:moveTo>
                  <a:pt x="440" y="0"/>
                </a:moveTo>
                <a:lnTo>
                  <a:pt x="880" y="957"/>
                </a:lnTo>
                <a:lnTo>
                  <a:pt x="1" y="1396"/>
                </a:lnTo>
                <a:lnTo>
                  <a:pt x="983" y="1293"/>
                </a:lnTo>
                <a:lnTo>
                  <a:pt x="1293" y="2249"/>
                </a:lnTo>
                <a:lnTo>
                  <a:pt x="1293" y="1293"/>
                </a:lnTo>
                <a:lnTo>
                  <a:pt x="1940" y="1500"/>
                </a:lnTo>
                <a:lnTo>
                  <a:pt x="1397" y="853"/>
                </a:lnTo>
                <a:lnTo>
                  <a:pt x="1836" y="104"/>
                </a:lnTo>
                <a:lnTo>
                  <a:pt x="1836" y="104"/>
                </a:lnTo>
                <a:lnTo>
                  <a:pt x="1086" y="647"/>
                </a:lnTo>
                <a:lnTo>
                  <a:pt x="440" y="0"/>
                </a:lnTo>
                <a:close/>
              </a:path>
            </a:pathLst>
          </a:custGeom>
          <a:solidFill>
            <a:schemeClr val="accent1"/>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pic>
        <p:nvPicPr>
          <p:cNvPr id="85" name="图片 37"/>
          <p:cNvPicPr>
            <a:picLocks noChangeAspect="1"/>
          </p:cNvPicPr>
          <p:nvPr/>
        </p:nvPicPr>
        <p:blipFill>
          <a:blip r:embed="rId10">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val="0"/>
              </a:ext>
            </a:extLst>
          </a:blip>
          <a:stretch>
            <a:fillRect/>
          </a:stretch>
        </p:blipFill>
        <p:spPr>
          <a:xfrm>
            <a:off x="-1529181" y="3377317"/>
            <a:ext cx="6442536" cy="1507016"/>
          </a:xfrm>
          <a:prstGeom prst="rect">
            <a:avLst/>
          </a:prstGeom>
        </p:spPr>
      </p:pic>
      <p:pic>
        <p:nvPicPr>
          <p:cNvPr id="86" name="Picture 18" descr="School Building, School Clipart, School, Yellow PNG Transparent Clipart  Image and PSD File for Free Download"/>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10000" b="90000" l="0" r="99375">
                        <a14:foregroundMark x1="15937" y1="50781" x2="18438" y2="53906"/>
                      </a14:backgroundRemoval>
                    </a14:imgEffect>
                    <a14:imgEffect>
                      <a14:saturation sat="200000"/>
                    </a14:imgEffect>
                  </a14:imgLayer>
                </a14:imgProps>
              </a:ext>
              <a:ext uri="{28A0092B-C50C-407E-A947-70E740481C1C}">
                <a14:useLocalDpi xmlns:a14="http://schemas.microsoft.com/office/drawing/2010/main" val="0"/>
              </a:ext>
            </a:extLst>
          </a:blip>
          <a:srcRect t="10131" r="3136" b="32682"/>
          <a:stretch/>
        </p:blipFill>
        <p:spPr bwMode="auto">
          <a:xfrm flipH="1">
            <a:off x="-24463" y="2025105"/>
            <a:ext cx="2599423" cy="153468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0" descr="Cute Flower Cartoon. Flower and Grass Clipart Vector Illustration Stock  Vector - Illustration of flower, clipart: 223759667"/>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889" b="98222" l="9944" r="89916"/>
                    </a14:imgEffect>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366958" y="3992945"/>
            <a:ext cx="682755" cy="860616"/>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2" descr="Farm Cartoon Flowers Bouquet Decoration Background Stock Vector -  Illustration of botanical, invitation: 170046110"/>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6250" b="90000" l="10000" r="90000">
                        <a14:foregroundMark x1="43000" y1="24250" x2="61250" y2="27750"/>
                        <a14:foregroundMark x1="50750" y1="12750" x2="59500" y2="35000"/>
                        <a14:foregroundMark x1="42250" y1="20000" x2="54750" y2="33500"/>
                        <a14:foregroundMark x1="58500" y1="16500" x2="65500" y2="24500"/>
                        <a14:foregroundMark x1="28500" y1="34000" x2="36250" y2="35000"/>
                      </a14:backgroundRemoval>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84088" y="3407069"/>
            <a:ext cx="721347" cy="7213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8" descr="Vector Illustration Of School Children. Download a Free Preview or High  Quality Adobe Illustrator Ai, EPS, PDF and High Resolut… | Vector, Kids  clipart, Vector free"/>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1019" b="90000" l="2700" r="96400">
                        <a14:foregroundMark x1="15000" y1="9352" x2="27600" y2="32130"/>
                        <a14:foregroundMark x1="26400" y1="42315" x2="28000" y2="57778"/>
                        <a14:foregroundMark x1="20700" y1="64352" x2="19600" y2="76852"/>
                        <a14:foregroundMark x1="30100" y1="65370" x2="31900" y2="78333"/>
                        <a14:foregroundMark x1="12500" y1="83796" x2="15700" y2="85926"/>
                        <a14:foregroundMark x1="17300" y1="46944" x2="7900" y2="61389"/>
                        <a14:foregroundMark x1="18900" y1="40833" x2="34700" y2="45278"/>
                        <a14:foregroundMark x1="20500" y1="76389" x2="16600" y2="83426"/>
                        <a14:foregroundMark x1="63900" y1="24722" x2="79900" y2="28796"/>
                        <a14:foregroundMark x1="65300" y1="65185" x2="64400" y2="74259"/>
                        <a14:foregroundMark x1="55900" y1="86944" x2="59800" y2="84630"/>
                        <a14:foregroundMark x1="58700" y1="68981" x2="77600" y2="69444"/>
                        <a14:foregroundMark x1="73300" y1="75093" x2="74200" y2="76574"/>
                        <a14:foregroundMark x1="83600" y1="80463" x2="78500" y2="80000"/>
                        <a14:foregroundMark x1="69200" y1="43981" x2="78300" y2="46111"/>
                        <a14:foregroundMark x1="84500" y1="80833" x2="83300" y2="84259"/>
                        <a14:foregroundMark x1="67600" y1="32778" x2="72800" y2="34907"/>
                        <a14:foregroundMark x1="23700" y1="33611" x2="30300" y2="34537"/>
                        <a14:foregroundMark x1="66700" y1="34259" x2="68500" y2="36204"/>
                        <a14:foregroundMark x1="67000" y1="42130" x2="68200" y2="42593"/>
                        <a14:foregroundMark x1="62000" y1="80556" x2="59400" y2="85926"/>
                        <a14:backgroundMark x1="22200" y1="39537" x2="22900" y2="39259"/>
                        <a14:backgroundMark x1="23200" y1="39537" x2="24000" y2="39444"/>
                        <a14:backgroundMark x1="28500" y1="39537" x2="28500" y2="39537"/>
                      </a14:backgroundRemoval>
                    </a14:imgEffect>
                  </a14:imgLayer>
                </a14:imgProps>
              </a:ext>
              <a:ext uri="{28A0092B-C50C-407E-A947-70E740481C1C}">
                <a14:useLocalDpi xmlns:a14="http://schemas.microsoft.com/office/drawing/2010/main" val="0"/>
              </a:ext>
            </a:extLst>
          </a:blip>
          <a:srcRect/>
          <a:stretch>
            <a:fillRect/>
          </a:stretch>
        </p:blipFill>
        <p:spPr bwMode="auto">
          <a:xfrm>
            <a:off x="5611668" y="2973657"/>
            <a:ext cx="1734832" cy="18736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 name="Picture 12" descr="138 Preschool Children Sharing Illustrations &amp;amp; Clip Art - iStock"/>
          <p:cNvPicPr>
            <a:picLocks noChangeAspect="1" noChangeArrowheads="1"/>
          </p:cNvPicPr>
          <p:nvPr/>
        </p:nvPicPr>
        <p:blipFill rotWithShape="1">
          <a:blip r:embed="rId20" cstate="print">
            <a:extLst>
              <a:ext uri="{BEBA8EAE-BF5A-486C-A8C5-ECC9F3942E4B}">
                <a14:imgProps xmlns:a14="http://schemas.microsoft.com/office/drawing/2010/main">
                  <a14:imgLayer r:embed="rId21">
                    <a14:imgEffect>
                      <a14:backgroundRemoval t="9804" b="89706" l="3268" r="98366">
                        <a14:foregroundMark x1="69281" y1="22712" x2="84641" y2="54739"/>
                        <a14:foregroundMark x1="81863" y1="38235" x2="69935" y2="68954"/>
                        <a14:foregroundMark x1="67974" y1="39216" x2="91830" y2="31536"/>
                        <a14:foregroundMark x1="70098" y1="58824" x2="66176" y2="73529"/>
                        <a14:foregroundMark x1="75490" y1="78431" x2="75490" y2="74837"/>
                        <a14:foregroundMark x1="20425" y1="78105" x2="21732" y2="77288"/>
                        <a14:foregroundMark x1="17810" y1="42157" x2="33007" y2="39542"/>
                        <a14:foregroundMark x1="58170" y1="50000" x2="59314" y2="51144"/>
                        <a14:foregroundMark x1="76307" y1="75490" x2="76797" y2="77288"/>
                        <a14:foregroundMark x1="76634" y1="76797" x2="76634" y2="77778"/>
                        <a14:foregroundMark x1="75877" y1="26754" x2="91228" y2="41009"/>
                        <a14:backgroundMark x1="30392" y1="76797" x2="30392" y2="76797"/>
                        <a14:backgroundMark x1="25817" y1="78105" x2="25817" y2="78105"/>
                        <a14:backgroundMark x1="68464" y1="78431" x2="68464" y2="78431"/>
                        <a14:backgroundMark x1="64542" y1="75817" x2="64542" y2="75817"/>
                        <a14:backgroundMark x1="69444" y1="77451" x2="69444" y2="77451"/>
                        <a14:backgroundMark x1="69444" y1="77451" x2="69444" y2="77451"/>
                        <a14:backgroundMark x1="69444" y1="77451" x2="69444" y2="77451"/>
                        <a14:backgroundMark x1="27451" y1="79085" x2="27451" y2="79085"/>
                        <a14:backgroundMark x1="23366" y1="55392" x2="23366" y2="55392"/>
                        <a14:backgroundMark x1="27941" y1="55065" x2="27941" y2="55065"/>
                      </a14:backgroundRemoval>
                    </a14:imgEffect>
                  </a14:imgLayer>
                </a14:imgProps>
              </a:ext>
              <a:ext uri="{28A0092B-C50C-407E-A947-70E740481C1C}">
                <a14:useLocalDpi xmlns:a14="http://schemas.microsoft.com/office/drawing/2010/main" val="0"/>
              </a:ext>
            </a:extLst>
          </a:blip>
          <a:srcRect b="15372"/>
          <a:stretch/>
        </p:blipFill>
        <p:spPr bwMode="auto">
          <a:xfrm>
            <a:off x="1139643" y="3460124"/>
            <a:ext cx="1898693" cy="16068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 name="Picture 16" descr="Red mushroom cartoon Royalty Free Vector Image"/>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3704" b="91852" l="5500" r="95400"/>
                    </a14:imgEffect>
                  </a14:imgLayer>
                </a14:imgProps>
              </a:ext>
              <a:ext uri="{28A0092B-C50C-407E-A947-70E740481C1C}">
                <a14:useLocalDpi xmlns:a14="http://schemas.microsoft.com/office/drawing/2010/main" val="0"/>
              </a:ext>
            </a:extLst>
          </a:blip>
          <a:srcRect/>
          <a:stretch>
            <a:fillRect/>
          </a:stretch>
        </p:blipFill>
        <p:spPr bwMode="auto">
          <a:xfrm>
            <a:off x="2360292" y="4688788"/>
            <a:ext cx="429361" cy="46371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8" descr="Carved autumn leaf. Nature bright leaves of trees. Cartoon style. 3015600  Vector Art at Vecteezy"/>
          <p:cNvPicPr>
            <a:picLocks noChangeAspect="1" noChangeArrowheads="1"/>
          </p:cNvPicPr>
          <p:nvPr/>
        </p:nvPicPr>
        <p:blipFill rotWithShape="1">
          <a:blip r:embed="rId24" cstate="print">
            <a:extLst>
              <a:ext uri="{BEBA8EAE-BF5A-486C-A8C5-ECC9F3942E4B}">
                <a14:imgProps xmlns:a14="http://schemas.microsoft.com/office/drawing/2010/main">
                  <a14:imgLayer r:embed="rId25">
                    <a14:imgEffect>
                      <a14:backgroundRemoval t="10000" b="98061" l="10000" r="90000"/>
                    </a14:imgEffect>
                  </a14:imgLayer>
                </a14:imgProps>
              </a:ext>
              <a:ext uri="{28A0092B-C50C-407E-A947-70E740481C1C}">
                <a14:useLocalDpi xmlns:a14="http://schemas.microsoft.com/office/drawing/2010/main" val="0"/>
              </a:ext>
            </a:extLst>
          </a:blip>
          <a:srcRect l="10523" r="9333"/>
          <a:stretch/>
        </p:blipFill>
        <p:spPr bwMode="auto">
          <a:xfrm>
            <a:off x="8058078" y="1753946"/>
            <a:ext cx="314888" cy="39290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0" descr="Carved autumn leaf. Nature bright leaves of trees. Cartoon style. 3218131  Vector Art at Vecteezy"/>
          <p:cNvPicPr>
            <a:picLocks noChangeAspect="1" noChangeArrowheads="1"/>
          </p:cNvPicPr>
          <p:nvPr/>
        </p:nvPicPr>
        <p:blipFill rotWithShape="1">
          <a:blip r:embed="rId26" cstate="print">
            <a:extLst>
              <a:ext uri="{BEBA8EAE-BF5A-486C-A8C5-ECC9F3942E4B}">
                <a14:imgProps xmlns:a14="http://schemas.microsoft.com/office/drawing/2010/main">
                  <a14:imgLayer r:embed="rId27">
                    <a14:imgEffect>
                      <a14:backgroundRemoval t="2755" b="96735" l="10000" r="90000"/>
                    </a14:imgEffect>
                  </a14:imgLayer>
                </a14:imgProps>
              </a:ext>
              <a:ext uri="{28A0092B-C50C-407E-A947-70E740481C1C}">
                <a14:useLocalDpi xmlns:a14="http://schemas.microsoft.com/office/drawing/2010/main" val="0"/>
              </a:ext>
            </a:extLst>
          </a:blip>
          <a:srcRect l="21191" r="19156"/>
          <a:stretch/>
        </p:blipFill>
        <p:spPr bwMode="auto">
          <a:xfrm rot="1402055">
            <a:off x="8694936" y="1476405"/>
            <a:ext cx="249142" cy="417652"/>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 descr="Children Playing Park Stock Vector Image by ©yusufdemirci #318430298"/>
          <p:cNvPicPr>
            <a:picLocks noChangeAspect="1" noChangeArrowheads="1"/>
          </p:cNvPicPr>
          <p:nvPr/>
        </p:nvPicPr>
        <p:blipFill rotWithShape="1">
          <a:blip r:embed="rId28" cstate="print">
            <a:extLst>
              <a:ext uri="{BEBA8EAE-BF5A-486C-A8C5-ECC9F3942E4B}">
                <a14:imgProps xmlns:a14="http://schemas.microsoft.com/office/drawing/2010/main">
                  <a14:imgLayer r:embed="rId29">
                    <a14:imgEffect>
                      <a14:backgroundRemoval t="36739" b="75258" l="2563" r="24438"/>
                    </a14:imgEffect>
                  </a14:imgLayer>
                </a14:imgProps>
              </a:ext>
              <a:ext uri="{28A0092B-C50C-407E-A947-70E740481C1C}">
                <a14:useLocalDpi xmlns:a14="http://schemas.microsoft.com/office/drawing/2010/main" val="0"/>
              </a:ext>
            </a:extLst>
          </a:blip>
          <a:srcRect t="35199" r="74324" b="23028"/>
          <a:stretch/>
        </p:blipFill>
        <p:spPr bwMode="auto">
          <a:xfrm>
            <a:off x="2561900" y="2894562"/>
            <a:ext cx="733695" cy="7960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9" name="Picture 22" descr="Kid playing football Royalty Free Vector Image"/>
          <p:cNvPicPr>
            <a:picLocks noChangeAspect="1" noChangeArrowheads="1"/>
          </p:cNvPicPr>
          <p:nvPr/>
        </p:nvPicPr>
        <p:blipFill rotWithShape="1">
          <a:blip r:embed="rId30" cstate="print">
            <a:extLst>
              <a:ext uri="{BEBA8EAE-BF5A-486C-A8C5-ECC9F3942E4B}">
                <a14:imgProps xmlns:a14="http://schemas.microsoft.com/office/drawing/2010/main">
                  <a14:imgLayer r:embed="rId31">
                    <a14:imgEffect>
                      <a14:backgroundRemoval t="10000" b="90000" l="2800" r="98000">
                        <a14:foregroundMark x1="19500" y1="16667" x2="27900" y2="40278"/>
                        <a14:foregroundMark x1="23700" y1="49167" x2="30000" y2="66944"/>
                        <a14:foregroundMark x1="9900" y1="69630" x2="17000" y2="70185"/>
                        <a14:foregroundMark x1="31400" y1="66944" x2="35000" y2="73148"/>
                        <a14:foregroundMark x1="79000" y1="49167" x2="87800" y2="65185"/>
                        <a14:foregroundMark x1="76100" y1="41019" x2="76300" y2="43889"/>
                        <a14:foregroundMark x1="41000" y1="44907" x2="41000" y2="44907"/>
                        <a14:foregroundMark x1="40200" y1="39259" x2="40200" y2="39259"/>
                        <a14:foregroundMark x1="93200" y1="39907" x2="93200" y2="39907"/>
                        <a14:foregroundMark x1="63200" y1="47037" x2="63200" y2="47037"/>
                        <a14:foregroundMark x1="93400" y1="45463" x2="93400" y2="45463"/>
                        <a14:foregroundMark x1="28100" y1="70185" x2="32100" y2="68519"/>
                        <a14:foregroundMark x1="8700" y1="69074" x2="8900" y2="71389"/>
                        <a14:foregroundMark x1="8500" y1="71759" x2="10800" y2="74444"/>
                        <a14:foregroundMark x1="35800" y1="76944" x2="37700" y2="78333"/>
                        <a14:foregroundMark x1="35600" y1="80648" x2="38300" y2="79907"/>
                        <a14:foregroundMark x1="38100" y1="79722" x2="40200" y2="78519"/>
                        <a14:foregroundMark x1="17700" y1="52037" x2="22500" y2="51481"/>
                        <a14:foregroundMark x1="26600" y1="40648" x2="28100" y2="43519"/>
                        <a14:foregroundMark x1="7400" y1="34630" x2="19100" y2="26111"/>
                        <a14:foregroundMark x1="24600" y1="23426" x2="35800" y2="23796"/>
                        <a14:foregroundMark x1="10200" y1="74815" x2="10200" y2="73519"/>
                        <a14:foregroundMark x1="46000" y1="70556" x2="50800" y2="78148"/>
                        <a14:foregroundMark x1="45200" y1="76944" x2="55400" y2="76759"/>
                        <a14:foregroundMark x1="43300" y1="73333" x2="43300" y2="75833"/>
                        <a14:foregroundMark x1="49000" y1="69074" x2="49600" y2="71019"/>
                        <a14:foregroundMark x1="43800" y1="77963" x2="49600" y2="80463"/>
                        <a14:foregroundMark x1="50800" y1="70185" x2="53800" y2="72315"/>
                        <a14:foregroundMark x1="51900" y1="79444" x2="53600" y2="79722"/>
                        <a14:foregroundMark x1="43800" y1="72315" x2="45800" y2="70000"/>
                        <a14:foregroundMark x1="14500" y1="45833" x2="15600" y2="46667"/>
                        <a14:foregroundMark x1="18500" y1="47963" x2="18500" y2="47963"/>
                        <a14:foregroundMark x1="11400" y1="43148" x2="12200" y2="43519"/>
                        <a14:backgroundMark x1="18700" y1="57222" x2="18900" y2="55185"/>
                      </a14:backgroundRemoval>
                    </a14:imgEffect>
                    <a14:imgEffect>
                      <a14:saturation sat="200000"/>
                    </a14:imgEffect>
                  </a14:imgLayer>
                </a14:imgProps>
              </a:ext>
              <a:ext uri="{28A0092B-C50C-407E-A947-70E740481C1C}">
                <a14:useLocalDpi xmlns:a14="http://schemas.microsoft.com/office/drawing/2010/main" val="0"/>
              </a:ext>
            </a:extLst>
          </a:blip>
          <a:srcRect l="-1" r="44055"/>
          <a:stretch/>
        </p:blipFill>
        <p:spPr bwMode="auto">
          <a:xfrm>
            <a:off x="3367335" y="2779418"/>
            <a:ext cx="797804" cy="15401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0" name="Picture 22" descr="Kid playing football Royalty Free Vector Image"/>
          <p:cNvPicPr>
            <a:picLocks noChangeAspect="1" noChangeArrowheads="1"/>
          </p:cNvPicPr>
          <p:nvPr/>
        </p:nvPicPr>
        <p:blipFill rotWithShape="1">
          <a:blip r:embed="rId32" cstate="print">
            <a:extLst>
              <a:ext uri="{BEBA8EAE-BF5A-486C-A8C5-ECC9F3942E4B}">
                <a14:imgProps xmlns:a14="http://schemas.microsoft.com/office/drawing/2010/main">
                  <a14:imgLayer r:embed="rId33">
                    <a14:imgEffect>
                      <a14:backgroundRemoval t="10000" b="90000" l="2800" r="98000">
                        <a14:foregroundMark x1="19500" y1="16667" x2="27900" y2="40278"/>
                        <a14:foregroundMark x1="23700" y1="49167" x2="30000" y2="66944"/>
                        <a14:foregroundMark x1="9900" y1="69630" x2="17000" y2="70185"/>
                        <a14:foregroundMark x1="31400" y1="66944" x2="35000" y2="73148"/>
                        <a14:foregroundMark x1="79000" y1="49167" x2="87800" y2="65185"/>
                        <a14:foregroundMark x1="76100" y1="41019" x2="76300" y2="43889"/>
                        <a14:foregroundMark x1="41000" y1="44907" x2="41000" y2="44907"/>
                        <a14:foregroundMark x1="40200" y1="39259" x2="40200" y2="39259"/>
                        <a14:foregroundMark x1="93200" y1="39907" x2="93200" y2="39907"/>
                        <a14:foregroundMark x1="63200" y1="47037" x2="63200" y2="47037"/>
                        <a14:foregroundMark x1="93400" y1="45463" x2="93400" y2="45463"/>
                        <a14:foregroundMark x1="28100" y1="70185" x2="32100" y2="68519"/>
                        <a14:foregroundMark x1="8700" y1="69074" x2="8900" y2="71389"/>
                        <a14:foregroundMark x1="8500" y1="71759" x2="10800" y2="74444"/>
                        <a14:foregroundMark x1="35800" y1="76944" x2="37700" y2="78333"/>
                        <a14:foregroundMark x1="35600" y1="80648" x2="38300" y2="79907"/>
                        <a14:foregroundMark x1="38100" y1="79722" x2="40200" y2="78519"/>
                        <a14:foregroundMark x1="17700" y1="52037" x2="22500" y2="51481"/>
                        <a14:foregroundMark x1="26600" y1="40648" x2="28100" y2="43519"/>
                        <a14:foregroundMark x1="7400" y1="34630" x2="19100" y2="26111"/>
                        <a14:foregroundMark x1="24600" y1="23426" x2="35800" y2="23796"/>
                        <a14:foregroundMark x1="10200" y1="74815" x2="10200" y2="73519"/>
                        <a14:foregroundMark x1="46000" y1="70556" x2="50800" y2="78148"/>
                        <a14:foregroundMark x1="45200" y1="76944" x2="55400" y2="76759"/>
                        <a14:foregroundMark x1="43300" y1="73333" x2="43300" y2="75833"/>
                        <a14:foregroundMark x1="49000" y1="69074" x2="49600" y2="71019"/>
                        <a14:foregroundMark x1="43800" y1="77963" x2="49600" y2="80463"/>
                        <a14:foregroundMark x1="50800" y1="70185" x2="53800" y2="72315"/>
                        <a14:foregroundMark x1="51900" y1="79444" x2="53600" y2="79722"/>
                        <a14:foregroundMark x1="43800" y1="72315" x2="45800" y2="70000"/>
                        <a14:foregroundMark x1="14500" y1="45833" x2="15600" y2="46667"/>
                        <a14:foregroundMark x1="18500" y1="47963" x2="18500" y2="47963"/>
                        <a14:foregroundMark x1="11400" y1="43148" x2="12200" y2="43519"/>
                        <a14:backgroundMark x1="18700" y1="57222" x2="18900" y2="55185"/>
                      </a14:backgroundRemoval>
                    </a14:imgEffect>
                    <a14:imgEffect>
                      <a14:saturation sat="200000"/>
                    </a14:imgEffect>
                  </a14:imgLayer>
                </a14:imgProps>
              </a:ext>
              <a:ext uri="{28A0092B-C50C-407E-A947-70E740481C1C}">
                <a14:useLocalDpi xmlns:a14="http://schemas.microsoft.com/office/drawing/2010/main" val="0"/>
              </a:ext>
            </a:extLst>
          </a:blip>
          <a:srcRect l="56615"/>
          <a:stretch/>
        </p:blipFill>
        <p:spPr bwMode="auto">
          <a:xfrm>
            <a:off x="4625677" y="2791680"/>
            <a:ext cx="674061" cy="16779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2" name="Picture 4" descr="Green bush with pink flowers Royalty Free Vector Image"/>
          <p:cNvPicPr>
            <a:picLocks noChangeAspect="1" noChangeArrowheads="1"/>
          </p:cNvPicPr>
          <p:nvPr/>
        </p:nvPicPr>
        <p:blipFill rotWithShape="1">
          <a:blip r:embed="rId34" cstate="print">
            <a:extLst>
              <a:ext uri="{BEBA8EAE-BF5A-486C-A8C5-ECC9F3942E4B}">
                <a14:imgProps xmlns:a14="http://schemas.microsoft.com/office/drawing/2010/main">
                  <a14:imgLayer r:embed="rId35">
                    <a14:imgEffect>
                      <a14:backgroundRemoval t="532" b="100000" l="0" r="100000">
                        <a14:backgroundMark x1="2100" y1="14468" x2="2100" y2="14468"/>
                        <a14:backgroundMark x1="91403" y1="5682" x2="95475" y2="17614"/>
                        <a14:backgroundMark x1="90498" y1="88636" x2="95928" y2="86932"/>
                        <a14:backgroundMark x1="4072" y1="83523" x2="18100" y2="89205"/>
                      </a14:backgroundRemoval>
                    </a14:imgEffect>
                    <a14:imgEffect>
                      <a14:saturation sat="200000"/>
                    </a14:imgEffect>
                  </a14:imgLayer>
                </a14:imgProps>
              </a:ext>
              <a:ext uri="{28A0092B-C50C-407E-A947-70E740481C1C}">
                <a14:useLocalDpi xmlns:a14="http://schemas.microsoft.com/office/drawing/2010/main" val="0"/>
              </a:ext>
            </a:extLst>
          </a:blip>
          <a:srcRect b="8601"/>
          <a:stretch/>
        </p:blipFill>
        <p:spPr bwMode="auto">
          <a:xfrm>
            <a:off x="2077661" y="3171332"/>
            <a:ext cx="588334" cy="428163"/>
          </a:xfrm>
          <a:prstGeom prst="rect">
            <a:avLst/>
          </a:prstGeom>
          <a:noFill/>
          <a:extLst>
            <a:ext uri="{909E8E84-426E-40DD-AFC4-6F175D3DCCD1}">
              <a14:hiddenFill xmlns:a14="http://schemas.microsoft.com/office/drawing/2010/main">
                <a:solidFill>
                  <a:srgbClr val="FFFFFF"/>
                </a:solidFill>
              </a14:hiddenFill>
            </a:ext>
          </a:extLst>
        </p:spPr>
      </p:pic>
      <p:pic>
        <p:nvPicPr>
          <p:cNvPr id="197" name="图片 5"/>
          <p:cNvPicPr>
            <a:picLocks noChangeAspect="1"/>
          </p:cNvPicPr>
          <p:nvPr/>
        </p:nvPicPr>
        <p:blipFill>
          <a:blip r:embed="rId36">
            <a:extLst>
              <a:ext uri="{28A0092B-C50C-407E-A947-70E740481C1C}">
                <a14:useLocalDpi xmlns:a14="http://schemas.microsoft.com/office/drawing/2010/main"/>
              </a:ext>
            </a:extLst>
          </a:blip>
          <a:srcRect/>
          <a:stretch>
            <a:fillRect/>
          </a:stretch>
        </p:blipFill>
        <p:spPr bwMode="auto">
          <a:xfrm>
            <a:off x="1121553" y="4726107"/>
            <a:ext cx="339646" cy="24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9" name="happy-ukulele-746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7"/>
          <a:stretch>
            <a:fillRect/>
          </a:stretch>
        </p:blipFill>
        <p:spPr>
          <a:xfrm>
            <a:off x="10450379" y="828921"/>
            <a:ext cx="609600" cy="609600"/>
          </a:xfrm>
          <a:prstGeom prst="rect">
            <a:avLst/>
          </a:prstGeom>
        </p:spPr>
      </p:pic>
      <p:pic>
        <p:nvPicPr>
          <p:cNvPr id="200" name="Picture 199" descr="200.gif"/>
          <p:cNvPicPr>
            <a:picLocks noChangeAspect="1"/>
          </p:cNvPicPr>
          <p:nvPr/>
        </p:nvPicPr>
        <p:blipFill>
          <a:blip r:embed="rId38" cstate="print"/>
          <a:stretch>
            <a:fillRect/>
          </a:stretch>
        </p:blipFill>
        <p:spPr>
          <a:xfrm>
            <a:off x="699586" y="643369"/>
            <a:ext cx="749768" cy="772957"/>
          </a:xfrm>
          <a:prstGeom prst="rect">
            <a:avLst/>
          </a:prstGeom>
          <a:ln>
            <a:noFill/>
          </a:ln>
          <a:effectLst>
            <a:outerShdw blurRad="292100" dist="139700" dir="2700000" algn="tl" rotWithShape="0">
              <a:srgbClr val="333333">
                <a:alpha val="65000"/>
              </a:srgbClr>
            </a:outerShdw>
          </a:effectLst>
        </p:spPr>
      </p:pic>
      <p:grpSp>
        <p:nvGrpSpPr>
          <p:cNvPr id="147" name="Google Shape;1248;p47"/>
          <p:cNvGrpSpPr/>
          <p:nvPr/>
        </p:nvGrpSpPr>
        <p:grpSpPr>
          <a:xfrm>
            <a:off x="3495258" y="4706843"/>
            <a:ext cx="4963561" cy="477744"/>
            <a:chOff x="1610262" y="4439258"/>
            <a:chExt cx="7532671" cy="703746"/>
          </a:xfrm>
        </p:grpSpPr>
        <p:sp>
          <p:nvSpPr>
            <p:cNvPr id="149" name="Google Shape;1250;p47"/>
            <p:cNvSpPr/>
            <p:nvPr/>
          </p:nvSpPr>
          <p:spPr>
            <a:xfrm flipH="1">
              <a:off x="1610262" y="4704922"/>
              <a:ext cx="1428999" cy="438079"/>
            </a:xfrm>
            <a:custGeom>
              <a:avLst/>
              <a:gdLst/>
              <a:ahLst/>
              <a:cxnLst/>
              <a:rect l="l" t="t" r="r" b="b"/>
              <a:pathLst>
                <a:path w="13573" h="4161" extrusionOk="0">
                  <a:moveTo>
                    <a:pt x="6205" y="1"/>
                  </a:moveTo>
                  <a:cubicBezTo>
                    <a:pt x="5665" y="1"/>
                    <a:pt x="5118" y="141"/>
                    <a:pt x="4628" y="387"/>
                  </a:cubicBezTo>
                  <a:cubicBezTo>
                    <a:pt x="3878" y="929"/>
                    <a:pt x="3232" y="1679"/>
                    <a:pt x="2689" y="2429"/>
                  </a:cubicBezTo>
                  <a:cubicBezTo>
                    <a:pt x="2482" y="2119"/>
                    <a:pt x="2146" y="1783"/>
                    <a:pt x="1733" y="1576"/>
                  </a:cubicBezTo>
                  <a:cubicBezTo>
                    <a:pt x="1604" y="1545"/>
                    <a:pt x="1475" y="1533"/>
                    <a:pt x="1347" y="1533"/>
                  </a:cubicBezTo>
                  <a:cubicBezTo>
                    <a:pt x="1038" y="1533"/>
                    <a:pt x="733" y="1606"/>
                    <a:pt x="440" y="1679"/>
                  </a:cubicBezTo>
                  <a:cubicBezTo>
                    <a:pt x="337" y="1783"/>
                    <a:pt x="104" y="1886"/>
                    <a:pt x="1" y="1989"/>
                  </a:cubicBezTo>
                  <a:lnTo>
                    <a:pt x="1" y="4161"/>
                  </a:lnTo>
                  <a:lnTo>
                    <a:pt x="13572" y="4161"/>
                  </a:lnTo>
                  <a:cubicBezTo>
                    <a:pt x="13572" y="3928"/>
                    <a:pt x="13469" y="3825"/>
                    <a:pt x="13365" y="3618"/>
                  </a:cubicBezTo>
                  <a:cubicBezTo>
                    <a:pt x="13029" y="2765"/>
                    <a:pt x="12280" y="2119"/>
                    <a:pt x="11426" y="1886"/>
                  </a:cubicBezTo>
                  <a:cubicBezTo>
                    <a:pt x="11319" y="1873"/>
                    <a:pt x="11211" y="1867"/>
                    <a:pt x="11102" y="1867"/>
                  </a:cubicBezTo>
                  <a:cubicBezTo>
                    <a:pt x="10317" y="1867"/>
                    <a:pt x="9500" y="2182"/>
                    <a:pt x="8841" y="2636"/>
                  </a:cubicBezTo>
                  <a:cubicBezTo>
                    <a:pt x="8738" y="1679"/>
                    <a:pt x="8299" y="697"/>
                    <a:pt x="7446" y="283"/>
                  </a:cubicBezTo>
                  <a:cubicBezTo>
                    <a:pt x="7057" y="89"/>
                    <a:pt x="6633" y="1"/>
                    <a:pt x="6205" y="1"/>
                  </a:cubicBezTo>
                  <a:close/>
                </a:path>
              </a:pathLst>
            </a:custGeom>
            <a:solidFill>
              <a:schemeClr val="accent4"/>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50" name="Google Shape;1251;p47"/>
            <p:cNvSpPr/>
            <p:nvPr/>
          </p:nvSpPr>
          <p:spPr>
            <a:xfrm>
              <a:off x="8236556" y="4776621"/>
              <a:ext cx="906377" cy="366383"/>
            </a:xfrm>
            <a:custGeom>
              <a:avLst/>
              <a:gdLst/>
              <a:ahLst/>
              <a:cxnLst/>
              <a:rect l="l" t="t" r="r" b="b"/>
              <a:pathLst>
                <a:path w="8609" h="3480" extrusionOk="0">
                  <a:moveTo>
                    <a:pt x="6202" y="1"/>
                  </a:moveTo>
                  <a:cubicBezTo>
                    <a:pt x="6108" y="1"/>
                    <a:pt x="6014" y="6"/>
                    <a:pt x="5920" y="16"/>
                  </a:cubicBezTo>
                  <a:cubicBezTo>
                    <a:pt x="4834" y="16"/>
                    <a:pt x="3748" y="895"/>
                    <a:pt x="3335" y="1851"/>
                  </a:cubicBezTo>
                  <a:cubicBezTo>
                    <a:pt x="3244" y="1844"/>
                    <a:pt x="3154" y="1840"/>
                    <a:pt x="3064" y="1840"/>
                  </a:cubicBezTo>
                  <a:cubicBezTo>
                    <a:pt x="1864" y="1840"/>
                    <a:pt x="697" y="2470"/>
                    <a:pt x="0" y="3480"/>
                  </a:cubicBezTo>
                  <a:lnTo>
                    <a:pt x="8608" y="3480"/>
                  </a:lnTo>
                  <a:lnTo>
                    <a:pt x="8608" y="998"/>
                  </a:lnTo>
                  <a:cubicBezTo>
                    <a:pt x="7932" y="415"/>
                    <a:pt x="7067" y="1"/>
                    <a:pt x="6202" y="1"/>
                  </a:cubicBezTo>
                  <a:close/>
                </a:path>
              </a:pathLst>
            </a:custGeom>
            <a:solidFill>
              <a:schemeClr val="accent4"/>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51" name="Google Shape;1252;p47"/>
            <p:cNvSpPr/>
            <p:nvPr/>
          </p:nvSpPr>
          <p:spPr>
            <a:xfrm>
              <a:off x="2692644" y="4710185"/>
              <a:ext cx="827519" cy="432816"/>
            </a:xfrm>
            <a:custGeom>
              <a:avLst/>
              <a:gdLst/>
              <a:ahLst/>
              <a:cxnLst/>
              <a:rect l="l" t="t" r="r" b="b"/>
              <a:pathLst>
                <a:path w="7860" h="4111" extrusionOk="0">
                  <a:moveTo>
                    <a:pt x="3129" y="1"/>
                  </a:moveTo>
                  <a:cubicBezTo>
                    <a:pt x="2793" y="1"/>
                    <a:pt x="2482" y="130"/>
                    <a:pt x="2146" y="337"/>
                  </a:cubicBezTo>
                  <a:cubicBezTo>
                    <a:pt x="957" y="1190"/>
                    <a:pt x="311" y="2586"/>
                    <a:pt x="1" y="4111"/>
                  </a:cubicBezTo>
                  <a:lnTo>
                    <a:pt x="7859" y="4111"/>
                  </a:lnTo>
                  <a:cubicBezTo>
                    <a:pt x="7652" y="3568"/>
                    <a:pt x="7213" y="3128"/>
                    <a:pt x="6670" y="2922"/>
                  </a:cubicBezTo>
                  <a:cubicBezTo>
                    <a:pt x="6295" y="2702"/>
                    <a:pt x="5836" y="2592"/>
                    <a:pt x="5378" y="2592"/>
                  </a:cubicBezTo>
                  <a:cubicBezTo>
                    <a:pt x="4919" y="2592"/>
                    <a:pt x="4460" y="2702"/>
                    <a:pt x="4085" y="2922"/>
                  </a:cubicBezTo>
                  <a:cubicBezTo>
                    <a:pt x="4188" y="2379"/>
                    <a:pt x="4188" y="1733"/>
                    <a:pt x="3982" y="1086"/>
                  </a:cubicBezTo>
                  <a:cubicBezTo>
                    <a:pt x="3878" y="647"/>
                    <a:pt x="3646" y="130"/>
                    <a:pt x="3129" y="1"/>
                  </a:cubicBezTo>
                  <a:close/>
                </a:path>
              </a:pathLst>
            </a:custGeom>
            <a:solidFill>
              <a:srgbClr val="98DB7D"/>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52" name="Google Shape;1253;p47"/>
            <p:cNvSpPr/>
            <p:nvPr/>
          </p:nvSpPr>
          <p:spPr>
            <a:xfrm>
              <a:off x="6034691" y="4514222"/>
              <a:ext cx="215092" cy="511778"/>
            </a:xfrm>
            <a:custGeom>
              <a:avLst/>
              <a:gdLst/>
              <a:ahLst/>
              <a:cxnLst/>
              <a:rect l="l" t="t" r="r" b="b"/>
              <a:pathLst>
                <a:path w="2043" h="4861" extrusionOk="0">
                  <a:moveTo>
                    <a:pt x="1939" y="0"/>
                  </a:moveTo>
                  <a:cubicBezTo>
                    <a:pt x="1939" y="0"/>
                    <a:pt x="1810" y="0"/>
                    <a:pt x="1810" y="130"/>
                  </a:cubicBezTo>
                  <a:cubicBezTo>
                    <a:pt x="750" y="1422"/>
                    <a:pt x="311" y="3128"/>
                    <a:pt x="1" y="4757"/>
                  </a:cubicBezTo>
                  <a:cubicBezTo>
                    <a:pt x="1" y="4860"/>
                    <a:pt x="1" y="4860"/>
                    <a:pt x="104" y="4860"/>
                  </a:cubicBezTo>
                  <a:lnTo>
                    <a:pt x="207" y="4860"/>
                  </a:lnTo>
                  <a:cubicBezTo>
                    <a:pt x="518" y="3128"/>
                    <a:pt x="957" y="1526"/>
                    <a:pt x="1939" y="233"/>
                  </a:cubicBezTo>
                  <a:cubicBezTo>
                    <a:pt x="2043" y="130"/>
                    <a:pt x="2043" y="130"/>
                    <a:pt x="1939" y="0"/>
                  </a:cubicBezTo>
                  <a:close/>
                </a:path>
              </a:pathLst>
            </a:custGeom>
            <a:solidFill>
              <a:schemeClr val="lt1"/>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53" name="Google Shape;1254;p47"/>
            <p:cNvSpPr/>
            <p:nvPr/>
          </p:nvSpPr>
          <p:spPr>
            <a:xfrm>
              <a:off x="6271478" y="4527804"/>
              <a:ext cx="193299" cy="272261"/>
            </a:xfrm>
            <a:custGeom>
              <a:avLst/>
              <a:gdLst/>
              <a:ahLst/>
              <a:cxnLst/>
              <a:rect l="l" t="t" r="r" b="b"/>
              <a:pathLst>
                <a:path w="1836" h="2586" extrusionOk="0">
                  <a:moveTo>
                    <a:pt x="0" y="1"/>
                  </a:moveTo>
                  <a:lnTo>
                    <a:pt x="0" y="1"/>
                  </a:lnTo>
                  <a:cubicBezTo>
                    <a:pt x="207" y="647"/>
                    <a:pt x="543" y="1293"/>
                    <a:pt x="750" y="1940"/>
                  </a:cubicBezTo>
                  <a:cubicBezTo>
                    <a:pt x="854" y="2146"/>
                    <a:pt x="854" y="2250"/>
                    <a:pt x="983" y="2353"/>
                  </a:cubicBezTo>
                  <a:cubicBezTo>
                    <a:pt x="1086" y="2457"/>
                    <a:pt x="1190" y="2586"/>
                    <a:pt x="1293" y="2586"/>
                  </a:cubicBezTo>
                  <a:cubicBezTo>
                    <a:pt x="1500" y="2586"/>
                    <a:pt x="1732" y="2353"/>
                    <a:pt x="1732" y="2043"/>
                  </a:cubicBezTo>
                  <a:cubicBezTo>
                    <a:pt x="1836" y="1810"/>
                    <a:pt x="1629" y="1603"/>
                    <a:pt x="1500" y="1397"/>
                  </a:cubicBezTo>
                  <a:cubicBezTo>
                    <a:pt x="1190" y="854"/>
                    <a:pt x="647" y="208"/>
                    <a:pt x="0"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54" name="Google Shape;1255;p47"/>
            <p:cNvSpPr/>
            <p:nvPr/>
          </p:nvSpPr>
          <p:spPr>
            <a:xfrm>
              <a:off x="6238840" y="4527804"/>
              <a:ext cx="111705" cy="296897"/>
            </a:xfrm>
            <a:custGeom>
              <a:avLst/>
              <a:gdLst/>
              <a:ahLst/>
              <a:cxnLst/>
              <a:rect l="l" t="t" r="r" b="b"/>
              <a:pathLst>
                <a:path w="1061" h="2820" extrusionOk="0">
                  <a:moveTo>
                    <a:pt x="104" y="1"/>
                  </a:moveTo>
                  <a:cubicBezTo>
                    <a:pt x="0" y="647"/>
                    <a:pt x="104" y="1397"/>
                    <a:pt x="104" y="2043"/>
                  </a:cubicBezTo>
                  <a:cubicBezTo>
                    <a:pt x="104" y="2250"/>
                    <a:pt x="104" y="2353"/>
                    <a:pt x="207" y="2457"/>
                  </a:cubicBezTo>
                  <a:cubicBezTo>
                    <a:pt x="207" y="2586"/>
                    <a:pt x="310" y="2689"/>
                    <a:pt x="414" y="2793"/>
                  </a:cubicBezTo>
                  <a:cubicBezTo>
                    <a:pt x="456" y="2811"/>
                    <a:pt x="498" y="2820"/>
                    <a:pt x="538" y="2820"/>
                  </a:cubicBezTo>
                  <a:cubicBezTo>
                    <a:pt x="718" y="2820"/>
                    <a:pt x="872" y="2647"/>
                    <a:pt x="957" y="2457"/>
                  </a:cubicBezTo>
                  <a:cubicBezTo>
                    <a:pt x="1060" y="2250"/>
                    <a:pt x="1060" y="2043"/>
                    <a:pt x="957" y="1810"/>
                  </a:cubicBezTo>
                  <a:cubicBezTo>
                    <a:pt x="853" y="1164"/>
                    <a:pt x="517" y="414"/>
                    <a:pt x="104"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55" name="Google Shape;1256;p47"/>
            <p:cNvSpPr/>
            <p:nvPr/>
          </p:nvSpPr>
          <p:spPr>
            <a:xfrm>
              <a:off x="6135344" y="4514222"/>
              <a:ext cx="114442" cy="298476"/>
            </a:xfrm>
            <a:custGeom>
              <a:avLst/>
              <a:gdLst/>
              <a:ahLst/>
              <a:cxnLst/>
              <a:rect l="l" t="t" r="r" b="b"/>
              <a:pathLst>
                <a:path w="1087" h="2835" extrusionOk="0">
                  <a:moveTo>
                    <a:pt x="854" y="0"/>
                  </a:moveTo>
                  <a:cubicBezTo>
                    <a:pt x="544" y="647"/>
                    <a:pt x="337" y="1422"/>
                    <a:pt x="104" y="1939"/>
                  </a:cubicBezTo>
                  <a:cubicBezTo>
                    <a:pt x="104" y="2172"/>
                    <a:pt x="1" y="2275"/>
                    <a:pt x="1" y="2379"/>
                  </a:cubicBezTo>
                  <a:cubicBezTo>
                    <a:pt x="1" y="2482"/>
                    <a:pt x="1" y="2586"/>
                    <a:pt x="104" y="2715"/>
                  </a:cubicBezTo>
                  <a:cubicBezTo>
                    <a:pt x="148" y="2802"/>
                    <a:pt x="233" y="2834"/>
                    <a:pt x="333" y="2834"/>
                  </a:cubicBezTo>
                  <a:cubicBezTo>
                    <a:pt x="469" y="2834"/>
                    <a:pt x="631" y="2774"/>
                    <a:pt x="751" y="2715"/>
                  </a:cubicBezTo>
                  <a:cubicBezTo>
                    <a:pt x="854" y="2482"/>
                    <a:pt x="983" y="2275"/>
                    <a:pt x="983" y="2069"/>
                  </a:cubicBezTo>
                  <a:cubicBezTo>
                    <a:pt x="1087" y="1422"/>
                    <a:pt x="1087" y="647"/>
                    <a:pt x="854" y="0"/>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56" name="Google Shape;1257;p47"/>
            <p:cNvSpPr/>
            <p:nvPr/>
          </p:nvSpPr>
          <p:spPr>
            <a:xfrm>
              <a:off x="5999315" y="4503377"/>
              <a:ext cx="226042" cy="261311"/>
            </a:xfrm>
            <a:custGeom>
              <a:avLst/>
              <a:gdLst/>
              <a:ahLst/>
              <a:cxnLst/>
              <a:rect l="l" t="t" r="r" b="b"/>
              <a:pathLst>
                <a:path w="2147" h="2482" extrusionOk="0">
                  <a:moveTo>
                    <a:pt x="2146" y="0"/>
                  </a:moveTo>
                  <a:cubicBezTo>
                    <a:pt x="1500" y="233"/>
                    <a:pt x="854" y="750"/>
                    <a:pt x="440" y="1293"/>
                  </a:cubicBezTo>
                  <a:cubicBezTo>
                    <a:pt x="207" y="1525"/>
                    <a:pt x="104" y="1732"/>
                    <a:pt x="104" y="1939"/>
                  </a:cubicBezTo>
                  <a:cubicBezTo>
                    <a:pt x="0" y="2172"/>
                    <a:pt x="207" y="2482"/>
                    <a:pt x="440" y="2482"/>
                  </a:cubicBezTo>
                  <a:cubicBezTo>
                    <a:pt x="647" y="2482"/>
                    <a:pt x="750" y="2482"/>
                    <a:pt x="854" y="2378"/>
                  </a:cubicBezTo>
                  <a:cubicBezTo>
                    <a:pt x="983" y="2275"/>
                    <a:pt x="983" y="2172"/>
                    <a:pt x="1086" y="1939"/>
                  </a:cubicBezTo>
                  <a:cubicBezTo>
                    <a:pt x="1396" y="1396"/>
                    <a:pt x="1939" y="646"/>
                    <a:pt x="2146" y="0"/>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57" name="Google Shape;1258;p47"/>
            <p:cNvSpPr/>
            <p:nvPr/>
          </p:nvSpPr>
          <p:spPr>
            <a:xfrm>
              <a:off x="5909506" y="4500429"/>
              <a:ext cx="294054" cy="163609"/>
            </a:xfrm>
            <a:custGeom>
              <a:avLst/>
              <a:gdLst/>
              <a:ahLst/>
              <a:cxnLst/>
              <a:rect l="l" t="t" r="r" b="b"/>
              <a:pathLst>
                <a:path w="2793" h="1554" extrusionOk="0">
                  <a:moveTo>
                    <a:pt x="2431" y="1"/>
                  </a:moveTo>
                  <a:cubicBezTo>
                    <a:pt x="1877" y="1"/>
                    <a:pt x="1279" y="174"/>
                    <a:pt x="750" y="364"/>
                  </a:cubicBezTo>
                  <a:cubicBezTo>
                    <a:pt x="414" y="468"/>
                    <a:pt x="207" y="571"/>
                    <a:pt x="104" y="778"/>
                  </a:cubicBezTo>
                  <a:cubicBezTo>
                    <a:pt x="0" y="1114"/>
                    <a:pt x="0" y="1424"/>
                    <a:pt x="207" y="1553"/>
                  </a:cubicBezTo>
                  <a:lnTo>
                    <a:pt x="647" y="1553"/>
                  </a:lnTo>
                  <a:cubicBezTo>
                    <a:pt x="750" y="1424"/>
                    <a:pt x="853" y="1424"/>
                    <a:pt x="957" y="1321"/>
                  </a:cubicBezTo>
                  <a:cubicBezTo>
                    <a:pt x="1603" y="907"/>
                    <a:pt x="2249" y="468"/>
                    <a:pt x="2792" y="28"/>
                  </a:cubicBezTo>
                  <a:cubicBezTo>
                    <a:pt x="2675" y="9"/>
                    <a:pt x="2554" y="1"/>
                    <a:pt x="2431"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58" name="Google Shape;1259;p47"/>
            <p:cNvSpPr/>
            <p:nvPr/>
          </p:nvSpPr>
          <p:spPr>
            <a:xfrm>
              <a:off x="6124499" y="4439258"/>
              <a:ext cx="204248" cy="142447"/>
            </a:xfrm>
            <a:custGeom>
              <a:avLst/>
              <a:gdLst/>
              <a:ahLst/>
              <a:cxnLst/>
              <a:rect l="l" t="t" r="r" b="b"/>
              <a:pathLst>
                <a:path w="1940" h="1353" extrusionOk="0">
                  <a:moveTo>
                    <a:pt x="427" y="0"/>
                  </a:moveTo>
                  <a:cubicBezTo>
                    <a:pt x="269" y="0"/>
                    <a:pt x="125" y="25"/>
                    <a:pt x="1" y="66"/>
                  </a:cubicBezTo>
                  <a:cubicBezTo>
                    <a:pt x="104" y="506"/>
                    <a:pt x="311" y="842"/>
                    <a:pt x="750" y="1049"/>
                  </a:cubicBezTo>
                  <a:cubicBezTo>
                    <a:pt x="987" y="1194"/>
                    <a:pt x="1313" y="1352"/>
                    <a:pt x="1602" y="1352"/>
                  </a:cubicBezTo>
                  <a:cubicBezTo>
                    <a:pt x="1724" y="1352"/>
                    <a:pt x="1840" y="1324"/>
                    <a:pt x="1939" y="1255"/>
                  </a:cubicBezTo>
                  <a:cubicBezTo>
                    <a:pt x="1939" y="712"/>
                    <a:pt x="1500" y="402"/>
                    <a:pt x="1190" y="195"/>
                  </a:cubicBezTo>
                  <a:cubicBezTo>
                    <a:pt x="926" y="56"/>
                    <a:pt x="662" y="0"/>
                    <a:pt x="427" y="0"/>
                  </a:cubicBezTo>
                  <a:close/>
                </a:path>
              </a:pathLst>
            </a:custGeom>
            <a:solidFill>
              <a:schemeClr val="accent1"/>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59" name="Google Shape;1260;p47"/>
            <p:cNvSpPr/>
            <p:nvPr/>
          </p:nvSpPr>
          <p:spPr>
            <a:xfrm>
              <a:off x="5931300" y="4764592"/>
              <a:ext cx="136130" cy="125286"/>
            </a:xfrm>
            <a:custGeom>
              <a:avLst/>
              <a:gdLst/>
              <a:ahLst/>
              <a:cxnLst/>
              <a:rect l="l" t="t" r="r" b="b"/>
              <a:pathLst>
                <a:path w="1293" h="1190" extrusionOk="0">
                  <a:moveTo>
                    <a:pt x="0" y="1"/>
                  </a:moveTo>
                  <a:cubicBezTo>
                    <a:pt x="104" y="208"/>
                    <a:pt x="207" y="440"/>
                    <a:pt x="336" y="647"/>
                  </a:cubicBezTo>
                  <a:cubicBezTo>
                    <a:pt x="543" y="983"/>
                    <a:pt x="983" y="1190"/>
                    <a:pt x="1293" y="1190"/>
                  </a:cubicBezTo>
                  <a:cubicBezTo>
                    <a:pt x="1293" y="854"/>
                    <a:pt x="1086" y="544"/>
                    <a:pt x="853" y="337"/>
                  </a:cubicBezTo>
                  <a:cubicBezTo>
                    <a:pt x="646" y="104"/>
                    <a:pt x="336" y="1"/>
                    <a:pt x="0" y="1"/>
                  </a:cubicBezTo>
                  <a:close/>
                </a:path>
              </a:pathLst>
            </a:custGeom>
            <a:solidFill>
              <a:schemeClr val="accent4"/>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60" name="Google Shape;1261;p47"/>
            <p:cNvSpPr/>
            <p:nvPr/>
          </p:nvSpPr>
          <p:spPr>
            <a:xfrm>
              <a:off x="4861651" y="4647568"/>
              <a:ext cx="168873" cy="419235"/>
            </a:xfrm>
            <a:custGeom>
              <a:avLst/>
              <a:gdLst/>
              <a:ahLst/>
              <a:cxnLst/>
              <a:rect l="l" t="t" r="r" b="b"/>
              <a:pathLst>
                <a:path w="1604" h="3982" extrusionOk="0">
                  <a:moveTo>
                    <a:pt x="1" y="1"/>
                  </a:moveTo>
                  <a:lnTo>
                    <a:pt x="1" y="104"/>
                  </a:lnTo>
                  <a:cubicBezTo>
                    <a:pt x="1" y="208"/>
                    <a:pt x="104" y="208"/>
                    <a:pt x="104" y="311"/>
                  </a:cubicBezTo>
                  <a:cubicBezTo>
                    <a:pt x="207" y="414"/>
                    <a:pt x="311" y="518"/>
                    <a:pt x="414" y="750"/>
                  </a:cubicBezTo>
                  <a:cubicBezTo>
                    <a:pt x="957" y="1707"/>
                    <a:pt x="1293" y="2793"/>
                    <a:pt x="1603" y="3982"/>
                  </a:cubicBezTo>
                  <a:cubicBezTo>
                    <a:pt x="1603" y="3749"/>
                    <a:pt x="1603" y="3646"/>
                    <a:pt x="1500" y="3439"/>
                  </a:cubicBezTo>
                  <a:cubicBezTo>
                    <a:pt x="1293" y="2353"/>
                    <a:pt x="854" y="1293"/>
                    <a:pt x="207" y="311"/>
                  </a:cubicBezTo>
                  <a:cubicBezTo>
                    <a:pt x="104" y="208"/>
                    <a:pt x="104" y="104"/>
                    <a:pt x="1" y="1"/>
                  </a:cubicBezTo>
                  <a:close/>
                </a:path>
              </a:pathLst>
            </a:custGeom>
            <a:solidFill>
              <a:schemeClr val="lt1"/>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61" name="Google Shape;1262;p47"/>
            <p:cNvSpPr/>
            <p:nvPr/>
          </p:nvSpPr>
          <p:spPr>
            <a:xfrm>
              <a:off x="4872601" y="4537018"/>
              <a:ext cx="329324" cy="97070"/>
            </a:xfrm>
            <a:custGeom>
              <a:avLst/>
              <a:gdLst/>
              <a:ahLst/>
              <a:cxnLst/>
              <a:rect l="l" t="t" r="r" b="b"/>
              <a:pathLst>
                <a:path w="3128" h="922" extrusionOk="0">
                  <a:moveTo>
                    <a:pt x="2269" y="1"/>
                  </a:moveTo>
                  <a:cubicBezTo>
                    <a:pt x="2115" y="1"/>
                    <a:pt x="1964" y="26"/>
                    <a:pt x="1835" y="68"/>
                  </a:cubicBezTo>
                  <a:cubicBezTo>
                    <a:pt x="1293" y="68"/>
                    <a:pt x="646" y="275"/>
                    <a:pt x="310" y="611"/>
                  </a:cubicBezTo>
                  <a:cubicBezTo>
                    <a:pt x="0" y="818"/>
                    <a:pt x="543" y="818"/>
                    <a:pt x="646" y="818"/>
                  </a:cubicBezTo>
                  <a:cubicBezTo>
                    <a:pt x="853" y="818"/>
                    <a:pt x="1189" y="818"/>
                    <a:pt x="1396" y="922"/>
                  </a:cubicBezTo>
                  <a:cubicBezTo>
                    <a:pt x="1939" y="922"/>
                    <a:pt x="2482" y="922"/>
                    <a:pt x="2895" y="715"/>
                  </a:cubicBezTo>
                  <a:cubicBezTo>
                    <a:pt x="2999" y="611"/>
                    <a:pt x="3128" y="611"/>
                    <a:pt x="3128" y="508"/>
                  </a:cubicBezTo>
                  <a:cubicBezTo>
                    <a:pt x="3128" y="275"/>
                    <a:pt x="2999" y="172"/>
                    <a:pt x="2895" y="172"/>
                  </a:cubicBezTo>
                  <a:cubicBezTo>
                    <a:pt x="2714" y="51"/>
                    <a:pt x="2487" y="1"/>
                    <a:pt x="2269"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62" name="Google Shape;1263;p47"/>
            <p:cNvSpPr/>
            <p:nvPr/>
          </p:nvSpPr>
          <p:spPr>
            <a:xfrm>
              <a:off x="4633076" y="4647568"/>
              <a:ext cx="182455" cy="272261"/>
            </a:xfrm>
            <a:custGeom>
              <a:avLst/>
              <a:gdLst/>
              <a:ahLst/>
              <a:cxnLst/>
              <a:rect l="l" t="t" r="r" b="b"/>
              <a:pathLst>
                <a:path w="1733" h="2586" extrusionOk="0">
                  <a:moveTo>
                    <a:pt x="1732" y="1"/>
                  </a:moveTo>
                  <a:lnTo>
                    <a:pt x="1732" y="1"/>
                  </a:lnTo>
                  <a:cubicBezTo>
                    <a:pt x="1189" y="311"/>
                    <a:pt x="646" y="854"/>
                    <a:pt x="233" y="1397"/>
                  </a:cubicBezTo>
                  <a:cubicBezTo>
                    <a:pt x="104" y="1604"/>
                    <a:pt x="0" y="1810"/>
                    <a:pt x="0" y="2043"/>
                  </a:cubicBezTo>
                  <a:cubicBezTo>
                    <a:pt x="0" y="2353"/>
                    <a:pt x="233" y="2586"/>
                    <a:pt x="440" y="2586"/>
                  </a:cubicBezTo>
                  <a:cubicBezTo>
                    <a:pt x="646" y="2586"/>
                    <a:pt x="750" y="2457"/>
                    <a:pt x="750" y="2353"/>
                  </a:cubicBezTo>
                  <a:cubicBezTo>
                    <a:pt x="879" y="2250"/>
                    <a:pt x="983" y="2146"/>
                    <a:pt x="983" y="2043"/>
                  </a:cubicBezTo>
                  <a:cubicBezTo>
                    <a:pt x="1293" y="1397"/>
                    <a:pt x="1629" y="647"/>
                    <a:pt x="1732"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63" name="Google Shape;1264;p47"/>
            <p:cNvSpPr/>
            <p:nvPr/>
          </p:nvSpPr>
          <p:spPr>
            <a:xfrm>
              <a:off x="4736466" y="4647568"/>
              <a:ext cx="111705" cy="296897"/>
            </a:xfrm>
            <a:custGeom>
              <a:avLst/>
              <a:gdLst/>
              <a:ahLst/>
              <a:cxnLst/>
              <a:rect l="l" t="t" r="r" b="b"/>
              <a:pathLst>
                <a:path w="1061" h="2820" extrusionOk="0">
                  <a:moveTo>
                    <a:pt x="957" y="1"/>
                  </a:moveTo>
                  <a:cubicBezTo>
                    <a:pt x="543" y="518"/>
                    <a:pt x="207" y="1164"/>
                    <a:pt x="104" y="1810"/>
                  </a:cubicBezTo>
                  <a:cubicBezTo>
                    <a:pt x="104" y="2043"/>
                    <a:pt x="1" y="2250"/>
                    <a:pt x="104" y="2457"/>
                  </a:cubicBezTo>
                  <a:cubicBezTo>
                    <a:pt x="189" y="2647"/>
                    <a:pt x="429" y="2820"/>
                    <a:pt x="627" y="2820"/>
                  </a:cubicBezTo>
                  <a:cubicBezTo>
                    <a:pt x="671" y="2820"/>
                    <a:pt x="713" y="2811"/>
                    <a:pt x="750" y="2793"/>
                  </a:cubicBezTo>
                  <a:cubicBezTo>
                    <a:pt x="854" y="2689"/>
                    <a:pt x="957" y="2586"/>
                    <a:pt x="957" y="2457"/>
                  </a:cubicBezTo>
                  <a:lnTo>
                    <a:pt x="957" y="2146"/>
                  </a:lnTo>
                  <a:cubicBezTo>
                    <a:pt x="957" y="1397"/>
                    <a:pt x="1060" y="647"/>
                    <a:pt x="957"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64" name="Google Shape;1265;p47"/>
            <p:cNvSpPr/>
            <p:nvPr/>
          </p:nvSpPr>
          <p:spPr>
            <a:xfrm>
              <a:off x="4837119" y="4647568"/>
              <a:ext cx="125391" cy="288579"/>
            </a:xfrm>
            <a:custGeom>
              <a:avLst/>
              <a:gdLst/>
              <a:ahLst/>
              <a:cxnLst/>
              <a:rect l="l" t="t" r="r" b="b"/>
              <a:pathLst>
                <a:path w="1191" h="2741" extrusionOk="0">
                  <a:moveTo>
                    <a:pt x="234" y="1"/>
                  </a:moveTo>
                  <a:cubicBezTo>
                    <a:pt x="1" y="518"/>
                    <a:pt x="1" y="1293"/>
                    <a:pt x="104" y="1940"/>
                  </a:cubicBezTo>
                  <a:cubicBezTo>
                    <a:pt x="104" y="2146"/>
                    <a:pt x="234" y="2353"/>
                    <a:pt x="440" y="2586"/>
                  </a:cubicBezTo>
                  <a:cubicBezTo>
                    <a:pt x="492" y="2689"/>
                    <a:pt x="602" y="2741"/>
                    <a:pt x="725" y="2741"/>
                  </a:cubicBezTo>
                  <a:cubicBezTo>
                    <a:pt x="848" y="2741"/>
                    <a:pt x="983" y="2689"/>
                    <a:pt x="1087" y="2586"/>
                  </a:cubicBezTo>
                  <a:cubicBezTo>
                    <a:pt x="1087" y="2586"/>
                    <a:pt x="1190" y="2353"/>
                    <a:pt x="1190" y="2250"/>
                  </a:cubicBezTo>
                  <a:cubicBezTo>
                    <a:pt x="1087" y="2146"/>
                    <a:pt x="1087" y="2043"/>
                    <a:pt x="1087" y="1940"/>
                  </a:cubicBezTo>
                  <a:cubicBezTo>
                    <a:pt x="751" y="1293"/>
                    <a:pt x="544" y="518"/>
                    <a:pt x="234"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65" name="Google Shape;1266;p47"/>
            <p:cNvSpPr/>
            <p:nvPr/>
          </p:nvSpPr>
          <p:spPr>
            <a:xfrm>
              <a:off x="4861651" y="4623141"/>
              <a:ext cx="226042" cy="261311"/>
            </a:xfrm>
            <a:custGeom>
              <a:avLst/>
              <a:gdLst/>
              <a:ahLst/>
              <a:cxnLst/>
              <a:rect l="l" t="t" r="r" b="b"/>
              <a:pathLst>
                <a:path w="2147" h="2482" extrusionOk="0">
                  <a:moveTo>
                    <a:pt x="1" y="0"/>
                  </a:moveTo>
                  <a:cubicBezTo>
                    <a:pt x="311" y="750"/>
                    <a:pt x="750" y="1396"/>
                    <a:pt x="1060" y="2042"/>
                  </a:cubicBezTo>
                  <a:cubicBezTo>
                    <a:pt x="1164" y="2172"/>
                    <a:pt x="1293" y="2275"/>
                    <a:pt x="1397" y="2378"/>
                  </a:cubicBezTo>
                  <a:cubicBezTo>
                    <a:pt x="1500" y="2482"/>
                    <a:pt x="1603" y="2482"/>
                    <a:pt x="1707" y="2482"/>
                  </a:cubicBezTo>
                  <a:cubicBezTo>
                    <a:pt x="2043" y="2482"/>
                    <a:pt x="2146" y="2275"/>
                    <a:pt x="2146" y="1939"/>
                  </a:cubicBezTo>
                  <a:cubicBezTo>
                    <a:pt x="2146" y="1732"/>
                    <a:pt x="1939" y="1525"/>
                    <a:pt x="1810" y="1293"/>
                  </a:cubicBezTo>
                  <a:cubicBezTo>
                    <a:pt x="1293" y="750"/>
                    <a:pt x="647" y="233"/>
                    <a:pt x="1" y="0"/>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66" name="Google Shape;1267;p47"/>
            <p:cNvSpPr/>
            <p:nvPr/>
          </p:nvSpPr>
          <p:spPr>
            <a:xfrm>
              <a:off x="4883445" y="4620193"/>
              <a:ext cx="304898" cy="171716"/>
            </a:xfrm>
            <a:custGeom>
              <a:avLst/>
              <a:gdLst/>
              <a:ahLst/>
              <a:cxnLst/>
              <a:rect l="l" t="t" r="r" b="b"/>
              <a:pathLst>
                <a:path w="2896" h="1631" extrusionOk="0">
                  <a:moveTo>
                    <a:pt x="409" y="1"/>
                  </a:moveTo>
                  <a:cubicBezTo>
                    <a:pt x="273" y="1"/>
                    <a:pt x="137" y="9"/>
                    <a:pt x="0" y="28"/>
                  </a:cubicBezTo>
                  <a:cubicBezTo>
                    <a:pt x="543" y="468"/>
                    <a:pt x="1293" y="907"/>
                    <a:pt x="1836" y="1321"/>
                  </a:cubicBezTo>
                  <a:cubicBezTo>
                    <a:pt x="1939" y="1424"/>
                    <a:pt x="2043" y="1553"/>
                    <a:pt x="2146" y="1553"/>
                  </a:cubicBezTo>
                  <a:cubicBezTo>
                    <a:pt x="2262" y="1605"/>
                    <a:pt x="2346" y="1631"/>
                    <a:pt x="2414" y="1631"/>
                  </a:cubicBezTo>
                  <a:cubicBezTo>
                    <a:pt x="2482" y="1631"/>
                    <a:pt x="2534" y="1605"/>
                    <a:pt x="2585" y="1553"/>
                  </a:cubicBezTo>
                  <a:cubicBezTo>
                    <a:pt x="2792" y="1424"/>
                    <a:pt x="2896" y="1114"/>
                    <a:pt x="2689" y="907"/>
                  </a:cubicBezTo>
                  <a:cubicBezTo>
                    <a:pt x="2585" y="674"/>
                    <a:pt x="2379" y="468"/>
                    <a:pt x="2146" y="364"/>
                  </a:cubicBezTo>
                  <a:cubicBezTo>
                    <a:pt x="1617" y="174"/>
                    <a:pt x="1019" y="1"/>
                    <a:pt x="409"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67" name="Google Shape;1268;p47"/>
            <p:cNvSpPr/>
            <p:nvPr/>
          </p:nvSpPr>
          <p:spPr>
            <a:xfrm>
              <a:off x="4758260" y="4561549"/>
              <a:ext cx="215092" cy="139920"/>
            </a:xfrm>
            <a:custGeom>
              <a:avLst/>
              <a:gdLst/>
              <a:ahLst/>
              <a:cxnLst/>
              <a:rect l="l" t="t" r="r" b="b"/>
              <a:pathLst>
                <a:path w="2043" h="1329" extrusionOk="0">
                  <a:moveTo>
                    <a:pt x="1685" y="0"/>
                  </a:moveTo>
                  <a:cubicBezTo>
                    <a:pt x="1386" y="0"/>
                    <a:pt x="1093" y="79"/>
                    <a:pt x="853" y="172"/>
                  </a:cubicBezTo>
                  <a:cubicBezTo>
                    <a:pt x="440" y="378"/>
                    <a:pt x="0" y="689"/>
                    <a:pt x="0" y="1231"/>
                  </a:cubicBezTo>
                  <a:cubicBezTo>
                    <a:pt x="131" y="1300"/>
                    <a:pt x="259" y="1328"/>
                    <a:pt x="386" y="1328"/>
                  </a:cubicBezTo>
                  <a:cubicBezTo>
                    <a:pt x="687" y="1328"/>
                    <a:pt x="984" y="1170"/>
                    <a:pt x="1293" y="1025"/>
                  </a:cubicBezTo>
                  <a:cubicBezTo>
                    <a:pt x="1629" y="921"/>
                    <a:pt x="1939" y="482"/>
                    <a:pt x="2042" y="42"/>
                  </a:cubicBezTo>
                  <a:cubicBezTo>
                    <a:pt x="1924" y="13"/>
                    <a:pt x="1804" y="0"/>
                    <a:pt x="1685" y="0"/>
                  </a:cubicBezTo>
                  <a:close/>
                </a:path>
              </a:pathLst>
            </a:custGeom>
            <a:solidFill>
              <a:schemeClr val="accent1"/>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68" name="Google Shape;1269;p47"/>
            <p:cNvSpPr/>
            <p:nvPr/>
          </p:nvSpPr>
          <p:spPr>
            <a:xfrm>
              <a:off x="5019474" y="4884356"/>
              <a:ext cx="136236" cy="125286"/>
            </a:xfrm>
            <a:custGeom>
              <a:avLst/>
              <a:gdLst/>
              <a:ahLst/>
              <a:cxnLst/>
              <a:rect l="l" t="t" r="r" b="b"/>
              <a:pathLst>
                <a:path w="1294" h="1190" extrusionOk="0">
                  <a:moveTo>
                    <a:pt x="1293" y="1"/>
                  </a:moveTo>
                  <a:cubicBezTo>
                    <a:pt x="957" y="1"/>
                    <a:pt x="751" y="104"/>
                    <a:pt x="440" y="337"/>
                  </a:cubicBezTo>
                  <a:cubicBezTo>
                    <a:pt x="208" y="544"/>
                    <a:pt x="104" y="854"/>
                    <a:pt x="1" y="1190"/>
                  </a:cubicBezTo>
                  <a:cubicBezTo>
                    <a:pt x="440" y="1190"/>
                    <a:pt x="751" y="983"/>
                    <a:pt x="1087" y="647"/>
                  </a:cubicBezTo>
                  <a:cubicBezTo>
                    <a:pt x="1190" y="440"/>
                    <a:pt x="1293" y="208"/>
                    <a:pt x="1293" y="1"/>
                  </a:cubicBezTo>
                  <a:close/>
                </a:path>
              </a:pathLst>
            </a:custGeom>
            <a:solidFill>
              <a:schemeClr val="accent4"/>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69" name="Google Shape;1270;p47"/>
            <p:cNvSpPr/>
            <p:nvPr/>
          </p:nvSpPr>
          <p:spPr>
            <a:xfrm>
              <a:off x="7202229" y="4699341"/>
              <a:ext cx="68223" cy="443660"/>
            </a:xfrm>
            <a:custGeom>
              <a:avLst/>
              <a:gdLst/>
              <a:ahLst/>
              <a:cxnLst/>
              <a:rect l="l" t="t" r="r" b="b"/>
              <a:pathLst>
                <a:path w="648" h="4214" extrusionOk="0">
                  <a:moveTo>
                    <a:pt x="647" y="0"/>
                  </a:moveTo>
                  <a:lnTo>
                    <a:pt x="544" y="104"/>
                  </a:lnTo>
                  <a:cubicBezTo>
                    <a:pt x="544" y="233"/>
                    <a:pt x="544" y="336"/>
                    <a:pt x="440" y="336"/>
                  </a:cubicBezTo>
                  <a:lnTo>
                    <a:pt x="440" y="440"/>
                  </a:lnTo>
                  <a:cubicBezTo>
                    <a:pt x="130" y="1525"/>
                    <a:pt x="1" y="2585"/>
                    <a:pt x="1" y="3774"/>
                  </a:cubicBezTo>
                  <a:lnTo>
                    <a:pt x="1" y="4214"/>
                  </a:lnTo>
                  <a:cubicBezTo>
                    <a:pt x="1" y="3025"/>
                    <a:pt x="130" y="1939"/>
                    <a:pt x="440" y="879"/>
                  </a:cubicBezTo>
                  <a:cubicBezTo>
                    <a:pt x="440" y="646"/>
                    <a:pt x="440" y="543"/>
                    <a:pt x="544" y="440"/>
                  </a:cubicBezTo>
                  <a:cubicBezTo>
                    <a:pt x="544" y="336"/>
                    <a:pt x="647" y="233"/>
                    <a:pt x="647" y="104"/>
                  </a:cubicBezTo>
                  <a:lnTo>
                    <a:pt x="647" y="0"/>
                  </a:lnTo>
                  <a:close/>
                </a:path>
              </a:pathLst>
            </a:custGeom>
            <a:solidFill>
              <a:schemeClr val="lt1"/>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70" name="Google Shape;1271;p47"/>
            <p:cNvSpPr/>
            <p:nvPr/>
          </p:nvSpPr>
          <p:spPr>
            <a:xfrm>
              <a:off x="6919221" y="4646593"/>
              <a:ext cx="329429" cy="103598"/>
            </a:xfrm>
            <a:custGeom>
              <a:avLst/>
              <a:gdLst/>
              <a:ahLst/>
              <a:cxnLst/>
              <a:rect l="l" t="t" r="r" b="b"/>
              <a:pathLst>
                <a:path w="3129" h="984" extrusionOk="0">
                  <a:moveTo>
                    <a:pt x="1917" y="1"/>
                  </a:moveTo>
                  <a:cubicBezTo>
                    <a:pt x="1672" y="1"/>
                    <a:pt x="1421" y="32"/>
                    <a:pt x="1190" y="88"/>
                  </a:cubicBezTo>
                  <a:cubicBezTo>
                    <a:pt x="879" y="88"/>
                    <a:pt x="440" y="191"/>
                    <a:pt x="233" y="501"/>
                  </a:cubicBezTo>
                  <a:cubicBezTo>
                    <a:pt x="104" y="501"/>
                    <a:pt x="0" y="734"/>
                    <a:pt x="0" y="837"/>
                  </a:cubicBezTo>
                  <a:cubicBezTo>
                    <a:pt x="104" y="941"/>
                    <a:pt x="233" y="941"/>
                    <a:pt x="233" y="941"/>
                  </a:cubicBezTo>
                  <a:cubicBezTo>
                    <a:pt x="385" y="971"/>
                    <a:pt x="538" y="983"/>
                    <a:pt x="691" y="983"/>
                  </a:cubicBezTo>
                  <a:cubicBezTo>
                    <a:pt x="1059" y="983"/>
                    <a:pt x="1422" y="910"/>
                    <a:pt x="1732" y="837"/>
                  </a:cubicBezTo>
                  <a:cubicBezTo>
                    <a:pt x="2043" y="734"/>
                    <a:pt x="2275" y="605"/>
                    <a:pt x="2482" y="501"/>
                  </a:cubicBezTo>
                  <a:cubicBezTo>
                    <a:pt x="2689" y="398"/>
                    <a:pt x="3128" y="398"/>
                    <a:pt x="2818" y="191"/>
                  </a:cubicBezTo>
                  <a:cubicBezTo>
                    <a:pt x="2566" y="58"/>
                    <a:pt x="2247" y="1"/>
                    <a:pt x="1917"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71" name="Google Shape;1272;p47"/>
            <p:cNvSpPr/>
            <p:nvPr/>
          </p:nvSpPr>
          <p:spPr>
            <a:xfrm>
              <a:off x="7305725" y="4688392"/>
              <a:ext cx="236886" cy="239623"/>
            </a:xfrm>
            <a:custGeom>
              <a:avLst/>
              <a:gdLst/>
              <a:ahLst/>
              <a:cxnLst/>
              <a:rect l="l" t="t" r="r" b="b"/>
              <a:pathLst>
                <a:path w="2250" h="2276" extrusionOk="0">
                  <a:moveTo>
                    <a:pt x="0" y="1"/>
                  </a:moveTo>
                  <a:cubicBezTo>
                    <a:pt x="310" y="647"/>
                    <a:pt x="853" y="1190"/>
                    <a:pt x="1293" y="1836"/>
                  </a:cubicBezTo>
                  <a:cubicBezTo>
                    <a:pt x="1293" y="1940"/>
                    <a:pt x="1396" y="2043"/>
                    <a:pt x="1500" y="2146"/>
                  </a:cubicBezTo>
                  <a:cubicBezTo>
                    <a:pt x="1603" y="2146"/>
                    <a:pt x="1732" y="2276"/>
                    <a:pt x="1939" y="2276"/>
                  </a:cubicBezTo>
                  <a:cubicBezTo>
                    <a:pt x="2146" y="2146"/>
                    <a:pt x="2249" y="1836"/>
                    <a:pt x="2249" y="1629"/>
                  </a:cubicBezTo>
                  <a:cubicBezTo>
                    <a:pt x="2146" y="1397"/>
                    <a:pt x="2042" y="1190"/>
                    <a:pt x="1836" y="1086"/>
                  </a:cubicBezTo>
                  <a:cubicBezTo>
                    <a:pt x="1293" y="647"/>
                    <a:pt x="646" y="208"/>
                    <a:pt x="0"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72" name="Google Shape;1273;p47"/>
            <p:cNvSpPr/>
            <p:nvPr/>
          </p:nvSpPr>
          <p:spPr>
            <a:xfrm>
              <a:off x="7283931" y="4699341"/>
              <a:ext cx="157924" cy="275103"/>
            </a:xfrm>
            <a:custGeom>
              <a:avLst/>
              <a:gdLst/>
              <a:ahLst/>
              <a:cxnLst/>
              <a:rect l="l" t="t" r="r" b="b"/>
              <a:pathLst>
                <a:path w="1500" h="2613" extrusionOk="0">
                  <a:moveTo>
                    <a:pt x="0" y="0"/>
                  </a:moveTo>
                  <a:lnTo>
                    <a:pt x="0" y="0"/>
                  </a:lnTo>
                  <a:cubicBezTo>
                    <a:pt x="104" y="646"/>
                    <a:pt x="311" y="1396"/>
                    <a:pt x="517" y="2042"/>
                  </a:cubicBezTo>
                  <a:cubicBezTo>
                    <a:pt x="517" y="2172"/>
                    <a:pt x="647" y="2275"/>
                    <a:pt x="647" y="2378"/>
                  </a:cubicBezTo>
                  <a:cubicBezTo>
                    <a:pt x="750" y="2482"/>
                    <a:pt x="853" y="2585"/>
                    <a:pt x="957" y="2585"/>
                  </a:cubicBezTo>
                  <a:cubicBezTo>
                    <a:pt x="995" y="2604"/>
                    <a:pt x="1034" y="2613"/>
                    <a:pt x="1072" y="2613"/>
                  </a:cubicBezTo>
                  <a:cubicBezTo>
                    <a:pt x="1245" y="2613"/>
                    <a:pt x="1415" y="2444"/>
                    <a:pt x="1500" y="2275"/>
                  </a:cubicBezTo>
                  <a:cubicBezTo>
                    <a:pt x="1500" y="2042"/>
                    <a:pt x="1396" y="1732"/>
                    <a:pt x="1293" y="1525"/>
                  </a:cubicBezTo>
                  <a:cubicBezTo>
                    <a:pt x="1060" y="982"/>
                    <a:pt x="517" y="336"/>
                    <a:pt x="0" y="0"/>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73" name="Google Shape;1274;p47"/>
            <p:cNvSpPr/>
            <p:nvPr/>
          </p:nvSpPr>
          <p:spPr>
            <a:xfrm>
              <a:off x="7226760" y="4699341"/>
              <a:ext cx="100755" cy="300897"/>
            </a:xfrm>
            <a:custGeom>
              <a:avLst/>
              <a:gdLst/>
              <a:ahLst/>
              <a:cxnLst/>
              <a:rect l="l" t="t" r="r" b="b"/>
              <a:pathLst>
                <a:path w="957" h="2858" extrusionOk="0">
                  <a:moveTo>
                    <a:pt x="311" y="0"/>
                  </a:moveTo>
                  <a:cubicBezTo>
                    <a:pt x="104" y="646"/>
                    <a:pt x="104" y="1396"/>
                    <a:pt x="104" y="2042"/>
                  </a:cubicBezTo>
                  <a:cubicBezTo>
                    <a:pt x="1" y="2275"/>
                    <a:pt x="1" y="2378"/>
                    <a:pt x="1" y="2482"/>
                  </a:cubicBezTo>
                  <a:cubicBezTo>
                    <a:pt x="104" y="2585"/>
                    <a:pt x="104" y="2689"/>
                    <a:pt x="207" y="2818"/>
                  </a:cubicBezTo>
                  <a:cubicBezTo>
                    <a:pt x="262" y="2845"/>
                    <a:pt x="325" y="2858"/>
                    <a:pt x="391" y="2858"/>
                  </a:cubicBezTo>
                  <a:cubicBezTo>
                    <a:pt x="575" y="2858"/>
                    <a:pt x="777" y="2757"/>
                    <a:pt x="854" y="2585"/>
                  </a:cubicBezTo>
                  <a:cubicBezTo>
                    <a:pt x="957" y="2378"/>
                    <a:pt x="957" y="2172"/>
                    <a:pt x="957" y="1939"/>
                  </a:cubicBezTo>
                  <a:cubicBezTo>
                    <a:pt x="854" y="1293"/>
                    <a:pt x="750" y="543"/>
                    <a:pt x="311" y="0"/>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74" name="Google Shape;1275;p47"/>
            <p:cNvSpPr/>
            <p:nvPr/>
          </p:nvSpPr>
          <p:spPr>
            <a:xfrm>
              <a:off x="7090731" y="4688392"/>
              <a:ext cx="168768" cy="297107"/>
            </a:xfrm>
            <a:custGeom>
              <a:avLst/>
              <a:gdLst/>
              <a:ahLst/>
              <a:cxnLst/>
              <a:rect l="l" t="t" r="r" b="b"/>
              <a:pathLst>
                <a:path w="1603" h="2822" extrusionOk="0">
                  <a:moveTo>
                    <a:pt x="1603" y="1"/>
                  </a:moveTo>
                  <a:lnTo>
                    <a:pt x="1603" y="1"/>
                  </a:lnTo>
                  <a:cubicBezTo>
                    <a:pt x="956" y="337"/>
                    <a:pt x="543" y="983"/>
                    <a:pt x="207" y="1629"/>
                  </a:cubicBezTo>
                  <a:cubicBezTo>
                    <a:pt x="103" y="1836"/>
                    <a:pt x="0" y="2146"/>
                    <a:pt x="0" y="2379"/>
                  </a:cubicBezTo>
                  <a:cubicBezTo>
                    <a:pt x="87" y="2554"/>
                    <a:pt x="249" y="2821"/>
                    <a:pt x="437" y="2821"/>
                  </a:cubicBezTo>
                  <a:cubicBezTo>
                    <a:pt x="472" y="2821"/>
                    <a:pt x="507" y="2812"/>
                    <a:pt x="543" y="2793"/>
                  </a:cubicBezTo>
                  <a:cubicBezTo>
                    <a:pt x="750" y="2793"/>
                    <a:pt x="853" y="2689"/>
                    <a:pt x="853" y="2586"/>
                  </a:cubicBezTo>
                  <a:cubicBezTo>
                    <a:pt x="956" y="2482"/>
                    <a:pt x="956" y="2276"/>
                    <a:pt x="1060" y="2146"/>
                  </a:cubicBezTo>
                  <a:cubicBezTo>
                    <a:pt x="1189" y="1500"/>
                    <a:pt x="1499" y="750"/>
                    <a:pt x="1603"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75" name="Google Shape;1276;p47"/>
            <p:cNvSpPr/>
            <p:nvPr/>
          </p:nvSpPr>
          <p:spPr>
            <a:xfrm>
              <a:off x="6976391" y="4688392"/>
              <a:ext cx="261311" cy="226042"/>
            </a:xfrm>
            <a:custGeom>
              <a:avLst/>
              <a:gdLst/>
              <a:ahLst/>
              <a:cxnLst/>
              <a:rect l="l" t="t" r="r" b="b"/>
              <a:pathLst>
                <a:path w="2482" h="2147" extrusionOk="0">
                  <a:moveTo>
                    <a:pt x="2482" y="1"/>
                  </a:moveTo>
                  <a:lnTo>
                    <a:pt x="2482" y="1"/>
                  </a:lnTo>
                  <a:cubicBezTo>
                    <a:pt x="1732" y="104"/>
                    <a:pt x="1086" y="440"/>
                    <a:pt x="543" y="854"/>
                  </a:cubicBezTo>
                  <a:cubicBezTo>
                    <a:pt x="336" y="1086"/>
                    <a:pt x="104" y="1190"/>
                    <a:pt x="0" y="1500"/>
                  </a:cubicBezTo>
                  <a:cubicBezTo>
                    <a:pt x="0" y="1733"/>
                    <a:pt x="104" y="2043"/>
                    <a:pt x="336" y="2146"/>
                  </a:cubicBezTo>
                  <a:cubicBezTo>
                    <a:pt x="440" y="2146"/>
                    <a:pt x="647" y="2043"/>
                    <a:pt x="750" y="2043"/>
                  </a:cubicBezTo>
                  <a:cubicBezTo>
                    <a:pt x="853" y="1940"/>
                    <a:pt x="983" y="1836"/>
                    <a:pt x="1086" y="1733"/>
                  </a:cubicBezTo>
                  <a:cubicBezTo>
                    <a:pt x="1500" y="1190"/>
                    <a:pt x="2042" y="647"/>
                    <a:pt x="2482" y="1"/>
                  </a:cubicBezTo>
                  <a:close/>
                </a:path>
              </a:pathLst>
            </a:custGeom>
            <a:solidFill>
              <a:schemeClr val="dk2"/>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76" name="Google Shape;1277;p47"/>
            <p:cNvSpPr/>
            <p:nvPr/>
          </p:nvSpPr>
          <p:spPr>
            <a:xfrm>
              <a:off x="7134214" y="4635222"/>
              <a:ext cx="239623" cy="110441"/>
            </a:xfrm>
            <a:custGeom>
              <a:avLst/>
              <a:gdLst/>
              <a:ahLst/>
              <a:cxnLst/>
              <a:rect l="l" t="t" r="r" b="b"/>
              <a:pathLst>
                <a:path w="2276" h="1049" extrusionOk="0">
                  <a:moveTo>
                    <a:pt x="734" y="0"/>
                  </a:moveTo>
                  <a:cubicBezTo>
                    <a:pt x="478" y="0"/>
                    <a:pt x="202" y="56"/>
                    <a:pt x="1" y="196"/>
                  </a:cubicBezTo>
                  <a:cubicBezTo>
                    <a:pt x="233" y="506"/>
                    <a:pt x="543" y="945"/>
                    <a:pt x="983" y="945"/>
                  </a:cubicBezTo>
                  <a:cubicBezTo>
                    <a:pt x="1203" y="997"/>
                    <a:pt x="1442" y="1049"/>
                    <a:pt x="1668" y="1049"/>
                  </a:cubicBezTo>
                  <a:cubicBezTo>
                    <a:pt x="1894" y="1049"/>
                    <a:pt x="2107" y="997"/>
                    <a:pt x="2275" y="842"/>
                  </a:cubicBezTo>
                  <a:cubicBezTo>
                    <a:pt x="2172" y="402"/>
                    <a:pt x="1629" y="66"/>
                    <a:pt x="1190" y="66"/>
                  </a:cubicBezTo>
                  <a:cubicBezTo>
                    <a:pt x="1066" y="25"/>
                    <a:pt x="904" y="0"/>
                    <a:pt x="734" y="0"/>
                  </a:cubicBezTo>
                  <a:close/>
                </a:path>
              </a:pathLst>
            </a:custGeom>
            <a:solidFill>
              <a:schemeClr val="accent1"/>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sp>
          <p:nvSpPr>
            <p:cNvPr id="177" name="Google Shape;1278;p47"/>
            <p:cNvSpPr/>
            <p:nvPr/>
          </p:nvSpPr>
          <p:spPr>
            <a:xfrm>
              <a:off x="7033561" y="5006882"/>
              <a:ext cx="168768" cy="94017"/>
            </a:xfrm>
            <a:custGeom>
              <a:avLst/>
              <a:gdLst/>
              <a:ahLst/>
              <a:cxnLst/>
              <a:rect l="l" t="t" r="r" b="b"/>
              <a:pathLst>
                <a:path w="1603" h="893" extrusionOk="0">
                  <a:moveTo>
                    <a:pt x="0" y="0"/>
                  </a:moveTo>
                  <a:cubicBezTo>
                    <a:pt x="104" y="207"/>
                    <a:pt x="310" y="414"/>
                    <a:pt x="440" y="543"/>
                  </a:cubicBezTo>
                  <a:cubicBezTo>
                    <a:pt x="672" y="776"/>
                    <a:pt x="978" y="892"/>
                    <a:pt x="1290" y="892"/>
                  </a:cubicBezTo>
                  <a:cubicBezTo>
                    <a:pt x="1394" y="892"/>
                    <a:pt x="1499" y="879"/>
                    <a:pt x="1603" y="853"/>
                  </a:cubicBezTo>
                  <a:cubicBezTo>
                    <a:pt x="1499" y="543"/>
                    <a:pt x="1189" y="310"/>
                    <a:pt x="957" y="104"/>
                  </a:cubicBezTo>
                  <a:cubicBezTo>
                    <a:pt x="646" y="0"/>
                    <a:pt x="310" y="0"/>
                    <a:pt x="0" y="0"/>
                  </a:cubicBezTo>
                  <a:close/>
                </a:path>
              </a:pathLst>
            </a:custGeom>
            <a:solidFill>
              <a:schemeClr val="accent4"/>
            </a:solidFill>
            <a:ln>
              <a:noFill/>
            </a:ln>
          </p:spPr>
          <p:txBody>
            <a:bodyPr spcFirstLastPara="1" wrap="square" lIns="91425" tIns="91425" rIns="91425" bIns="91425" anchor="ctr" anchorCtr="0">
              <a:noAutofit/>
            </a:bodyPr>
            <a:lstStyle/>
            <a:p>
              <a:pPr defTabSz="685800">
                <a:buClr>
                  <a:srgbClr val="000000"/>
                </a:buClr>
                <a:buFont typeface="Arial"/>
                <a:buNone/>
              </a:pPr>
              <a:endParaRPr sz="1400" kern="0">
                <a:solidFill>
                  <a:srgbClr val="000000"/>
                </a:solidFill>
                <a:cs typeface="Arial"/>
                <a:sym typeface="Arial"/>
              </a:endParaRPr>
            </a:p>
          </p:txBody>
        </p:sp>
      </p:grpSp>
      <p:pic>
        <p:nvPicPr>
          <p:cNvPr id="14" name="Picture 14" descr="Tree branch with dry leaves Royalty Free Vector Image"/>
          <p:cNvPicPr>
            <a:picLocks noChangeAspect="1" noChangeArrowheads="1"/>
          </p:cNvPicPr>
          <p:nvPr/>
        </p:nvPicPr>
        <p:blipFill>
          <a:blip r:embed="rId39" cstate="print">
            <a:extLst>
              <a:ext uri="{BEBA8EAE-BF5A-486C-A8C5-ECC9F3942E4B}">
                <a14:imgProps xmlns:a14="http://schemas.microsoft.com/office/drawing/2010/main">
                  <a14:imgLayer r:embed="rId40">
                    <a14:imgEffect>
                      <a14:backgroundRemoval t="0" b="89735" l="0" r="100000">
                        <a14:foregroundMark x1="60400" y1="23068" x2="65400" y2="22145"/>
                        <a14:foregroundMark x1="73200" y1="20531" x2="74600" y2="23299"/>
                        <a14:foregroundMark x1="84800" y1="14764" x2="92800" y2="15456"/>
                        <a14:foregroundMark x1="86400" y1="32065" x2="86400" y2="32065"/>
                        <a14:foregroundMark x1="90400" y1="34371" x2="90400" y2="34371"/>
                        <a14:foregroundMark x1="6000" y1="17070" x2="10000" y2="20761"/>
                        <a14:foregroundMark x1="48000" y1="37370" x2="48000" y2="37370"/>
                        <a14:backgroundMark x1="58000" y1="39446" x2="58000" y2="39446"/>
                        <a14:backgroundMark x1="62800" y1="28143" x2="62800" y2="28143"/>
                      </a14:backgroundRemoval>
                    </a14:imgEffect>
                  </a14:imgLayer>
                </a14:imgProps>
              </a:ext>
              <a:ext uri="{28A0092B-C50C-407E-A947-70E740481C1C}">
                <a14:useLocalDpi xmlns:a14="http://schemas.microsoft.com/office/drawing/2010/main" val="0"/>
              </a:ext>
            </a:extLst>
          </a:blip>
          <a:srcRect/>
          <a:stretch>
            <a:fillRect/>
          </a:stretch>
        </p:blipFill>
        <p:spPr bwMode="auto">
          <a:xfrm rot="20096705" flipH="1">
            <a:off x="7672034" y="385132"/>
            <a:ext cx="2252860" cy="195323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1">
            <a:extLst>
              <a:ext uri="{28A0092B-C50C-407E-A947-70E740481C1C}">
                <a14:useLocalDpi xmlns:a14="http://schemas.microsoft.com/office/drawing/2010/main" val="0"/>
              </a:ext>
            </a:extLst>
          </a:blip>
          <a:srcRect l="11207" t="28323" r="29018" b="25384"/>
          <a:stretch/>
        </p:blipFill>
        <p:spPr>
          <a:xfrm>
            <a:off x="1571070" y="403170"/>
            <a:ext cx="5714813" cy="2488325"/>
          </a:xfrm>
          <a:prstGeom prst="rect">
            <a:avLst/>
          </a:prstGeom>
        </p:spPr>
      </p:pic>
      <p:pic>
        <p:nvPicPr>
          <p:cNvPr id="55" name="Picture 54">
            <a:extLst>
              <a:ext uri="{FF2B5EF4-FFF2-40B4-BE49-F238E27FC236}">
                <a16:creationId xmlns="" xmlns:a16="http://schemas.microsoft.com/office/drawing/2014/main" id="{77288C4A-6247-4C91-B74B-A38CDBD71BEE}"/>
              </a:ext>
            </a:extLst>
          </p:cNvPr>
          <p:cNvPicPr>
            <a:picLocks noChangeAspect="1"/>
          </p:cNvPicPr>
          <p:nvPr/>
        </p:nvPicPr>
        <p:blipFill>
          <a:blip r:embed="rId42"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2" name="Picture 1"/>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7434498" y="3612133"/>
            <a:ext cx="896038" cy="1145953"/>
          </a:xfrm>
          <a:prstGeom prst="rect">
            <a:avLst/>
          </a:prstGeom>
        </p:spPr>
      </p:pic>
    </p:spTree>
    <p:extLst>
      <p:ext uri="{BB962C8B-B14F-4D97-AF65-F5344CB8AC3E}">
        <p14:creationId xmlns:p14="http://schemas.microsoft.com/office/powerpoint/2010/main" val="3333543249"/>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5" name="chimes.wav"/>
          </p:stSnd>
        </p:sndAc>
      </p:transition>
    </mc:Choice>
    <mc:Fallback xmlns="">
      <p:transition spd="slow">
        <p:fade/>
        <p:sndAc>
          <p:stSnd>
            <p:snd r:embed="rId44"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5033" fill="hold"/>
                                        <p:tgtEl>
                                          <p:spTgt spid="199"/>
                                        </p:tgtEl>
                                      </p:cBhvr>
                                    </p:cmd>
                                  </p:childTnLst>
                                </p:cTn>
                              </p:par>
                              <p:par>
                                <p:cTn id="7" presetID="42" presetClass="path" presetSubtype="0" repeatCount="indefinite" accel="50000" decel="50000" fill="hold" nodeType="withEffect">
                                  <p:stCondLst>
                                    <p:cond delay="0"/>
                                  </p:stCondLst>
                                  <p:childTnLst>
                                    <p:animMotion origin="layout" path="M -1.66667E-6 -4.44444E-6 L 0.02057 0.00787 " pathEditMode="relative" rAng="0" ptsTypes="AA">
                                      <p:cBhvr>
                                        <p:cTn id="8" dur="1250" fill="hold"/>
                                        <p:tgtEl>
                                          <p:spTgt spid="114"/>
                                        </p:tgtEl>
                                        <p:attrNameLst>
                                          <p:attrName>ppt_x</p:attrName>
                                          <p:attrName>ppt_y</p:attrName>
                                        </p:attrNameLst>
                                      </p:cBhvr>
                                      <p:rCtr x="1029" y="394"/>
                                    </p:animMotion>
                                  </p:childTnLst>
                                </p:cTn>
                              </p:par>
                              <p:par>
                                <p:cTn id="9" presetID="42" presetClass="path" presetSubtype="0" repeatCount="indefinite" accel="50000" decel="50000" fill="hold" nodeType="withEffect">
                                  <p:stCondLst>
                                    <p:cond delay="0"/>
                                  </p:stCondLst>
                                  <p:childTnLst>
                                    <p:animMotion origin="layout" path="M 3.33333E-6 -1.85185E-6 L 0.02526 -1.85185E-6 " pathEditMode="relative" rAng="0" ptsTypes="AA">
                                      <p:cBhvr>
                                        <p:cTn id="10" dur="1500" fill="hold"/>
                                        <p:tgtEl>
                                          <p:spTgt spid="119"/>
                                        </p:tgtEl>
                                        <p:attrNameLst>
                                          <p:attrName>ppt_x</p:attrName>
                                          <p:attrName>ppt_y</p:attrName>
                                        </p:attrNameLst>
                                      </p:cBhvr>
                                      <p:rCtr x="1263" y="0"/>
                                    </p:animMotion>
                                  </p:childTnLst>
                                </p:cTn>
                              </p:par>
                              <p:par>
                                <p:cTn id="11" presetID="42" presetClass="path" presetSubtype="0" repeatCount="indefinite" accel="50000" decel="50000" fill="hold" nodeType="withEffect">
                                  <p:stCondLst>
                                    <p:cond delay="0"/>
                                  </p:stCondLst>
                                  <p:childTnLst>
                                    <p:animMotion origin="layout" path="M -0.01106 -0.00579 L -0.0625 0.00023 " pathEditMode="relative" rAng="0" ptsTypes="AA">
                                      <p:cBhvr>
                                        <p:cTn id="12" dur="2000" fill="hold"/>
                                        <p:tgtEl>
                                          <p:spTgt spid="120"/>
                                        </p:tgtEl>
                                        <p:attrNameLst>
                                          <p:attrName>ppt_x</p:attrName>
                                          <p:attrName>ppt_y</p:attrName>
                                        </p:attrNameLst>
                                      </p:cBhvr>
                                      <p:rCtr x="-2578" y="301"/>
                                    </p:animMotion>
                                  </p:childTnLst>
                                </p:cTn>
                              </p:par>
                              <p:par>
                                <p:cTn id="13" presetID="0" presetClass="path" presetSubtype="0" repeatCount="indefinite" accel="50000" decel="50000" fill="hold" nodeType="withEffect">
                                  <p:stCondLst>
                                    <p:cond delay="0"/>
                                  </p:stCondLst>
                                  <p:childTnLst>
                                    <p:animMotion origin="layout" path="M -4.16667E-6 2.96296E-6 L -0.00017 0.00031 C -0.00173 0.0074 -0.00416 0.01419 -0.00503 0.02222 C -0.0059 0.03024 -0.00538 0.03889 -0.0059 0.04753 C -0.00625 0.05771 -0.00659 0.06759 -0.00694 0.07808 C -0.00902 0.09382 -0.01059 0.10956 -0.01284 0.12531 C -0.01319 0.12839 -0.01371 0.1321 -0.0151 0.13487 C -0.01632 0.13765 -0.0184 0.13858 -0.01996 0.14105 C -0.03177 0.16111 -0.02222 0.14815 -0.03402 0.17037 C -0.0368 0.175 -0.03975 0.1787 -0.0427 0.18364 C -0.04427 0.18642 -0.04583 0.1895 -0.04757 0.19228 C -0.05538 0.21913 -0.04375 0.17315 -0.04288 0.20432 C -0.04184 0.23889 -0.04375 0.24012 -0.05191 0.25555 C -0.05312 0.26481 -0.05416 0.27376 -0.05572 0.28271 C -0.05625 0.28611 -0.05711 0.28889 -0.05798 0.29259 C -0.05902 0.29784 -0.06007 0.3037 -0.06093 0.30895 C -0.06857 0.36234 -0.06232 0.32747 -0.06822 0.35895 C -0.06996 0.37222 -0.07135 0.38549 -0.07326 0.39876 C -0.07326 0.39907 -0.07691 0.41389 -0.0776 0.41543 C -0.08038 0.41882 -0.0842 0.41913 -0.08697 0.42315 L -0.0901 0.42747 L -0.09027 0.42777 " pathEditMode="relative" rAng="540000" ptsTypes="AAAAAAAAAAAAAAAAAAAAAA">
                                      <p:cBhvr>
                                        <p:cTn id="14" dur="3250" fill="hold"/>
                                        <p:tgtEl>
                                          <p:spTgt spid="17"/>
                                        </p:tgtEl>
                                        <p:attrNameLst>
                                          <p:attrName>ppt_x</p:attrName>
                                          <p:attrName>ppt_y</p:attrName>
                                        </p:attrNameLst>
                                      </p:cBhvr>
                                      <p:rCtr x="-4514" y="21389"/>
                                    </p:animMotion>
                                  </p:childTnLst>
                                </p:cTn>
                              </p:par>
                              <p:par>
                                <p:cTn id="15" presetID="0" presetClass="path" presetSubtype="0" repeatCount="indefinite" accel="50000" decel="50000" fill="hold" nodeType="withEffect">
                                  <p:stCondLst>
                                    <p:cond delay="0"/>
                                  </p:stCondLst>
                                  <p:childTnLst>
                                    <p:animMotion origin="layout" path="M -3.33333E-6 6.41975E-6 L -3.33333E-6 6.41975E-6 C -0.00052 0.00927 -0.00035 0.01852 -0.00156 0.02778 C -0.00191 0.03087 -0.00364 0.03272 -0.00434 0.0355 C -0.00555 0.03951 -0.00608 0.04414 -0.00729 0.04815 C -0.00799 0.05093 -0.0092 0.05309 -0.01007 0.05587 C -0.01736 0.0784 -0.00885 0.05494 -0.0158 0.07346 C -0.01441 0.07686 -0.01302 0.08056 -0.01146 0.08365 C -0.00972 0.08735 -0.00625 0.0892 -0.00573 0.09383 C -0.00382 0.11513 -0.00677 0.12686 -0.01007 0.14476 C -0.01215 0.15587 -0.01076 0.15001 -0.01441 0.16235 C -0.01892 0.20309 -0.01667 0.17809 -0.01441 0.26389 C -0.01406 0.27778 -0.01337 0.27902 -0.01146 0.28951 C -0.01198 0.2997 -0.01215 0.30988 -0.01302 0.31976 C -0.01319 0.32254 -0.01406 0.32501 -0.01441 0.32748 C -0.0151 0.33427 -0.01545 0.34106 -0.0158 0.34785 C -0.01788 0.3818 -0.0151 0.36636 -0.02014 0.38859 C -0.02257 0.41914 -0.02031 0.39476 -0.02292 0.41636 C -0.02378 0.42346 -0.02361 0.43149 -0.02726 0.43673 C -0.02847 0.43828 -0.03003 0.43828 -0.03142 0.4392 C -0.03333 0.44445 -0.03576 0.44908 -0.03715 0.45464 C -0.03854 0.45927 -0.03906 0.46482 -0.0401 0.46976 C -0.04062 0.47223 -0.0408 0.47501 -0.04149 0.47748 C -0.04531 0.49075 -0.04601 0.49198 -0.04861 0.50525 C -0.04965 0.51019 -0.05035 0.51575 -0.05156 0.52068 C -0.05278 0.52593 -0.05451 0.53056 -0.05573 0.53581 C -0.05677 0.53982 -0.05781 0.54414 -0.05868 0.54846 C -0.0592 0.55093 -0.0592 0.55402 -0.06007 0.55618 C -0.06111 0.55834 -0.06285 0.55957 -0.06441 0.56112 C -0.0658 0.56019 -0.06719 0.55865 -0.06858 0.55865 C -0.07205 0.55865 -0.07535 0.55957 -0.07864 0.56112 C -0.08212 0.56297 -0.0875 0.57007 -0.0901 0.57377 C -0.09305 0.57871 -0.09531 0.58519 -0.09861 0.5892 L -0.10295 0.59414 C -0.10364 0.59877 -0.10399 0.6068 -0.10868 0.60433 C -0.11094 0.60309 -0.11424 0.59661 -0.11424 0.59661 L -0.11424 0.59661 " pathEditMode="relative" ptsTypes="AAAAAAAAAAAAAAAAAAAAAAAAAAAAAAAAAAAAA">
                                      <p:cBhvr>
                                        <p:cTn id="16" dur="3250" fill="hold"/>
                                        <p:tgtEl>
                                          <p:spTgt spid="16"/>
                                        </p:tgtEl>
                                        <p:attrNameLst>
                                          <p:attrName>ppt_x</p:attrName>
                                          <p:attrName>ppt_y</p:attrName>
                                        </p:attrNameLst>
                                      </p:cBhvr>
                                    </p:animMotion>
                                  </p:childTnLst>
                                </p:cTn>
                              </p:par>
                              <p:par>
                                <p:cTn id="17" presetID="32" presetClass="emph" presetSubtype="0" fill="hold" nodeType="withEffect">
                                  <p:stCondLst>
                                    <p:cond delay="0"/>
                                  </p:stCondLst>
                                  <p:childTnLst>
                                    <p:animRot by="120000">
                                      <p:cBhvr>
                                        <p:cTn id="18" dur="100" fill="hold">
                                          <p:stCondLst>
                                            <p:cond delay="0"/>
                                          </p:stCondLst>
                                        </p:cTn>
                                        <p:tgtEl>
                                          <p:spTgt spid="2"/>
                                        </p:tgtEl>
                                        <p:attrNameLst>
                                          <p:attrName>r</p:attrName>
                                        </p:attrNameLst>
                                      </p:cBhvr>
                                    </p:animRot>
                                    <p:animRot by="-240000">
                                      <p:cBhvr>
                                        <p:cTn id="19" dur="200" fill="hold">
                                          <p:stCondLst>
                                            <p:cond delay="200"/>
                                          </p:stCondLst>
                                        </p:cTn>
                                        <p:tgtEl>
                                          <p:spTgt spid="2"/>
                                        </p:tgtEl>
                                        <p:attrNameLst>
                                          <p:attrName>r</p:attrName>
                                        </p:attrNameLst>
                                      </p:cBhvr>
                                    </p:animRot>
                                    <p:animRot by="240000">
                                      <p:cBhvr>
                                        <p:cTn id="20" dur="200" fill="hold">
                                          <p:stCondLst>
                                            <p:cond delay="400"/>
                                          </p:stCondLst>
                                        </p:cTn>
                                        <p:tgtEl>
                                          <p:spTgt spid="2"/>
                                        </p:tgtEl>
                                        <p:attrNameLst>
                                          <p:attrName>r</p:attrName>
                                        </p:attrNameLst>
                                      </p:cBhvr>
                                    </p:animRot>
                                    <p:animRot by="-240000">
                                      <p:cBhvr>
                                        <p:cTn id="21" dur="200" fill="hold">
                                          <p:stCondLst>
                                            <p:cond delay="600"/>
                                          </p:stCondLst>
                                        </p:cTn>
                                        <p:tgtEl>
                                          <p:spTgt spid="2"/>
                                        </p:tgtEl>
                                        <p:attrNameLst>
                                          <p:attrName>r</p:attrName>
                                        </p:attrNameLst>
                                      </p:cBhvr>
                                    </p:animRot>
                                    <p:animRot by="120000">
                                      <p:cBhvr>
                                        <p:cTn id="22"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9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3282"/>
        <p:cNvGrpSpPr/>
        <p:nvPr/>
      </p:nvGrpSpPr>
      <p:grpSpPr>
        <a:xfrm>
          <a:off x="0" y="0"/>
          <a:ext cx="0" cy="0"/>
          <a:chOff x="0" y="0"/>
          <a:chExt cx="0" cy="0"/>
        </a:xfrm>
      </p:grpSpPr>
      <p:pic>
        <p:nvPicPr>
          <p:cNvPr id="59" name="Picture 58" descr="Bee_inkinch.gif"/>
          <p:cNvPicPr>
            <a:picLocks noChangeAspect="1"/>
          </p:cNvPicPr>
          <p:nvPr/>
        </p:nvPicPr>
        <p:blipFill>
          <a:blip r:embed="rId6" cstate="print"/>
          <a:stretch>
            <a:fillRect/>
          </a:stretch>
        </p:blipFill>
        <p:spPr>
          <a:xfrm>
            <a:off x="6394013" y="1930579"/>
            <a:ext cx="2760401" cy="1444975"/>
          </a:xfrm>
          <a:prstGeom prst="rect">
            <a:avLst/>
          </a:prstGeom>
        </p:spPr>
      </p:pic>
      <p:sp>
        <p:nvSpPr>
          <p:cNvPr id="3286" name="Google Shape;3286;p36"/>
          <p:cNvSpPr/>
          <p:nvPr/>
        </p:nvSpPr>
        <p:spPr>
          <a:xfrm>
            <a:off x="5064025" y="5757600"/>
            <a:ext cx="4600" cy="17500"/>
          </a:xfrm>
          <a:custGeom>
            <a:avLst/>
            <a:gdLst/>
            <a:ahLst/>
            <a:cxnLst/>
            <a:rect l="l" t="t" r="r" b="b"/>
            <a:pathLst>
              <a:path w="184" h="700" extrusionOk="0">
                <a:moveTo>
                  <a:pt x="183" y="0"/>
                </a:moveTo>
                <a:cubicBezTo>
                  <a:pt x="158" y="25"/>
                  <a:pt x="154" y="50"/>
                  <a:pt x="153" y="108"/>
                </a:cubicBezTo>
                <a:lnTo>
                  <a:pt x="153" y="108"/>
                </a:lnTo>
                <a:cubicBezTo>
                  <a:pt x="163" y="72"/>
                  <a:pt x="173" y="36"/>
                  <a:pt x="183" y="0"/>
                </a:cubicBezTo>
                <a:close/>
                <a:moveTo>
                  <a:pt x="153" y="108"/>
                </a:moveTo>
                <a:cubicBezTo>
                  <a:pt x="102" y="294"/>
                  <a:pt x="51" y="497"/>
                  <a:pt x="1" y="699"/>
                </a:cubicBezTo>
                <a:lnTo>
                  <a:pt x="153" y="152"/>
                </a:lnTo>
                <a:cubicBezTo>
                  <a:pt x="153" y="136"/>
                  <a:pt x="153" y="121"/>
                  <a:pt x="153" y="108"/>
                </a:cubicBezTo>
                <a:close/>
              </a:path>
            </a:pathLst>
          </a:custGeom>
          <a:solidFill>
            <a:srgbClr val="A4D25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87" name="Google Shape;3287;p36"/>
          <p:cNvSpPr/>
          <p:nvPr/>
        </p:nvSpPr>
        <p:spPr>
          <a:xfrm>
            <a:off x="3499400" y="5814606"/>
            <a:ext cx="4600" cy="20525"/>
          </a:xfrm>
          <a:custGeom>
            <a:avLst/>
            <a:gdLst/>
            <a:ahLst/>
            <a:cxnLst/>
            <a:rect l="l" t="t" r="r" b="b"/>
            <a:pathLst>
              <a:path w="184" h="821" extrusionOk="0">
                <a:moveTo>
                  <a:pt x="1" y="0"/>
                </a:moveTo>
                <a:cubicBezTo>
                  <a:pt x="1" y="61"/>
                  <a:pt x="1" y="91"/>
                  <a:pt x="31" y="182"/>
                </a:cubicBezTo>
                <a:lnTo>
                  <a:pt x="183" y="821"/>
                </a:lnTo>
                <a:cubicBezTo>
                  <a:pt x="123" y="547"/>
                  <a:pt x="92" y="304"/>
                  <a:pt x="1" y="0"/>
                </a:cubicBezTo>
                <a:close/>
              </a:path>
            </a:pathLst>
          </a:custGeom>
          <a:solidFill>
            <a:srgbClr val="A4D25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88" name="Google Shape;3288;p36"/>
          <p:cNvSpPr/>
          <p:nvPr/>
        </p:nvSpPr>
        <p:spPr>
          <a:xfrm>
            <a:off x="3595154" y="5724152"/>
            <a:ext cx="3825" cy="15225"/>
          </a:xfrm>
          <a:custGeom>
            <a:avLst/>
            <a:gdLst/>
            <a:ahLst/>
            <a:cxnLst/>
            <a:rect l="l" t="t" r="r" b="b"/>
            <a:pathLst>
              <a:path w="153" h="609" extrusionOk="0">
                <a:moveTo>
                  <a:pt x="1" y="1"/>
                </a:moveTo>
                <a:lnTo>
                  <a:pt x="1" y="1"/>
                </a:lnTo>
                <a:cubicBezTo>
                  <a:pt x="45" y="155"/>
                  <a:pt x="89" y="309"/>
                  <a:pt x="121" y="452"/>
                </a:cubicBezTo>
                <a:lnTo>
                  <a:pt x="121" y="452"/>
                </a:lnTo>
                <a:lnTo>
                  <a:pt x="62" y="153"/>
                </a:lnTo>
                <a:cubicBezTo>
                  <a:pt x="62" y="62"/>
                  <a:pt x="62" y="31"/>
                  <a:pt x="1" y="1"/>
                </a:cubicBezTo>
                <a:close/>
                <a:moveTo>
                  <a:pt x="121" y="452"/>
                </a:moveTo>
                <a:lnTo>
                  <a:pt x="153" y="609"/>
                </a:lnTo>
                <a:cubicBezTo>
                  <a:pt x="144" y="559"/>
                  <a:pt x="134" y="506"/>
                  <a:pt x="121" y="452"/>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289" name="Google Shape;3289;p36"/>
          <p:cNvSpPr/>
          <p:nvPr/>
        </p:nvSpPr>
        <p:spPr>
          <a:xfrm>
            <a:off x="2427200" y="5819150"/>
            <a:ext cx="12950" cy="9150"/>
          </a:xfrm>
          <a:custGeom>
            <a:avLst/>
            <a:gdLst/>
            <a:ahLst/>
            <a:cxnLst/>
            <a:rect l="l" t="t" r="r" b="b"/>
            <a:pathLst>
              <a:path w="518" h="366" extrusionOk="0">
                <a:moveTo>
                  <a:pt x="517" y="0"/>
                </a:moveTo>
                <a:lnTo>
                  <a:pt x="517" y="0"/>
                </a:lnTo>
                <a:cubicBezTo>
                  <a:pt x="435" y="50"/>
                  <a:pt x="343" y="126"/>
                  <a:pt x="248" y="200"/>
                </a:cubicBezTo>
                <a:lnTo>
                  <a:pt x="248" y="200"/>
                </a:lnTo>
                <a:lnTo>
                  <a:pt x="457" y="61"/>
                </a:lnTo>
                <a:cubicBezTo>
                  <a:pt x="487" y="61"/>
                  <a:pt x="517" y="31"/>
                  <a:pt x="517" y="0"/>
                </a:cubicBezTo>
                <a:close/>
                <a:moveTo>
                  <a:pt x="248" y="200"/>
                </a:moveTo>
                <a:lnTo>
                  <a:pt x="1" y="365"/>
                </a:lnTo>
                <a:cubicBezTo>
                  <a:pt x="84" y="323"/>
                  <a:pt x="167" y="263"/>
                  <a:pt x="248" y="200"/>
                </a:cubicBezTo>
                <a:close/>
              </a:path>
            </a:pathLst>
          </a:custGeom>
          <a:solidFill>
            <a:srgbClr val="A4D25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nvGrpSpPr>
          <p:cNvPr id="3441" name="Google Shape;3441;p36"/>
          <p:cNvGrpSpPr/>
          <p:nvPr/>
        </p:nvGrpSpPr>
        <p:grpSpPr>
          <a:xfrm>
            <a:off x="8723525" y="2023031"/>
            <a:ext cx="266050" cy="239375"/>
            <a:chOff x="-4577275" y="4640425"/>
            <a:chExt cx="266050" cy="239375"/>
          </a:xfrm>
        </p:grpSpPr>
        <p:sp>
          <p:nvSpPr>
            <p:cNvPr id="3442" name="Google Shape;3442;p36"/>
            <p:cNvSpPr/>
            <p:nvPr/>
          </p:nvSpPr>
          <p:spPr>
            <a:xfrm>
              <a:off x="-4574700" y="4644225"/>
              <a:ext cx="263475" cy="231500"/>
            </a:xfrm>
            <a:custGeom>
              <a:avLst/>
              <a:gdLst/>
              <a:ahLst/>
              <a:cxnLst/>
              <a:rect l="l" t="t" r="r" b="b"/>
              <a:pathLst>
                <a:path w="10539" h="9260" extrusionOk="0">
                  <a:moveTo>
                    <a:pt x="3729" y="1"/>
                  </a:moveTo>
                  <a:cubicBezTo>
                    <a:pt x="3646" y="1"/>
                    <a:pt x="3558" y="16"/>
                    <a:pt x="3467" y="49"/>
                  </a:cubicBezTo>
                  <a:cubicBezTo>
                    <a:pt x="2266" y="483"/>
                    <a:pt x="3534" y="3385"/>
                    <a:pt x="3534" y="3385"/>
                  </a:cubicBezTo>
                  <a:cubicBezTo>
                    <a:pt x="3534" y="3385"/>
                    <a:pt x="2314" y="2974"/>
                    <a:pt x="1320" y="2974"/>
                  </a:cubicBezTo>
                  <a:cubicBezTo>
                    <a:pt x="663" y="2974"/>
                    <a:pt x="105" y="3154"/>
                    <a:pt x="65" y="3752"/>
                  </a:cubicBezTo>
                  <a:cubicBezTo>
                    <a:pt x="0" y="4909"/>
                    <a:pt x="1301" y="5116"/>
                    <a:pt x="2238" y="5116"/>
                  </a:cubicBezTo>
                  <a:cubicBezTo>
                    <a:pt x="2758" y="5116"/>
                    <a:pt x="3167" y="5052"/>
                    <a:pt x="3167" y="5052"/>
                  </a:cubicBezTo>
                  <a:lnTo>
                    <a:pt x="3167" y="5052"/>
                  </a:lnTo>
                  <a:cubicBezTo>
                    <a:pt x="3167" y="5053"/>
                    <a:pt x="332" y="7321"/>
                    <a:pt x="1499" y="7821"/>
                  </a:cubicBezTo>
                  <a:cubicBezTo>
                    <a:pt x="1614" y="7868"/>
                    <a:pt x="1732" y="7890"/>
                    <a:pt x="1852" y="7890"/>
                  </a:cubicBezTo>
                  <a:cubicBezTo>
                    <a:pt x="2909" y="7890"/>
                    <a:pt x="4068" y="6220"/>
                    <a:pt x="4068" y="6220"/>
                  </a:cubicBezTo>
                  <a:cubicBezTo>
                    <a:pt x="4068" y="6220"/>
                    <a:pt x="4333" y="9260"/>
                    <a:pt x="5142" y="9260"/>
                  </a:cubicBezTo>
                  <a:cubicBezTo>
                    <a:pt x="5193" y="9260"/>
                    <a:pt x="5246" y="9248"/>
                    <a:pt x="5302" y="9222"/>
                  </a:cubicBezTo>
                  <a:cubicBezTo>
                    <a:pt x="6236" y="8788"/>
                    <a:pt x="6102" y="6254"/>
                    <a:pt x="6102" y="6253"/>
                  </a:cubicBezTo>
                  <a:lnTo>
                    <a:pt x="6102" y="6253"/>
                  </a:lnTo>
                  <a:cubicBezTo>
                    <a:pt x="6103" y="6254"/>
                    <a:pt x="6817" y="8277"/>
                    <a:pt x="8076" y="8277"/>
                  </a:cubicBezTo>
                  <a:cubicBezTo>
                    <a:pt x="8150" y="8277"/>
                    <a:pt x="8226" y="8270"/>
                    <a:pt x="8304" y="8255"/>
                  </a:cubicBezTo>
                  <a:cubicBezTo>
                    <a:pt x="9738" y="8021"/>
                    <a:pt x="7403" y="5386"/>
                    <a:pt x="6903" y="5386"/>
                  </a:cubicBezTo>
                  <a:cubicBezTo>
                    <a:pt x="6436" y="5386"/>
                    <a:pt x="10539" y="5319"/>
                    <a:pt x="10139" y="3918"/>
                  </a:cubicBezTo>
                  <a:cubicBezTo>
                    <a:pt x="9982" y="3378"/>
                    <a:pt x="9506" y="3205"/>
                    <a:pt x="8961" y="3205"/>
                  </a:cubicBezTo>
                  <a:cubicBezTo>
                    <a:pt x="7992" y="3205"/>
                    <a:pt x="6803" y="3752"/>
                    <a:pt x="6803" y="3752"/>
                  </a:cubicBezTo>
                  <a:cubicBezTo>
                    <a:pt x="6803" y="3752"/>
                    <a:pt x="9004" y="983"/>
                    <a:pt x="7670" y="416"/>
                  </a:cubicBezTo>
                  <a:cubicBezTo>
                    <a:pt x="7549" y="364"/>
                    <a:pt x="7430" y="341"/>
                    <a:pt x="7314" y="341"/>
                  </a:cubicBezTo>
                  <a:cubicBezTo>
                    <a:pt x="6156" y="341"/>
                    <a:pt x="5302" y="2684"/>
                    <a:pt x="5302" y="2684"/>
                  </a:cubicBezTo>
                  <a:cubicBezTo>
                    <a:pt x="5302" y="2684"/>
                    <a:pt x="4840" y="1"/>
                    <a:pt x="3729"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43" name="Google Shape;3443;p36"/>
            <p:cNvSpPr/>
            <p:nvPr/>
          </p:nvSpPr>
          <p:spPr>
            <a:xfrm>
              <a:off x="-4577275" y="4640425"/>
              <a:ext cx="261900" cy="239375"/>
            </a:xfrm>
            <a:custGeom>
              <a:avLst/>
              <a:gdLst/>
              <a:ahLst/>
              <a:cxnLst/>
              <a:rect l="l" t="t" r="r" b="b"/>
              <a:pathLst>
                <a:path w="10476" h="9575" extrusionOk="0">
                  <a:moveTo>
                    <a:pt x="3837" y="301"/>
                  </a:moveTo>
                  <a:cubicBezTo>
                    <a:pt x="4638" y="301"/>
                    <a:pt x="5105" y="2169"/>
                    <a:pt x="5238" y="2869"/>
                  </a:cubicBezTo>
                  <a:cubicBezTo>
                    <a:pt x="5238" y="2936"/>
                    <a:pt x="5305" y="3003"/>
                    <a:pt x="5371" y="3003"/>
                  </a:cubicBezTo>
                  <a:cubicBezTo>
                    <a:pt x="5438" y="3003"/>
                    <a:pt x="5505" y="2970"/>
                    <a:pt x="5538" y="2903"/>
                  </a:cubicBezTo>
                  <a:cubicBezTo>
                    <a:pt x="5772" y="2269"/>
                    <a:pt x="6572" y="635"/>
                    <a:pt x="7440" y="635"/>
                  </a:cubicBezTo>
                  <a:cubicBezTo>
                    <a:pt x="7540" y="635"/>
                    <a:pt x="7640" y="668"/>
                    <a:pt x="7740" y="701"/>
                  </a:cubicBezTo>
                  <a:cubicBezTo>
                    <a:pt x="7907" y="768"/>
                    <a:pt x="8007" y="901"/>
                    <a:pt x="8040" y="1068"/>
                  </a:cubicBezTo>
                  <a:cubicBezTo>
                    <a:pt x="8240" y="1802"/>
                    <a:pt x="7206" y="3303"/>
                    <a:pt x="6772" y="3803"/>
                  </a:cubicBezTo>
                  <a:cubicBezTo>
                    <a:pt x="6739" y="3870"/>
                    <a:pt x="6739" y="3937"/>
                    <a:pt x="6772" y="4004"/>
                  </a:cubicBezTo>
                  <a:cubicBezTo>
                    <a:pt x="6812" y="4043"/>
                    <a:pt x="6851" y="4059"/>
                    <a:pt x="6890" y="4059"/>
                  </a:cubicBezTo>
                  <a:cubicBezTo>
                    <a:pt x="6917" y="4059"/>
                    <a:pt x="6945" y="4051"/>
                    <a:pt x="6973" y="4037"/>
                  </a:cubicBezTo>
                  <a:cubicBezTo>
                    <a:pt x="6973" y="4037"/>
                    <a:pt x="8140" y="3503"/>
                    <a:pt x="9074" y="3503"/>
                  </a:cubicBezTo>
                  <a:cubicBezTo>
                    <a:pt x="9641" y="3503"/>
                    <a:pt x="9975" y="3703"/>
                    <a:pt x="10108" y="4137"/>
                  </a:cubicBezTo>
                  <a:cubicBezTo>
                    <a:pt x="10142" y="4270"/>
                    <a:pt x="10108" y="4404"/>
                    <a:pt x="10041" y="4504"/>
                  </a:cubicBezTo>
                  <a:cubicBezTo>
                    <a:pt x="9741" y="4938"/>
                    <a:pt x="8640" y="5271"/>
                    <a:pt x="7039" y="5371"/>
                  </a:cubicBezTo>
                  <a:cubicBezTo>
                    <a:pt x="6973" y="5371"/>
                    <a:pt x="6806" y="5405"/>
                    <a:pt x="6839" y="5538"/>
                  </a:cubicBezTo>
                  <a:cubicBezTo>
                    <a:pt x="6839" y="5605"/>
                    <a:pt x="6839" y="5705"/>
                    <a:pt x="7006" y="5705"/>
                  </a:cubicBezTo>
                  <a:cubicBezTo>
                    <a:pt x="7306" y="5705"/>
                    <a:pt x="8674" y="7106"/>
                    <a:pt x="8707" y="7906"/>
                  </a:cubicBezTo>
                  <a:cubicBezTo>
                    <a:pt x="8741" y="8107"/>
                    <a:pt x="8640" y="8240"/>
                    <a:pt x="8374" y="8273"/>
                  </a:cubicBezTo>
                  <a:cubicBezTo>
                    <a:pt x="8307" y="8286"/>
                    <a:pt x="8242" y="8291"/>
                    <a:pt x="8178" y="8291"/>
                  </a:cubicBezTo>
                  <a:cubicBezTo>
                    <a:pt x="7031" y="8291"/>
                    <a:pt x="6372" y="6404"/>
                    <a:pt x="6372" y="6372"/>
                  </a:cubicBezTo>
                  <a:cubicBezTo>
                    <a:pt x="6345" y="6317"/>
                    <a:pt x="6295" y="6263"/>
                    <a:pt x="6224" y="6263"/>
                  </a:cubicBezTo>
                  <a:cubicBezTo>
                    <a:pt x="6208" y="6263"/>
                    <a:pt x="6190" y="6266"/>
                    <a:pt x="6172" y="6272"/>
                  </a:cubicBezTo>
                  <a:cubicBezTo>
                    <a:pt x="6105" y="6272"/>
                    <a:pt x="6039" y="6339"/>
                    <a:pt x="6072" y="6439"/>
                  </a:cubicBezTo>
                  <a:cubicBezTo>
                    <a:pt x="6072" y="7106"/>
                    <a:pt x="6005" y="8907"/>
                    <a:pt x="5338" y="9241"/>
                  </a:cubicBezTo>
                  <a:cubicBezTo>
                    <a:pt x="5305" y="9274"/>
                    <a:pt x="5271" y="9274"/>
                    <a:pt x="5238" y="9274"/>
                  </a:cubicBezTo>
                  <a:cubicBezTo>
                    <a:pt x="4771" y="9274"/>
                    <a:pt x="4437" y="7539"/>
                    <a:pt x="4337" y="6372"/>
                  </a:cubicBezTo>
                  <a:cubicBezTo>
                    <a:pt x="4337" y="6305"/>
                    <a:pt x="4271" y="6239"/>
                    <a:pt x="4204" y="6239"/>
                  </a:cubicBezTo>
                  <a:cubicBezTo>
                    <a:pt x="4204" y="6205"/>
                    <a:pt x="4204" y="6205"/>
                    <a:pt x="4171" y="6205"/>
                  </a:cubicBezTo>
                  <a:cubicBezTo>
                    <a:pt x="4137" y="6205"/>
                    <a:pt x="4071" y="6239"/>
                    <a:pt x="4037" y="6272"/>
                  </a:cubicBezTo>
                  <a:cubicBezTo>
                    <a:pt x="4037" y="6305"/>
                    <a:pt x="2936" y="7873"/>
                    <a:pt x="1969" y="7873"/>
                  </a:cubicBezTo>
                  <a:cubicBezTo>
                    <a:pt x="1836" y="7873"/>
                    <a:pt x="1736" y="7873"/>
                    <a:pt x="1669" y="7806"/>
                  </a:cubicBezTo>
                  <a:cubicBezTo>
                    <a:pt x="1502" y="7773"/>
                    <a:pt x="1502" y="7673"/>
                    <a:pt x="1469" y="7640"/>
                  </a:cubicBezTo>
                  <a:cubicBezTo>
                    <a:pt x="1402" y="7106"/>
                    <a:pt x="2603" y="5938"/>
                    <a:pt x="3370" y="5305"/>
                  </a:cubicBezTo>
                  <a:cubicBezTo>
                    <a:pt x="3403" y="5271"/>
                    <a:pt x="3437" y="5204"/>
                    <a:pt x="3403" y="5138"/>
                  </a:cubicBezTo>
                  <a:cubicBezTo>
                    <a:pt x="3370" y="5071"/>
                    <a:pt x="3303" y="5038"/>
                    <a:pt x="3237" y="5038"/>
                  </a:cubicBezTo>
                  <a:cubicBezTo>
                    <a:pt x="3237" y="5038"/>
                    <a:pt x="2836" y="5104"/>
                    <a:pt x="2336" y="5104"/>
                  </a:cubicBezTo>
                  <a:cubicBezTo>
                    <a:pt x="1736" y="5104"/>
                    <a:pt x="935" y="5004"/>
                    <a:pt x="568" y="4604"/>
                  </a:cubicBezTo>
                  <a:cubicBezTo>
                    <a:pt x="401" y="4437"/>
                    <a:pt x="335" y="4204"/>
                    <a:pt x="335" y="3904"/>
                  </a:cubicBezTo>
                  <a:cubicBezTo>
                    <a:pt x="335" y="3770"/>
                    <a:pt x="368" y="3270"/>
                    <a:pt x="1435" y="3270"/>
                  </a:cubicBezTo>
                  <a:cubicBezTo>
                    <a:pt x="2369" y="3270"/>
                    <a:pt x="3570" y="3670"/>
                    <a:pt x="3570" y="3670"/>
                  </a:cubicBezTo>
                  <a:cubicBezTo>
                    <a:pt x="3590" y="3680"/>
                    <a:pt x="3609" y="3684"/>
                    <a:pt x="3628" y="3684"/>
                  </a:cubicBezTo>
                  <a:cubicBezTo>
                    <a:pt x="3673" y="3684"/>
                    <a:pt x="3713" y="3660"/>
                    <a:pt x="3737" y="3637"/>
                  </a:cubicBezTo>
                  <a:cubicBezTo>
                    <a:pt x="3770" y="3570"/>
                    <a:pt x="3804" y="3503"/>
                    <a:pt x="3770" y="3470"/>
                  </a:cubicBezTo>
                  <a:cubicBezTo>
                    <a:pt x="3770" y="3437"/>
                    <a:pt x="2936" y="1502"/>
                    <a:pt x="3303" y="668"/>
                  </a:cubicBezTo>
                  <a:cubicBezTo>
                    <a:pt x="3370" y="501"/>
                    <a:pt x="3470" y="401"/>
                    <a:pt x="3604" y="334"/>
                  </a:cubicBezTo>
                  <a:cubicBezTo>
                    <a:pt x="3670" y="334"/>
                    <a:pt x="3770" y="301"/>
                    <a:pt x="3837" y="301"/>
                  </a:cubicBezTo>
                  <a:close/>
                  <a:moveTo>
                    <a:pt x="3837" y="1"/>
                  </a:moveTo>
                  <a:cubicBezTo>
                    <a:pt x="3704" y="1"/>
                    <a:pt x="3604" y="34"/>
                    <a:pt x="3503" y="67"/>
                  </a:cubicBezTo>
                  <a:cubicBezTo>
                    <a:pt x="3270" y="134"/>
                    <a:pt x="3103" y="301"/>
                    <a:pt x="3003" y="534"/>
                  </a:cubicBezTo>
                  <a:cubicBezTo>
                    <a:pt x="2670" y="1302"/>
                    <a:pt x="3137" y="2669"/>
                    <a:pt x="3370" y="3270"/>
                  </a:cubicBezTo>
                  <a:cubicBezTo>
                    <a:pt x="2936" y="3170"/>
                    <a:pt x="2136" y="2970"/>
                    <a:pt x="1435" y="2970"/>
                  </a:cubicBezTo>
                  <a:cubicBezTo>
                    <a:pt x="301" y="2970"/>
                    <a:pt x="34" y="3470"/>
                    <a:pt x="34" y="3904"/>
                  </a:cubicBezTo>
                  <a:cubicBezTo>
                    <a:pt x="1" y="4270"/>
                    <a:pt x="101" y="4571"/>
                    <a:pt x="335" y="4838"/>
                  </a:cubicBezTo>
                  <a:cubicBezTo>
                    <a:pt x="793" y="5323"/>
                    <a:pt x="1667" y="5416"/>
                    <a:pt x="2338" y="5416"/>
                  </a:cubicBezTo>
                  <a:cubicBezTo>
                    <a:pt x="2496" y="5416"/>
                    <a:pt x="2642" y="5411"/>
                    <a:pt x="2770" y="5405"/>
                  </a:cubicBezTo>
                  <a:lnTo>
                    <a:pt x="2770" y="5405"/>
                  </a:lnTo>
                  <a:cubicBezTo>
                    <a:pt x="2169" y="5938"/>
                    <a:pt x="1068" y="7039"/>
                    <a:pt x="1168" y="7673"/>
                  </a:cubicBezTo>
                  <a:cubicBezTo>
                    <a:pt x="1202" y="7806"/>
                    <a:pt x="1269" y="8006"/>
                    <a:pt x="1535" y="8107"/>
                  </a:cubicBezTo>
                  <a:cubicBezTo>
                    <a:pt x="1669" y="8173"/>
                    <a:pt x="1802" y="8173"/>
                    <a:pt x="1969" y="8173"/>
                  </a:cubicBezTo>
                  <a:cubicBezTo>
                    <a:pt x="2803" y="8173"/>
                    <a:pt x="3637" y="7273"/>
                    <a:pt x="4071" y="6772"/>
                  </a:cubicBezTo>
                  <a:cubicBezTo>
                    <a:pt x="4171" y="7706"/>
                    <a:pt x="4471" y="9574"/>
                    <a:pt x="5238" y="9574"/>
                  </a:cubicBezTo>
                  <a:cubicBezTo>
                    <a:pt x="5305" y="9574"/>
                    <a:pt x="5371" y="9574"/>
                    <a:pt x="5472" y="9541"/>
                  </a:cubicBezTo>
                  <a:cubicBezTo>
                    <a:pt x="6139" y="9207"/>
                    <a:pt x="6339" y="7973"/>
                    <a:pt x="6372" y="7139"/>
                  </a:cubicBezTo>
                  <a:cubicBezTo>
                    <a:pt x="6710" y="7753"/>
                    <a:pt x="7330" y="8593"/>
                    <a:pt x="8207" y="8593"/>
                  </a:cubicBezTo>
                  <a:cubicBezTo>
                    <a:pt x="8283" y="8593"/>
                    <a:pt x="8361" y="8587"/>
                    <a:pt x="8440" y="8574"/>
                  </a:cubicBezTo>
                  <a:cubicBezTo>
                    <a:pt x="8841" y="8507"/>
                    <a:pt x="9074" y="8240"/>
                    <a:pt x="9041" y="7840"/>
                  </a:cubicBezTo>
                  <a:cubicBezTo>
                    <a:pt x="8974" y="7173"/>
                    <a:pt x="8140" y="6138"/>
                    <a:pt x="7506" y="5638"/>
                  </a:cubicBezTo>
                  <a:cubicBezTo>
                    <a:pt x="8640" y="5538"/>
                    <a:pt x="9875" y="5271"/>
                    <a:pt x="10275" y="4704"/>
                  </a:cubicBezTo>
                  <a:cubicBezTo>
                    <a:pt x="10442" y="4504"/>
                    <a:pt x="10475" y="4270"/>
                    <a:pt x="10408" y="4037"/>
                  </a:cubicBezTo>
                  <a:cubicBezTo>
                    <a:pt x="10275" y="3670"/>
                    <a:pt x="9975" y="3203"/>
                    <a:pt x="9074" y="3203"/>
                  </a:cubicBezTo>
                  <a:cubicBezTo>
                    <a:pt x="8474" y="3203"/>
                    <a:pt x="7807" y="3403"/>
                    <a:pt x="7373" y="3570"/>
                  </a:cubicBezTo>
                  <a:cubicBezTo>
                    <a:pt x="7807" y="2903"/>
                    <a:pt x="8540" y="1702"/>
                    <a:pt x="8340" y="968"/>
                  </a:cubicBezTo>
                  <a:cubicBezTo>
                    <a:pt x="8274" y="701"/>
                    <a:pt x="8107" y="534"/>
                    <a:pt x="7840" y="434"/>
                  </a:cubicBezTo>
                  <a:cubicBezTo>
                    <a:pt x="7706" y="368"/>
                    <a:pt x="7573" y="334"/>
                    <a:pt x="7440" y="334"/>
                  </a:cubicBezTo>
                  <a:cubicBezTo>
                    <a:pt x="6506" y="334"/>
                    <a:pt x="5772" y="1602"/>
                    <a:pt x="5438" y="2336"/>
                  </a:cubicBezTo>
                  <a:cubicBezTo>
                    <a:pt x="5238" y="1502"/>
                    <a:pt x="4771" y="1"/>
                    <a:pt x="3837"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44" name="Google Shape;3444;p36"/>
            <p:cNvSpPr/>
            <p:nvPr/>
          </p:nvSpPr>
          <p:spPr>
            <a:xfrm>
              <a:off x="-4508050" y="4780125"/>
              <a:ext cx="31725" cy="37125"/>
            </a:xfrm>
            <a:custGeom>
              <a:avLst/>
              <a:gdLst/>
              <a:ahLst/>
              <a:cxnLst/>
              <a:rect l="l" t="t" r="r" b="b"/>
              <a:pathLst>
                <a:path w="1269" h="1485" extrusionOk="0">
                  <a:moveTo>
                    <a:pt x="1055" y="0"/>
                  </a:moveTo>
                  <a:cubicBezTo>
                    <a:pt x="1018" y="0"/>
                    <a:pt x="985" y="17"/>
                    <a:pt x="968" y="50"/>
                  </a:cubicBezTo>
                  <a:lnTo>
                    <a:pt x="34" y="1218"/>
                  </a:lnTo>
                  <a:cubicBezTo>
                    <a:pt x="1" y="1284"/>
                    <a:pt x="1" y="1384"/>
                    <a:pt x="67" y="1451"/>
                  </a:cubicBezTo>
                  <a:cubicBezTo>
                    <a:pt x="101" y="1451"/>
                    <a:pt x="134" y="1484"/>
                    <a:pt x="167" y="1484"/>
                  </a:cubicBezTo>
                  <a:cubicBezTo>
                    <a:pt x="201" y="1484"/>
                    <a:pt x="267" y="1451"/>
                    <a:pt x="301" y="1418"/>
                  </a:cubicBezTo>
                  <a:lnTo>
                    <a:pt x="1201" y="250"/>
                  </a:lnTo>
                  <a:cubicBezTo>
                    <a:pt x="1268" y="184"/>
                    <a:pt x="1235" y="83"/>
                    <a:pt x="1168" y="50"/>
                  </a:cubicBezTo>
                  <a:cubicBezTo>
                    <a:pt x="1135" y="17"/>
                    <a:pt x="1093" y="0"/>
                    <a:pt x="1055"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45" name="Google Shape;3445;p36"/>
            <p:cNvSpPr/>
            <p:nvPr/>
          </p:nvSpPr>
          <p:spPr>
            <a:xfrm>
              <a:off x="-4534725" y="4738000"/>
              <a:ext cx="54225" cy="17550"/>
            </a:xfrm>
            <a:custGeom>
              <a:avLst/>
              <a:gdLst/>
              <a:ahLst/>
              <a:cxnLst/>
              <a:rect l="l" t="t" r="r" b="b"/>
              <a:pathLst>
                <a:path w="2169" h="702" extrusionOk="0">
                  <a:moveTo>
                    <a:pt x="200" y="1"/>
                  </a:moveTo>
                  <a:cubicBezTo>
                    <a:pt x="100" y="1"/>
                    <a:pt x="34" y="34"/>
                    <a:pt x="0" y="134"/>
                  </a:cubicBezTo>
                  <a:cubicBezTo>
                    <a:pt x="0" y="201"/>
                    <a:pt x="34" y="301"/>
                    <a:pt x="134" y="301"/>
                  </a:cubicBezTo>
                  <a:lnTo>
                    <a:pt x="1968" y="701"/>
                  </a:lnTo>
                  <a:lnTo>
                    <a:pt x="2002" y="701"/>
                  </a:lnTo>
                  <a:cubicBezTo>
                    <a:pt x="2102" y="701"/>
                    <a:pt x="2168" y="634"/>
                    <a:pt x="2168" y="568"/>
                  </a:cubicBezTo>
                  <a:cubicBezTo>
                    <a:pt x="2168" y="501"/>
                    <a:pt x="2135" y="401"/>
                    <a:pt x="2035" y="401"/>
                  </a:cubicBezTo>
                  <a:lnTo>
                    <a:pt x="200" y="1"/>
                  </a:ln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46" name="Google Shape;3446;p36"/>
            <p:cNvSpPr/>
            <p:nvPr/>
          </p:nvSpPr>
          <p:spPr>
            <a:xfrm>
              <a:off x="-4477200" y="4688475"/>
              <a:ext cx="18375" cy="42875"/>
            </a:xfrm>
            <a:custGeom>
              <a:avLst/>
              <a:gdLst/>
              <a:ahLst/>
              <a:cxnLst/>
              <a:rect l="l" t="t" r="r" b="b"/>
              <a:pathLst>
                <a:path w="735" h="1715" extrusionOk="0">
                  <a:moveTo>
                    <a:pt x="189" y="1"/>
                  </a:moveTo>
                  <a:cubicBezTo>
                    <a:pt x="170" y="1"/>
                    <a:pt x="151" y="5"/>
                    <a:pt x="134" y="13"/>
                  </a:cubicBezTo>
                  <a:cubicBezTo>
                    <a:pt x="34" y="13"/>
                    <a:pt x="1" y="114"/>
                    <a:pt x="34" y="214"/>
                  </a:cubicBezTo>
                  <a:lnTo>
                    <a:pt x="434" y="1581"/>
                  </a:lnTo>
                  <a:cubicBezTo>
                    <a:pt x="434" y="1648"/>
                    <a:pt x="501" y="1715"/>
                    <a:pt x="568" y="1715"/>
                  </a:cubicBezTo>
                  <a:lnTo>
                    <a:pt x="601" y="1715"/>
                  </a:lnTo>
                  <a:cubicBezTo>
                    <a:pt x="701" y="1681"/>
                    <a:pt x="735" y="1581"/>
                    <a:pt x="735" y="1515"/>
                  </a:cubicBezTo>
                  <a:lnTo>
                    <a:pt x="334" y="114"/>
                  </a:lnTo>
                  <a:cubicBezTo>
                    <a:pt x="309" y="38"/>
                    <a:pt x="247" y="1"/>
                    <a:pt x="189"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47" name="Google Shape;3447;p36"/>
            <p:cNvSpPr/>
            <p:nvPr/>
          </p:nvSpPr>
          <p:spPr>
            <a:xfrm>
              <a:off x="-4428825" y="4692100"/>
              <a:ext cx="27550" cy="41750"/>
            </a:xfrm>
            <a:custGeom>
              <a:avLst/>
              <a:gdLst/>
              <a:ahLst/>
              <a:cxnLst/>
              <a:rect l="l" t="t" r="r" b="b"/>
              <a:pathLst>
                <a:path w="1102" h="1670" extrusionOk="0">
                  <a:moveTo>
                    <a:pt x="898" y="1"/>
                  </a:moveTo>
                  <a:cubicBezTo>
                    <a:pt x="839" y="1"/>
                    <a:pt x="789" y="37"/>
                    <a:pt x="768" y="102"/>
                  </a:cubicBezTo>
                  <a:lnTo>
                    <a:pt x="34" y="1436"/>
                  </a:lnTo>
                  <a:cubicBezTo>
                    <a:pt x="1" y="1536"/>
                    <a:pt x="34" y="1603"/>
                    <a:pt x="101" y="1670"/>
                  </a:cubicBezTo>
                  <a:lnTo>
                    <a:pt x="201" y="1670"/>
                  </a:lnTo>
                  <a:cubicBezTo>
                    <a:pt x="234" y="1670"/>
                    <a:pt x="301" y="1636"/>
                    <a:pt x="334" y="1603"/>
                  </a:cubicBezTo>
                  <a:lnTo>
                    <a:pt x="1035" y="235"/>
                  </a:lnTo>
                  <a:cubicBezTo>
                    <a:pt x="1101" y="169"/>
                    <a:pt x="1068" y="69"/>
                    <a:pt x="1001" y="35"/>
                  </a:cubicBezTo>
                  <a:cubicBezTo>
                    <a:pt x="966" y="12"/>
                    <a:pt x="930" y="1"/>
                    <a:pt x="898"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48" name="Google Shape;3448;p36"/>
            <p:cNvSpPr/>
            <p:nvPr/>
          </p:nvSpPr>
          <p:spPr>
            <a:xfrm>
              <a:off x="-4417150" y="4747800"/>
              <a:ext cx="59225" cy="14400"/>
            </a:xfrm>
            <a:custGeom>
              <a:avLst/>
              <a:gdLst/>
              <a:ahLst/>
              <a:cxnLst/>
              <a:rect l="l" t="t" r="r" b="b"/>
              <a:pathLst>
                <a:path w="2369" h="576" extrusionOk="0">
                  <a:moveTo>
                    <a:pt x="2219" y="0"/>
                  </a:moveTo>
                  <a:cubicBezTo>
                    <a:pt x="2203" y="0"/>
                    <a:pt x="2186" y="3"/>
                    <a:pt x="2169" y="9"/>
                  </a:cubicBezTo>
                  <a:lnTo>
                    <a:pt x="167" y="276"/>
                  </a:lnTo>
                  <a:cubicBezTo>
                    <a:pt x="67" y="309"/>
                    <a:pt x="1" y="376"/>
                    <a:pt x="34" y="442"/>
                  </a:cubicBezTo>
                  <a:cubicBezTo>
                    <a:pt x="34" y="543"/>
                    <a:pt x="101" y="576"/>
                    <a:pt x="167" y="576"/>
                  </a:cubicBezTo>
                  <a:lnTo>
                    <a:pt x="201" y="576"/>
                  </a:lnTo>
                  <a:lnTo>
                    <a:pt x="2235" y="309"/>
                  </a:lnTo>
                  <a:cubicBezTo>
                    <a:pt x="2302" y="309"/>
                    <a:pt x="2369" y="209"/>
                    <a:pt x="2369" y="142"/>
                  </a:cubicBezTo>
                  <a:cubicBezTo>
                    <a:pt x="2341" y="60"/>
                    <a:pt x="2291" y="0"/>
                    <a:pt x="2219" y="0"/>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49" name="Google Shape;3449;p36"/>
            <p:cNvSpPr/>
            <p:nvPr/>
          </p:nvSpPr>
          <p:spPr>
            <a:xfrm>
              <a:off x="-4419650" y="4782950"/>
              <a:ext cx="31700" cy="34300"/>
            </a:xfrm>
            <a:custGeom>
              <a:avLst/>
              <a:gdLst/>
              <a:ahLst/>
              <a:cxnLst/>
              <a:rect l="l" t="t" r="r" b="b"/>
              <a:pathLst>
                <a:path w="1268" h="1372" extrusionOk="0">
                  <a:moveTo>
                    <a:pt x="154" y="1"/>
                  </a:moveTo>
                  <a:cubicBezTo>
                    <a:pt x="123" y="1"/>
                    <a:pt x="93" y="12"/>
                    <a:pt x="67" y="37"/>
                  </a:cubicBezTo>
                  <a:cubicBezTo>
                    <a:pt x="0" y="104"/>
                    <a:pt x="0" y="204"/>
                    <a:pt x="67" y="271"/>
                  </a:cubicBezTo>
                  <a:lnTo>
                    <a:pt x="1001" y="1305"/>
                  </a:lnTo>
                  <a:cubicBezTo>
                    <a:pt x="1035" y="1338"/>
                    <a:pt x="1068" y="1371"/>
                    <a:pt x="1101" y="1371"/>
                  </a:cubicBezTo>
                  <a:cubicBezTo>
                    <a:pt x="1135" y="1371"/>
                    <a:pt x="1168" y="1338"/>
                    <a:pt x="1201" y="1305"/>
                  </a:cubicBezTo>
                  <a:cubicBezTo>
                    <a:pt x="1268" y="1271"/>
                    <a:pt x="1268" y="1171"/>
                    <a:pt x="1235" y="1105"/>
                  </a:cubicBezTo>
                  <a:lnTo>
                    <a:pt x="301" y="71"/>
                  </a:lnTo>
                  <a:cubicBezTo>
                    <a:pt x="259" y="29"/>
                    <a:pt x="205" y="1"/>
                    <a:pt x="154"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50" name="Google Shape;3450;p36"/>
            <p:cNvSpPr/>
            <p:nvPr/>
          </p:nvSpPr>
          <p:spPr>
            <a:xfrm>
              <a:off x="-4453850" y="4792200"/>
              <a:ext cx="11700" cy="44225"/>
            </a:xfrm>
            <a:custGeom>
              <a:avLst/>
              <a:gdLst/>
              <a:ahLst/>
              <a:cxnLst/>
              <a:rect l="l" t="t" r="r" b="b"/>
              <a:pathLst>
                <a:path w="468" h="1769" extrusionOk="0">
                  <a:moveTo>
                    <a:pt x="134" y="1"/>
                  </a:moveTo>
                  <a:cubicBezTo>
                    <a:pt x="68" y="1"/>
                    <a:pt x="1" y="67"/>
                    <a:pt x="1" y="168"/>
                  </a:cubicBezTo>
                  <a:lnTo>
                    <a:pt x="134" y="1635"/>
                  </a:lnTo>
                  <a:cubicBezTo>
                    <a:pt x="134" y="1735"/>
                    <a:pt x="201" y="1769"/>
                    <a:pt x="301" y="1769"/>
                  </a:cubicBezTo>
                  <a:cubicBezTo>
                    <a:pt x="401" y="1769"/>
                    <a:pt x="468" y="1702"/>
                    <a:pt x="434" y="1602"/>
                  </a:cubicBezTo>
                  <a:lnTo>
                    <a:pt x="301" y="134"/>
                  </a:lnTo>
                  <a:cubicBezTo>
                    <a:pt x="301" y="67"/>
                    <a:pt x="234" y="1"/>
                    <a:pt x="134" y="1"/>
                  </a:cubicBezTo>
                  <a:close/>
                </a:path>
              </a:pathLst>
            </a:custGeom>
            <a:solidFill>
              <a:srgbClr val="2619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451" name="Google Shape;3451;p36"/>
            <p:cNvSpPr/>
            <p:nvPr/>
          </p:nvSpPr>
          <p:spPr>
            <a:xfrm>
              <a:off x="-4495550" y="4712975"/>
              <a:ext cx="94275" cy="94275"/>
            </a:xfrm>
            <a:custGeom>
              <a:avLst/>
              <a:gdLst/>
              <a:ahLst/>
              <a:cxnLst/>
              <a:rect l="l" t="t" r="r" b="b"/>
              <a:pathLst>
                <a:path w="3771" h="3771" extrusionOk="0">
                  <a:moveTo>
                    <a:pt x="1902" y="1"/>
                  </a:moveTo>
                  <a:cubicBezTo>
                    <a:pt x="835" y="1"/>
                    <a:pt x="1" y="835"/>
                    <a:pt x="1" y="1902"/>
                  </a:cubicBezTo>
                  <a:cubicBezTo>
                    <a:pt x="1" y="2936"/>
                    <a:pt x="835" y="3770"/>
                    <a:pt x="1902" y="3770"/>
                  </a:cubicBezTo>
                  <a:cubicBezTo>
                    <a:pt x="2936" y="3770"/>
                    <a:pt x="3770" y="2936"/>
                    <a:pt x="3770" y="1902"/>
                  </a:cubicBezTo>
                  <a:cubicBezTo>
                    <a:pt x="3770" y="835"/>
                    <a:pt x="2936" y="1"/>
                    <a:pt x="1902" y="1"/>
                  </a:cubicBezTo>
                  <a:close/>
                </a:path>
              </a:pathLst>
            </a:custGeom>
            <a:solidFill>
              <a:srgbClr val="F7A71B"/>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pic>
        <p:nvPicPr>
          <p:cNvPr id="4" name="Picture 3"/>
          <p:cNvPicPr>
            <a:picLocks noChangeAspect="1"/>
          </p:cNvPicPr>
          <p:nvPr/>
        </p:nvPicPr>
        <p:blipFill>
          <a:blip r:embed="rId7">
            <a:extLst>
              <a:ext uri="{BEBA8EAE-BF5A-486C-A8C5-ECC9F3942E4B}">
                <a14:imgProps xmlns:a14="http://schemas.microsoft.com/office/drawing/2010/main">
                  <a14:imgLayer r:embed="rId8">
                    <a14:imgEffect>
                      <a14:backgroundRemoval t="10000" b="100000" l="9972" r="100000">
                        <a14:foregroundMark x1="53047" y1="32353" x2="64266" y2="45294"/>
                        <a14:foregroundMark x1="73684" y1="29118" x2="86427" y2="47941"/>
                      </a14:backgroundRemoval>
                    </a14:imgEffect>
                  </a14:imgLayer>
                </a14:imgProps>
              </a:ext>
            </a:extLst>
          </a:blip>
          <a:stretch>
            <a:fillRect/>
          </a:stretch>
        </p:blipFill>
        <p:spPr>
          <a:xfrm flipH="1">
            <a:off x="1442941" y="2396790"/>
            <a:ext cx="1268733" cy="1383462"/>
          </a:xfrm>
          <a:prstGeom prst="rect">
            <a:avLst/>
          </a:prstGeom>
        </p:spPr>
      </p:pic>
      <p:pic>
        <p:nvPicPr>
          <p:cNvPr id="48" name="Picture 4" descr="Merry Christmas Sticker by Biznet for iOS &amp;amp; Android | GIPHY in 2021 | Trees  to plant, Good morning beautiful gif, Kew gardens">
            <a:extLst>
              <a:ext uri="{FF2B5EF4-FFF2-40B4-BE49-F238E27FC236}">
                <a16:creationId xmlns="" xmlns:a16="http://schemas.microsoft.com/office/drawing/2014/main" id="{6F28202C-01C3-4DC0-BC99-1675CB368729}"/>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99842" y="2127874"/>
            <a:ext cx="1405656" cy="1608576"/>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p:cNvPicPr>
            <a:picLocks noChangeAspect="1"/>
          </p:cNvPicPr>
          <p:nvPr/>
        </p:nvPicPr>
        <p:blipFill rotWithShape="1">
          <a:blip r:embed="rId10">
            <a:extLst>
              <a:ext uri="{BEBA8EAE-BF5A-486C-A8C5-ECC9F3942E4B}">
                <a14:imgProps xmlns:a14="http://schemas.microsoft.com/office/drawing/2010/main">
                  <a14:imgLayer r:embed="rId11">
                    <a14:imgEffect>
                      <a14:backgroundRemoval t="9752" b="94149" l="3191" r="97518">
                        <a14:foregroundMark x1="43794" y1="88475" x2="56738" y2="88652"/>
                      </a14:backgroundRemoval>
                    </a14:imgEffect>
                  </a14:imgLayer>
                </a14:imgProps>
              </a:ext>
            </a:extLst>
          </a:blip>
          <a:srcRect l="2703" t="9471"/>
          <a:stretch/>
        </p:blipFill>
        <p:spPr>
          <a:xfrm>
            <a:off x="4648389" y="2301268"/>
            <a:ext cx="3101349" cy="2885587"/>
          </a:xfrm>
          <a:prstGeom prst="rect">
            <a:avLst/>
          </a:prstGeom>
        </p:spPr>
      </p:pic>
      <p:pic>
        <p:nvPicPr>
          <p:cNvPr id="50" name="Picture 4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59934" y="2322699"/>
            <a:ext cx="1826338" cy="1826338"/>
          </a:xfrm>
          <a:prstGeom prst="rect">
            <a:avLst/>
          </a:prstGeom>
        </p:spPr>
      </p:pic>
      <p:pic>
        <p:nvPicPr>
          <p:cNvPr id="51" name="Picture 50" descr="sunflower.gif"/>
          <p:cNvPicPr>
            <a:picLocks noChangeAspect="1"/>
          </p:cNvPicPr>
          <p:nvPr/>
        </p:nvPicPr>
        <p:blipFill>
          <a:blip r:embed="rId13" cstate="print"/>
          <a:stretch>
            <a:fillRect/>
          </a:stretch>
        </p:blipFill>
        <p:spPr>
          <a:xfrm>
            <a:off x="7712753" y="3563290"/>
            <a:ext cx="2002390" cy="1623560"/>
          </a:xfrm>
          <a:prstGeom prst="rect">
            <a:avLst/>
          </a:prstGeom>
        </p:spPr>
      </p:pic>
      <p:pic>
        <p:nvPicPr>
          <p:cNvPr id="52" name="Picture 10" descr="Download Free png Cartoon Grass, Turf, Green Land, Grassland PNG and Vector  with ... - DLPNG.com"/>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6249" y="4185475"/>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0" descr="Download Free png Cartoon Grass, Turf, Green Land, Grassland PNG and Vector  with ... - DLPNG.com"/>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592819" y="4231243"/>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0" descr="Download Free png Cartoon Grass, Turf, Green Land, Grassland PNG and Vector  with ... - DLPNG.com"/>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611492" y="4231243"/>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0" descr="Download Free png Cartoon Grass, Turf, Green Land, Grassland PNG and Vector  with ... - DLPNG.com"/>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073623" y="4231243"/>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0" descr="Download Free png Cartoon Grass, Turf, Green Land, Grassland PNG and Vector  with ... - DLPNG.com"/>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39708" y="4231243"/>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descr="Bee_inkinch.gif"/>
          <p:cNvPicPr>
            <a:picLocks noChangeAspect="1"/>
          </p:cNvPicPr>
          <p:nvPr/>
        </p:nvPicPr>
        <p:blipFill>
          <a:blip r:embed="rId6" cstate="print"/>
          <a:stretch>
            <a:fillRect/>
          </a:stretch>
        </p:blipFill>
        <p:spPr>
          <a:xfrm>
            <a:off x="6997886" y="3897271"/>
            <a:ext cx="2157281" cy="1254329"/>
          </a:xfrm>
          <a:prstGeom prst="rect">
            <a:avLst/>
          </a:prstGeom>
        </p:spPr>
      </p:pic>
      <p:pic>
        <p:nvPicPr>
          <p:cNvPr id="58" name="Picture 57" descr="sunflower.gif"/>
          <p:cNvPicPr>
            <a:picLocks noChangeAspect="1"/>
          </p:cNvPicPr>
          <p:nvPr/>
        </p:nvPicPr>
        <p:blipFill>
          <a:blip r:embed="rId13" cstate="print"/>
          <a:stretch>
            <a:fillRect/>
          </a:stretch>
        </p:blipFill>
        <p:spPr>
          <a:xfrm>
            <a:off x="-242224" y="3805463"/>
            <a:ext cx="1625228" cy="1317753"/>
          </a:xfrm>
          <a:prstGeom prst="rect">
            <a:avLst/>
          </a:prstGeom>
        </p:spPr>
      </p:pic>
      <p:pic>
        <p:nvPicPr>
          <p:cNvPr id="60" name="Picture 10" descr="Download Free png Cartoon Grass, Turf, Green Land, Grassland PNG and Vector  with ... - DLPNG.com"/>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2329272" y="4231243"/>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0" descr="sunflower.gif"/>
          <p:cNvPicPr>
            <a:picLocks noChangeAspect="1"/>
          </p:cNvPicPr>
          <p:nvPr/>
        </p:nvPicPr>
        <p:blipFill>
          <a:blip r:embed="rId13" cstate="print"/>
          <a:stretch>
            <a:fillRect/>
          </a:stretch>
        </p:blipFill>
        <p:spPr>
          <a:xfrm>
            <a:off x="905053" y="3911538"/>
            <a:ext cx="1706200" cy="1383406"/>
          </a:xfrm>
          <a:prstGeom prst="rect">
            <a:avLst/>
          </a:prstGeom>
        </p:spPr>
      </p:pic>
      <p:pic>
        <p:nvPicPr>
          <p:cNvPr id="62" name="Picture 10" descr="Download Free png Cartoon Grass, Turf, Green Land, Grassland PNG and Vector  with ... - DLPNG.com"/>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197046" y="4185475"/>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63" name="Purple Planet Music - Ping Pong (1_18) 80bpm (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9244002" y="594565"/>
            <a:ext cx="406400" cy="406400"/>
          </a:xfrm>
          <a:prstGeom prst="rect">
            <a:avLst/>
          </a:prstGeom>
        </p:spPr>
      </p:pic>
      <p:sp>
        <p:nvSpPr>
          <p:cNvPr id="64" name="Google Shape;3283;p36"/>
          <p:cNvSpPr/>
          <p:nvPr/>
        </p:nvSpPr>
        <p:spPr>
          <a:xfrm>
            <a:off x="2819400" y="1374376"/>
            <a:ext cx="3871800" cy="498000"/>
          </a:xfrm>
          <a:prstGeom prst="roundRect">
            <a:avLst>
              <a:gd name="adj" fmla="val 50000"/>
            </a:avLst>
          </a:prstGeom>
          <a:solidFill>
            <a:schemeClr val="accent2"/>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5" name="Google Shape;3284;p36"/>
          <p:cNvSpPr txBox="1">
            <a:spLocks/>
          </p:cNvSpPr>
          <p:nvPr/>
        </p:nvSpPr>
        <p:spPr>
          <a:xfrm>
            <a:off x="1344965" y="149394"/>
            <a:ext cx="6697464" cy="133331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3600"/>
              <a:buFont typeface="Changa One"/>
              <a:buNone/>
              <a:defRPr sz="1519" b="0" i="0" u="none" strike="noStrike" cap="none">
                <a:solidFill>
                  <a:schemeClr val="accent2"/>
                </a:solidFill>
                <a:latin typeface="Changa One"/>
                <a:ea typeface="Changa One"/>
                <a:cs typeface="Changa One"/>
                <a:sym typeface="Changa One"/>
              </a:defRPr>
            </a:lvl1pPr>
            <a:lvl2pPr marR="0" lvl="1" algn="ctr" rtl="0">
              <a:lnSpc>
                <a:spcPct val="100000"/>
              </a:lnSpc>
              <a:spcBef>
                <a:spcPts val="0"/>
              </a:spcBef>
              <a:spcAft>
                <a:spcPts val="0"/>
              </a:spcAft>
              <a:buClr>
                <a:schemeClr val="dk1"/>
              </a:buClr>
              <a:buSzPts val="3600"/>
              <a:buFont typeface="Russo One"/>
              <a:buNone/>
              <a:defRPr sz="1519" b="0" i="0" u="none" strike="noStrike" cap="none">
                <a:solidFill>
                  <a:schemeClr val="dk1"/>
                </a:solidFill>
                <a:latin typeface="Russo One"/>
                <a:ea typeface="Russo One"/>
                <a:cs typeface="Russo One"/>
                <a:sym typeface="Russo One"/>
              </a:defRPr>
            </a:lvl2pPr>
            <a:lvl3pPr marR="0" lvl="2" algn="ctr" rtl="0">
              <a:lnSpc>
                <a:spcPct val="100000"/>
              </a:lnSpc>
              <a:spcBef>
                <a:spcPts val="0"/>
              </a:spcBef>
              <a:spcAft>
                <a:spcPts val="0"/>
              </a:spcAft>
              <a:buClr>
                <a:schemeClr val="dk1"/>
              </a:buClr>
              <a:buSzPts val="3600"/>
              <a:buFont typeface="Russo One"/>
              <a:buNone/>
              <a:defRPr sz="1519" b="0" i="0" u="none" strike="noStrike" cap="none">
                <a:solidFill>
                  <a:schemeClr val="dk1"/>
                </a:solidFill>
                <a:latin typeface="Russo One"/>
                <a:ea typeface="Russo One"/>
                <a:cs typeface="Russo One"/>
                <a:sym typeface="Russo One"/>
              </a:defRPr>
            </a:lvl3pPr>
            <a:lvl4pPr marR="0" lvl="3" algn="ctr" rtl="0">
              <a:lnSpc>
                <a:spcPct val="100000"/>
              </a:lnSpc>
              <a:spcBef>
                <a:spcPts val="0"/>
              </a:spcBef>
              <a:spcAft>
                <a:spcPts val="0"/>
              </a:spcAft>
              <a:buClr>
                <a:schemeClr val="dk1"/>
              </a:buClr>
              <a:buSzPts val="3600"/>
              <a:buFont typeface="Russo One"/>
              <a:buNone/>
              <a:defRPr sz="1519" b="0" i="0" u="none" strike="noStrike" cap="none">
                <a:solidFill>
                  <a:schemeClr val="dk1"/>
                </a:solidFill>
                <a:latin typeface="Russo One"/>
                <a:ea typeface="Russo One"/>
                <a:cs typeface="Russo One"/>
                <a:sym typeface="Russo One"/>
              </a:defRPr>
            </a:lvl4pPr>
            <a:lvl5pPr marR="0" lvl="4" algn="ctr" rtl="0">
              <a:lnSpc>
                <a:spcPct val="100000"/>
              </a:lnSpc>
              <a:spcBef>
                <a:spcPts val="0"/>
              </a:spcBef>
              <a:spcAft>
                <a:spcPts val="0"/>
              </a:spcAft>
              <a:buClr>
                <a:schemeClr val="dk1"/>
              </a:buClr>
              <a:buSzPts val="3600"/>
              <a:buFont typeface="Russo One"/>
              <a:buNone/>
              <a:defRPr sz="1519" b="0" i="0" u="none" strike="noStrike" cap="none">
                <a:solidFill>
                  <a:schemeClr val="dk1"/>
                </a:solidFill>
                <a:latin typeface="Russo One"/>
                <a:ea typeface="Russo One"/>
                <a:cs typeface="Russo One"/>
                <a:sym typeface="Russo One"/>
              </a:defRPr>
            </a:lvl5pPr>
            <a:lvl6pPr marR="0" lvl="5" algn="ctr" rtl="0">
              <a:lnSpc>
                <a:spcPct val="100000"/>
              </a:lnSpc>
              <a:spcBef>
                <a:spcPts val="0"/>
              </a:spcBef>
              <a:spcAft>
                <a:spcPts val="0"/>
              </a:spcAft>
              <a:buClr>
                <a:schemeClr val="dk1"/>
              </a:buClr>
              <a:buSzPts val="3600"/>
              <a:buFont typeface="Russo One"/>
              <a:buNone/>
              <a:defRPr sz="1519" b="0" i="0" u="none" strike="noStrike" cap="none">
                <a:solidFill>
                  <a:schemeClr val="dk1"/>
                </a:solidFill>
                <a:latin typeface="Russo One"/>
                <a:ea typeface="Russo One"/>
                <a:cs typeface="Russo One"/>
                <a:sym typeface="Russo One"/>
              </a:defRPr>
            </a:lvl6pPr>
            <a:lvl7pPr marR="0" lvl="6" algn="ctr" rtl="0">
              <a:lnSpc>
                <a:spcPct val="100000"/>
              </a:lnSpc>
              <a:spcBef>
                <a:spcPts val="0"/>
              </a:spcBef>
              <a:spcAft>
                <a:spcPts val="0"/>
              </a:spcAft>
              <a:buClr>
                <a:schemeClr val="dk1"/>
              </a:buClr>
              <a:buSzPts val="3600"/>
              <a:buFont typeface="Russo One"/>
              <a:buNone/>
              <a:defRPr sz="1519" b="0" i="0" u="none" strike="noStrike" cap="none">
                <a:solidFill>
                  <a:schemeClr val="dk1"/>
                </a:solidFill>
                <a:latin typeface="Russo One"/>
                <a:ea typeface="Russo One"/>
                <a:cs typeface="Russo One"/>
                <a:sym typeface="Russo One"/>
              </a:defRPr>
            </a:lvl7pPr>
            <a:lvl8pPr marR="0" lvl="7" algn="ctr" rtl="0">
              <a:lnSpc>
                <a:spcPct val="100000"/>
              </a:lnSpc>
              <a:spcBef>
                <a:spcPts val="0"/>
              </a:spcBef>
              <a:spcAft>
                <a:spcPts val="0"/>
              </a:spcAft>
              <a:buClr>
                <a:schemeClr val="dk1"/>
              </a:buClr>
              <a:buSzPts val="3600"/>
              <a:buFont typeface="Russo One"/>
              <a:buNone/>
              <a:defRPr sz="1519" b="0" i="0" u="none" strike="noStrike" cap="none">
                <a:solidFill>
                  <a:schemeClr val="dk1"/>
                </a:solidFill>
                <a:latin typeface="Russo One"/>
                <a:ea typeface="Russo One"/>
                <a:cs typeface="Russo One"/>
                <a:sym typeface="Russo One"/>
              </a:defRPr>
            </a:lvl8pPr>
            <a:lvl9pPr marR="0" lvl="8" algn="ctr" rtl="0">
              <a:lnSpc>
                <a:spcPct val="100000"/>
              </a:lnSpc>
              <a:spcBef>
                <a:spcPts val="0"/>
              </a:spcBef>
              <a:spcAft>
                <a:spcPts val="0"/>
              </a:spcAft>
              <a:buClr>
                <a:schemeClr val="dk1"/>
              </a:buClr>
              <a:buSzPts val="3600"/>
              <a:buFont typeface="Russo One"/>
              <a:buNone/>
              <a:defRPr sz="1519" b="0" i="0" u="none" strike="noStrike" cap="none">
                <a:solidFill>
                  <a:schemeClr val="dk1"/>
                </a:solidFill>
                <a:latin typeface="Russo One"/>
                <a:ea typeface="Russo One"/>
                <a:cs typeface="Russo One"/>
                <a:sym typeface="Russo One"/>
              </a:defRPr>
            </a:lvl9pPr>
          </a:lstStyle>
          <a:p>
            <a:pPr>
              <a:buClr>
                <a:srgbClr val="F7AE54"/>
              </a:buClr>
            </a:pPr>
            <a:r>
              <a:rPr lang="en-US" sz="4400" kern="0" dirty="0">
                <a:solidFill>
                  <a:srgbClr val="FF0000"/>
                </a:solidFill>
                <a:latin typeface="Comic Sans MS" panose="030F0702030302020204" pitchFamily="66" charset="0"/>
              </a:rPr>
              <a:t>Unit 5: Leisure time</a:t>
            </a:r>
            <a:endParaRPr lang="en-US" sz="4000" kern="0" dirty="0">
              <a:solidFill>
                <a:srgbClr val="FF0000"/>
              </a:solidFill>
              <a:latin typeface="Comic Sans MS" panose="030F0702030302020204" pitchFamily="66" charset="0"/>
            </a:endParaRPr>
          </a:p>
        </p:txBody>
      </p:sp>
      <p:sp>
        <p:nvSpPr>
          <p:cNvPr id="66" name="Google Shape;3285;p36"/>
          <p:cNvSpPr txBox="1">
            <a:spLocks/>
          </p:cNvSpPr>
          <p:nvPr/>
        </p:nvSpPr>
        <p:spPr>
          <a:xfrm>
            <a:off x="2923126" y="1456101"/>
            <a:ext cx="3706273" cy="3507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400" b="1" kern="0" dirty="0">
                <a:solidFill>
                  <a:srgbClr val="261D2A"/>
                </a:solidFill>
                <a:latin typeface="Comic Sans MS" panose="030F0702030302020204" pitchFamily="66" charset="0"/>
              </a:rPr>
              <a:t>Lesson 2: Task </a:t>
            </a:r>
            <a:r>
              <a:rPr lang="en-US" sz="2400" b="1" kern="0" dirty="0" smtClean="0">
                <a:solidFill>
                  <a:srgbClr val="261D2A"/>
                </a:solidFill>
                <a:latin typeface="Comic Sans MS" panose="030F0702030302020204" pitchFamily="66" charset="0"/>
              </a:rPr>
              <a:t>7, 8, </a:t>
            </a:r>
            <a:r>
              <a:rPr lang="en-US" sz="2400" b="1" kern="0" dirty="0">
                <a:solidFill>
                  <a:srgbClr val="261D2A"/>
                </a:solidFill>
                <a:latin typeface="Comic Sans MS" panose="030F0702030302020204" pitchFamily="66" charset="0"/>
              </a:rPr>
              <a:t>9</a:t>
            </a:r>
          </a:p>
        </p:txBody>
      </p:sp>
      <p:grpSp>
        <p:nvGrpSpPr>
          <p:cNvPr id="67" name="Google Shape;3452;p36"/>
          <p:cNvGrpSpPr/>
          <p:nvPr/>
        </p:nvGrpSpPr>
        <p:grpSpPr>
          <a:xfrm>
            <a:off x="986959" y="981689"/>
            <a:ext cx="826450" cy="1114175"/>
            <a:chOff x="1198150" y="721125"/>
            <a:chExt cx="826450" cy="1114175"/>
          </a:xfrm>
        </p:grpSpPr>
        <p:sp>
          <p:nvSpPr>
            <p:cNvPr id="68" name="Google Shape;3453;p36"/>
            <p:cNvSpPr/>
            <p:nvPr/>
          </p:nvSpPr>
          <p:spPr>
            <a:xfrm>
              <a:off x="1642650" y="721125"/>
              <a:ext cx="381950" cy="350275"/>
            </a:xfrm>
            <a:custGeom>
              <a:avLst/>
              <a:gdLst/>
              <a:ahLst/>
              <a:cxnLst/>
              <a:rect l="l" t="t" r="r" b="b"/>
              <a:pathLst>
                <a:path w="15278" h="14011" extrusionOk="0">
                  <a:moveTo>
                    <a:pt x="6872" y="1"/>
                  </a:moveTo>
                  <a:cubicBezTo>
                    <a:pt x="6572" y="1"/>
                    <a:pt x="6271" y="34"/>
                    <a:pt x="5971" y="134"/>
                  </a:cubicBezTo>
                  <a:cubicBezTo>
                    <a:pt x="5337" y="268"/>
                    <a:pt x="4804" y="635"/>
                    <a:pt x="4370" y="1102"/>
                  </a:cubicBezTo>
                  <a:cubicBezTo>
                    <a:pt x="3770" y="1735"/>
                    <a:pt x="3503" y="2603"/>
                    <a:pt x="3469" y="3470"/>
                  </a:cubicBezTo>
                  <a:cubicBezTo>
                    <a:pt x="3136" y="3637"/>
                    <a:pt x="2869" y="3804"/>
                    <a:pt x="2635" y="4070"/>
                  </a:cubicBezTo>
                  <a:cubicBezTo>
                    <a:pt x="1468" y="4738"/>
                    <a:pt x="634" y="5672"/>
                    <a:pt x="300" y="6706"/>
                  </a:cubicBezTo>
                  <a:cubicBezTo>
                    <a:pt x="0" y="7673"/>
                    <a:pt x="134" y="8674"/>
                    <a:pt x="667" y="9508"/>
                  </a:cubicBezTo>
                  <a:cubicBezTo>
                    <a:pt x="1068" y="10141"/>
                    <a:pt x="1635" y="10709"/>
                    <a:pt x="2302" y="11109"/>
                  </a:cubicBezTo>
                  <a:cubicBezTo>
                    <a:pt x="2335" y="11142"/>
                    <a:pt x="2369" y="11176"/>
                    <a:pt x="2402" y="11209"/>
                  </a:cubicBezTo>
                  <a:cubicBezTo>
                    <a:pt x="2902" y="11709"/>
                    <a:pt x="3569" y="11976"/>
                    <a:pt x="4303" y="11976"/>
                  </a:cubicBezTo>
                  <a:cubicBezTo>
                    <a:pt x="4370" y="11976"/>
                    <a:pt x="4437" y="11943"/>
                    <a:pt x="4503" y="11943"/>
                  </a:cubicBezTo>
                  <a:cubicBezTo>
                    <a:pt x="4970" y="12977"/>
                    <a:pt x="5838" y="13744"/>
                    <a:pt x="6905" y="13944"/>
                  </a:cubicBezTo>
                  <a:cubicBezTo>
                    <a:pt x="7139" y="13978"/>
                    <a:pt x="7372" y="14011"/>
                    <a:pt x="7606" y="14011"/>
                  </a:cubicBezTo>
                  <a:cubicBezTo>
                    <a:pt x="8173" y="14011"/>
                    <a:pt x="8740" y="13877"/>
                    <a:pt x="9273" y="13611"/>
                  </a:cubicBezTo>
                  <a:cubicBezTo>
                    <a:pt x="9574" y="13711"/>
                    <a:pt x="9907" y="13777"/>
                    <a:pt x="10207" y="13777"/>
                  </a:cubicBezTo>
                  <a:lnTo>
                    <a:pt x="10441" y="13777"/>
                  </a:lnTo>
                  <a:cubicBezTo>
                    <a:pt x="11575" y="13777"/>
                    <a:pt x="12643" y="13244"/>
                    <a:pt x="13310" y="12243"/>
                  </a:cubicBezTo>
                  <a:cubicBezTo>
                    <a:pt x="13743" y="11609"/>
                    <a:pt x="13977" y="10875"/>
                    <a:pt x="14010" y="10141"/>
                  </a:cubicBezTo>
                  <a:cubicBezTo>
                    <a:pt x="14944" y="9374"/>
                    <a:pt x="15278" y="8040"/>
                    <a:pt x="14744" y="6906"/>
                  </a:cubicBezTo>
                  <a:cubicBezTo>
                    <a:pt x="14611" y="6639"/>
                    <a:pt x="14410" y="6339"/>
                    <a:pt x="14144" y="6005"/>
                  </a:cubicBezTo>
                  <a:cubicBezTo>
                    <a:pt x="14244" y="5805"/>
                    <a:pt x="14310" y="5605"/>
                    <a:pt x="14344" y="5371"/>
                  </a:cubicBezTo>
                  <a:cubicBezTo>
                    <a:pt x="14544" y="4671"/>
                    <a:pt x="14410" y="3937"/>
                    <a:pt x="14044" y="3303"/>
                  </a:cubicBezTo>
                  <a:cubicBezTo>
                    <a:pt x="13777" y="2870"/>
                    <a:pt x="13376" y="2503"/>
                    <a:pt x="12943" y="2303"/>
                  </a:cubicBezTo>
                  <a:cubicBezTo>
                    <a:pt x="12809" y="2002"/>
                    <a:pt x="12643" y="1735"/>
                    <a:pt x="12442" y="1469"/>
                  </a:cubicBezTo>
                  <a:cubicBezTo>
                    <a:pt x="11809" y="635"/>
                    <a:pt x="10841" y="134"/>
                    <a:pt x="9807" y="101"/>
                  </a:cubicBezTo>
                  <a:lnTo>
                    <a:pt x="9674" y="101"/>
                  </a:lnTo>
                  <a:cubicBezTo>
                    <a:pt x="9240" y="101"/>
                    <a:pt x="8806" y="168"/>
                    <a:pt x="8373" y="334"/>
                  </a:cubicBezTo>
                  <a:cubicBezTo>
                    <a:pt x="7906" y="134"/>
                    <a:pt x="7405" y="1"/>
                    <a:pt x="6872" y="1"/>
                  </a:cubicBezTo>
                  <a:close/>
                </a:path>
              </a:pathLst>
            </a:custGeom>
            <a:solidFill>
              <a:schemeClr val="dk1"/>
            </a:solidFill>
            <a:ln>
              <a:noFill/>
            </a:ln>
            <a:effectLst>
              <a:outerShdw blurRad="57150" dist="19050" dir="5400000" algn="bl" rotWithShape="0">
                <a:schemeClr val="lt1">
                  <a:alpha val="50000"/>
                </a:schemeClr>
              </a:outerShdw>
            </a:effectLst>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69" name="Google Shape;3454;p36"/>
            <p:cNvSpPr/>
            <p:nvPr/>
          </p:nvSpPr>
          <p:spPr>
            <a:xfrm>
              <a:off x="1781275" y="788900"/>
              <a:ext cx="146600" cy="93775"/>
            </a:xfrm>
            <a:custGeom>
              <a:avLst/>
              <a:gdLst/>
              <a:ahLst/>
              <a:cxnLst/>
              <a:rect l="l" t="t" r="r" b="b"/>
              <a:pathLst>
                <a:path w="5864" h="3751" extrusionOk="0">
                  <a:moveTo>
                    <a:pt x="1299" y="1"/>
                  </a:moveTo>
                  <a:cubicBezTo>
                    <a:pt x="1232" y="1"/>
                    <a:pt x="1163" y="9"/>
                    <a:pt x="1093" y="25"/>
                  </a:cubicBezTo>
                  <a:cubicBezTo>
                    <a:pt x="0" y="313"/>
                    <a:pt x="842" y="3751"/>
                    <a:pt x="2592" y="3751"/>
                  </a:cubicBezTo>
                  <a:cubicBezTo>
                    <a:pt x="2871" y="3751"/>
                    <a:pt x="3174" y="3663"/>
                    <a:pt x="3495" y="3461"/>
                  </a:cubicBezTo>
                  <a:cubicBezTo>
                    <a:pt x="3495" y="3461"/>
                    <a:pt x="5863" y="1860"/>
                    <a:pt x="4763" y="425"/>
                  </a:cubicBezTo>
                  <a:cubicBezTo>
                    <a:pt x="4579" y="186"/>
                    <a:pt x="4364" y="87"/>
                    <a:pt x="4139" y="87"/>
                  </a:cubicBezTo>
                  <a:cubicBezTo>
                    <a:pt x="3601" y="87"/>
                    <a:pt x="3005" y="653"/>
                    <a:pt x="2646" y="1225"/>
                  </a:cubicBezTo>
                  <a:lnTo>
                    <a:pt x="2646" y="1225"/>
                  </a:lnTo>
                  <a:cubicBezTo>
                    <a:pt x="2384" y="617"/>
                    <a:pt x="1896" y="1"/>
                    <a:pt x="1299"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0" name="Google Shape;3455;p36"/>
            <p:cNvSpPr/>
            <p:nvPr/>
          </p:nvSpPr>
          <p:spPr>
            <a:xfrm>
              <a:off x="1784400" y="783750"/>
              <a:ext cx="133475" cy="104275"/>
            </a:xfrm>
            <a:custGeom>
              <a:avLst/>
              <a:gdLst/>
              <a:ahLst/>
              <a:cxnLst/>
              <a:rect l="l" t="t" r="r" b="b"/>
              <a:pathLst>
                <a:path w="5339" h="4171" extrusionOk="0">
                  <a:moveTo>
                    <a:pt x="2503" y="1966"/>
                  </a:moveTo>
                  <a:cubicBezTo>
                    <a:pt x="2536" y="2199"/>
                    <a:pt x="2536" y="2366"/>
                    <a:pt x="2536" y="2399"/>
                  </a:cubicBezTo>
                  <a:lnTo>
                    <a:pt x="2436" y="2399"/>
                  </a:lnTo>
                  <a:cubicBezTo>
                    <a:pt x="2403" y="2333"/>
                    <a:pt x="2403" y="2199"/>
                    <a:pt x="2503" y="1966"/>
                  </a:cubicBezTo>
                  <a:close/>
                  <a:moveTo>
                    <a:pt x="1193" y="412"/>
                  </a:moveTo>
                  <a:cubicBezTo>
                    <a:pt x="1660" y="412"/>
                    <a:pt x="2062" y="922"/>
                    <a:pt x="2303" y="1432"/>
                  </a:cubicBezTo>
                  <a:cubicBezTo>
                    <a:pt x="2102" y="1732"/>
                    <a:pt x="1836" y="2299"/>
                    <a:pt x="2069" y="2633"/>
                  </a:cubicBezTo>
                  <a:cubicBezTo>
                    <a:pt x="2125" y="2689"/>
                    <a:pt x="2251" y="2815"/>
                    <a:pt x="2468" y="2815"/>
                  </a:cubicBezTo>
                  <a:cubicBezTo>
                    <a:pt x="2509" y="2815"/>
                    <a:pt x="2554" y="2810"/>
                    <a:pt x="2603" y="2800"/>
                  </a:cubicBezTo>
                  <a:cubicBezTo>
                    <a:pt x="2703" y="2800"/>
                    <a:pt x="2770" y="2766"/>
                    <a:pt x="2803" y="2700"/>
                  </a:cubicBezTo>
                  <a:cubicBezTo>
                    <a:pt x="3036" y="2433"/>
                    <a:pt x="2936" y="1899"/>
                    <a:pt x="2770" y="1465"/>
                  </a:cubicBezTo>
                  <a:cubicBezTo>
                    <a:pt x="2836" y="1332"/>
                    <a:pt x="2936" y="1199"/>
                    <a:pt x="3036" y="1098"/>
                  </a:cubicBezTo>
                  <a:cubicBezTo>
                    <a:pt x="3403" y="698"/>
                    <a:pt x="3737" y="498"/>
                    <a:pt x="4037" y="498"/>
                  </a:cubicBezTo>
                  <a:cubicBezTo>
                    <a:pt x="4204" y="498"/>
                    <a:pt x="4337" y="598"/>
                    <a:pt x="4471" y="765"/>
                  </a:cubicBezTo>
                  <a:cubicBezTo>
                    <a:pt x="4904" y="1332"/>
                    <a:pt x="4771" y="1999"/>
                    <a:pt x="4070" y="2766"/>
                  </a:cubicBezTo>
                  <a:cubicBezTo>
                    <a:pt x="3670" y="3200"/>
                    <a:pt x="3270" y="3500"/>
                    <a:pt x="3270" y="3500"/>
                  </a:cubicBezTo>
                  <a:cubicBezTo>
                    <a:pt x="2973" y="3683"/>
                    <a:pt x="2704" y="3756"/>
                    <a:pt x="2463" y="3756"/>
                  </a:cubicBezTo>
                  <a:cubicBezTo>
                    <a:pt x="2000" y="3756"/>
                    <a:pt x="1643" y="3485"/>
                    <a:pt x="1402" y="3200"/>
                  </a:cubicBezTo>
                  <a:cubicBezTo>
                    <a:pt x="635" y="2266"/>
                    <a:pt x="468" y="598"/>
                    <a:pt x="1035" y="431"/>
                  </a:cubicBezTo>
                  <a:cubicBezTo>
                    <a:pt x="1089" y="418"/>
                    <a:pt x="1141" y="412"/>
                    <a:pt x="1193" y="412"/>
                  </a:cubicBezTo>
                  <a:close/>
                  <a:moveTo>
                    <a:pt x="1193" y="0"/>
                  </a:moveTo>
                  <a:cubicBezTo>
                    <a:pt x="1109" y="0"/>
                    <a:pt x="1023" y="10"/>
                    <a:pt x="935" y="31"/>
                  </a:cubicBezTo>
                  <a:cubicBezTo>
                    <a:pt x="768" y="64"/>
                    <a:pt x="668" y="164"/>
                    <a:pt x="568" y="265"/>
                  </a:cubicBezTo>
                  <a:cubicBezTo>
                    <a:pt x="1" y="865"/>
                    <a:pt x="301" y="2499"/>
                    <a:pt x="1102" y="3467"/>
                  </a:cubicBezTo>
                  <a:cubicBezTo>
                    <a:pt x="1501" y="3926"/>
                    <a:pt x="1973" y="4171"/>
                    <a:pt x="2473" y="4171"/>
                  </a:cubicBezTo>
                  <a:cubicBezTo>
                    <a:pt x="2808" y="4171"/>
                    <a:pt x="3156" y="4061"/>
                    <a:pt x="3503" y="3834"/>
                  </a:cubicBezTo>
                  <a:cubicBezTo>
                    <a:pt x="3537" y="3834"/>
                    <a:pt x="3970" y="3534"/>
                    <a:pt x="4371" y="3067"/>
                  </a:cubicBezTo>
                  <a:cubicBezTo>
                    <a:pt x="5205" y="2133"/>
                    <a:pt x="5338" y="1232"/>
                    <a:pt x="4804" y="498"/>
                  </a:cubicBezTo>
                  <a:cubicBezTo>
                    <a:pt x="4604" y="231"/>
                    <a:pt x="4337" y="98"/>
                    <a:pt x="4037" y="98"/>
                  </a:cubicBezTo>
                  <a:cubicBezTo>
                    <a:pt x="4019" y="97"/>
                    <a:pt x="4001" y="96"/>
                    <a:pt x="3983" y="96"/>
                  </a:cubicBezTo>
                  <a:cubicBezTo>
                    <a:pt x="3470" y="96"/>
                    <a:pt x="2994" y="540"/>
                    <a:pt x="2736" y="798"/>
                  </a:cubicBezTo>
                  <a:cubicBezTo>
                    <a:pt x="2669" y="865"/>
                    <a:pt x="2603" y="932"/>
                    <a:pt x="2569" y="1032"/>
                  </a:cubicBezTo>
                  <a:cubicBezTo>
                    <a:pt x="2249" y="478"/>
                    <a:pt x="1775" y="0"/>
                    <a:pt x="1193"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1" name="Google Shape;3456;p36"/>
            <p:cNvSpPr/>
            <p:nvPr/>
          </p:nvSpPr>
          <p:spPr>
            <a:xfrm>
              <a:off x="1800225" y="908350"/>
              <a:ext cx="144325" cy="95150"/>
            </a:xfrm>
            <a:custGeom>
              <a:avLst/>
              <a:gdLst/>
              <a:ahLst/>
              <a:cxnLst/>
              <a:rect l="l" t="t" r="r" b="b"/>
              <a:pathLst>
                <a:path w="5773" h="3806" extrusionOk="0">
                  <a:moveTo>
                    <a:pt x="2498" y="0"/>
                  </a:moveTo>
                  <a:cubicBezTo>
                    <a:pt x="669" y="0"/>
                    <a:pt x="1" y="3583"/>
                    <a:pt x="1136" y="3787"/>
                  </a:cubicBezTo>
                  <a:cubicBezTo>
                    <a:pt x="1197" y="3799"/>
                    <a:pt x="1257" y="3806"/>
                    <a:pt x="1315" y="3806"/>
                  </a:cubicBezTo>
                  <a:cubicBezTo>
                    <a:pt x="1918" y="3806"/>
                    <a:pt x="2381" y="3155"/>
                    <a:pt x="2613" y="2524"/>
                  </a:cubicBezTo>
                  <a:lnTo>
                    <a:pt x="2613" y="2524"/>
                  </a:lnTo>
                  <a:cubicBezTo>
                    <a:pt x="2990" y="3067"/>
                    <a:pt x="3592" y="3594"/>
                    <a:pt x="4122" y="3594"/>
                  </a:cubicBezTo>
                  <a:cubicBezTo>
                    <a:pt x="4363" y="3594"/>
                    <a:pt x="4589" y="3485"/>
                    <a:pt x="4772" y="3220"/>
                  </a:cubicBezTo>
                  <a:cubicBezTo>
                    <a:pt x="5772" y="1752"/>
                    <a:pt x="3371" y="251"/>
                    <a:pt x="3371" y="251"/>
                  </a:cubicBezTo>
                  <a:cubicBezTo>
                    <a:pt x="3056" y="77"/>
                    <a:pt x="2765" y="0"/>
                    <a:pt x="2498"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2" name="Google Shape;3457;p36"/>
            <p:cNvSpPr/>
            <p:nvPr/>
          </p:nvSpPr>
          <p:spPr>
            <a:xfrm>
              <a:off x="1806100" y="903275"/>
              <a:ext cx="125950" cy="105475"/>
            </a:xfrm>
            <a:custGeom>
              <a:avLst/>
              <a:gdLst/>
              <a:ahLst/>
              <a:cxnLst/>
              <a:rect l="l" t="t" r="r" b="b"/>
              <a:pathLst>
                <a:path w="5038" h="4219" extrusionOk="0">
                  <a:moveTo>
                    <a:pt x="2302" y="1755"/>
                  </a:moveTo>
                  <a:cubicBezTo>
                    <a:pt x="2335" y="1788"/>
                    <a:pt x="2369" y="1955"/>
                    <a:pt x="2302" y="2188"/>
                  </a:cubicBezTo>
                  <a:cubicBezTo>
                    <a:pt x="2202" y="1955"/>
                    <a:pt x="2202" y="1821"/>
                    <a:pt x="2235" y="1788"/>
                  </a:cubicBezTo>
                  <a:cubicBezTo>
                    <a:pt x="2235" y="1788"/>
                    <a:pt x="2268" y="1755"/>
                    <a:pt x="2302" y="1755"/>
                  </a:cubicBezTo>
                  <a:close/>
                  <a:moveTo>
                    <a:pt x="2235" y="423"/>
                  </a:moveTo>
                  <a:cubicBezTo>
                    <a:pt x="2480" y="423"/>
                    <a:pt x="2738" y="501"/>
                    <a:pt x="3002" y="654"/>
                  </a:cubicBezTo>
                  <a:cubicBezTo>
                    <a:pt x="3036" y="654"/>
                    <a:pt x="4337" y="1454"/>
                    <a:pt x="4537" y="2422"/>
                  </a:cubicBezTo>
                  <a:cubicBezTo>
                    <a:pt x="4603" y="2722"/>
                    <a:pt x="4537" y="3022"/>
                    <a:pt x="4337" y="3322"/>
                  </a:cubicBezTo>
                  <a:cubicBezTo>
                    <a:pt x="4337" y="3356"/>
                    <a:pt x="4303" y="3389"/>
                    <a:pt x="4270" y="3389"/>
                  </a:cubicBezTo>
                  <a:cubicBezTo>
                    <a:pt x="4170" y="3523"/>
                    <a:pt x="4003" y="3589"/>
                    <a:pt x="3836" y="3589"/>
                  </a:cubicBezTo>
                  <a:cubicBezTo>
                    <a:pt x="3436" y="3556"/>
                    <a:pt x="2936" y="3122"/>
                    <a:pt x="2602" y="2689"/>
                  </a:cubicBezTo>
                  <a:cubicBezTo>
                    <a:pt x="2735" y="2288"/>
                    <a:pt x="2836" y="1788"/>
                    <a:pt x="2669" y="1521"/>
                  </a:cubicBezTo>
                  <a:cubicBezTo>
                    <a:pt x="2602" y="1421"/>
                    <a:pt x="2502" y="1354"/>
                    <a:pt x="2402" y="1354"/>
                  </a:cubicBezTo>
                  <a:cubicBezTo>
                    <a:pt x="2365" y="1350"/>
                    <a:pt x="2331" y="1348"/>
                    <a:pt x="2300" y="1348"/>
                  </a:cubicBezTo>
                  <a:cubicBezTo>
                    <a:pt x="2099" y="1348"/>
                    <a:pt x="1988" y="1430"/>
                    <a:pt x="1902" y="1488"/>
                  </a:cubicBezTo>
                  <a:cubicBezTo>
                    <a:pt x="1601" y="1821"/>
                    <a:pt x="1968" y="2455"/>
                    <a:pt x="2135" y="2755"/>
                  </a:cubicBezTo>
                  <a:cubicBezTo>
                    <a:pt x="2035" y="3022"/>
                    <a:pt x="1902" y="3289"/>
                    <a:pt x="1735" y="3456"/>
                  </a:cubicBezTo>
                  <a:cubicBezTo>
                    <a:pt x="1514" y="3677"/>
                    <a:pt x="1293" y="3806"/>
                    <a:pt x="1072" y="3806"/>
                  </a:cubicBezTo>
                  <a:cubicBezTo>
                    <a:pt x="1026" y="3806"/>
                    <a:pt x="980" y="3801"/>
                    <a:pt x="934" y="3789"/>
                  </a:cubicBezTo>
                  <a:cubicBezTo>
                    <a:pt x="801" y="3756"/>
                    <a:pt x="701" y="3656"/>
                    <a:pt x="634" y="3456"/>
                  </a:cubicBezTo>
                  <a:cubicBezTo>
                    <a:pt x="434" y="2822"/>
                    <a:pt x="667" y="1588"/>
                    <a:pt x="1301" y="887"/>
                  </a:cubicBezTo>
                  <a:cubicBezTo>
                    <a:pt x="1574" y="576"/>
                    <a:pt x="1892" y="423"/>
                    <a:pt x="2235" y="423"/>
                  </a:cubicBezTo>
                  <a:close/>
                  <a:moveTo>
                    <a:pt x="2243" y="1"/>
                  </a:moveTo>
                  <a:cubicBezTo>
                    <a:pt x="1778" y="1"/>
                    <a:pt x="1343" y="205"/>
                    <a:pt x="968" y="621"/>
                  </a:cubicBezTo>
                  <a:cubicBezTo>
                    <a:pt x="234" y="1454"/>
                    <a:pt x="0" y="2855"/>
                    <a:pt x="234" y="3589"/>
                  </a:cubicBezTo>
                  <a:cubicBezTo>
                    <a:pt x="367" y="4023"/>
                    <a:pt x="634" y="4156"/>
                    <a:pt x="867" y="4190"/>
                  </a:cubicBezTo>
                  <a:cubicBezTo>
                    <a:pt x="943" y="4209"/>
                    <a:pt x="1019" y="4218"/>
                    <a:pt x="1095" y="4218"/>
                  </a:cubicBezTo>
                  <a:cubicBezTo>
                    <a:pt x="1418" y="4218"/>
                    <a:pt x="1738" y="4047"/>
                    <a:pt x="2035" y="3723"/>
                  </a:cubicBezTo>
                  <a:cubicBezTo>
                    <a:pt x="2202" y="3556"/>
                    <a:pt x="2335" y="3322"/>
                    <a:pt x="2435" y="3156"/>
                  </a:cubicBezTo>
                  <a:cubicBezTo>
                    <a:pt x="2802" y="3589"/>
                    <a:pt x="3303" y="3956"/>
                    <a:pt x="3836" y="3990"/>
                  </a:cubicBezTo>
                  <a:cubicBezTo>
                    <a:pt x="3869" y="3993"/>
                    <a:pt x="3902" y="3995"/>
                    <a:pt x="3934" y="3995"/>
                  </a:cubicBezTo>
                  <a:cubicBezTo>
                    <a:pt x="4229" y="3995"/>
                    <a:pt x="4493" y="3857"/>
                    <a:pt x="4704" y="3556"/>
                  </a:cubicBezTo>
                  <a:cubicBezTo>
                    <a:pt x="4970" y="3156"/>
                    <a:pt x="5037" y="2755"/>
                    <a:pt x="4937" y="2322"/>
                  </a:cubicBezTo>
                  <a:cubicBezTo>
                    <a:pt x="4704" y="1188"/>
                    <a:pt x="3303" y="320"/>
                    <a:pt x="3236" y="287"/>
                  </a:cubicBezTo>
                  <a:cubicBezTo>
                    <a:pt x="2897" y="97"/>
                    <a:pt x="2563" y="1"/>
                    <a:pt x="2243"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3" name="Google Shape;3458;p36"/>
            <p:cNvSpPr/>
            <p:nvPr/>
          </p:nvSpPr>
          <p:spPr>
            <a:xfrm>
              <a:off x="1698525" y="865375"/>
              <a:ext cx="126775" cy="89300"/>
            </a:xfrm>
            <a:custGeom>
              <a:avLst/>
              <a:gdLst/>
              <a:ahLst/>
              <a:cxnLst/>
              <a:rect l="l" t="t" r="r" b="b"/>
              <a:pathLst>
                <a:path w="5071" h="3572" extrusionOk="0">
                  <a:moveTo>
                    <a:pt x="3006" y="1"/>
                  </a:moveTo>
                  <a:cubicBezTo>
                    <a:pt x="2824" y="1"/>
                    <a:pt x="2633" y="31"/>
                    <a:pt x="2435" y="102"/>
                  </a:cubicBezTo>
                  <a:cubicBezTo>
                    <a:pt x="1134" y="535"/>
                    <a:pt x="0" y="1569"/>
                    <a:pt x="534" y="2403"/>
                  </a:cubicBezTo>
                  <a:cubicBezTo>
                    <a:pt x="914" y="3021"/>
                    <a:pt x="1751" y="3571"/>
                    <a:pt x="2636" y="3571"/>
                  </a:cubicBezTo>
                  <a:cubicBezTo>
                    <a:pt x="2993" y="3571"/>
                    <a:pt x="3357" y="3482"/>
                    <a:pt x="3703" y="3271"/>
                  </a:cubicBezTo>
                  <a:cubicBezTo>
                    <a:pt x="4937" y="2570"/>
                    <a:pt x="5070" y="1303"/>
                    <a:pt x="4737" y="936"/>
                  </a:cubicBezTo>
                  <a:cubicBezTo>
                    <a:pt x="4737" y="936"/>
                    <a:pt x="4018" y="1"/>
                    <a:pt x="3006" y="1"/>
                  </a:cubicBezTo>
                  <a:close/>
                </a:path>
              </a:pathLst>
            </a:cu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4" name="Google Shape;3459;p36"/>
            <p:cNvSpPr/>
            <p:nvPr/>
          </p:nvSpPr>
          <p:spPr>
            <a:xfrm>
              <a:off x="1787750" y="867900"/>
              <a:ext cx="15025" cy="71750"/>
            </a:xfrm>
            <a:custGeom>
              <a:avLst/>
              <a:gdLst/>
              <a:ahLst/>
              <a:cxnLst/>
              <a:rect l="l" t="t" r="r" b="b"/>
              <a:pathLst>
                <a:path w="601" h="2870" extrusionOk="0">
                  <a:moveTo>
                    <a:pt x="0" y="1"/>
                  </a:moveTo>
                  <a:cubicBezTo>
                    <a:pt x="0" y="2"/>
                    <a:pt x="267" y="2503"/>
                    <a:pt x="601" y="2869"/>
                  </a:cubicBezTo>
                  <a:lnTo>
                    <a:pt x="0"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5" name="Google Shape;3460;p36"/>
            <p:cNvSpPr/>
            <p:nvPr/>
          </p:nvSpPr>
          <p:spPr>
            <a:xfrm>
              <a:off x="1782750" y="862750"/>
              <a:ext cx="25025" cy="81825"/>
            </a:xfrm>
            <a:custGeom>
              <a:avLst/>
              <a:gdLst/>
              <a:ahLst/>
              <a:cxnLst/>
              <a:rect l="l" t="t" r="r" b="b"/>
              <a:pathLst>
                <a:path w="1001" h="3273" extrusionOk="0">
                  <a:moveTo>
                    <a:pt x="219" y="0"/>
                  </a:moveTo>
                  <a:cubicBezTo>
                    <a:pt x="202" y="0"/>
                    <a:pt x="185" y="2"/>
                    <a:pt x="167" y="7"/>
                  </a:cubicBezTo>
                  <a:cubicBezTo>
                    <a:pt x="134" y="7"/>
                    <a:pt x="67" y="40"/>
                    <a:pt x="34" y="73"/>
                  </a:cubicBezTo>
                  <a:cubicBezTo>
                    <a:pt x="0" y="107"/>
                    <a:pt x="0" y="173"/>
                    <a:pt x="0" y="240"/>
                  </a:cubicBezTo>
                  <a:cubicBezTo>
                    <a:pt x="67" y="841"/>
                    <a:pt x="300" y="2842"/>
                    <a:pt x="634" y="3209"/>
                  </a:cubicBezTo>
                  <a:cubicBezTo>
                    <a:pt x="671" y="3245"/>
                    <a:pt x="727" y="3272"/>
                    <a:pt x="787" y="3272"/>
                  </a:cubicBezTo>
                  <a:cubicBezTo>
                    <a:pt x="837" y="3272"/>
                    <a:pt x="889" y="3254"/>
                    <a:pt x="934" y="3209"/>
                  </a:cubicBezTo>
                  <a:cubicBezTo>
                    <a:pt x="1001" y="3142"/>
                    <a:pt x="1001" y="3009"/>
                    <a:pt x="934" y="2909"/>
                  </a:cubicBezTo>
                  <a:cubicBezTo>
                    <a:pt x="767" y="2742"/>
                    <a:pt x="534" y="1374"/>
                    <a:pt x="400" y="173"/>
                  </a:cubicBezTo>
                  <a:cubicBezTo>
                    <a:pt x="400" y="87"/>
                    <a:pt x="325" y="0"/>
                    <a:pt x="219"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6" name="Google Shape;3461;p36"/>
            <p:cNvSpPr/>
            <p:nvPr/>
          </p:nvSpPr>
          <p:spPr>
            <a:xfrm>
              <a:off x="1756900" y="869575"/>
              <a:ext cx="20025" cy="84250"/>
            </a:xfrm>
            <a:custGeom>
              <a:avLst/>
              <a:gdLst/>
              <a:ahLst/>
              <a:cxnLst/>
              <a:rect l="l" t="t" r="r" b="b"/>
              <a:pathLst>
                <a:path w="801" h="3370" extrusionOk="0">
                  <a:moveTo>
                    <a:pt x="0" y="0"/>
                  </a:moveTo>
                  <a:cubicBezTo>
                    <a:pt x="0" y="1"/>
                    <a:pt x="400" y="2936"/>
                    <a:pt x="801" y="3370"/>
                  </a:cubicBezTo>
                  <a:lnTo>
                    <a:pt x="0"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7" name="Google Shape;3462;p36"/>
            <p:cNvSpPr/>
            <p:nvPr/>
          </p:nvSpPr>
          <p:spPr>
            <a:xfrm>
              <a:off x="1751050" y="864575"/>
              <a:ext cx="31725" cy="94175"/>
            </a:xfrm>
            <a:custGeom>
              <a:avLst/>
              <a:gdLst/>
              <a:ahLst/>
              <a:cxnLst/>
              <a:rect l="l" t="t" r="r" b="b"/>
              <a:pathLst>
                <a:path w="1269" h="3767" extrusionOk="0">
                  <a:moveTo>
                    <a:pt x="201" y="0"/>
                  </a:moveTo>
                  <a:cubicBezTo>
                    <a:pt x="134" y="0"/>
                    <a:pt x="101" y="34"/>
                    <a:pt x="67" y="67"/>
                  </a:cubicBezTo>
                  <a:cubicBezTo>
                    <a:pt x="34" y="100"/>
                    <a:pt x="1" y="167"/>
                    <a:pt x="34" y="234"/>
                  </a:cubicBezTo>
                  <a:cubicBezTo>
                    <a:pt x="101" y="734"/>
                    <a:pt x="468" y="3236"/>
                    <a:pt x="868" y="3703"/>
                  </a:cubicBezTo>
                  <a:cubicBezTo>
                    <a:pt x="923" y="3740"/>
                    <a:pt x="988" y="3766"/>
                    <a:pt x="1046" y="3766"/>
                  </a:cubicBezTo>
                  <a:cubicBezTo>
                    <a:pt x="1094" y="3766"/>
                    <a:pt x="1138" y="3748"/>
                    <a:pt x="1168" y="3703"/>
                  </a:cubicBezTo>
                  <a:cubicBezTo>
                    <a:pt x="1268" y="3636"/>
                    <a:pt x="1268" y="3503"/>
                    <a:pt x="1201" y="3403"/>
                  </a:cubicBezTo>
                  <a:cubicBezTo>
                    <a:pt x="935" y="3169"/>
                    <a:pt x="601" y="1368"/>
                    <a:pt x="434" y="167"/>
                  </a:cubicBezTo>
                  <a:cubicBezTo>
                    <a:pt x="434" y="67"/>
                    <a:pt x="301" y="0"/>
                    <a:pt x="201"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8" name="Google Shape;3463;p36"/>
            <p:cNvSpPr/>
            <p:nvPr/>
          </p:nvSpPr>
          <p:spPr>
            <a:xfrm>
              <a:off x="1877800" y="833500"/>
              <a:ext cx="63425" cy="56950"/>
            </a:xfrm>
            <a:custGeom>
              <a:avLst/>
              <a:gdLst/>
              <a:ahLst/>
              <a:cxnLst/>
              <a:rect l="l" t="t" r="r" b="b"/>
              <a:pathLst>
                <a:path w="2537" h="2278" extrusionOk="0">
                  <a:moveTo>
                    <a:pt x="2315" y="1"/>
                  </a:moveTo>
                  <a:cubicBezTo>
                    <a:pt x="2226" y="1"/>
                    <a:pt x="2130" y="65"/>
                    <a:pt x="2102" y="176"/>
                  </a:cubicBezTo>
                  <a:cubicBezTo>
                    <a:pt x="1735" y="1710"/>
                    <a:pt x="268" y="1844"/>
                    <a:pt x="201" y="1844"/>
                  </a:cubicBezTo>
                  <a:cubicBezTo>
                    <a:pt x="134" y="1844"/>
                    <a:pt x="101" y="1877"/>
                    <a:pt x="68" y="1910"/>
                  </a:cubicBezTo>
                  <a:cubicBezTo>
                    <a:pt x="34" y="1977"/>
                    <a:pt x="1" y="2011"/>
                    <a:pt x="1" y="2077"/>
                  </a:cubicBezTo>
                  <a:cubicBezTo>
                    <a:pt x="34" y="2177"/>
                    <a:pt x="134" y="2277"/>
                    <a:pt x="234" y="2277"/>
                  </a:cubicBezTo>
                  <a:cubicBezTo>
                    <a:pt x="268" y="2277"/>
                    <a:pt x="2069" y="2111"/>
                    <a:pt x="2536" y="276"/>
                  </a:cubicBezTo>
                  <a:cubicBezTo>
                    <a:pt x="2536" y="143"/>
                    <a:pt x="2469" y="42"/>
                    <a:pt x="2369" y="9"/>
                  </a:cubicBezTo>
                  <a:cubicBezTo>
                    <a:pt x="2352" y="3"/>
                    <a:pt x="2334" y="1"/>
                    <a:pt x="2315" y="1"/>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79" name="Google Shape;3464;p36"/>
            <p:cNvSpPr/>
            <p:nvPr/>
          </p:nvSpPr>
          <p:spPr>
            <a:xfrm>
              <a:off x="1733550" y="886250"/>
              <a:ext cx="15850" cy="66750"/>
            </a:xfrm>
            <a:custGeom>
              <a:avLst/>
              <a:gdLst/>
              <a:ahLst/>
              <a:cxnLst/>
              <a:rect l="l" t="t" r="r" b="b"/>
              <a:pathLst>
                <a:path w="634" h="2670" extrusionOk="0">
                  <a:moveTo>
                    <a:pt x="0" y="1"/>
                  </a:moveTo>
                  <a:lnTo>
                    <a:pt x="0" y="1"/>
                  </a:lnTo>
                  <a:cubicBezTo>
                    <a:pt x="0" y="1"/>
                    <a:pt x="134" y="2169"/>
                    <a:pt x="634" y="2669"/>
                  </a:cubicBezTo>
                  <a:lnTo>
                    <a:pt x="0"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0" name="Google Shape;3465;p36"/>
            <p:cNvSpPr/>
            <p:nvPr/>
          </p:nvSpPr>
          <p:spPr>
            <a:xfrm>
              <a:off x="1728525" y="881250"/>
              <a:ext cx="27550" cy="76325"/>
            </a:xfrm>
            <a:custGeom>
              <a:avLst/>
              <a:gdLst/>
              <a:ahLst/>
              <a:cxnLst/>
              <a:rect l="l" t="t" r="r" b="b"/>
              <a:pathLst>
                <a:path w="1102" h="3053" extrusionOk="0">
                  <a:moveTo>
                    <a:pt x="201" y="0"/>
                  </a:moveTo>
                  <a:cubicBezTo>
                    <a:pt x="134" y="0"/>
                    <a:pt x="101" y="34"/>
                    <a:pt x="68" y="67"/>
                  </a:cubicBezTo>
                  <a:cubicBezTo>
                    <a:pt x="34" y="101"/>
                    <a:pt x="1" y="167"/>
                    <a:pt x="1" y="234"/>
                  </a:cubicBezTo>
                  <a:cubicBezTo>
                    <a:pt x="34" y="434"/>
                    <a:pt x="168" y="2469"/>
                    <a:pt x="701" y="3003"/>
                  </a:cubicBezTo>
                  <a:cubicBezTo>
                    <a:pt x="752" y="3036"/>
                    <a:pt x="810" y="3053"/>
                    <a:pt x="864" y="3053"/>
                  </a:cubicBezTo>
                  <a:cubicBezTo>
                    <a:pt x="918" y="3053"/>
                    <a:pt x="968" y="3036"/>
                    <a:pt x="1002" y="3003"/>
                  </a:cubicBezTo>
                  <a:cubicBezTo>
                    <a:pt x="1102" y="2903"/>
                    <a:pt x="1068" y="2769"/>
                    <a:pt x="1002" y="2702"/>
                  </a:cubicBezTo>
                  <a:cubicBezTo>
                    <a:pt x="668" y="2402"/>
                    <a:pt x="468" y="1001"/>
                    <a:pt x="435" y="201"/>
                  </a:cubicBezTo>
                  <a:cubicBezTo>
                    <a:pt x="401" y="67"/>
                    <a:pt x="335" y="0"/>
                    <a:pt x="201"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1" name="Google Shape;3466;p36"/>
            <p:cNvSpPr/>
            <p:nvPr/>
          </p:nvSpPr>
          <p:spPr>
            <a:xfrm>
              <a:off x="1876975" y="889925"/>
              <a:ext cx="78425" cy="37525"/>
            </a:xfrm>
            <a:custGeom>
              <a:avLst/>
              <a:gdLst/>
              <a:ahLst/>
              <a:cxnLst/>
              <a:rect l="l" t="t" r="r" b="b"/>
              <a:pathLst>
                <a:path w="3137" h="1501" extrusionOk="0">
                  <a:moveTo>
                    <a:pt x="940" y="0"/>
                  </a:moveTo>
                  <a:cubicBezTo>
                    <a:pt x="705" y="0"/>
                    <a:pt x="448" y="27"/>
                    <a:pt x="167" y="87"/>
                  </a:cubicBezTo>
                  <a:cubicBezTo>
                    <a:pt x="134" y="120"/>
                    <a:pt x="101" y="120"/>
                    <a:pt x="67" y="154"/>
                  </a:cubicBezTo>
                  <a:cubicBezTo>
                    <a:pt x="1" y="221"/>
                    <a:pt x="1" y="287"/>
                    <a:pt x="1" y="354"/>
                  </a:cubicBezTo>
                  <a:cubicBezTo>
                    <a:pt x="34" y="454"/>
                    <a:pt x="134" y="521"/>
                    <a:pt x="267" y="521"/>
                  </a:cubicBezTo>
                  <a:cubicBezTo>
                    <a:pt x="524" y="464"/>
                    <a:pt x="756" y="439"/>
                    <a:pt x="967" y="439"/>
                  </a:cubicBezTo>
                  <a:cubicBezTo>
                    <a:pt x="2237" y="439"/>
                    <a:pt x="2707" y="1331"/>
                    <a:pt x="2736" y="1388"/>
                  </a:cubicBezTo>
                  <a:cubicBezTo>
                    <a:pt x="2761" y="1463"/>
                    <a:pt x="2842" y="1501"/>
                    <a:pt x="2923" y="1501"/>
                  </a:cubicBezTo>
                  <a:cubicBezTo>
                    <a:pt x="2951" y="1501"/>
                    <a:pt x="2978" y="1496"/>
                    <a:pt x="3003" y="1488"/>
                  </a:cubicBezTo>
                  <a:cubicBezTo>
                    <a:pt x="3103" y="1421"/>
                    <a:pt x="3136" y="1321"/>
                    <a:pt x="3103" y="1221"/>
                  </a:cubicBezTo>
                  <a:cubicBezTo>
                    <a:pt x="3103" y="1192"/>
                    <a:pt x="2521" y="0"/>
                    <a:pt x="94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2" name="Google Shape;3467;p36"/>
            <p:cNvSpPr/>
            <p:nvPr/>
          </p:nvSpPr>
          <p:spPr>
            <a:xfrm>
              <a:off x="1198150" y="938800"/>
              <a:ext cx="386150" cy="896500"/>
            </a:xfrm>
            <a:custGeom>
              <a:avLst/>
              <a:gdLst/>
              <a:ahLst/>
              <a:cxnLst/>
              <a:rect l="l" t="t" r="r" b="b"/>
              <a:pathLst>
                <a:path w="15446" h="35860" extrusionOk="0">
                  <a:moveTo>
                    <a:pt x="13611" y="0"/>
                  </a:moveTo>
                  <a:cubicBezTo>
                    <a:pt x="13310" y="0"/>
                    <a:pt x="13043" y="0"/>
                    <a:pt x="12743" y="33"/>
                  </a:cubicBezTo>
                  <a:cubicBezTo>
                    <a:pt x="12677" y="33"/>
                    <a:pt x="12643" y="67"/>
                    <a:pt x="12610" y="100"/>
                  </a:cubicBezTo>
                  <a:cubicBezTo>
                    <a:pt x="12576" y="134"/>
                    <a:pt x="12543" y="200"/>
                    <a:pt x="12576" y="267"/>
                  </a:cubicBezTo>
                  <a:cubicBezTo>
                    <a:pt x="12576" y="354"/>
                    <a:pt x="12652" y="440"/>
                    <a:pt x="12758" y="440"/>
                  </a:cubicBezTo>
                  <a:cubicBezTo>
                    <a:pt x="12775" y="440"/>
                    <a:pt x="12792" y="438"/>
                    <a:pt x="12810" y="434"/>
                  </a:cubicBezTo>
                  <a:cubicBezTo>
                    <a:pt x="12927" y="417"/>
                    <a:pt x="13052" y="409"/>
                    <a:pt x="13181" y="409"/>
                  </a:cubicBezTo>
                  <a:cubicBezTo>
                    <a:pt x="13310" y="409"/>
                    <a:pt x="13444" y="417"/>
                    <a:pt x="13577" y="434"/>
                  </a:cubicBezTo>
                  <a:cubicBezTo>
                    <a:pt x="13711" y="434"/>
                    <a:pt x="13811" y="334"/>
                    <a:pt x="13811" y="234"/>
                  </a:cubicBezTo>
                  <a:cubicBezTo>
                    <a:pt x="13811" y="100"/>
                    <a:pt x="13744" y="0"/>
                    <a:pt x="13611" y="0"/>
                  </a:cubicBezTo>
                  <a:close/>
                  <a:moveTo>
                    <a:pt x="14419" y="154"/>
                  </a:moveTo>
                  <a:cubicBezTo>
                    <a:pt x="14362" y="154"/>
                    <a:pt x="14302" y="185"/>
                    <a:pt x="14278" y="234"/>
                  </a:cubicBezTo>
                  <a:cubicBezTo>
                    <a:pt x="14244" y="234"/>
                    <a:pt x="14244" y="267"/>
                    <a:pt x="14211" y="300"/>
                  </a:cubicBezTo>
                  <a:cubicBezTo>
                    <a:pt x="14178" y="400"/>
                    <a:pt x="14244" y="534"/>
                    <a:pt x="14378" y="567"/>
                  </a:cubicBezTo>
                  <a:cubicBezTo>
                    <a:pt x="14811" y="701"/>
                    <a:pt x="15078" y="834"/>
                    <a:pt x="15078" y="834"/>
                  </a:cubicBezTo>
                  <a:cubicBezTo>
                    <a:pt x="15114" y="858"/>
                    <a:pt x="15153" y="869"/>
                    <a:pt x="15193" y="869"/>
                  </a:cubicBezTo>
                  <a:cubicBezTo>
                    <a:pt x="15265" y="869"/>
                    <a:pt x="15335" y="832"/>
                    <a:pt x="15378" y="767"/>
                  </a:cubicBezTo>
                  <a:cubicBezTo>
                    <a:pt x="15445" y="667"/>
                    <a:pt x="15412" y="534"/>
                    <a:pt x="15312" y="500"/>
                  </a:cubicBezTo>
                  <a:cubicBezTo>
                    <a:pt x="15278" y="467"/>
                    <a:pt x="14978" y="300"/>
                    <a:pt x="14478" y="167"/>
                  </a:cubicBezTo>
                  <a:cubicBezTo>
                    <a:pt x="14460" y="158"/>
                    <a:pt x="14440" y="154"/>
                    <a:pt x="14419" y="154"/>
                  </a:cubicBezTo>
                  <a:close/>
                  <a:moveTo>
                    <a:pt x="11944" y="225"/>
                  </a:moveTo>
                  <a:cubicBezTo>
                    <a:pt x="11922" y="225"/>
                    <a:pt x="11900" y="228"/>
                    <a:pt x="11876" y="234"/>
                  </a:cubicBezTo>
                  <a:cubicBezTo>
                    <a:pt x="11609" y="334"/>
                    <a:pt x="11342" y="467"/>
                    <a:pt x="11109" y="634"/>
                  </a:cubicBezTo>
                  <a:cubicBezTo>
                    <a:pt x="11075" y="634"/>
                    <a:pt x="11075" y="667"/>
                    <a:pt x="11075" y="667"/>
                  </a:cubicBezTo>
                  <a:cubicBezTo>
                    <a:pt x="11009" y="734"/>
                    <a:pt x="10975" y="834"/>
                    <a:pt x="11042" y="901"/>
                  </a:cubicBezTo>
                  <a:cubicBezTo>
                    <a:pt x="11085" y="965"/>
                    <a:pt x="11156" y="1002"/>
                    <a:pt x="11228" y="1002"/>
                  </a:cubicBezTo>
                  <a:cubicBezTo>
                    <a:pt x="11267" y="1002"/>
                    <a:pt x="11307" y="991"/>
                    <a:pt x="11342" y="967"/>
                  </a:cubicBezTo>
                  <a:cubicBezTo>
                    <a:pt x="11542" y="834"/>
                    <a:pt x="11776" y="734"/>
                    <a:pt x="12043" y="634"/>
                  </a:cubicBezTo>
                  <a:cubicBezTo>
                    <a:pt x="12143" y="601"/>
                    <a:pt x="12210" y="467"/>
                    <a:pt x="12143" y="367"/>
                  </a:cubicBezTo>
                  <a:cubicBezTo>
                    <a:pt x="12115" y="285"/>
                    <a:pt x="12043" y="225"/>
                    <a:pt x="11944" y="225"/>
                  </a:cubicBezTo>
                  <a:close/>
                  <a:moveTo>
                    <a:pt x="10571" y="1093"/>
                  </a:moveTo>
                  <a:cubicBezTo>
                    <a:pt x="10517" y="1093"/>
                    <a:pt x="10458" y="1118"/>
                    <a:pt x="10408" y="1168"/>
                  </a:cubicBezTo>
                  <a:cubicBezTo>
                    <a:pt x="10275" y="1301"/>
                    <a:pt x="10108" y="1434"/>
                    <a:pt x="9975" y="1601"/>
                  </a:cubicBezTo>
                  <a:cubicBezTo>
                    <a:pt x="9908" y="1635"/>
                    <a:pt x="9875" y="1701"/>
                    <a:pt x="9808" y="1768"/>
                  </a:cubicBezTo>
                  <a:cubicBezTo>
                    <a:pt x="9741" y="1868"/>
                    <a:pt x="9741" y="2002"/>
                    <a:pt x="9841" y="2068"/>
                  </a:cubicBezTo>
                  <a:cubicBezTo>
                    <a:pt x="9886" y="2098"/>
                    <a:pt x="9938" y="2115"/>
                    <a:pt x="9987" y="2115"/>
                  </a:cubicBezTo>
                  <a:cubicBezTo>
                    <a:pt x="10048" y="2115"/>
                    <a:pt x="10105" y="2090"/>
                    <a:pt x="10141" y="2035"/>
                  </a:cubicBezTo>
                  <a:cubicBezTo>
                    <a:pt x="10308" y="1835"/>
                    <a:pt x="10508" y="1635"/>
                    <a:pt x="10708" y="1468"/>
                  </a:cubicBezTo>
                  <a:cubicBezTo>
                    <a:pt x="10775" y="1401"/>
                    <a:pt x="10775" y="1268"/>
                    <a:pt x="10708" y="1168"/>
                  </a:cubicBezTo>
                  <a:cubicBezTo>
                    <a:pt x="10675" y="1118"/>
                    <a:pt x="10625" y="1093"/>
                    <a:pt x="10571" y="1093"/>
                  </a:cubicBezTo>
                  <a:close/>
                  <a:moveTo>
                    <a:pt x="9495" y="2365"/>
                  </a:moveTo>
                  <a:cubicBezTo>
                    <a:pt x="9436" y="2365"/>
                    <a:pt x="9382" y="2394"/>
                    <a:pt x="9341" y="2435"/>
                  </a:cubicBezTo>
                  <a:cubicBezTo>
                    <a:pt x="9307" y="2435"/>
                    <a:pt x="9307" y="2469"/>
                    <a:pt x="9307" y="2469"/>
                  </a:cubicBezTo>
                  <a:cubicBezTo>
                    <a:pt x="9174" y="2702"/>
                    <a:pt x="9007" y="2936"/>
                    <a:pt x="8874" y="3202"/>
                  </a:cubicBezTo>
                  <a:cubicBezTo>
                    <a:pt x="8807" y="3302"/>
                    <a:pt x="8874" y="3436"/>
                    <a:pt x="8974" y="3469"/>
                  </a:cubicBezTo>
                  <a:cubicBezTo>
                    <a:pt x="9009" y="3493"/>
                    <a:pt x="9045" y="3504"/>
                    <a:pt x="9079" y="3504"/>
                  </a:cubicBezTo>
                  <a:cubicBezTo>
                    <a:pt x="9141" y="3504"/>
                    <a:pt x="9198" y="3467"/>
                    <a:pt x="9241" y="3403"/>
                  </a:cubicBezTo>
                  <a:cubicBezTo>
                    <a:pt x="9374" y="3136"/>
                    <a:pt x="9508" y="2902"/>
                    <a:pt x="9641" y="2702"/>
                  </a:cubicBezTo>
                  <a:cubicBezTo>
                    <a:pt x="9708" y="2602"/>
                    <a:pt x="9708" y="2469"/>
                    <a:pt x="9608" y="2402"/>
                  </a:cubicBezTo>
                  <a:cubicBezTo>
                    <a:pt x="9569" y="2376"/>
                    <a:pt x="9531" y="2365"/>
                    <a:pt x="9495" y="2365"/>
                  </a:cubicBezTo>
                  <a:close/>
                  <a:moveTo>
                    <a:pt x="8686" y="3833"/>
                  </a:moveTo>
                  <a:cubicBezTo>
                    <a:pt x="8635" y="3833"/>
                    <a:pt x="8582" y="3862"/>
                    <a:pt x="8540" y="3903"/>
                  </a:cubicBezTo>
                  <a:cubicBezTo>
                    <a:pt x="8540" y="3936"/>
                    <a:pt x="8507" y="3936"/>
                    <a:pt x="8507" y="3970"/>
                  </a:cubicBezTo>
                  <a:cubicBezTo>
                    <a:pt x="8407" y="4203"/>
                    <a:pt x="8273" y="4470"/>
                    <a:pt x="8173" y="4737"/>
                  </a:cubicBezTo>
                  <a:cubicBezTo>
                    <a:pt x="8140" y="4837"/>
                    <a:pt x="8207" y="4970"/>
                    <a:pt x="8307" y="5004"/>
                  </a:cubicBezTo>
                  <a:cubicBezTo>
                    <a:pt x="8332" y="5012"/>
                    <a:pt x="8359" y="5016"/>
                    <a:pt x="8386" y="5016"/>
                  </a:cubicBezTo>
                  <a:cubicBezTo>
                    <a:pt x="8467" y="5016"/>
                    <a:pt x="8549" y="4979"/>
                    <a:pt x="8574" y="4904"/>
                  </a:cubicBezTo>
                  <a:cubicBezTo>
                    <a:pt x="8674" y="4637"/>
                    <a:pt x="8774" y="4370"/>
                    <a:pt x="8874" y="4136"/>
                  </a:cubicBezTo>
                  <a:cubicBezTo>
                    <a:pt x="8941" y="4036"/>
                    <a:pt x="8874" y="3903"/>
                    <a:pt x="8774" y="3870"/>
                  </a:cubicBezTo>
                  <a:cubicBezTo>
                    <a:pt x="8748" y="3844"/>
                    <a:pt x="8718" y="3833"/>
                    <a:pt x="8686" y="3833"/>
                  </a:cubicBezTo>
                  <a:close/>
                  <a:moveTo>
                    <a:pt x="8099" y="5391"/>
                  </a:moveTo>
                  <a:cubicBezTo>
                    <a:pt x="8038" y="5391"/>
                    <a:pt x="7989" y="5422"/>
                    <a:pt x="7940" y="5471"/>
                  </a:cubicBezTo>
                  <a:cubicBezTo>
                    <a:pt x="7940" y="5504"/>
                    <a:pt x="7906" y="5504"/>
                    <a:pt x="7906" y="5537"/>
                  </a:cubicBezTo>
                  <a:cubicBezTo>
                    <a:pt x="7840" y="5738"/>
                    <a:pt x="7773" y="5938"/>
                    <a:pt x="7740" y="6138"/>
                  </a:cubicBezTo>
                  <a:lnTo>
                    <a:pt x="7673" y="6338"/>
                  </a:lnTo>
                  <a:cubicBezTo>
                    <a:pt x="7640" y="6471"/>
                    <a:pt x="7706" y="6571"/>
                    <a:pt x="7806" y="6605"/>
                  </a:cubicBezTo>
                  <a:cubicBezTo>
                    <a:pt x="7830" y="6611"/>
                    <a:pt x="7853" y="6614"/>
                    <a:pt x="7874" y="6614"/>
                  </a:cubicBezTo>
                  <a:cubicBezTo>
                    <a:pt x="7973" y="6614"/>
                    <a:pt x="8046" y="6554"/>
                    <a:pt x="8073" y="6471"/>
                  </a:cubicBezTo>
                  <a:lnTo>
                    <a:pt x="8140" y="6238"/>
                  </a:lnTo>
                  <a:cubicBezTo>
                    <a:pt x="8173" y="6038"/>
                    <a:pt x="8240" y="5871"/>
                    <a:pt x="8307" y="5671"/>
                  </a:cubicBezTo>
                  <a:cubicBezTo>
                    <a:pt x="8340" y="5571"/>
                    <a:pt x="8273" y="5437"/>
                    <a:pt x="8173" y="5404"/>
                  </a:cubicBezTo>
                  <a:cubicBezTo>
                    <a:pt x="8147" y="5395"/>
                    <a:pt x="8122" y="5391"/>
                    <a:pt x="8099" y="5391"/>
                  </a:cubicBezTo>
                  <a:close/>
                  <a:moveTo>
                    <a:pt x="7706" y="7005"/>
                  </a:moveTo>
                  <a:cubicBezTo>
                    <a:pt x="7640" y="7005"/>
                    <a:pt x="7573" y="7005"/>
                    <a:pt x="7506" y="7072"/>
                  </a:cubicBezTo>
                  <a:cubicBezTo>
                    <a:pt x="7473" y="7105"/>
                    <a:pt x="7473" y="7139"/>
                    <a:pt x="7473" y="7172"/>
                  </a:cubicBezTo>
                  <a:cubicBezTo>
                    <a:pt x="7406" y="7472"/>
                    <a:pt x="7339" y="7739"/>
                    <a:pt x="7306" y="8006"/>
                  </a:cubicBezTo>
                  <a:cubicBezTo>
                    <a:pt x="7306" y="8106"/>
                    <a:pt x="7373" y="8206"/>
                    <a:pt x="7473" y="8239"/>
                  </a:cubicBezTo>
                  <a:cubicBezTo>
                    <a:pt x="7491" y="8244"/>
                    <a:pt x="7508" y="8246"/>
                    <a:pt x="7525" y="8246"/>
                  </a:cubicBezTo>
                  <a:cubicBezTo>
                    <a:pt x="7631" y="8246"/>
                    <a:pt x="7706" y="8159"/>
                    <a:pt x="7706" y="8073"/>
                  </a:cubicBezTo>
                  <a:cubicBezTo>
                    <a:pt x="7773" y="7806"/>
                    <a:pt x="7806" y="7539"/>
                    <a:pt x="7873" y="7272"/>
                  </a:cubicBezTo>
                  <a:cubicBezTo>
                    <a:pt x="7906" y="7139"/>
                    <a:pt x="7840" y="7038"/>
                    <a:pt x="7706" y="7005"/>
                  </a:cubicBezTo>
                  <a:close/>
                  <a:moveTo>
                    <a:pt x="7439" y="8640"/>
                  </a:moveTo>
                  <a:cubicBezTo>
                    <a:pt x="7373" y="8640"/>
                    <a:pt x="7306" y="8673"/>
                    <a:pt x="7273" y="8706"/>
                  </a:cubicBezTo>
                  <a:cubicBezTo>
                    <a:pt x="7239" y="8740"/>
                    <a:pt x="7206" y="8806"/>
                    <a:pt x="7206" y="8840"/>
                  </a:cubicBezTo>
                  <a:cubicBezTo>
                    <a:pt x="7173" y="9140"/>
                    <a:pt x="7173" y="9440"/>
                    <a:pt x="7173" y="9707"/>
                  </a:cubicBezTo>
                  <a:cubicBezTo>
                    <a:pt x="7173" y="9807"/>
                    <a:pt x="7273" y="9907"/>
                    <a:pt x="7406" y="9907"/>
                  </a:cubicBezTo>
                  <a:cubicBezTo>
                    <a:pt x="7506" y="9907"/>
                    <a:pt x="7606" y="9807"/>
                    <a:pt x="7606" y="9674"/>
                  </a:cubicBezTo>
                  <a:cubicBezTo>
                    <a:pt x="7606" y="9440"/>
                    <a:pt x="7606" y="9173"/>
                    <a:pt x="7640" y="8873"/>
                  </a:cubicBezTo>
                  <a:cubicBezTo>
                    <a:pt x="7640" y="8773"/>
                    <a:pt x="7540" y="8673"/>
                    <a:pt x="7439" y="8640"/>
                  </a:cubicBezTo>
                  <a:close/>
                  <a:moveTo>
                    <a:pt x="8207" y="9874"/>
                  </a:moveTo>
                  <a:cubicBezTo>
                    <a:pt x="8140" y="9874"/>
                    <a:pt x="8107" y="9907"/>
                    <a:pt x="8073" y="9941"/>
                  </a:cubicBezTo>
                  <a:cubicBezTo>
                    <a:pt x="8040" y="9974"/>
                    <a:pt x="8007" y="10007"/>
                    <a:pt x="8007" y="10074"/>
                  </a:cubicBezTo>
                  <a:cubicBezTo>
                    <a:pt x="8007" y="10174"/>
                    <a:pt x="8107" y="10274"/>
                    <a:pt x="8207" y="10274"/>
                  </a:cubicBezTo>
                  <a:cubicBezTo>
                    <a:pt x="8474" y="10274"/>
                    <a:pt x="8740" y="10307"/>
                    <a:pt x="9007" y="10374"/>
                  </a:cubicBezTo>
                  <a:cubicBezTo>
                    <a:pt x="9021" y="10379"/>
                    <a:pt x="9035" y="10381"/>
                    <a:pt x="9049" y="10381"/>
                  </a:cubicBezTo>
                  <a:cubicBezTo>
                    <a:pt x="9141" y="10381"/>
                    <a:pt x="9241" y="10294"/>
                    <a:pt x="9241" y="10207"/>
                  </a:cubicBezTo>
                  <a:cubicBezTo>
                    <a:pt x="9274" y="10107"/>
                    <a:pt x="9207" y="9974"/>
                    <a:pt x="9074" y="9974"/>
                  </a:cubicBezTo>
                  <a:cubicBezTo>
                    <a:pt x="8807" y="9907"/>
                    <a:pt x="8507" y="9874"/>
                    <a:pt x="8207" y="9874"/>
                  </a:cubicBezTo>
                  <a:close/>
                  <a:moveTo>
                    <a:pt x="9813" y="10219"/>
                  </a:moveTo>
                  <a:cubicBezTo>
                    <a:pt x="9764" y="10219"/>
                    <a:pt x="9713" y="10235"/>
                    <a:pt x="9674" y="10274"/>
                  </a:cubicBezTo>
                  <a:cubicBezTo>
                    <a:pt x="9674" y="10307"/>
                    <a:pt x="9641" y="10307"/>
                    <a:pt x="9641" y="10341"/>
                  </a:cubicBezTo>
                  <a:cubicBezTo>
                    <a:pt x="9608" y="10441"/>
                    <a:pt x="9641" y="10574"/>
                    <a:pt x="9741" y="10608"/>
                  </a:cubicBezTo>
                  <a:cubicBezTo>
                    <a:pt x="9975" y="10708"/>
                    <a:pt x="10141" y="10841"/>
                    <a:pt x="10308" y="10975"/>
                  </a:cubicBezTo>
                  <a:cubicBezTo>
                    <a:pt x="10342" y="11008"/>
                    <a:pt x="10342" y="11008"/>
                    <a:pt x="10375" y="11041"/>
                  </a:cubicBezTo>
                  <a:cubicBezTo>
                    <a:pt x="10408" y="11075"/>
                    <a:pt x="10458" y="11091"/>
                    <a:pt x="10513" y="11091"/>
                  </a:cubicBezTo>
                  <a:cubicBezTo>
                    <a:pt x="10567" y="11091"/>
                    <a:pt x="10625" y="11075"/>
                    <a:pt x="10675" y="11041"/>
                  </a:cubicBezTo>
                  <a:cubicBezTo>
                    <a:pt x="10742" y="10941"/>
                    <a:pt x="10742" y="10808"/>
                    <a:pt x="10675" y="10741"/>
                  </a:cubicBezTo>
                  <a:cubicBezTo>
                    <a:pt x="10642" y="10708"/>
                    <a:pt x="10608" y="10674"/>
                    <a:pt x="10575" y="10674"/>
                  </a:cubicBezTo>
                  <a:cubicBezTo>
                    <a:pt x="10408" y="10508"/>
                    <a:pt x="10175" y="10341"/>
                    <a:pt x="9908" y="10241"/>
                  </a:cubicBezTo>
                  <a:cubicBezTo>
                    <a:pt x="9880" y="10227"/>
                    <a:pt x="9847" y="10219"/>
                    <a:pt x="9813" y="10219"/>
                  </a:cubicBezTo>
                  <a:close/>
                  <a:moveTo>
                    <a:pt x="5784" y="10362"/>
                  </a:moveTo>
                  <a:cubicBezTo>
                    <a:pt x="5757" y="10362"/>
                    <a:pt x="5730" y="10366"/>
                    <a:pt x="5705" y="10374"/>
                  </a:cubicBezTo>
                  <a:cubicBezTo>
                    <a:pt x="5438" y="10474"/>
                    <a:pt x="5171" y="10608"/>
                    <a:pt x="4938" y="10741"/>
                  </a:cubicBezTo>
                  <a:cubicBezTo>
                    <a:pt x="4904" y="10774"/>
                    <a:pt x="4904" y="10774"/>
                    <a:pt x="4871" y="10808"/>
                  </a:cubicBezTo>
                  <a:cubicBezTo>
                    <a:pt x="4804" y="10875"/>
                    <a:pt x="4804" y="10941"/>
                    <a:pt x="4838" y="11041"/>
                  </a:cubicBezTo>
                  <a:cubicBezTo>
                    <a:pt x="4881" y="11106"/>
                    <a:pt x="4952" y="11143"/>
                    <a:pt x="5023" y="11143"/>
                  </a:cubicBezTo>
                  <a:cubicBezTo>
                    <a:pt x="5063" y="11143"/>
                    <a:pt x="5102" y="11132"/>
                    <a:pt x="5138" y="11108"/>
                  </a:cubicBezTo>
                  <a:cubicBezTo>
                    <a:pt x="5371" y="10975"/>
                    <a:pt x="5605" y="10875"/>
                    <a:pt x="5872" y="10741"/>
                  </a:cubicBezTo>
                  <a:cubicBezTo>
                    <a:pt x="5972" y="10708"/>
                    <a:pt x="6005" y="10574"/>
                    <a:pt x="5972" y="10474"/>
                  </a:cubicBezTo>
                  <a:cubicBezTo>
                    <a:pt x="5947" y="10399"/>
                    <a:pt x="5865" y="10362"/>
                    <a:pt x="5784" y="10362"/>
                  </a:cubicBezTo>
                  <a:close/>
                  <a:moveTo>
                    <a:pt x="7339" y="9907"/>
                  </a:moveTo>
                  <a:cubicBezTo>
                    <a:pt x="7073" y="9941"/>
                    <a:pt x="6806" y="10007"/>
                    <a:pt x="6505" y="10074"/>
                  </a:cubicBezTo>
                  <a:cubicBezTo>
                    <a:pt x="6472" y="10107"/>
                    <a:pt x="6439" y="10107"/>
                    <a:pt x="6405" y="10141"/>
                  </a:cubicBezTo>
                  <a:cubicBezTo>
                    <a:pt x="6372" y="10207"/>
                    <a:pt x="6339" y="10274"/>
                    <a:pt x="6372" y="10341"/>
                  </a:cubicBezTo>
                  <a:cubicBezTo>
                    <a:pt x="6400" y="10423"/>
                    <a:pt x="6472" y="10483"/>
                    <a:pt x="6553" y="10483"/>
                  </a:cubicBezTo>
                  <a:cubicBezTo>
                    <a:pt x="6570" y="10483"/>
                    <a:pt x="6588" y="10480"/>
                    <a:pt x="6606" y="10474"/>
                  </a:cubicBezTo>
                  <a:cubicBezTo>
                    <a:pt x="6872" y="10408"/>
                    <a:pt x="7139" y="10374"/>
                    <a:pt x="7373" y="10341"/>
                  </a:cubicBezTo>
                  <a:lnTo>
                    <a:pt x="7373" y="10341"/>
                  </a:lnTo>
                  <a:cubicBezTo>
                    <a:pt x="7306" y="10374"/>
                    <a:pt x="7239" y="10474"/>
                    <a:pt x="7273" y="10541"/>
                  </a:cubicBezTo>
                  <a:cubicBezTo>
                    <a:pt x="7306" y="10875"/>
                    <a:pt x="7373" y="11141"/>
                    <a:pt x="7473" y="11408"/>
                  </a:cubicBezTo>
                  <a:cubicBezTo>
                    <a:pt x="7497" y="11480"/>
                    <a:pt x="7573" y="11535"/>
                    <a:pt x="7651" y="11535"/>
                  </a:cubicBezTo>
                  <a:cubicBezTo>
                    <a:pt x="7681" y="11535"/>
                    <a:pt x="7712" y="11527"/>
                    <a:pt x="7740" y="11508"/>
                  </a:cubicBezTo>
                  <a:cubicBezTo>
                    <a:pt x="7873" y="11475"/>
                    <a:pt x="7906" y="11375"/>
                    <a:pt x="7873" y="11241"/>
                  </a:cubicBezTo>
                  <a:cubicBezTo>
                    <a:pt x="7773" y="11008"/>
                    <a:pt x="7706" y="10774"/>
                    <a:pt x="7673" y="10474"/>
                  </a:cubicBezTo>
                  <a:cubicBezTo>
                    <a:pt x="7673" y="10374"/>
                    <a:pt x="7573" y="10307"/>
                    <a:pt x="7473" y="10307"/>
                  </a:cubicBezTo>
                  <a:cubicBezTo>
                    <a:pt x="7540" y="10274"/>
                    <a:pt x="7606" y="10207"/>
                    <a:pt x="7573" y="10107"/>
                  </a:cubicBezTo>
                  <a:cubicBezTo>
                    <a:pt x="7573" y="9974"/>
                    <a:pt x="7473" y="9907"/>
                    <a:pt x="7339" y="9907"/>
                  </a:cubicBezTo>
                  <a:close/>
                  <a:moveTo>
                    <a:pt x="4340" y="11181"/>
                  </a:moveTo>
                  <a:cubicBezTo>
                    <a:pt x="4294" y="11181"/>
                    <a:pt x="4246" y="11200"/>
                    <a:pt x="4204" y="11241"/>
                  </a:cubicBezTo>
                  <a:cubicBezTo>
                    <a:pt x="3970" y="11408"/>
                    <a:pt x="3770" y="11575"/>
                    <a:pt x="3570" y="11775"/>
                  </a:cubicBezTo>
                  <a:cubicBezTo>
                    <a:pt x="3570" y="11775"/>
                    <a:pt x="3537" y="11775"/>
                    <a:pt x="3537" y="11809"/>
                  </a:cubicBezTo>
                  <a:cubicBezTo>
                    <a:pt x="3470" y="11875"/>
                    <a:pt x="3470" y="12009"/>
                    <a:pt x="3537" y="12075"/>
                  </a:cubicBezTo>
                  <a:cubicBezTo>
                    <a:pt x="3587" y="12125"/>
                    <a:pt x="3645" y="12150"/>
                    <a:pt x="3699" y="12150"/>
                  </a:cubicBezTo>
                  <a:cubicBezTo>
                    <a:pt x="3754" y="12150"/>
                    <a:pt x="3804" y="12125"/>
                    <a:pt x="3837" y="12075"/>
                  </a:cubicBezTo>
                  <a:cubicBezTo>
                    <a:pt x="4037" y="11909"/>
                    <a:pt x="4237" y="11708"/>
                    <a:pt x="4471" y="11542"/>
                  </a:cubicBezTo>
                  <a:cubicBezTo>
                    <a:pt x="4537" y="11475"/>
                    <a:pt x="4571" y="11342"/>
                    <a:pt x="4504" y="11275"/>
                  </a:cubicBezTo>
                  <a:cubicBezTo>
                    <a:pt x="4465" y="11217"/>
                    <a:pt x="4404" y="11181"/>
                    <a:pt x="4340" y="11181"/>
                  </a:cubicBezTo>
                  <a:close/>
                  <a:moveTo>
                    <a:pt x="10964" y="11366"/>
                  </a:moveTo>
                  <a:cubicBezTo>
                    <a:pt x="10945" y="11366"/>
                    <a:pt x="10926" y="11369"/>
                    <a:pt x="10909" y="11375"/>
                  </a:cubicBezTo>
                  <a:cubicBezTo>
                    <a:pt x="10875" y="11408"/>
                    <a:pt x="10842" y="11408"/>
                    <a:pt x="10809" y="11442"/>
                  </a:cubicBezTo>
                  <a:cubicBezTo>
                    <a:pt x="10775" y="11508"/>
                    <a:pt x="10742" y="11575"/>
                    <a:pt x="10775" y="11642"/>
                  </a:cubicBezTo>
                  <a:cubicBezTo>
                    <a:pt x="10842" y="11875"/>
                    <a:pt x="10842" y="12109"/>
                    <a:pt x="10708" y="12276"/>
                  </a:cubicBezTo>
                  <a:cubicBezTo>
                    <a:pt x="10675" y="12376"/>
                    <a:pt x="10708" y="12509"/>
                    <a:pt x="10809" y="12576"/>
                  </a:cubicBezTo>
                  <a:cubicBezTo>
                    <a:pt x="10835" y="12585"/>
                    <a:pt x="10862" y="12589"/>
                    <a:pt x="10888" y="12589"/>
                  </a:cubicBezTo>
                  <a:cubicBezTo>
                    <a:pt x="10960" y="12589"/>
                    <a:pt x="11027" y="12558"/>
                    <a:pt x="11075" y="12509"/>
                  </a:cubicBezTo>
                  <a:cubicBezTo>
                    <a:pt x="11242" y="12209"/>
                    <a:pt x="11276" y="11875"/>
                    <a:pt x="11175" y="11508"/>
                  </a:cubicBezTo>
                  <a:cubicBezTo>
                    <a:pt x="11148" y="11426"/>
                    <a:pt x="11053" y="11366"/>
                    <a:pt x="10964" y="11366"/>
                  </a:cubicBezTo>
                  <a:close/>
                  <a:moveTo>
                    <a:pt x="8086" y="11862"/>
                  </a:moveTo>
                  <a:cubicBezTo>
                    <a:pt x="8037" y="11862"/>
                    <a:pt x="7985" y="11879"/>
                    <a:pt x="7940" y="11909"/>
                  </a:cubicBezTo>
                  <a:cubicBezTo>
                    <a:pt x="7940" y="11909"/>
                    <a:pt x="7906" y="11909"/>
                    <a:pt x="7906" y="11942"/>
                  </a:cubicBezTo>
                  <a:cubicBezTo>
                    <a:pt x="7840" y="12009"/>
                    <a:pt x="7840" y="12109"/>
                    <a:pt x="7906" y="12175"/>
                  </a:cubicBezTo>
                  <a:cubicBezTo>
                    <a:pt x="8007" y="12342"/>
                    <a:pt x="8140" y="12476"/>
                    <a:pt x="8273" y="12609"/>
                  </a:cubicBezTo>
                  <a:cubicBezTo>
                    <a:pt x="8340" y="12676"/>
                    <a:pt x="8440" y="12743"/>
                    <a:pt x="8540" y="12809"/>
                  </a:cubicBezTo>
                  <a:cubicBezTo>
                    <a:pt x="8576" y="12833"/>
                    <a:pt x="8615" y="12844"/>
                    <a:pt x="8655" y="12844"/>
                  </a:cubicBezTo>
                  <a:cubicBezTo>
                    <a:pt x="8727" y="12844"/>
                    <a:pt x="8797" y="12807"/>
                    <a:pt x="8840" y="12743"/>
                  </a:cubicBezTo>
                  <a:cubicBezTo>
                    <a:pt x="8907" y="12676"/>
                    <a:pt x="8874" y="12542"/>
                    <a:pt x="8774" y="12476"/>
                  </a:cubicBezTo>
                  <a:cubicBezTo>
                    <a:pt x="8707" y="12409"/>
                    <a:pt x="8607" y="12342"/>
                    <a:pt x="8540" y="12276"/>
                  </a:cubicBezTo>
                  <a:cubicBezTo>
                    <a:pt x="8440" y="12175"/>
                    <a:pt x="8340" y="12075"/>
                    <a:pt x="8240" y="11942"/>
                  </a:cubicBezTo>
                  <a:cubicBezTo>
                    <a:pt x="8203" y="11887"/>
                    <a:pt x="8146" y="11862"/>
                    <a:pt x="8086" y="11862"/>
                  </a:cubicBezTo>
                  <a:close/>
                  <a:moveTo>
                    <a:pt x="10242" y="12667"/>
                  </a:moveTo>
                  <a:cubicBezTo>
                    <a:pt x="10221" y="12667"/>
                    <a:pt x="10198" y="12670"/>
                    <a:pt x="10175" y="12676"/>
                  </a:cubicBezTo>
                  <a:cubicBezTo>
                    <a:pt x="10028" y="12725"/>
                    <a:pt x="9846" y="12756"/>
                    <a:pt x="9667" y="12756"/>
                  </a:cubicBezTo>
                  <a:cubicBezTo>
                    <a:pt x="9602" y="12756"/>
                    <a:pt x="9537" y="12751"/>
                    <a:pt x="9474" y="12743"/>
                  </a:cubicBezTo>
                  <a:cubicBezTo>
                    <a:pt x="9374" y="12743"/>
                    <a:pt x="9307" y="12743"/>
                    <a:pt x="9274" y="12809"/>
                  </a:cubicBezTo>
                  <a:cubicBezTo>
                    <a:pt x="9241" y="12843"/>
                    <a:pt x="9241" y="12876"/>
                    <a:pt x="9207" y="12909"/>
                  </a:cubicBezTo>
                  <a:cubicBezTo>
                    <a:pt x="9207" y="13009"/>
                    <a:pt x="9274" y="13143"/>
                    <a:pt x="9408" y="13143"/>
                  </a:cubicBezTo>
                  <a:cubicBezTo>
                    <a:pt x="9514" y="13166"/>
                    <a:pt x="9624" y="13178"/>
                    <a:pt x="9735" y="13178"/>
                  </a:cubicBezTo>
                  <a:cubicBezTo>
                    <a:pt x="9936" y="13178"/>
                    <a:pt x="10136" y="13141"/>
                    <a:pt x="10308" y="13076"/>
                  </a:cubicBezTo>
                  <a:cubicBezTo>
                    <a:pt x="10442" y="13043"/>
                    <a:pt x="10475" y="12909"/>
                    <a:pt x="10442" y="12809"/>
                  </a:cubicBezTo>
                  <a:cubicBezTo>
                    <a:pt x="10414" y="12727"/>
                    <a:pt x="10342" y="12667"/>
                    <a:pt x="10242" y="12667"/>
                  </a:cubicBezTo>
                  <a:close/>
                  <a:moveTo>
                    <a:pt x="3135" y="12329"/>
                  </a:moveTo>
                  <a:cubicBezTo>
                    <a:pt x="3080" y="12329"/>
                    <a:pt x="3025" y="12354"/>
                    <a:pt x="2970" y="12409"/>
                  </a:cubicBezTo>
                  <a:cubicBezTo>
                    <a:pt x="2803" y="12642"/>
                    <a:pt x="2636" y="12876"/>
                    <a:pt x="2469" y="13109"/>
                  </a:cubicBezTo>
                  <a:cubicBezTo>
                    <a:pt x="2403" y="13210"/>
                    <a:pt x="2436" y="13343"/>
                    <a:pt x="2536" y="13410"/>
                  </a:cubicBezTo>
                  <a:cubicBezTo>
                    <a:pt x="2571" y="13433"/>
                    <a:pt x="2611" y="13444"/>
                    <a:pt x="2650" y="13444"/>
                  </a:cubicBezTo>
                  <a:cubicBezTo>
                    <a:pt x="2722" y="13444"/>
                    <a:pt x="2793" y="13408"/>
                    <a:pt x="2836" y="13343"/>
                  </a:cubicBezTo>
                  <a:cubicBezTo>
                    <a:pt x="2970" y="13109"/>
                    <a:pt x="3136" y="12876"/>
                    <a:pt x="3303" y="12676"/>
                  </a:cubicBezTo>
                  <a:cubicBezTo>
                    <a:pt x="3370" y="12576"/>
                    <a:pt x="3370" y="12442"/>
                    <a:pt x="3270" y="12376"/>
                  </a:cubicBezTo>
                  <a:cubicBezTo>
                    <a:pt x="3225" y="12346"/>
                    <a:pt x="3180" y="12329"/>
                    <a:pt x="3135" y="12329"/>
                  </a:cubicBezTo>
                  <a:close/>
                  <a:moveTo>
                    <a:pt x="2225" y="13740"/>
                  </a:moveTo>
                  <a:cubicBezTo>
                    <a:pt x="2169" y="13740"/>
                    <a:pt x="2123" y="13769"/>
                    <a:pt x="2102" y="13810"/>
                  </a:cubicBezTo>
                  <a:cubicBezTo>
                    <a:pt x="2069" y="13810"/>
                    <a:pt x="2069" y="13843"/>
                    <a:pt x="2069" y="13843"/>
                  </a:cubicBezTo>
                  <a:cubicBezTo>
                    <a:pt x="1936" y="14110"/>
                    <a:pt x="1802" y="14377"/>
                    <a:pt x="1735" y="14644"/>
                  </a:cubicBezTo>
                  <a:cubicBezTo>
                    <a:pt x="1669" y="14744"/>
                    <a:pt x="1735" y="14877"/>
                    <a:pt x="1835" y="14911"/>
                  </a:cubicBezTo>
                  <a:cubicBezTo>
                    <a:pt x="1867" y="14919"/>
                    <a:pt x="1897" y="14923"/>
                    <a:pt x="1924" y="14923"/>
                  </a:cubicBezTo>
                  <a:cubicBezTo>
                    <a:pt x="2012" y="14923"/>
                    <a:pt x="2077" y="14879"/>
                    <a:pt x="2102" y="14777"/>
                  </a:cubicBezTo>
                  <a:cubicBezTo>
                    <a:pt x="2202" y="14544"/>
                    <a:pt x="2302" y="14277"/>
                    <a:pt x="2436" y="14043"/>
                  </a:cubicBezTo>
                  <a:cubicBezTo>
                    <a:pt x="2469" y="13943"/>
                    <a:pt x="2436" y="13810"/>
                    <a:pt x="2336" y="13777"/>
                  </a:cubicBezTo>
                  <a:cubicBezTo>
                    <a:pt x="2298" y="13751"/>
                    <a:pt x="2259" y="13740"/>
                    <a:pt x="2225" y="13740"/>
                  </a:cubicBezTo>
                  <a:close/>
                  <a:moveTo>
                    <a:pt x="1735" y="15311"/>
                  </a:moveTo>
                  <a:cubicBezTo>
                    <a:pt x="1635" y="15311"/>
                    <a:pt x="1569" y="15311"/>
                    <a:pt x="1535" y="15378"/>
                  </a:cubicBezTo>
                  <a:cubicBezTo>
                    <a:pt x="1502" y="15411"/>
                    <a:pt x="1502" y="15444"/>
                    <a:pt x="1469" y="15478"/>
                  </a:cubicBezTo>
                  <a:cubicBezTo>
                    <a:pt x="1402" y="15745"/>
                    <a:pt x="1368" y="16045"/>
                    <a:pt x="1335" y="16312"/>
                  </a:cubicBezTo>
                  <a:cubicBezTo>
                    <a:pt x="1335" y="16445"/>
                    <a:pt x="1435" y="16545"/>
                    <a:pt x="1535" y="16545"/>
                  </a:cubicBezTo>
                  <a:cubicBezTo>
                    <a:pt x="1669" y="16545"/>
                    <a:pt x="1769" y="16479"/>
                    <a:pt x="1769" y="16345"/>
                  </a:cubicBezTo>
                  <a:cubicBezTo>
                    <a:pt x="1769" y="16078"/>
                    <a:pt x="1835" y="15811"/>
                    <a:pt x="1869" y="15578"/>
                  </a:cubicBezTo>
                  <a:cubicBezTo>
                    <a:pt x="1902" y="15444"/>
                    <a:pt x="1835" y="15344"/>
                    <a:pt x="1735" y="15311"/>
                  </a:cubicBezTo>
                  <a:close/>
                  <a:moveTo>
                    <a:pt x="1587" y="16972"/>
                  </a:moveTo>
                  <a:cubicBezTo>
                    <a:pt x="1570" y="16972"/>
                    <a:pt x="1553" y="16974"/>
                    <a:pt x="1535" y="16979"/>
                  </a:cubicBezTo>
                  <a:cubicBezTo>
                    <a:pt x="1502" y="16979"/>
                    <a:pt x="1435" y="16979"/>
                    <a:pt x="1402" y="17046"/>
                  </a:cubicBezTo>
                  <a:cubicBezTo>
                    <a:pt x="1368" y="17079"/>
                    <a:pt x="1335" y="17146"/>
                    <a:pt x="1368" y="17179"/>
                  </a:cubicBezTo>
                  <a:cubicBezTo>
                    <a:pt x="1368" y="17479"/>
                    <a:pt x="1435" y="17779"/>
                    <a:pt x="1502" y="18046"/>
                  </a:cubicBezTo>
                  <a:cubicBezTo>
                    <a:pt x="1529" y="18129"/>
                    <a:pt x="1625" y="18188"/>
                    <a:pt x="1713" y="18188"/>
                  </a:cubicBezTo>
                  <a:cubicBezTo>
                    <a:pt x="1732" y="18188"/>
                    <a:pt x="1751" y="18186"/>
                    <a:pt x="1769" y="18180"/>
                  </a:cubicBezTo>
                  <a:cubicBezTo>
                    <a:pt x="1869" y="18146"/>
                    <a:pt x="1936" y="18046"/>
                    <a:pt x="1902" y="17946"/>
                  </a:cubicBezTo>
                  <a:cubicBezTo>
                    <a:pt x="1835" y="17679"/>
                    <a:pt x="1802" y="17413"/>
                    <a:pt x="1769" y="17146"/>
                  </a:cubicBezTo>
                  <a:cubicBezTo>
                    <a:pt x="1769" y="17059"/>
                    <a:pt x="1694" y="16972"/>
                    <a:pt x="1587" y="16972"/>
                  </a:cubicBezTo>
                  <a:close/>
                  <a:moveTo>
                    <a:pt x="2006" y="18553"/>
                  </a:moveTo>
                  <a:cubicBezTo>
                    <a:pt x="1974" y="18553"/>
                    <a:pt x="1939" y="18561"/>
                    <a:pt x="1902" y="18580"/>
                  </a:cubicBezTo>
                  <a:cubicBezTo>
                    <a:pt x="1902" y="18580"/>
                    <a:pt x="1869" y="18613"/>
                    <a:pt x="1869" y="18613"/>
                  </a:cubicBezTo>
                  <a:cubicBezTo>
                    <a:pt x="1802" y="18680"/>
                    <a:pt x="1769" y="18780"/>
                    <a:pt x="1835" y="18847"/>
                  </a:cubicBezTo>
                  <a:cubicBezTo>
                    <a:pt x="1936" y="19114"/>
                    <a:pt x="2102" y="19381"/>
                    <a:pt x="2269" y="19614"/>
                  </a:cubicBezTo>
                  <a:cubicBezTo>
                    <a:pt x="2310" y="19655"/>
                    <a:pt x="2377" y="19684"/>
                    <a:pt x="2446" y="19684"/>
                  </a:cubicBezTo>
                  <a:cubicBezTo>
                    <a:pt x="2488" y="19684"/>
                    <a:pt x="2531" y="19673"/>
                    <a:pt x="2569" y="19647"/>
                  </a:cubicBezTo>
                  <a:cubicBezTo>
                    <a:pt x="2669" y="19581"/>
                    <a:pt x="2669" y="19447"/>
                    <a:pt x="2603" y="19347"/>
                  </a:cubicBezTo>
                  <a:cubicBezTo>
                    <a:pt x="2436" y="19147"/>
                    <a:pt x="2302" y="18914"/>
                    <a:pt x="2202" y="18680"/>
                  </a:cubicBezTo>
                  <a:cubicBezTo>
                    <a:pt x="2154" y="18608"/>
                    <a:pt x="2089" y="18553"/>
                    <a:pt x="2006" y="18553"/>
                  </a:cubicBezTo>
                  <a:close/>
                  <a:moveTo>
                    <a:pt x="5038" y="19614"/>
                  </a:moveTo>
                  <a:cubicBezTo>
                    <a:pt x="4738" y="19614"/>
                    <a:pt x="4437" y="19647"/>
                    <a:pt x="4137" y="19748"/>
                  </a:cubicBezTo>
                  <a:cubicBezTo>
                    <a:pt x="4104" y="19748"/>
                    <a:pt x="4070" y="19781"/>
                    <a:pt x="4037" y="19814"/>
                  </a:cubicBezTo>
                  <a:cubicBezTo>
                    <a:pt x="4004" y="19848"/>
                    <a:pt x="3970" y="19948"/>
                    <a:pt x="4004" y="20014"/>
                  </a:cubicBezTo>
                  <a:cubicBezTo>
                    <a:pt x="4031" y="20097"/>
                    <a:pt x="4104" y="20157"/>
                    <a:pt x="4203" y="20157"/>
                  </a:cubicBezTo>
                  <a:cubicBezTo>
                    <a:pt x="4224" y="20157"/>
                    <a:pt x="4247" y="20154"/>
                    <a:pt x="4271" y="20148"/>
                  </a:cubicBezTo>
                  <a:cubicBezTo>
                    <a:pt x="4446" y="20073"/>
                    <a:pt x="4640" y="20035"/>
                    <a:pt x="4824" y="20035"/>
                  </a:cubicBezTo>
                  <a:cubicBezTo>
                    <a:pt x="4886" y="20035"/>
                    <a:pt x="4946" y="20039"/>
                    <a:pt x="5004" y="20048"/>
                  </a:cubicBezTo>
                  <a:cubicBezTo>
                    <a:pt x="5138" y="20048"/>
                    <a:pt x="5205" y="19948"/>
                    <a:pt x="5238" y="19848"/>
                  </a:cubicBezTo>
                  <a:cubicBezTo>
                    <a:pt x="5238" y="19714"/>
                    <a:pt x="5138" y="19614"/>
                    <a:pt x="5038" y="19614"/>
                  </a:cubicBezTo>
                  <a:close/>
                  <a:moveTo>
                    <a:pt x="5818" y="19811"/>
                  </a:moveTo>
                  <a:cubicBezTo>
                    <a:pt x="5767" y="19811"/>
                    <a:pt x="5713" y="19840"/>
                    <a:pt x="5672" y="19881"/>
                  </a:cubicBezTo>
                  <a:cubicBezTo>
                    <a:pt x="5638" y="19881"/>
                    <a:pt x="5638" y="19914"/>
                    <a:pt x="5638" y="19948"/>
                  </a:cubicBezTo>
                  <a:cubicBezTo>
                    <a:pt x="5571" y="20048"/>
                    <a:pt x="5638" y="20148"/>
                    <a:pt x="5738" y="20215"/>
                  </a:cubicBezTo>
                  <a:cubicBezTo>
                    <a:pt x="5872" y="20281"/>
                    <a:pt x="6038" y="20381"/>
                    <a:pt x="6139" y="20481"/>
                  </a:cubicBezTo>
                  <a:cubicBezTo>
                    <a:pt x="6205" y="20548"/>
                    <a:pt x="6272" y="20581"/>
                    <a:pt x="6305" y="20648"/>
                  </a:cubicBezTo>
                  <a:cubicBezTo>
                    <a:pt x="6342" y="20703"/>
                    <a:pt x="6399" y="20728"/>
                    <a:pt x="6459" y="20728"/>
                  </a:cubicBezTo>
                  <a:cubicBezTo>
                    <a:pt x="6509" y="20728"/>
                    <a:pt x="6561" y="20712"/>
                    <a:pt x="6606" y="20682"/>
                  </a:cubicBezTo>
                  <a:cubicBezTo>
                    <a:pt x="6706" y="20615"/>
                    <a:pt x="6706" y="20481"/>
                    <a:pt x="6639" y="20415"/>
                  </a:cubicBezTo>
                  <a:cubicBezTo>
                    <a:pt x="6572" y="20315"/>
                    <a:pt x="6505" y="20248"/>
                    <a:pt x="6439" y="20181"/>
                  </a:cubicBezTo>
                  <a:cubicBezTo>
                    <a:pt x="6272" y="20048"/>
                    <a:pt x="6105" y="19914"/>
                    <a:pt x="5905" y="19848"/>
                  </a:cubicBezTo>
                  <a:cubicBezTo>
                    <a:pt x="5880" y="19822"/>
                    <a:pt x="5849" y="19811"/>
                    <a:pt x="5818" y="19811"/>
                  </a:cubicBezTo>
                  <a:close/>
                  <a:moveTo>
                    <a:pt x="2974" y="19898"/>
                  </a:moveTo>
                  <a:cubicBezTo>
                    <a:pt x="2920" y="19898"/>
                    <a:pt x="2870" y="19914"/>
                    <a:pt x="2836" y="19948"/>
                  </a:cubicBezTo>
                  <a:cubicBezTo>
                    <a:pt x="2836" y="19981"/>
                    <a:pt x="2836" y="19981"/>
                    <a:pt x="2836" y="19981"/>
                  </a:cubicBezTo>
                  <a:cubicBezTo>
                    <a:pt x="2769" y="20048"/>
                    <a:pt x="2769" y="20181"/>
                    <a:pt x="2836" y="20248"/>
                  </a:cubicBezTo>
                  <a:cubicBezTo>
                    <a:pt x="2903" y="20315"/>
                    <a:pt x="2936" y="20348"/>
                    <a:pt x="3003" y="20415"/>
                  </a:cubicBezTo>
                  <a:cubicBezTo>
                    <a:pt x="2903" y="20515"/>
                    <a:pt x="2769" y="20615"/>
                    <a:pt x="2669" y="20715"/>
                  </a:cubicBezTo>
                  <a:cubicBezTo>
                    <a:pt x="2603" y="20815"/>
                    <a:pt x="2603" y="20948"/>
                    <a:pt x="2669" y="21015"/>
                  </a:cubicBezTo>
                  <a:cubicBezTo>
                    <a:pt x="2719" y="21048"/>
                    <a:pt x="2778" y="21065"/>
                    <a:pt x="2832" y="21065"/>
                  </a:cubicBezTo>
                  <a:cubicBezTo>
                    <a:pt x="2886" y="21065"/>
                    <a:pt x="2936" y="21048"/>
                    <a:pt x="2970" y="21015"/>
                  </a:cubicBezTo>
                  <a:cubicBezTo>
                    <a:pt x="3103" y="20882"/>
                    <a:pt x="3203" y="20782"/>
                    <a:pt x="3303" y="20682"/>
                  </a:cubicBezTo>
                  <a:cubicBezTo>
                    <a:pt x="3370" y="20748"/>
                    <a:pt x="3437" y="20782"/>
                    <a:pt x="3503" y="20815"/>
                  </a:cubicBezTo>
                  <a:cubicBezTo>
                    <a:pt x="3533" y="20845"/>
                    <a:pt x="3577" y="20861"/>
                    <a:pt x="3622" y="20861"/>
                  </a:cubicBezTo>
                  <a:cubicBezTo>
                    <a:pt x="3677" y="20861"/>
                    <a:pt x="3733" y="20837"/>
                    <a:pt x="3770" y="20782"/>
                  </a:cubicBezTo>
                  <a:cubicBezTo>
                    <a:pt x="3837" y="20682"/>
                    <a:pt x="3837" y="20548"/>
                    <a:pt x="3737" y="20481"/>
                  </a:cubicBezTo>
                  <a:cubicBezTo>
                    <a:pt x="3703" y="20448"/>
                    <a:pt x="3670" y="20448"/>
                    <a:pt x="3637" y="20415"/>
                  </a:cubicBezTo>
                  <a:cubicBezTo>
                    <a:pt x="3670" y="20348"/>
                    <a:pt x="3670" y="20281"/>
                    <a:pt x="3637" y="20215"/>
                  </a:cubicBezTo>
                  <a:cubicBezTo>
                    <a:pt x="3594" y="20150"/>
                    <a:pt x="3523" y="20113"/>
                    <a:pt x="3451" y="20113"/>
                  </a:cubicBezTo>
                  <a:cubicBezTo>
                    <a:pt x="3412" y="20113"/>
                    <a:pt x="3372" y="20124"/>
                    <a:pt x="3337" y="20148"/>
                  </a:cubicBezTo>
                  <a:cubicBezTo>
                    <a:pt x="3270" y="20081"/>
                    <a:pt x="3203" y="20014"/>
                    <a:pt x="3136" y="19948"/>
                  </a:cubicBezTo>
                  <a:cubicBezTo>
                    <a:pt x="3086" y="19914"/>
                    <a:pt x="3028" y="19898"/>
                    <a:pt x="2974" y="19898"/>
                  </a:cubicBezTo>
                  <a:close/>
                  <a:moveTo>
                    <a:pt x="4309" y="20893"/>
                  </a:moveTo>
                  <a:cubicBezTo>
                    <a:pt x="4260" y="20893"/>
                    <a:pt x="4210" y="20909"/>
                    <a:pt x="4170" y="20948"/>
                  </a:cubicBezTo>
                  <a:cubicBezTo>
                    <a:pt x="4170" y="20982"/>
                    <a:pt x="4137" y="20982"/>
                    <a:pt x="4137" y="21015"/>
                  </a:cubicBezTo>
                  <a:cubicBezTo>
                    <a:pt x="4070" y="21115"/>
                    <a:pt x="4137" y="21215"/>
                    <a:pt x="4237" y="21282"/>
                  </a:cubicBezTo>
                  <a:cubicBezTo>
                    <a:pt x="4504" y="21415"/>
                    <a:pt x="4771" y="21549"/>
                    <a:pt x="5038" y="21616"/>
                  </a:cubicBezTo>
                  <a:cubicBezTo>
                    <a:pt x="5061" y="21623"/>
                    <a:pt x="5085" y="21628"/>
                    <a:pt x="5108" y="21628"/>
                  </a:cubicBezTo>
                  <a:cubicBezTo>
                    <a:pt x="5181" y="21628"/>
                    <a:pt x="5246" y="21584"/>
                    <a:pt x="5271" y="21482"/>
                  </a:cubicBezTo>
                  <a:cubicBezTo>
                    <a:pt x="5305" y="21382"/>
                    <a:pt x="5271" y="21249"/>
                    <a:pt x="5138" y="21215"/>
                  </a:cubicBezTo>
                  <a:cubicBezTo>
                    <a:pt x="4904" y="21149"/>
                    <a:pt x="4671" y="21048"/>
                    <a:pt x="4404" y="20915"/>
                  </a:cubicBezTo>
                  <a:cubicBezTo>
                    <a:pt x="4376" y="20901"/>
                    <a:pt x="4343" y="20893"/>
                    <a:pt x="4309" y="20893"/>
                  </a:cubicBezTo>
                  <a:close/>
                  <a:moveTo>
                    <a:pt x="6650" y="21088"/>
                  </a:moveTo>
                  <a:cubicBezTo>
                    <a:pt x="6572" y="21088"/>
                    <a:pt x="6496" y="21143"/>
                    <a:pt x="6472" y="21215"/>
                  </a:cubicBezTo>
                  <a:cubicBezTo>
                    <a:pt x="6372" y="21315"/>
                    <a:pt x="6205" y="21382"/>
                    <a:pt x="5905" y="21382"/>
                  </a:cubicBezTo>
                  <a:cubicBezTo>
                    <a:pt x="5838" y="21382"/>
                    <a:pt x="5772" y="21415"/>
                    <a:pt x="5738" y="21449"/>
                  </a:cubicBezTo>
                  <a:cubicBezTo>
                    <a:pt x="5705" y="21482"/>
                    <a:pt x="5705" y="21515"/>
                    <a:pt x="5705" y="21582"/>
                  </a:cubicBezTo>
                  <a:cubicBezTo>
                    <a:pt x="5705" y="21682"/>
                    <a:pt x="5772" y="21782"/>
                    <a:pt x="5905" y="21782"/>
                  </a:cubicBezTo>
                  <a:cubicBezTo>
                    <a:pt x="5942" y="21785"/>
                    <a:pt x="5979" y="21787"/>
                    <a:pt x="6014" y="21787"/>
                  </a:cubicBezTo>
                  <a:cubicBezTo>
                    <a:pt x="6394" y="21787"/>
                    <a:pt x="6684" y="21629"/>
                    <a:pt x="6806" y="21415"/>
                  </a:cubicBezTo>
                  <a:cubicBezTo>
                    <a:pt x="6872" y="21282"/>
                    <a:pt x="6839" y="21182"/>
                    <a:pt x="6739" y="21115"/>
                  </a:cubicBezTo>
                  <a:cubicBezTo>
                    <a:pt x="6711" y="21097"/>
                    <a:pt x="6680" y="21088"/>
                    <a:pt x="6650" y="21088"/>
                  </a:cubicBezTo>
                  <a:close/>
                  <a:moveTo>
                    <a:pt x="2290" y="21302"/>
                  </a:moveTo>
                  <a:cubicBezTo>
                    <a:pt x="2229" y="21302"/>
                    <a:pt x="2172" y="21327"/>
                    <a:pt x="2136" y="21382"/>
                  </a:cubicBezTo>
                  <a:cubicBezTo>
                    <a:pt x="1969" y="21616"/>
                    <a:pt x="1835" y="21849"/>
                    <a:pt x="1669" y="22116"/>
                  </a:cubicBezTo>
                  <a:cubicBezTo>
                    <a:pt x="1602" y="22216"/>
                    <a:pt x="1635" y="22349"/>
                    <a:pt x="1769" y="22383"/>
                  </a:cubicBezTo>
                  <a:cubicBezTo>
                    <a:pt x="1804" y="22406"/>
                    <a:pt x="1840" y="22417"/>
                    <a:pt x="1874" y="22417"/>
                  </a:cubicBezTo>
                  <a:cubicBezTo>
                    <a:pt x="1936" y="22417"/>
                    <a:pt x="1993" y="22381"/>
                    <a:pt x="2036" y="22316"/>
                  </a:cubicBezTo>
                  <a:cubicBezTo>
                    <a:pt x="2169" y="22083"/>
                    <a:pt x="2336" y="21849"/>
                    <a:pt x="2469" y="21649"/>
                  </a:cubicBezTo>
                  <a:cubicBezTo>
                    <a:pt x="2536" y="21549"/>
                    <a:pt x="2503" y="21415"/>
                    <a:pt x="2436" y="21349"/>
                  </a:cubicBezTo>
                  <a:cubicBezTo>
                    <a:pt x="2391" y="21319"/>
                    <a:pt x="2339" y="21302"/>
                    <a:pt x="2290" y="21302"/>
                  </a:cubicBezTo>
                  <a:close/>
                  <a:moveTo>
                    <a:pt x="1458" y="22747"/>
                  </a:moveTo>
                  <a:cubicBezTo>
                    <a:pt x="1402" y="22747"/>
                    <a:pt x="1356" y="22775"/>
                    <a:pt x="1335" y="22816"/>
                  </a:cubicBezTo>
                  <a:cubicBezTo>
                    <a:pt x="1302" y="22850"/>
                    <a:pt x="1302" y="22850"/>
                    <a:pt x="1302" y="22883"/>
                  </a:cubicBezTo>
                  <a:cubicBezTo>
                    <a:pt x="1168" y="23117"/>
                    <a:pt x="1068" y="23384"/>
                    <a:pt x="968" y="23650"/>
                  </a:cubicBezTo>
                  <a:cubicBezTo>
                    <a:pt x="901" y="23750"/>
                    <a:pt x="968" y="23884"/>
                    <a:pt x="1068" y="23917"/>
                  </a:cubicBezTo>
                  <a:cubicBezTo>
                    <a:pt x="1093" y="23926"/>
                    <a:pt x="1120" y="23930"/>
                    <a:pt x="1147" y="23930"/>
                  </a:cubicBezTo>
                  <a:cubicBezTo>
                    <a:pt x="1229" y="23930"/>
                    <a:pt x="1310" y="23892"/>
                    <a:pt x="1335" y="23817"/>
                  </a:cubicBezTo>
                  <a:cubicBezTo>
                    <a:pt x="1435" y="23550"/>
                    <a:pt x="1569" y="23283"/>
                    <a:pt x="1669" y="23050"/>
                  </a:cubicBezTo>
                  <a:cubicBezTo>
                    <a:pt x="1702" y="22950"/>
                    <a:pt x="1669" y="22816"/>
                    <a:pt x="1569" y="22783"/>
                  </a:cubicBezTo>
                  <a:cubicBezTo>
                    <a:pt x="1530" y="22758"/>
                    <a:pt x="1492" y="22747"/>
                    <a:pt x="1458" y="22747"/>
                  </a:cubicBezTo>
                  <a:close/>
                  <a:moveTo>
                    <a:pt x="875" y="24304"/>
                  </a:moveTo>
                  <a:cubicBezTo>
                    <a:pt x="817" y="24304"/>
                    <a:pt x="750" y="24335"/>
                    <a:pt x="701" y="24384"/>
                  </a:cubicBezTo>
                  <a:cubicBezTo>
                    <a:pt x="701" y="24384"/>
                    <a:pt x="668" y="24418"/>
                    <a:pt x="668" y="24451"/>
                  </a:cubicBezTo>
                  <a:cubicBezTo>
                    <a:pt x="601" y="24618"/>
                    <a:pt x="568" y="24818"/>
                    <a:pt x="501" y="25018"/>
                  </a:cubicBezTo>
                  <a:lnTo>
                    <a:pt x="434" y="25252"/>
                  </a:lnTo>
                  <a:cubicBezTo>
                    <a:pt x="401" y="25352"/>
                    <a:pt x="468" y="25485"/>
                    <a:pt x="568" y="25518"/>
                  </a:cubicBezTo>
                  <a:cubicBezTo>
                    <a:pt x="585" y="25524"/>
                    <a:pt x="603" y="25527"/>
                    <a:pt x="622" y="25527"/>
                  </a:cubicBezTo>
                  <a:cubicBezTo>
                    <a:pt x="711" y="25527"/>
                    <a:pt x="807" y="25462"/>
                    <a:pt x="835" y="25352"/>
                  </a:cubicBezTo>
                  <a:lnTo>
                    <a:pt x="901" y="25151"/>
                  </a:lnTo>
                  <a:cubicBezTo>
                    <a:pt x="935" y="24951"/>
                    <a:pt x="1002" y="24751"/>
                    <a:pt x="1068" y="24584"/>
                  </a:cubicBezTo>
                  <a:cubicBezTo>
                    <a:pt x="1102" y="24484"/>
                    <a:pt x="1035" y="24351"/>
                    <a:pt x="935" y="24318"/>
                  </a:cubicBezTo>
                  <a:cubicBezTo>
                    <a:pt x="917" y="24309"/>
                    <a:pt x="897" y="24304"/>
                    <a:pt x="875" y="24304"/>
                  </a:cubicBezTo>
                  <a:close/>
                  <a:moveTo>
                    <a:pt x="414" y="25906"/>
                  </a:moveTo>
                  <a:cubicBezTo>
                    <a:pt x="365" y="25906"/>
                    <a:pt x="317" y="25937"/>
                    <a:pt x="268" y="25985"/>
                  </a:cubicBezTo>
                  <a:cubicBezTo>
                    <a:pt x="268" y="26019"/>
                    <a:pt x="234" y="26052"/>
                    <a:pt x="234" y="26085"/>
                  </a:cubicBezTo>
                  <a:cubicBezTo>
                    <a:pt x="168" y="26352"/>
                    <a:pt x="134" y="26653"/>
                    <a:pt x="68" y="26919"/>
                  </a:cubicBezTo>
                  <a:cubicBezTo>
                    <a:pt x="68" y="27019"/>
                    <a:pt x="134" y="27120"/>
                    <a:pt x="268" y="27153"/>
                  </a:cubicBezTo>
                  <a:cubicBezTo>
                    <a:pt x="368" y="27153"/>
                    <a:pt x="468" y="27086"/>
                    <a:pt x="501" y="26953"/>
                  </a:cubicBezTo>
                  <a:cubicBezTo>
                    <a:pt x="535" y="26719"/>
                    <a:pt x="568" y="26419"/>
                    <a:pt x="635" y="26152"/>
                  </a:cubicBezTo>
                  <a:cubicBezTo>
                    <a:pt x="668" y="26052"/>
                    <a:pt x="601" y="25952"/>
                    <a:pt x="468" y="25919"/>
                  </a:cubicBezTo>
                  <a:cubicBezTo>
                    <a:pt x="450" y="25910"/>
                    <a:pt x="432" y="25906"/>
                    <a:pt x="414" y="25906"/>
                  </a:cubicBezTo>
                  <a:close/>
                  <a:moveTo>
                    <a:pt x="234" y="27553"/>
                  </a:moveTo>
                  <a:cubicBezTo>
                    <a:pt x="168" y="27553"/>
                    <a:pt x="101" y="27587"/>
                    <a:pt x="68" y="27620"/>
                  </a:cubicBezTo>
                  <a:cubicBezTo>
                    <a:pt x="34" y="27653"/>
                    <a:pt x="1" y="27720"/>
                    <a:pt x="1" y="27753"/>
                  </a:cubicBezTo>
                  <a:cubicBezTo>
                    <a:pt x="1" y="28054"/>
                    <a:pt x="1" y="28320"/>
                    <a:pt x="1" y="28621"/>
                  </a:cubicBezTo>
                  <a:cubicBezTo>
                    <a:pt x="1" y="28721"/>
                    <a:pt x="101" y="28821"/>
                    <a:pt x="201" y="28821"/>
                  </a:cubicBezTo>
                  <a:cubicBezTo>
                    <a:pt x="334" y="28821"/>
                    <a:pt x="434" y="28721"/>
                    <a:pt x="401" y="28587"/>
                  </a:cubicBezTo>
                  <a:cubicBezTo>
                    <a:pt x="401" y="28320"/>
                    <a:pt x="401" y="28054"/>
                    <a:pt x="434" y="27787"/>
                  </a:cubicBezTo>
                  <a:cubicBezTo>
                    <a:pt x="434" y="27653"/>
                    <a:pt x="334" y="27553"/>
                    <a:pt x="234" y="27553"/>
                  </a:cubicBezTo>
                  <a:close/>
                  <a:moveTo>
                    <a:pt x="234" y="29221"/>
                  </a:moveTo>
                  <a:cubicBezTo>
                    <a:pt x="201" y="29221"/>
                    <a:pt x="134" y="29254"/>
                    <a:pt x="101" y="29288"/>
                  </a:cubicBezTo>
                  <a:cubicBezTo>
                    <a:pt x="68" y="29354"/>
                    <a:pt x="68" y="29388"/>
                    <a:pt x="68" y="29455"/>
                  </a:cubicBezTo>
                  <a:cubicBezTo>
                    <a:pt x="101" y="29755"/>
                    <a:pt x="168" y="30022"/>
                    <a:pt x="201" y="30288"/>
                  </a:cubicBezTo>
                  <a:cubicBezTo>
                    <a:pt x="229" y="30399"/>
                    <a:pt x="325" y="30464"/>
                    <a:pt x="414" y="30464"/>
                  </a:cubicBezTo>
                  <a:cubicBezTo>
                    <a:pt x="433" y="30464"/>
                    <a:pt x="451" y="30461"/>
                    <a:pt x="468" y="30455"/>
                  </a:cubicBezTo>
                  <a:cubicBezTo>
                    <a:pt x="568" y="30422"/>
                    <a:pt x="635" y="30322"/>
                    <a:pt x="635" y="30222"/>
                  </a:cubicBezTo>
                  <a:cubicBezTo>
                    <a:pt x="568" y="29955"/>
                    <a:pt x="501" y="29688"/>
                    <a:pt x="468" y="29421"/>
                  </a:cubicBezTo>
                  <a:cubicBezTo>
                    <a:pt x="468" y="29288"/>
                    <a:pt x="368" y="29221"/>
                    <a:pt x="234" y="29221"/>
                  </a:cubicBezTo>
                  <a:close/>
                  <a:moveTo>
                    <a:pt x="635" y="30847"/>
                  </a:moveTo>
                  <a:cubicBezTo>
                    <a:pt x="614" y="30847"/>
                    <a:pt x="592" y="30850"/>
                    <a:pt x="568" y="30856"/>
                  </a:cubicBezTo>
                  <a:cubicBezTo>
                    <a:pt x="535" y="30889"/>
                    <a:pt x="501" y="30889"/>
                    <a:pt x="501" y="30922"/>
                  </a:cubicBezTo>
                  <a:cubicBezTo>
                    <a:pt x="434" y="30989"/>
                    <a:pt x="434" y="31056"/>
                    <a:pt x="434" y="31122"/>
                  </a:cubicBezTo>
                  <a:cubicBezTo>
                    <a:pt x="535" y="31389"/>
                    <a:pt x="668" y="31656"/>
                    <a:pt x="768" y="31923"/>
                  </a:cubicBezTo>
                  <a:cubicBezTo>
                    <a:pt x="818" y="31998"/>
                    <a:pt x="887" y="32036"/>
                    <a:pt x="974" y="32036"/>
                  </a:cubicBezTo>
                  <a:cubicBezTo>
                    <a:pt x="1004" y="32036"/>
                    <a:pt x="1035" y="32031"/>
                    <a:pt x="1068" y="32023"/>
                  </a:cubicBezTo>
                  <a:cubicBezTo>
                    <a:pt x="1168" y="31956"/>
                    <a:pt x="1202" y="31856"/>
                    <a:pt x="1135" y="31723"/>
                  </a:cubicBezTo>
                  <a:cubicBezTo>
                    <a:pt x="1035" y="31489"/>
                    <a:pt x="935" y="31256"/>
                    <a:pt x="835" y="30989"/>
                  </a:cubicBezTo>
                  <a:cubicBezTo>
                    <a:pt x="807" y="30907"/>
                    <a:pt x="735" y="30847"/>
                    <a:pt x="635" y="30847"/>
                  </a:cubicBezTo>
                  <a:close/>
                  <a:moveTo>
                    <a:pt x="1358" y="32355"/>
                  </a:moveTo>
                  <a:cubicBezTo>
                    <a:pt x="1324" y="32355"/>
                    <a:pt x="1292" y="32366"/>
                    <a:pt x="1268" y="32390"/>
                  </a:cubicBezTo>
                  <a:cubicBezTo>
                    <a:pt x="1235" y="32390"/>
                    <a:pt x="1235" y="32390"/>
                    <a:pt x="1202" y="32423"/>
                  </a:cubicBezTo>
                  <a:cubicBezTo>
                    <a:pt x="1135" y="32490"/>
                    <a:pt x="1135" y="32590"/>
                    <a:pt x="1202" y="32657"/>
                  </a:cubicBezTo>
                  <a:cubicBezTo>
                    <a:pt x="1335" y="32924"/>
                    <a:pt x="1502" y="33157"/>
                    <a:pt x="1702" y="33357"/>
                  </a:cubicBezTo>
                  <a:cubicBezTo>
                    <a:pt x="1739" y="33412"/>
                    <a:pt x="1796" y="33437"/>
                    <a:pt x="1851" y="33437"/>
                  </a:cubicBezTo>
                  <a:cubicBezTo>
                    <a:pt x="1895" y="33437"/>
                    <a:pt x="1939" y="33421"/>
                    <a:pt x="1969" y="33391"/>
                  </a:cubicBezTo>
                  <a:cubicBezTo>
                    <a:pt x="2069" y="33324"/>
                    <a:pt x="2069" y="33191"/>
                    <a:pt x="2002" y="33090"/>
                  </a:cubicBezTo>
                  <a:cubicBezTo>
                    <a:pt x="1835" y="32890"/>
                    <a:pt x="1669" y="32690"/>
                    <a:pt x="1535" y="32457"/>
                  </a:cubicBezTo>
                  <a:cubicBezTo>
                    <a:pt x="1492" y="32392"/>
                    <a:pt x="1421" y="32355"/>
                    <a:pt x="1358" y="32355"/>
                  </a:cubicBezTo>
                  <a:close/>
                  <a:moveTo>
                    <a:pt x="2407" y="33641"/>
                  </a:moveTo>
                  <a:cubicBezTo>
                    <a:pt x="2353" y="33641"/>
                    <a:pt x="2302" y="33658"/>
                    <a:pt x="2269" y="33691"/>
                  </a:cubicBezTo>
                  <a:cubicBezTo>
                    <a:pt x="2269" y="33691"/>
                    <a:pt x="2269" y="33691"/>
                    <a:pt x="2269" y="33724"/>
                  </a:cubicBezTo>
                  <a:cubicBezTo>
                    <a:pt x="2202" y="33791"/>
                    <a:pt x="2202" y="33924"/>
                    <a:pt x="2269" y="33991"/>
                  </a:cubicBezTo>
                  <a:cubicBezTo>
                    <a:pt x="2302" y="34058"/>
                    <a:pt x="2369" y="34091"/>
                    <a:pt x="2403" y="34125"/>
                  </a:cubicBezTo>
                  <a:cubicBezTo>
                    <a:pt x="2569" y="34291"/>
                    <a:pt x="2769" y="34425"/>
                    <a:pt x="2936" y="34558"/>
                  </a:cubicBezTo>
                  <a:cubicBezTo>
                    <a:pt x="2972" y="34582"/>
                    <a:pt x="3011" y="34593"/>
                    <a:pt x="3051" y="34593"/>
                  </a:cubicBezTo>
                  <a:cubicBezTo>
                    <a:pt x="3123" y="34593"/>
                    <a:pt x="3193" y="34556"/>
                    <a:pt x="3236" y="34491"/>
                  </a:cubicBezTo>
                  <a:cubicBezTo>
                    <a:pt x="3303" y="34425"/>
                    <a:pt x="3270" y="34291"/>
                    <a:pt x="3170" y="34225"/>
                  </a:cubicBezTo>
                  <a:cubicBezTo>
                    <a:pt x="3003" y="34091"/>
                    <a:pt x="2836" y="33958"/>
                    <a:pt x="2703" y="33824"/>
                  </a:cubicBezTo>
                  <a:cubicBezTo>
                    <a:pt x="2636" y="33791"/>
                    <a:pt x="2603" y="33724"/>
                    <a:pt x="2569" y="33691"/>
                  </a:cubicBezTo>
                  <a:cubicBezTo>
                    <a:pt x="2519" y="33658"/>
                    <a:pt x="2461" y="33641"/>
                    <a:pt x="2407" y="33641"/>
                  </a:cubicBezTo>
                  <a:close/>
                  <a:moveTo>
                    <a:pt x="10922" y="34257"/>
                  </a:moveTo>
                  <a:cubicBezTo>
                    <a:pt x="10884" y="34257"/>
                    <a:pt x="10844" y="34268"/>
                    <a:pt x="10809" y="34291"/>
                  </a:cubicBezTo>
                  <a:cubicBezTo>
                    <a:pt x="10575" y="34425"/>
                    <a:pt x="10308" y="34558"/>
                    <a:pt x="10075" y="34692"/>
                  </a:cubicBezTo>
                  <a:cubicBezTo>
                    <a:pt x="10075" y="34692"/>
                    <a:pt x="10041" y="34725"/>
                    <a:pt x="10008" y="34725"/>
                  </a:cubicBezTo>
                  <a:cubicBezTo>
                    <a:pt x="9975" y="34792"/>
                    <a:pt x="9941" y="34892"/>
                    <a:pt x="9975" y="34958"/>
                  </a:cubicBezTo>
                  <a:cubicBezTo>
                    <a:pt x="10023" y="35031"/>
                    <a:pt x="10105" y="35085"/>
                    <a:pt x="10185" y="35085"/>
                  </a:cubicBezTo>
                  <a:cubicBezTo>
                    <a:pt x="10216" y="35085"/>
                    <a:pt x="10247" y="35077"/>
                    <a:pt x="10275" y="35059"/>
                  </a:cubicBezTo>
                  <a:cubicBezTo>
                    <a:pt x="10508" y="34925"/>
                    <a:pt x="10775" y="34792"/>
                    <a:pt x="11009" y="34658"/>
                  </a:cubicBezTo>
                  <a:cubicBezTo>
                    <a:pt x="11109" y="34592"/>
                    <a:pt x="11142" y="34458"/>
                    <a:pt x="11075" y="34358"/>
                  </a:cubicBezTo>
                  <a:cubicBezTo>
                    <a:pt x="11054" y="34293"/>
                    <a:pt x="10991" y="34257"/>
                    <a:pt x="10922" y="34257"/>
                  </a:cubicBezTo>
                  <a:close/>
                  <a:moveTo>
                    <a:pt x="3757" y="34622"/>
                  </a:moveTo>
                  <a:cubicBezTo>
                    <a:pt x="3699" y="34622"/>
                    <a:pt x="3645" y="34650"/>
                    <a:pt x="3603" y="34692"/>
                  </a:cubicBezTo>
                  <a:cubicBezTo>
                    <a:pt x="3603" y="34692"/>
                    <a:pt x="3570" y="34725"/>
                    <a:pt x="3570" y="34725"/>
                  </a:cubicBezTo>
                  <a:cubicBezTo>
                    <a:pt x="3537" y="34825"/>
                    <a:pt x="3570" y="34958"/>
                    <a:pt x="3670" y="35025"/>
                  </a:cubicBezTo>
                  <a:cubicBezTo>
                    <a:pt x="3904" y="35159"/>
                    <a:pt x="4170" y="35259"/>
                    <a:pt x="4437" y="35392"/>
                  </a:cubicBezTo>
                  <a:cubicBezTo>
                    <a:pt x="4455" y="35398"/>
                    <a:pt x="4474" y="35401"/>
                    <a:pt x="4493" y="35401"/>
                  </a:cubicBezTo>
                  <a:cubicBezTo>
                    <a:pt x="4582" y="35401"/>
                    <a:pt x="4677" y="35341"/>
                    <a:pt x="4704" y="35259"/>
                  </a:cubicBezTo>
                  <a:cubicBezTo>
                    <a:pt x="4738" y="35159"/>
                    <a:pt x="4704" y="35025"/>
                    <a:pt x="4604" y="34992"/>
                  </a:cubicBezTo>
                  <a:cubicBezTo>
                    <a:pt x="4337" y="34892"/>
                    <a:pt x="4104" y="34792"/>
                    <a:pt x="3870" y="34658"/>
                  </a:cubicBezTo>
                  <a:cubicBezTo>
                    <a:pt x="3832" y="34633"/>
                    <a:pt x="3794" y="34622"/>
                    <a:pt x="3757" y="34622"/>
                  </a:cubicBezTo>
                  <a:close/>
                  <a:moveTo>
                    <a:pt x="9396" y="34983"/>
                  </a:moveTo>
                  <a:cubicBezTo>
                    <a:pt x="9377" y="34983"/>
                    <a:pt x="9359" y="34986"/>
                    <a:pt x="9341" y="34992"/>
                  </a:cubicBezTo>
                  <a:cubicBezTo>
                    <a:pt x="9074" y="35092"/>
                    <a:pt x="8807" y="35159"/>
                    <a:pt x="8574" y="35225"/>
                  </a:cubicBezTo>
                  <a:cubicBezTo>
                    <a:pt x="8507" y="35225"/>
                    <a:pt x="8474" y="35259"/>
                    <a:pt x="8440" y="35292"/>
                  </a:cubicBezTo>
                  <a:cubicBezTo>
                    <a:pt x="8407" y="35359"/>
                    <a:pt x="8373" y="35425"/>
                    <a:pt x="8407" y="35492"/>
                  </a:cubicBezTo>
                  <a:cubicBezTo>
                    <a:pt x="8434" y="35575"/>
                    <a:pt x="8507" y="35634"/>
                    <a:pt x="8588" y="35634"/>
                  </a:cubicBezTo>
                  <a:cubicBezTo>
                    <a:pt x="8605" y="35634"/>
                    <a:pt x="8623" y="35632"/>
                    <a:pt x="8640" y="35626"/>
                  </a:cubicBezTo>
                  <a:cubicBezTo>
                    <a:pt x="8941" y="35559"/>
                    <a:pt x="9207" y="35492"/>
                    <a:pt x="9474" y="35392"/>
                  </a:cubicBezTo>
                  <a:cubicBezTo>
                    <a:pt x="9574" y="35359"/>
                    <a:pt x="9641" y="35225"/>
                    <a:pt x="9608" y="35125"/>
                  </a:cubicBezTo>
                  <a:cubicBezTo>
                    <a:pt x="9580" y="35043"/>
                    <a:pt x="9485" y="34983"/>
                    <a:pt x="9396" y="34983"/>
                  </a:cubicBezTo>
                  <a:close/>
                  <a:moveTo>
                    <a:pt x="5371" y="35225"/>
                  </a:moveTo>
                  <a:cubicBezTo>
                    <a:pt x="5271" y="35225"/>
                    <a:pt x="5205" y="35259"/>
                    <a:pt x="5138" y="35292"/>
                  </a:cubicBezTo>
                  <a:cubicBezTo>
                    <a:pt x="5138" y="35325"/>
                    <a:pt x="5104" y="35359"/>
                    <a:pt x="5104" y="35392"/>
                  </a:cubicBezTo>
                  <a:cubicBezTo>
                    <a:pt x="5071" y="35492"/>
                    <a:pt x="5138" y="35626"/>
                    <a:pt x="5271" y="35626"/>
                  </a:cubicBezTo>
                  <a:cubicBezTo>
                    <a:pt x="5538" y="35692"/>
                    <a:pt x="5805" y="35759"/>
                    <a:pt x="6105" y="35792"/>
                  </a:cubicBezTo>
                  <a:cubicBezTo>
                    <a:pt x="6119" y="35797"/>
                    <a:pt x="6132" y="35799"/>
                    <a:pt x="6145" y="35799"/>
                  </a:cubicBezTo>
                  <a:cubicBezTo>
                    <a:pt x="6231" y="35799"/>
                    <a:pt x="6310" y="35712"/>
                    <a:pt x="6339" y="35626"/>
                  </a:cubicBezTo>
                  <a:cubicBezTo>
                    <a:pt x="6339" y="35492"/>
                    <a:pt x="6272" y="35392"/>
                    <a:pt x="6139" y="35392"/>
                  </a:cubicBezTo>
                  <a:cubicBezTo>
                    <a:pt x="5872" y="35359"/>
                    <a:pt x="5605" y="35292"/>
                    <a:pt x="5371" y="35225"/>
                  </a:cubicBezTo>
                  <a:close/>
                  <a:moveTo>
                    <a:pt x="7813" y="35386"/>
                  </a:moveTo>
                  <a:cubicBezTo>
                    <a:pt x="7800" y="35386"/>
                    <a:pt x="7786" y="35388"/>
                    <a:pt x="7773" y="35392"/>
                  </a:cubicBezTo>
                  <a:cubicBezTo>
                    <a:pt x="7506" y="35425"/>
                    <a:pt x="7239" y="35425"/>
                    <a:pt x="6939" y="35425"/>
                  </a:cubicBezTo>
                  <a:cubicBezTo>
                    <a:pt x="6906" y="35425"/>
                    <a:pt x="6839" y="35459"/>
                    <a:pt x="6806" y="35492"/>
                  </a:cubicBezTo>
                  <a:cubicBezTo>
                    <a:pt x="6772" y="35526"/>
                    <a:pt x="6739" y="35592"/>
                    <a:pt x="6739" y="35626"/>
                  </a:cubicBezTo>
                  <a:cubicBezTo>
                    <a:pt x="6739" y="35759"/>
                    <a:pt x="6839" y="35859"/>
                    <a:pt x="6972" y="35859"/>
                  </a:cubicBezTo>
                  <a:cubicBezTo>
                    <a:pt x="7239" y="35859"/>
                    <a:pt x="7540" y="35826"/>
                    <a:pt x="7806" y="35792"/>
                  </a:cubicBezTo>
                  <a:cubicBezTo>
                    <a:pt x="7940" y="35792"/>
                    <a:pt x="8007" y="35659"/>
                    <a:pt x="8007" y="35559"/>
                  </a:cubicBezTo>
                  <a:cubicBezTo>
                    <a:pt x="7978" y="35472"/>
                    <a:pt x="7899" y="35386"/>
                    <a:pt x="7813" y="35386"/>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grpSp>
        <p:nvGrpSpPr>
          <p:cNvPr id="83" name="Google Shape;3468;p36"/>
          <p:cNvGrpSpPr/>
          <p:nvPr/>
        </p:nvGrpSpPr>
        <p:grpSpPr>
          <a:xfrm>
            <a:off x="8355348" y="1424551"/>
            <a:ext cx="717200" cy="356100"/>
            <a:chOff x="8025425" y="984400"/>
            <a:chExt cx="717200" cy="356100"/>
          </a:xfrm>
        </p:grpSpPr>
        <p:sp>
          <p:nvSpPr>
            <p:cNvPr id="84" name="Google Shape;3469;p36"/>
            <p:cNvSpPr/>
            <p:nvPr/>
          </p:nvSpPr>
          <p:spPr>
            <a:xfrm>
              <a:off x="8025425" y="984400"/>
              <a:ext cx="326925" cy="327750"/>
            </a:xfrm>
            <a:custGeom>
              <a:avLst/>
              <a:gdLst/>
              <a:ahLst/>
              <a:cxnLst/>
              <a:rect l="l" t="t" r="r" b="b"/>
              <a:pathLst>
                <a:path w="13077" h="13110" extrusionOk="0">
                  <a:moveTo>
                    <a:pt x="6372" y="0"/>
                  </a:moveTo>
                  <a:cubicBezTo>
                    <a:pt x="6071" y="0"/>
                    <a:pt x="5805" y="67"/>
                    <a:pt x="5471" y="167"/>
                  </a:cubicBezTo>
                  <a:cubicBezTo>
                    <a:pt x="5171" y="267"/>
                    <a:pt x="4237" y="667"/>
                    <a:pt x="3570" y="1701"/>
                  </a:cubicBezTo>
                  <a:cubicBezTo>
                    <a:pt x="3169" y="1735"/>
                    <a:pt x="2769" y="1801"/>
                    <a:pt x="2402" y="1901"/>
                  </a:cubicBezTo>
                  <a:cubicBezTo>
                    <a:pt x="1702" y="2102"/>
                    <a:pt x="1135" y="2569"/>
                    <a:pt x="801" y="3202"/>
                  </a:cubicBezTo>
                  <a:cubicBezTo>
                    <a:pt x="467" y="3836"/>
                    <a:pt x="367" y="4570"/>
                    <a:pt x="601" y="5271"/>
                  </a:cubicBezTo>
                  <a:cubicBezTo>
                    <a:pt x="601" y="5304"/>
                    <a:pt x="601" y="5337"/>
                    <a:pt x="634" y="5371"/>
                  </a:cubicBezTo>
                  <a:cubicBezTo>
                    <a:pt x="567" y="5471"/>
                    <a:pt x="501" y="5571"/>
                    <a:pt x="467" y="5671"/>
                  </a:cubicBezTo>
                  <a:cubicBezTo>
                    <a:pt x="0" y="6805"/>
                    <a:pt x="134" y="8039"/>
                    <a:pt x="768" y="8973"/>
                  </a:cubicBezTo>
                  <a:cubicBezTo>
                    <a:pt x="1201" y="9607"/>
                    <a:pt x="1802" y="10041"/>
                    <a:pt x="2436" y="10341"/>
                  </a:cubicBezTo>
                  <a:cubicBezTo>
                    <a:pt x="2502" y="10841"/>
                    <a:pt x="2702" y="11342"/>
                    <a:pt x="3036" y="11809"/>
                  </a:cubicBezTo>
                  <a:cubicBezTo>
                    <a:pt x="3603" y="12642"/>
                    <a:pt x="4537" y="13109"/>
                    <a:pt x="5571" y="13109"/>
                  </a:cubicBezTo>
                  <a:cubicBezTo>
                    <a:pt x="7005" y="13109"/>
                    <a:pt x="8373" y="12242"/>
                    <a:pt x="9107" y="10941"/>
                  </a:cubicBezTo>
                  <a:cubicBezTo>
                    <a:pt x="10475" y="10875"/>
                    <a:pt x="11742" y="10141"/>
                    <a:pt x="12409" y="9040"/>
                  </a:cubicBezTo>
                  <a:cubicBezTo>
                    <a:pt x="13010" y="8106"/>
                    <a:pt x="13076" y="6972"/>
                    <a:pt x="12576" y="6004"/>
                  </a:cubicBezTo>
                  <a:cubicBezTo>
                    <a:pt x="12343" y="5504"/>
                    <a:pt x="12009" y="5104"/>
                    <a:pt x="11575" y="4770"/>
                  </a:cubicBezTo>
                  <a:cubicBezTo>
                    <a:pt x="11609" y="4070"/>
                    <a:pt x="11509" y="3369"/>
                    <a:pt x="11175" y="2702"/>
                  </a:cubicBezTo>
                  <a:cubicBezTo>
                    <a:pt x="10641" y="1668"/>
                    <a:pt x="9641" y="967"/>
                    <a:pt x="8406" y="834"/>
                  </a:cubicBezTo>
                  <a:lnTo>
                    <a:pt x="8306" y="834"/>
                  </a:lnTo>
                  <a:cubicBezTo>
                    <a:pt x="7806" y="334"/>
                    <a:pt x="7106" y="0"/>
                    <a:pt x="6372" y="0"/>
                  </a:cubicBezTo>
                  <a:close/>
                </a:path>
              </a:pathLst>
            </a:custGeom>
            <a:solidFill>
              <a:schemeClr val="dk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5" name="Google Shape;3470;p36"/>
            <p:cNvSpPr/>
            <p:nvPr/>
          </p:nvSpPr>
          <p:spPr>
            <a:xfrm>
              <a:off x="8078600" y="1122125"/>
              <a:ext cx="156500" cy="122200"/>
            </a:xfrm>
            <a:custGeom>
              <a:avLst/>
              <a:gdLst/>
              <a:ahLst/>
              <a:cxnLst/>
              <a:rect l="l" t="t" r="r" b="b"/>
              <a:pathLst>
                <a:path w="6260" h="4888" extrusionOk="0">
                  <a:moveTo>
                    <a:pt x="2005" y="0"/>
                  </a:moveTo>
                  <a:cubicBezTo>
                    <a:pt x="1476" y="0"/>
                    <a:pt x="976" y="216"/>
                    <a:pt x="709" y="896"/>
                  </a:cubicBezTo>
                  <a:cubicBezTo>
                    <a:pt x="0" y="2699"/>
                    <a:pt x="3210" y="2730"/>
                    <a:pt x="3432" y="2730"/>
                  </a:cubicBezTo>
                  <a:cubicBezTo>
                    <a:pt x="3440" y="2730"/>
                    <a:pt x="3444" y="2730"/>
                    <a:pt x="3444" y="2730"/>
                  </a:cubicBezTo>
                  <a:lnTo>
                    <a:pt x="3444" y="2730"/>
                  </a:lnTo>
                  <a:cubicBezTo>
                    <a:pt x="3444" y="2730"/>
                    <a:pt x="2377" y="3798"/>
                    <a:pt x="2977" y="4665"/>
                  </a:cubicBezTo>
                  <a:cubicBezTo>
                    <a:pt x="3087" y="4816"/>
                    <a:pt x="3273" y="4888"/>
                    <a:pt x="3489" y="4888"/>
                  </a:cubicBezTo>
                  <a:cubicBezTo>
                    <a:pt x="4521" y="4888"/>
                    <a:pt x="6260" y="3253"/>
                    <a:pt x="3944" y="662"/>
                  </a:cubicBezTo>
                  <a:cubicBezTo>
                    <a:pt x="3944" y="662"/>
                    <a:pt x="2931" y="0"/>
                    <a:pt x="2005"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6" name="Google Shape;3471;p36"/>
            <p:cNvSpPr/>
            <p:nvPr/>
          </p:nvSpPr>
          <p:spPr>
            <a:xfrm>
              <a:off x="8179350" y="1062450"/>
              <a:ext cx="112625" cy="128850"/>
            </a:xfrm>
            <a:custGeom>
              <a:avLst/>
              <a:gdLst/>
              <a:ahLst/>
              <a:cxnLst/>
              <a:rect l="l" t="t" r="r" b="b"/>
              <a:pathLst>
                <a:path w="4505" h="5154" extrusionOk="0">
                  <a:moveTo>
                    <a:pt x="1767" y="1"/>
                  </a:moveTo>
                  <a:cubicBezTo>
                    <a:pt x="1" y="1"/>
                    <a:pt x="248" y="2782"/>
                    <a:pt x="248" y="2782"/>
                  </a:cubicBezTo>
                  <a:cubicBezTo>
                    <a:pt x="903" y="4580"/>
                    <a:pt x="1892" y="5153"/>
                    <a:pt x="2729" y="5153"/>
                  </a:cubicBezTo>
                  <a:cubicBezTo>
                    <a:pt x="3724" y="5153"/>
                    <a:pt x="4505" y="4342"/>
                    <a:pt x="4251" y="3816"/>
                  </a:cubicBezTo>
                  <a:cubicBezTo>
                    <a:pt x="3981" y="3313"/>
                    <a:pt x="3432" y="3197"/>
                    <a:pt x="2981" y="3197"/>
                  </a:cubicBezTo>
                  <a:cubicBezTo>
                    <a:pt x="2595" y="3197"/>
                    <a:pt x="2283" y="3283"/>
                    <a:pt x="2283" y="3283"/>
                  </a:cubicBezTo>
                  <a:cubicBezTo>
                    <a:pt x="2283" y="3283"/>
                    <a:pt x="3984" y="247"/>
                    <a:pt x="1983" y="14"/>
                  </a:cubicBezTo>
                  <a:cubicBezTo>
                    <a:pt x="1908" y="5"/>
                    <a:pt x="1836" y="1"/>
                    <a:pt x="176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7" name="Google Shape;3472;p36"/>
            <p:cNvSpPr/>
            <p:nvPr/>
          </p:nvSpPr>
          <p:spPr>
            <a:xfrm>
              <a:off x="8100475" y="1084250"/>
              <a:ext cx="71750" cy="36925"/>
            </a:xfrm>
            <a:custGeom>
              <a:avLst/>
              <a:gdLst/>
              <a:ahLst/>
              <a:cxnLst/>
              <a:rect l="l" t="t" r="r" b="b"/>
              <a:pathLst>
                <a:path w="2870" h="1477" extrusionOk="0">
                  <a:moveTo>
                    <a:pt x="966" y="0"/>
                  </a:moveTo>
                  <a:cubicBezTo>
                    <a:pt x="662" y="0"/>
                    <a:pt x="380" y="48"/>
                    <a:pt x="167" y="109"/>
                  </a:cubicBezTo>
                  <a:cubicBezTo>
                    <a:pt x="34" y="142"/>
                    <a:pt x="1" y="276"/>
                    <a:pt x="34" y="376"/>
                  </a:cubicBezTo>
                  <a:cubicBezTo>
                    <a:pt x="61" y="458"/>
                    <a:pt x="134" y="518"/>
                    <a:pt x="215" y="518"/>
                  </a:cubicBezTo>
                  <a:cubicBezTo>
                    <a:pt x="232" y="518"/>
                    <a:pt x="250" y="515"/>
                    <a:pt x="267" y="509"/>
                  </a:cubicBezTo>
                  <a:cubicBezTo>
                    <a:pt x="295" y="509"/>
                    <a:pt x="597" y="428"/>
                    <a:pt x="973" y="428"/>
                  </a:cubicBezTo>
                  <a:cubicBezTo>
                    <a:pt x="1496" y="428"/>
                    <a:pt x="2164" y="586"/>
                    <a:pt x="2436" y="1343"/>
                  </a:cubicBezTo>
                  <a:cubicBezTo>
                    <a:pt x="2469" y="1443"/>
                    <a:pt x="2536" y="1477"/>
                    <a:pt x="2636" y="1477"/>
                  </a:cubicBezTo>
                  <a:lnTo>
                    <a:pt x="2703" y="1477"/>
                  </a:lnTo>
                  <a:cubicBezTo>
                    <a:pt x="2803" y="1443"/>
                    <a:pt x="2869" y="1310"/>
                    <a:pt x="2803" y="1210"/>
                  </a:cubicBezTo>
                  <a:cubicBezTo>
                    <a:pt x="2477" y="256"/>
                    <a:pt x="1665" y="0"/>
                    <a:pt x="966"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8" name="Google Shape;3473;p36"/>
            <p:cNvSpPr/>
            <p:nvPr/>
          </p:nvSpPr>
          <p:spPr>
            <a:xfrm>
              <a:off x="8160525" y="1042550"/>
              <a:ext cx="30875" cy="71950"/>
            </a:xfrm>
            <a:custGeom>
              <a:avLst/>
              <a:gdLst/>
              <a:ahLst/>
              <a:cxnLst/>
              <a:rect l="l" t="t" r="r" b="b"/>
              <a:pathLst>
                <a:path w="1235" h="2878" extrusionOk="0">
                  <a:moveTo>
                    <a:pt x="990" y="0"/>
                  </a:moveTo>
                  <a:cubicBezTo>
                    <a:pt x="971" y="0"/>
                    <a:pt x="952" y="3"/>
                    <a:pt x="934" y="9"/>
                  </a:cubicBezTo>
                  <a:cubicBezTo>
                    <a:pt x="901" y="9"/>
                    <a:pt x="467" y="176"/>
                    <a:pt x="234" y="710"/>
                  </a:cubicBezTo>
                  <a:cubicBezTo>
                    <a:pt x="0" y="1243"/>
                    <a:pt x="67" y="1910"/>
                    <a:pt x="434" y="2744"/>
                  </a:cubicBezTo>
                  <a:cubicBezTo>
                    <a:pt x="467" y="2811"/>
                    <a:pt x="534" y="2878"/>
                    <a:pt x="601" y="2878"/>
                  </a:cubicBezTo>
                  <a:cubicBezTo>
                    <a:pt x="634" y="2878"/>
                    <a:pt x="667" y="2878"/>
                    <a:pt x="701" y="2844"/>
                  </a:cubicBezTo>
                  <a:cubicBezTo>
                    <a:pt x="801" y="2811"/>
                    <a:pt x="868" y="2678"/>
                    <a:pt x="801" y="2578"/>
                  </a:cubicBezTo>
                  <a:cubicBezTo>
                    <a:pt x="501" y="1877"/>
                    <a:pt x="434" y="1277"/>
                    <a:pt x="601" y="876"/>
                  </a:cubicBezTo>
                  <a:cubicBezTo>
                    <a:pt x="768" y="509"/>
                    <a:pt x="1034" y="409"/>
                    <a:pt x="1068" y="409"/>
                  </a:cubicBezTo>
                  <a:cubicBezTo>
                    <a:pt x="1168" y="376"/>
                    <a:pt x="1235" y="243"/>
                    <a:pt x="1201" y="143"/>
                  </a:cubicBezTo>
                  <a:cubicBezTo>
                    <a:pt x="1174" y="60"/>
                    <a:pt x="1078" y="0"/>
                    <a:pt x="990" y="0"/>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89" name="Google Shape;3474;p36"/>
            <p:cNvSpPr/>
            <p:nvPr/>
          </p:nvSpPr>
          <p:spPr>
            <a:xfrm>
              <a:off x="8273925" y="1156675"/>
              <a:ext cx="468700" cy="183825"/>
            </a:xfrm>
            <a:custGeom>
              <a:avLst/>
              <a:gdLst/>
              <a:ahLst/>
              <a:cxnLst/>
              <a:rect l="l" t="t" r="r" b="b"/>
              <a:pathLst>
                <a:path w="18748" h="7353" extrusionOk="0">
                  <a:moveTo>
                    <a:pt x="5783" y="0"/>
                  </a:moveTo>
                  <a:cubicBezTo>
                    <a:pt x="5746" y="0"/>
                    <a:pt x="5708" y="5"/>
                    <a:pt x="5672" y="14"/>
                  </a:cubicBezTo>
                  <a:cubicBezTo>
                    <a:pt x="5538" y="47"/>
                    <a:pt x="5505" y="147"/>
                    <a:pt x="5505" y="248"/>
                  </a:cubicBezTo>
                  <a:cubicBezTo>
                    <a:pt x="5532" y="358"/>
                    <a:pt x="5606" y="423"/>
                    <a:pt x="5706" y="423"/>
                  </a:cubicBezTo>
                  <a:cubicBezTo>
                    <a:pt x="5727" y="423"/>
                    <a:pt x="5749" y="420"/>
                    <a:pt x="5772" y="414"/>
                  </a:cubicBezTo>
                  <a:cubicBezTo>
                    <a:pt x="5805" y="414"/>
                    <a:pt x="5838" y="514"/>
                    <a:pt x="5838" y="681"/>
                  </a:cubicBezTo>
                  <a:cubicBezTo>
                    <a:pt x="5838" y="715"/>
                    <a:pt x="5838" y="781"/>
                    <a:pt x="5838" y="815"/>
                  </a:cubicBezTo>
                  <a:cubicBezTo>
                    <a:pt x="5838" y="915"/>
                    <a:pt x="5905" y="1048"/>
                    <a:pt x="6039" y="1048"/>
                  </a:cubicBezTo>
                  <a:cubicBezTo>
                    <a:pt x="6139" y="1048"/>
                    <a:pt x="6239" y="948"/>
                    <a:pt x="6272" y="848"/>
                  </a:cubicBezTo>
                  <a:cubicBezTo>
                    <a:pt x="6272" y="781"/>
                    <a:pt x="6272" y="748"/>
                    <a:pt x="6272" y="681"/>
                  </a:cubicBezTo>
                  <a:cubicBezTo>
                    <a:pt x="6272" y="191"/>
                    <a:pt x="6023" y="0"/>
                    <a:pt x="5783" y="0"/>
                  </a:cubicBezTo>
                  <a:close/>
                  <a:moveTo>
                    <a:pt x="5182" y="606"/>
                  </a:moveTo>
                  <a:cubicBezTo>
                    <a:pt x="5094" y="606"/>
                    <a:pt x="4999" y="666"/>
                    <a:pt x="4971" y="748"/>
                  </a:cubicBezTo>
                  <a:cubicBezTo>
                    <a:pt x="4904" y="915"/>
                    <a:pt x="4904" y="1081"/>
                    <a:pt x="4904" y="1248"/>
                  </a:cubicBezTo>
                  <a:cubicBezTo>
                    <a:pt x="4904" y="1382"/>
                    <a:pt x="4904" y="1548"/>
                    <a:pt x="4938" y="1682"/>
                  </a:cubicBezTo>
                  <a:cubicBezTo>
                    <a:pt x="4971" y="1782"/>
                    <a:pt x="5071" y="1849"/>
                    <a:pt x="5138" y="1849"/>
                  </a:cubicBezTo>
                  <a:lnTo>
                    <a:pt x="5205" y="1849"/>
                  </a:lnTo>
                  <a:cubicBezTo>
                    <a:pt x="5305" y="1815"/>
                    <a:pt x="5371" y="1682"/>
                    <a:pt x="5371" y="1582"/>
                  </a:cubicBezTo>
                  <a:cubicBezTo>
                    <a:pt x="5338" y="1482"/>
                    <a:pt x="5305" y="1348"/>
                    <a:pt x="5305" y="1248"/>
                  </a:cubicBezTo>
                  <a:cubicBezTo>
                    <a:pt x="5305" y="1115"/>
                    <a:pt x="5338" y="981"/>
                    <a:pt x="5371" y="881"/>
                  </a:cubicBezTo>
                  <a:cubicBezTo>
                    <a:pt x="5405" y="781"/>
                    <a:pt x="5338" y="648"/>
                    <a:pt x="5238" y="614"/>
                  </a:cubicBezTo>
                  <a:cubicBezTo>
                    <a:pt x="5220" y="609"/>
                    <a:pt x="5201" y="606"/>
                    <a:pt x="5182" y="606"/>
                  </a:cubicBezTo>
                  <a:close/>
                  <a:moveTo>
                    <a:pt x="12007" y="2348"/>
                  </a:moveTo>
                  <a:cubicBezTo>
                    <a:pt x="11793" y="2348"/>
                    <a:pt x="11551" y="2474"/>
                    <a:pt x="11309" y="2716"/>
                  </a:cubicBezTo>
                  <a:cubicBezTo>
                    <a:pt x="11209" y="2816"/>
                    <a:pt x="11209" y="2949"/>
                    <a:pt x="11309" y="3016"/>
                  </a:cubicBezTo>
                  <a:cubicBezTo>
                    <a:pt x="11342" y="3050"/>
                    <a:pt x="11409" y="3083"/>
                    <a:pt x="11442" y="3083"/>
                  </a:cubicBezTo>
                  <a:cubicBezTo>
                    <a:pt x="11509" y="3083"/>
                    <a:pt x="11576" y="3050"/>
                    <a:pt x="11609" y="3016"/>
                  </a:cubicBezTo>
                  <a:cubicBezTo>
                    <a:pt x="11776" y="2816"/>
                    <a:pt x="11909" y="2749"/>
                    <a:pt x="11976" y="2749"/>
                  </a:cubicBezTo>
                  <a:cubicBezTo>
                    <a:pt x="12009" y="2749"/>
                    <a:pt x="12009" y="2783"/>
                    <a:pt x="12009" y="2783"/>
                  </a:cubicBezTo>
                  <a:lnTo>
                    <a:pt x="12043" y="2783"/>
                  </a:lnTo>
                  <a:cubicBezTo>
                    <a:pt x="12088" y="2813"/>
                    <a:pt x="12133" y="2829"/>
                    <a:pt x="12178" y="2829"/>
                  </a:cubicBezTo>
                  <a:cubicBezTo>
                    <a:pt x="12233" y="2829"/>
                    <a:pt x="12288" y="2804"/>
                    <a:pt x="12343" y="2749"/>
                  </a:cubicBezTo>
                  <a:cubicBezTo>
                    <a:pt x="12410" y="2683"/>
                    <a:pt x="12376" y="2549"/>
                    <a:pt x="12310" y="2449"/>
                  </a:cubicBezTo>
                  <a:cubicBezTo>
                    <a:pt x="12219" y="2381"/>
                    <a:pt x="12117" y="2348"/>
                    <a:pt x="12007" y="2348"/>
                  </a:cubicBezTo>
                  <a:close/>
                  <a:moveTo>
                    <a:pt x="5830" y="1436"/>
                  </a:moveTo>
                  <a:cubicBezTo>
                    <a:pt x="5748" y="1436"/>
                    <a:pt x="5664" y="1480"/>
                    <a:pt x="5638" y="1582"/>
                  </a:cubicBezTo>
                  <a:cubicBezTo>
                    <a:pt x="5572" y="1782"/>
                    <a:pt x="5471" y="2015"/>
                    <a:pt x="5338" y="2249"/>
                  </a:cubicBezTo>
                  <a:cubicBezTo>
                    <a:pt x="5338" y="2282"/>
                    <a:pt x="5305" y="2282"/>
                    <a:pt x="5305" y="2316"/>
                  </a:cubicBezTo>
                  <a:cubicBezTo>
                    <a:pt x="5271" y="2416"/>
                    <a:pt x="5305" y="2549"/>
                    <a:pt x="5405" y="2583"/>
                  </a:cubicBezTo>
                  <a:cubicBezTo>
                    <a:pt x="5572" y="2783"/>
                    <a:pt x="5738" y="2949"/>
                    <a:pt x="5938" y="3150"/>
                  </a:cubicBezTo>
                  <a:cubicBezTo>
                    <a:pt x="6005" y="3183"/>
                    <a:pt x="6039" y="3183"/>
                    <a:pt x="6072" y="3183"/>
                  </a:cubicBezTo>
                  <a:cubicBezTo>
                    <a:pt x="6139" y="3183"/>
                    <a:pt x="6205" y="3150"/>
                    <a:pt x="6239" y="3116"/>
                  </a:cubicBezTo>
                  <a:cubicBezTo>
                    <a:pt x="6305" y="3016"/>
                    <a:pt x="6305" y="2883"/>
                    <a:pt x="6205" y="2816"/>
                  </a:cubicBezTo>
                  <a:cubicBezTo>
                    <a:pt x="6039" y="2683"/>
                    <a:pt x="5905" y="2516"/>
                    <a:pt x="5772" y="2349"/>
                  </a:cubicBezTo>
                  <a:cubicBezTo>
                    <a:pt x="5872" y="2116"/>
                    <a:pt x="5972" y="1915"/>
                    <a:pt x="6039" y="1715"/>
                  </a:cubicBezTo>
                  <a:cubicBezTo>
                    <a:pt x="6072" y="1615"/>
                    <a:pt x="6005" y="1482"/>
                    <a:pt x="5905" y="1448"/>
                  </a:cubicBezTo>
                  <a:cubicBezTo>
                    <a:pt x="5881" y="1441"/>
                    <a:pt x="5856" y="1436"/>
                    <a:pt x="5830" y="1436"/>
                  </a:cubicBezTo>
                  <a:close/>
                  <a:moveTo>
                    <a:pt x="5092" y="2915"/>
                  </a:moveTo>
                  <a:cubicBezTo>
                    <a:pt x="5023" y="2915"/>
                    <a:pt x="4959" y="2952"/>
                    <a:pt x="4938" y="3016"/>
                  </a:cubicBezTo>
                  <a:cubicBezTo>
                    <a:pt x="4771" y="3250"/>
                    <a:pt x="4604" y="3450"/>
                    <a:pt x="4437" y="3650"/>
                  </a:cubicBezTo>
                  <a:cubicBezTo>
                    <a:pt x="4337" y="3717"/>
                    <a:pt x="4371" y="3850"/>
                    <a:pt x="4437" y="3950"/>
                  </a:cubicBezTo>
                  <a:cubicBezTo>
                    <a:pt x="4471" y="3984"/>
                    <a:pt x="4537" y="3984"/>
                    <a:pt x="4571" y="3984"/>
                  </a:cubicBezTo>
                  <a:cubicBezTo>
                    <a:pt x="4638" y="3984"/>
                    <a:pt x="4704" y="3984"/>
                    <a:pt x="4738" y="3917"/>
                  </a:cubicBezTo>
                  <a:cubicBezTo>
                    <a:pt x="4938" y="3750"/>
                    <a:pt x="5105" y="3517"/>
                    <a:pt x="5271" y="3250"/>
                  </a:cubicBezTo>
                  <a:cubicBezTo>
                    <a:pt x="5338" y="3150"/>
                    <a:pt x="5305" y="3016"/>
                    <a:pt x="5205" y="2949"/>
                  </a:cubicBezTo>
                  <a:cubicBezTo>
                    <a:pt x="5169" y="2926"/>
                    <a:pt x="5129" y="2915"/>
                    <a:pt x="5092" y="2915"/>
                  </a:cubicBezTo>
                  <a:close/>
                  <a:moveTo>
                    <a:pt x="220" y="3086"/>
                  </a:moveTo>
                  <a:cubicBezTo>
                    <a:pt x="175" y="3086"/>
                    <a:pt x="131" y="3104"/>
                    <a:pt x="101" y="3150"/>
                  </a:cubicBezTo>
                  <a:cubicBezTo>
                    <a:pt x="1" y="3216"/>
                    <a:pt x="1" y="3350"/>
                    <a:pt x="68" y="3416"/>
                  </a:cubicBezTo>
                  <a:cubicBezTo>
                    <a:pt x="68" y="3450"/>
                    <a:pt x="334" y="3717"/>
                    <a:pt x="701" y="4017"/>
                  </a:cubicBezTo>
                  <a:cubicBezTo>
                    <a:pt x="768" y="4050"/>
                    <a:pt x="801" y="4050"/>
                    <a:pt x="835" y="4050"/>
                  </a:cubicBezTo>
                  <a:cubicBezTo>
                    <a:pt x="902" y="4050"/>
                    <a:pt x="968" y="4017"/>
                    <a:pt x="1002" y="3984"/>
                  </a:cubicBezTo>
                  <a:cubicBezTo>
                    <a:pt x="1068" y="3883"/>
                    <a:pt x="1068" y="3750"/>
                    <a:pt x="968" y="3683"/>
                  </a:cubicBezTo>
                  <a:cubicBezTo>
                    <a:pt x="601" y="3416"/>
                    <a:pt x="368" y="3150"/>
                    <a:pt x="368" y="3150"/>
                  </a:cubicBezTo>
                  <a:cubicBezTo>
                    <a:pt x="331" y="3113"/>
                    <a:pt x="275" y="3086"/>
                    <a:pt x="220" y="3086"/>
                  </a:cubicBezTo>
                  <a:close/>
                  <a:moveTo>
                    <a:pt x="6754" y="3263"/>
                  </a:moveTo>
                  <a:cubicBezTo>
                    <a:pt x="6684" y="3263"/>
                    <a:pt x="6615" y="3286"/>
                    <a:pt x="6572" y="3350"/>
                  </a:cubicBezTo>
                  <a:cubicBezTo>
                    <a:pt x="6506" y="3450"/>
                    <a:pt x="6539" y="3583"/>
                    <a:pt x="6639" y="3650"/>
                  </a:cubicBezTo>
                  <a:cubicBezTo>
                    <a:pt x="6906" y="3817"/>
                    <a:pt x="7139" y="3950"/>
                    <a:pt x="7406" y="4050"/>
                  </a:cubicBezTo>
                  <a:cubicBezTo>
                    <a:pt x="7440" y="4084"/>
                    <a:pt x="7473" y="4084"/>
                    <a:pt x="7473" y="4084"/>
                  </a:cubicBezTo>
                  <a:cubicBezTo>
                    <a:pt x="7573" y="4084"/>
                    <a:pt x="7640" y="4050"/>
                    <a:pt x="7673" y="3950"/>
                  </a:cubicBezTo>
                  <a:cubicBezTo>
                    <a:pt x="7740" y="3850"/>
                    <a:pt x="7673" y="3750"/>
                    <a:pt x="7573" y="3683"/>
                  </a:cubicBezTo>
                  <a:cubicBezTo>
                    <a:pt x="7339" y="3583"/>
                    <a:pt x="7106" y="3450"/>
                    <a:pt x="6872" y="3283"/>
                  </a:cubicBezTo>
                  <a:cubicBezTo>
                    <a:pt x="6836" y="3271"/>
                    <a:pt x="6795" y="3263"/>
                    <a:pt x="6754" y="3263"/>
                  </a:cubicBezTo>
                  <a:close/>
                  <a:moveTo>
                    <a:pt x="12097" y="3170"/>
                  </a:moveTo>
                  <a:cubicBezTo>
                    <a:pt x="12036" y="3170"/>
                    <a:pt x="11979" y="3195"/>
                    <a:pt x="11943" y="3250"/>
                  </a:cubicBezTo>
                  <a:cubicBezTo>
                    <a:pt x="11809" y="3416"/>
                    <a:pt x="11643" y="3583"/>
                    <a:pt x="11376" y="3750"/>
                  </a:cubicBezTo>
                  <a:cubicBezTo>
                    <a:pt x="11276" y="3817"/>
                    <a:pt x="11242" y="3917"/>
                    <a:pt x="11309" y="4017"/>
                  </a:cubicBezTo>
                  <a:cubicBezTo>
                    <a:pt x="11342" y="4084"/>
                    <a:pt x="11409" y="4117"/>
                    <a:pt x="11509" y="4117"/>
                  </a:cubicBezTo>
                  <a:lnTo>
                    <a:pt x="11609" y="4117"/>
                  </a:lnTo>
                  <a:cubicBezTo>
                    <a:pt x="11876" y="3917"/>
                    <a:pt x="12143" y="3717"/>
                    <a:pt x="12276" y="3517"/>
                  </a:cubicBezTo>
                  <a:cubicBezTo>
                    <a:pt x="12343" y="3416"/>
                    <a:pt x="12343" y="3283"/>
                    <a:pt x="12243" y="3216"/>
                  </a:cubicBezTo>
                  <a:cubicBezTo>
                    <a:pt x="12198" y="3186"/>
                    <a:pt x="12146" y="3170"/>
                    <a:pt x="12097" y="3170"/>
                  </a:cubicBezTo>
                  <a:close/>
                  <a:moveTo>
                    <a:pt x="8273" y="3975"/>
                  </a:moveTo>
                  <a:cubicBezTo>
                    <a:pt x="8173" y="3975"/>
                    <a:pt x="8101" y="4035"/>
                    <a:pt x="8073" y="4117"/>
                  </a:cubicBezTo>
                  <a:cubicBezTo>
                    <a:pt x="8040" y="4217"/>
                    <a:pt x="8107" y="4350"/>
                    <a:pt x="8207" y="4384"/>
                  </a:cubicBezTo>
                  <a:cubicBezTo>
                    <a:pt x="8474" y="4484"/>
                    <a:pt x="8774" y="4517"/>
                    <a:pt x="9041" y="4551"/>
                  </a:cubicBezTo>
                  <a:cubicBezTo>
                    <a:pt x="9074" y="4584"/>
                    <a:pt x="9074" y="4584"/>
                    <a:pt x="9074" y="4584"/>
                  </a:cubicBezTo>
                  <a:cubicBezTo>
                    <a:pt x="9174" y="4584"/>
                    <a:pt x="9274" y="4484"/>
                    <a:pt x="9274" y="4384"/>
                  </a:cubicBezTo>
                  <a:cubicBezTo>
                    <a:pt x="9308" y="4284"/>
                    <a:pt x="9207" y="4184"/>
                    <a:pt x="9107" y="4150"/>
                  </a:cubicBezTo>
                  <a:cubicBezTo>
                    <a:pt x="8841" y="4117"/>
                    <a:pt x="8574" y="4050"/>
                    <a:pt x="8340" y="3984"/>
                  </a:cubicBezTo>
                  <a:cubicBezTo>
                    <a:pt x="8317" y="3978"/>
                    <a:pt x="8294" y="3975"/>
                    <a:pt x="8273" y="3975"/>
                  </a:cubicBezTo>
                  <a:close/>
                  <a:moveTo>
                    <a:pt x="10987" y="3356"/>
                  </a:moveTo>
                  <a:cubicBezTo>
                    <a:pt x="10909" y="3356"/>
                    <a:pt x="10833" y="3411"/>
                    <a:pt x="10809" y="3483"/>
                  </a:cubicBezTo>
                  <a:cubicBezTo>
                    <a:pt x="10709" y="3683"/>
                    <a:pt x="10642" y="3883"/>
                    <a:pt x="10575" y="4084"/>
                  </a:cubicBezTo>
                  <a:cubicBezTo>
                    <a:pt x="10375" y="4117"/>
                    <a:pt x="10141" y="4150"/>
                    <a:pt x="9908" y="4184"/>
                  </a:cubicBezTo>
                  <a:cubicBezTo>
                    <a:pt x="9775" y="4184"/>
                    <a:pt x="9708" y="4284"/>
                    <a:pt x="9708" y="4417"/>
                  </a:cubicBezTo>
                  <a:cubicBezTo>
                    <a:pt x="9708" y="4517"/>
                    <a:pt x="9808" y="4584"/>
                    <a:pt x="9908" y="4584"/>
                  </a:cubicBezTo>
                  <a:cubicBezTo>
                    <a:pt x="10141" y="4584"/>
                    <a:pt x="10375" y="4551"/>
                    <a:pt x="10608" y="4484"/>
                  </a:cubicBezTo>
                  <a:cubicBezTo>
                    <a:pt x="10608" y="4517"/>
                    <a:pt x="10675" y="4551"/>
                    <a:pt x="10709" y="4551"/>
                  </a:cubicBezTo>
                  <a:cubicBezTo>
                    <a:pt x="10726" y="4556"/>
                    <a:pt x="10744" y="4559"/>
                    <a:pt x="10762" y="4559"/>
                  </a:cubicBezTo>
                  <a:cubicBezTo>
                    <a:pt x="10850" y="4559"/>
                    <a:pt x="10942" y="4494"/>
                    <a:pt x="10942" y="4384"/>
                  </a:cubicBezTo>
                  <a:cubicBezTo>
                    <a:pt x="10975" y="4150"/>
                    <a:pt x="11075" y="3883"/>
                    <a:pt x="11176" y="3650"/>
                  </a:cubicBezTo>
                  <a:cubicBezTo>
                    <a:pt x="11242" y="3550"/>
                    <a:pt x="11176" y="3416"/>
                    <a:pt x="11075" y="3383"/>
                  </a:cubicBezTo>
                  <a:cubicBezTo>
                    <a:pt x="11047" y="3364"/>
                    <a:pt x="11017" y="3356"/>
                    <a:pt x="10987" y="3356"/>
                  </a:cubicBezTo>
                  <a:close/>
                  <a:moveTo>
                    <a:pt x="18566" y="3543"/>
                  </a:moveTo>
                  <a:cubicBezTo>
                    <a:pt x="18549" y="3543"/>
                    <a:pt x="18532" y="3545"/>
                    <a:pt x="18514" y="3550"/>
                  </a:cubicBezTo>
                  <a:cubicBezTo>
                    <a:pt x="18414" y="3550"/>
                    <a:pt x="18314" y="3650"/>
                    <a:pt x="18347" y="3750"/>
                  </a:cubicBezTo>
                  <a:cubicBezTo>
                    <a:pt x="18347" y="3750"/>
                    <a:pt x="18347" y="3817"/>
                    <a:pt x="18347" y="3883"/>
                  </a:cubicBezTo>
                  <a:cubicBezTo>
                    <a:pt x="18347" y="3984"/>
                    <a:pt x="18347" y="4150"/>
                    <a:pt x="18314" y="4350"/>
                  </a:cubicBezTo>
                  <a:cubicBezTo>
                    <a:pt x="18281" y="4451"/>
                    <a:pt x="18381" y="4551"/>
                    <a:pt x="18481" y="4584"/>
                  </a:cubicBezTo>
                  <a:lnTo>
                    <a:pt x="18514" y="4584"/>
                  </a:lnTo>
                  <a:cubicBezTo>
                    <a:pt x="18614" y="4584"/>
                    <a:pt x="18714" y="4517"/>
                    <a:pt x="18714" y="4417"/>
                  </a:cubicBezTo>
                  <a:cubicBezTo>
                    <a:pt x="18748" y="4184"/>
                    <a:pt x="18748" y="3984"/>
                    <a:pt x="18748" y="3883"/>
                  </a:cubicBezTo>
                  <a:cubicBezTo>
                    <a:pt x="18748" y="3783"/>
                    <a:pt x="18748" y="3717"/>
                    <a:pt x="18748" y="3717"/>
                  </a:cubicBezTo>
                  <a:cubicBezTo>
                    <a:pt x="18748" y="3630"/>
                    <a:pt x="18673" y="3543"/>
                    <a:pt x="18566" y="3543"/>
                  </a:cubicBezTo>
                  <a:close/>
                  <a:moveTo>
                    <a:pt x="1529" y="4084"/>
                  </a:moveTo>
                  <a:cubicBezTo>
                    <a:pt x="1457" y="4084"/>
                    <a:pt x="1391" y="4128"/>
                    <a:pt x="1369" y="4217"/>
                  </a:cubicBezTo>
                  <a:cubicBezTo>
                    <a:pt x="1302" y="4317"/>
                    <a:pt x="1369" y="4417"/>
                    <a:pt x="1469" y="4484"/>
                  </a:cubicBezTo>
                  <a:cubicBezTo>
                    <a:pt x="1735" y="4617"/>
                    <a:pt x="2002" y="4717"/>
                    <a:pt x="2303" y="4784"/>
                  </a:cubicBezTo>
                  <a:lnTo>
                    <a:pt x="2336" y="4784"/>
                  </a:lnTo>
                  <a:cubicBezTo>
                    <a:pt x="2436" y="4784"/>
                    <a:pt x="2503" y="4717"/>
                    <a:pt x="2536" y="4617"/>
                  </a:cubicBezTo>
                  <a:cubicBezTo>
                    <a:pt x="2569" y="4517"/>
                    <a:pt x="2503" y="4384"/>
                    <a:pt x="2369" y="4384"/>
                  </a:cubicBezTo>
                  <a:cubicBezTo>
                    <a:pt x="2136" y="4317"/>
                    <a:pt x="1902" y="4217"/>
                    <a:pt x="1635" y="4117"/>
                  </a:cubicBezTo>
                  <a:cubicBezTo>
                    <a:pt x="1602" y="4095"/>
                    <a:pt x="1565" y="4084"/>
                    <a:pt x="1529" y="4084"/>
                  </a:cubicBezTo>
                  <a:close/>
                  <a:moveTo>
                    <a:pt x="3916" y="4104"/>
                  </a:moveTo>
                  <a:cubicBezTo>
                    <a:pt x="3889" y="4104"/>
                    <a:pt x="3862" y="4109"/>
                    <a:pt x="3837" y="4117"/>
                  </a:cubicBezTo>
                  <a:cubicBezTo>
                    <a:pt x="3603" y="4250"/>
                    <a:pt x="3370" y="4350"/>
                    <a:pt x="3136" y="4384"/>
                  </a:cubicBezTo>
                  <a:cubicBezTo>
                    <a:pt x="3003" y="4417"/>
                    <a:pt x="2936" y="4517"/>
                    <a:pt x="2970" y="4617"/>
                  </a:cubicBezTo>
                  <a:cubicBezTo>
                    <a:pt x="2970" y="4717"/>
                    <a:pt x="3070" y="4817"/>
                    <a:pt x="3170" y="4817"/>
                  </a:cubicBezTo>
                  <a:lnTo>
                    <a:pt x="3203" y="4817"/>
                  </a:lnTo>
                  <a:cubicBezTo>
                    <a:pt x="3503" y="4751"/>
                    <a:pt x="3770" y="4651"/>
                    <a:pt x="4037" y="4484"/>
                  </a:cubicBezTo>
                  <a:cubicBezTo>
                    <a:pt x="4137" y="4417"/>
                    <a:pt x="4171" y="4317"/>
                    <a:pt x="4104" y="4217"/>
                  </a:cubicBezTo>
                  <a:cubicBezTo>
                    <a:pt x="4079" y="4142"/>
                    <a:pt x="3997" y="4104"/>
                    <a:pt x="3916" y="4104"/>
                  </a:cubicBezTo>
                  <a:close/>
                  <a:moveTo>
                    <a:pt x="18287" y="4972"/>
                  </a:moveTo>
                  <a:cubicBezTo>
                    <a:pt x="18199" y="4972"/>
                    <a:pt x="18130" y="5009"/>
                    <a:pt x="18080" y="5084"/>
                  </a:cubicBezTo>
                  <a:cubicBezTo>
                    <a:pt x="17980" y="5351"/>
                    <a:pt x="17847" y="5551"/>
                    <a:pt x="17680" y="5751"/>
                  </a:cubicBezTo>
                  <a:cubicBezTo>
                    <a:pt x="17613" y="5852"/>
                    <a:pt x="17647" y="5985"/>
                    <a:pt x="17714" y="6052"/>
                  </a:cubicBezTo>
                  <a:cubicBezTo>
                    <a:pt x="17747" y="6085"/>
                    <a:pt x="17814" y="6085"/>
                    <a:pt x="17847" y="6085"/>
                  </a:cubicBezTo>
                  <a:cubicBezTo>
                    <a:pt x="17914" y="6085"/>
                    <a:pt x="17980" y="6085"/>
                    <a:pt x="18014" y="6018"/>
                  </a:cubicBezTo>
                  <a:cubicBezTo>
                    <a:pt x="18214" y="5785"/>
                    <a:pt x="18347" y="5551"/>
                    <a:pt x="18481" y="5251"/>
                  </a:cubicBezTo>
                  <a:cubicBezTo>
                    <a:pt x="18514" y="5151"/>
                    <a:pt x="18481" y="5018"/>
                    <a:pt x="18381" y="4984"/>
                  </a:cubicBezTo>
                  <a:cubicBezTo>
                    <a:pt x="18347" y="4976"/>
                    <a:pt x="18316" y="4972"/>
                    <a:pt x="18287" y="4972"/>
                  </a:cubicBezTo>
                  <a:close/>
                  <a:moveTo>
                    <a:pt x="10749" y="4978"/>
                  </a:moveTo>
                  <a:cubicBezTo>
                    <a:pt x="10735" y="4978"/>
                    <a:pt x="10722" y="4980"/>
                    <a:pt x="10709" y="4984"/>
                  </a:cubicBezTo>
                  <a:cubicBezTo>
                    <a:pt x="10575" y="5018"/>
                    <a:pt x="10508" y="5118"/>
                    <a:pt x="10542" y="5218"/>
                  </a:cubicBezTo>
                  <a:cubicBezTo>
                    <a:pt x="10575" y="5518"/>
                    <a:pt x="10709" y="5818"/>
                    <a:pt x="10875" y="6085"/>
                  </a:cubicBezTo>
                  <a:cubicBezTo>
                    <a:pt x="10909" y="6118"/>
                    <a:pt x="10975" y="6152"/>
                    <a:pt x="11042" y="6152"/>
                  </a:cubicBezTo>
                  <a:cubicBezTo>
                    <a:pt x="11109" y="6152"/>
                    <a:pt x="11142" y="6152"/>
                    <a:pt x="11176" y="6118"/>
                  </a:cubicBezTo>
                  <a:cubicBezTo>
                    <a:pt x="11276" y="6052"/>
                    <a:pt x="11276" y="5918"/>
                    <a:pt x="11209" y="5818"/>
                  </a:cubicBezTo>
                  <a:cubicBezTo>
                    <a:pt x="11075" y="5618"/>
                    <a:pt x="10975" y="5385"/>
                    <a:pt x="10942" y="5151"/>
                  </a:cubicBezTo>
                  <a:cubicBezTo>
                    <a:pt x="10913" y="5064"/>
                    <a:pt x="10834" y="4978"/>
                    <a:pt x="10749" y="4978"/>
                  </a:cubicBezTo>
                  <a:close/>
                  <a:moveTo>
                    <a:pt x="17237" y="6249"/>
                  </a:moveTo>
                  <a:cubicBezTo>
                    <a:pt x="17194" y="6249"/>
                    <a:pt x="17151" y="6260"/>
                    <a:pt x="17113" y="6285"/>
                  </a:cubicBezTo>
                  <a:cubicBezTo>
                    <a:pt x="16913" y="6419"/>
                    <a:pt x="16679" y="6552"/>
                    <a:pt x="16446" y="6652"/>
                  </a:cubicBezTo>
                  <a:cubicBezTo>
                    <a:pt x="16313" y="6685"/>
                    <a:pt x="16279" y="6786"/>
                    <a:pt x="16313" y="6919"/>
                  </a:cubicBezTo>
                  <a:cubicBezTo>
                    <a:pt x="16346" y="6986"/>
                    <a:pt x="16413" y="7052"/>
                    <a:pt x="16513" y="7052"/>
                  </a:cubicBezTo>
                  <a:cubicBezTo>
                    <a:pt x="16546" y="7052"/>
                    <a:pt x="16546" y="7052"/>
                    <a:pt x="16579" y="7019"/>
                  </a:cubicBezTo>
                  <a:cubicBezTo>
                    <a:pt x="16880" y="6919"/>
                    <a:pt x="17146" y="6786"/>
                    <a:pt x="17380" y="6619"/>
                  </a:cubicBezTo>
                  <a:cubicBezTo>
                    <a:pt x="17447" y="6552"/>
                    <a:pt x="17480" y="6419"/>
                    <a:pt x="17413" y="6319"/>
                  </a:cubicBezTo>
                  <a:cubicBezTo>
                    <a:pt x="17372" y="6277"/>
                    <a:pt x="17305" y="6249"/>
                    <a:pt x="17237" y="6249"/>
                  </a:cubicBezTo>
                  <a:close/>
                  <a:moveTo>
                    <a:pt x="11661" y="6317"/>
                  </a:moveTo>
                  <a:cubicBezTo>
                    <a:pt x="11590" y="6317"/>
                    <a:pt x="11519" y="6354"/>
                    <a:pt x="11476" y="6419"/>
                  </a:cubicBezTo>
                  <a:cubicBezTo>
                    <a:pt x="11409" y="6519"/>
                    <a:pt x="11442" y="6619"/>
                    <a:pt x="11542" y="6685"/>
                  </a:cubicBezTo>
                  <a:cubicBezTo>
                    <a:pt x="11776" y="6852"/>
                    <a:pt x="12043" y="6986"/>
                    <a:pt x="12343" y="7086"/>
                  </a:cubicBezTo>
                  <a:lnTo>
                    <a:pt x="12410" y="7086"/>
                  </a:lnTo>
                  <a:cubicBezTo>
                    <a:pt x="12510" y="7086"/>
                    <a:pt x="12577" y="7019"/>
                    <a:pt x="12610" y="6952"/>
                  </a:cubicBezTo>
                  <a:cubicBezTo>
                    <a:pt x="12643" y="6819"/>
                    <a:pt x="12577" y="6719"/>
                    <a:pt x="12476" y="6685"/>
                  </a:cubicBezTo>
                  <a:cubicBezTo>
                    <a:pt x="12210" y="6585"/>
                    <a:pt x="11976" y="6485"/>
                    <a:pt x="11776" y="6352"/>
                  </a:cubicBezTo>
                  <a:cubicBezTo>
                    <a:pt x="11740" y="6328"/>
                    <a:pt x="11701" y="6317"/>
                    <a:pt x="11661" y="6317"/>
                  </a:cubicBezTo>
                  <a:close/>
                  <a:moveTo>
                    <a:pt x="13244" y="6852"/>
                  </a:moveTo>
                  <a:cubicBezTo>
                    <a:pt x="13144" y="6852"/>
                    <a:pt x="13044" y="6919"/>
                    <a:pt x="13010" y="7019"/>
                  </a:cubicBezTo>
                  <a:cubicBezTo>
                    <a:pt x="13010" y="7152"/>
                    <a:pt x="13077" y="7253"/>
                    <a:pt x="13177" y="7253"/>
                  </a:cubicBezTo>
                  <a:cubicBezTo>
                    <a:pt x="13344" y="7286"/>
                    <a:pt x="13544" y="7319"/>
                    <a:pt x="13711" y="7319"/>
                  </a:cubicBezTo>
                  <a:cubicBezTo>
                    <a:pt x="13811" y="7353"/>
                    <a:pt x="13944" y="7353"/>
                    <a:pt x="14044" y="7353"/>
                  </a:cubicBezTo>
                  <a:cubicBezTo>
                    <a:pt x="14144" y="7353"/>
                    <a:pt x="14244" y="7253"/>
                    <a:pt x="14244" y="7152"/>
                  </a:cubicBezTo>
                  <a:cubicBezTo>
                    <a:pt x="14278" y="7052"/>
                    <a:pt x="14178" y="6952"/>
                    <a:pt x="14044" y="6952"/>
                  </a:cubicBezTo>
                  <a:cubicBezTo>
                    <a:pt x="13944" y="6919"/>
                    <a:pt x="13844" y="6919"/>
                    <a:pt x="13744" y="6919"/>
                  </a:cubicBezTo>
                  <a:cubicBezTo>
                    <a:pt x="13577" y="6886"/>
                    <a:pt x="13410" y="6886"/>
                    <a:pt x="13244" y="6852"/>
                  </a:cubicBezTo>
                  <a:close/>
                  <a:moveTo>
                    <a:pt x="15719" y="6846"/>
                  </a:moveTo>
                  <a:cubicBezTo>
                    <a:pt x="15706" y="6846"/>
                    <a:pt x="15692" y="6848"/>
                    <a:pt x="15679" y="6852"/>
                  </a:cubicBezTo>
                  <a:cubicBezTo>
                    <a:pt x="15412" y="6886"/>
                    <a:pt x="15145" y="6919"/>
                    <a:pt x="14878" y="6952"/>
                  </a:cubicBezTo>
                  <a:cubicBezTo>
                    <a:pt x="14745" y="6952"/>
                    <a:pt x="14678" y="7052"/>
                    <a:pt x="14678" y="7152"/>
                  </a:cubicBezTo>
                  <a:cubicBezTo>
                    <a:pt x="14678" y="7253"/>
                    <a:pt x="14778" y="7353"/>
                    <a:pt x="14878" y="7353"/>
                  </a:cubicBezTo>
                  <a:cubicBezTo>
                    <a:pt x="15178" y="7353"/>
                    <a:pt x="15479" y="7319"/>
                    <a:pt x="15745" y="7253"/>
                  </a:cubicBezTo>
                  <a:cubicBezTo>
                    <a:pt x="15846" y="7253"/>
                    <a:pt x="15946" y="7119"/>
                    <a:pt x="15912" y="7019"/>
                  </a:cubicBezTo>
                  <a:cubicBezTo>
                    <a:pt x="15883" y="6932"/>
                    <a:pt x="15804" y="6846"/>
                    <a:pt x="15719" y="6846"/>
                  </a:cubicBezTo>
                  <a:close/>
                </a:path>
              </a:pathLst>
            </a:custGeom>
            <a:solidFill>
              <a:srgbClr val="261D2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pic>
        <p:nvPicPr>
          <p:cNvPr id="90" name="Picture 89">
            <a:extLst>
              <a:ext uri="{FF2B5EF4-FFF2-40B4-BE49-F238E27FC236}">
                <a16:creationId xmlns="" xmlns:a16="http://schemas.microsoft.com/office/drawing/2014/main" id="{77288C4A-6247-4C91-B74B-A38CDBD71BEE}"/>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91" name="Picture 2" descr="Sun GIFs - Get the best GIF on GIPHY"/>
          <p:cNvPicPr>
            <a:picLocks noChangeAspect="1" noChangeArrowheads="1" noCrop="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456605" y="689053"/>
            <a:ext cx="1203687" cy="1166072"/>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18" descr="School Building, School Clipart, School, Yellow PNG Transparent Clipart  Image and PSD File for Free Download"/>
          <p:cNvPicPr>
            <a:picLocks noChangeAspect="1" noChangeArrowheads="1"/>
          </p:cNvPicPr>
          <p:nvPr/>
        </p:nvPicPr>
        <p:blipFill rotWithShape="1">
          <a:blip r:embed="rId19">
            <a:extLst>
              <a:ext uri="{BEBA8EAE-BF5A-486C-A8C5-ECC9F3942E4B}">
                <a14:imgProps xmlns:a14="http://schemas.microsoft.com/office/drawing/2010/main">
                  <a14:imgLayer r:embed="rId20">
                    <a14:imgEffect>
                      <a14:backgroundRemoval t="10000" b="90000" l="0" r="99375">
                        <a14:foregroundMark x1="15937" y1="50781" x2="18438" y2="53906"/>
                      </a14:backgroundRemoval>
                    </a14:imgEffect>
                    <a14:imgEffect>
                      <a14:saturation sat="200000"/>
                    </a14:imgEffect>
                  </a14:imgLayer>
                </a14:imgProps>
              </a:ext>
              <a:ext uri="{28A0092B-C50C-407E-A947-70E740481C1C}">
                <a14:useLocalDpi xmlns:a14="http://schemas.microsoft.com/office/drawing/2010/main" val="0"/>
              </a:ext>
            </a:extLst>
          </a:blip>
          <a:srcRect t="10131" r="3136" b="32682"/>
          <a:stretch/>
        </p:blipFill>
        <p:spPr bwMode="auto">
          <a:xfrm flipH="1">
            <a:off x="-24070" y="2177016"/>
            <a:ext cx="2599423" cy="1534684"/>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8" descr="Vector Illustration Of School Children. Download a Free Preview or High  Quality Adobe Illustrator Ai, EPS, PDF and High Resolut… | Vector, Kids  clipart, Vector free"/>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1019" b="90000" l="2700" r="96400">
                        <a14:foregroundMark x1="15000" y1="9352" x2="27600" y2="32130"/>
                        <a14:foregroundMark x1="26400" y1="42315" x2="28000" y2="57778"/>
                        <a14:foregroundMark x1="20700" y1="64352" x2="19600" y2="76852"/>
                        <a14:foregroundMark x1="30100" y1="65370" x2="31900" y2="78333"/>
                        <a14:foregroundMark x1="12500" y1="83796" x2="15700" y2="85926"/>
                        <a14:foregroundMark x1="17300" y1="46944" x2="7900" y2="61389"/>
                        <a14:foregroundMark x1="18900" y1="40833" x2="34700" y2="45278"/>
                        <a14:foregroundMark x1="20500" y1="76389" x2="16600" y2="83426"/>
                        <a14:foregroundMark x1="63900" y1="24722" x2="79900" y2="28796"/>
                        <a14:foregroundMark x1="65300" y1="65185" x2="64400" y2="74259"/>
                        <a14:foregroundMark x1="55900" y1="86944" x2="59800" y2="84630"/>
                        <a14:foregroundMark x1="58700" y1="68981" x2="77600" y2="69444"/>
                        <a14:foregroundMark x1="73300" y1="75093" x2="74200" y2="76574"/>
                        <a14:foregroundMark x1="83600" y1="80463" x2="78500" y2="80000"/>
                        <a14:foregroundMark x1="69200" y1="43981" x2="78300" y2="46111"/>
                        <a14:foregroundMark x1="84500" y1="80833" x2="83300" y2="84259"/>
                        <a14:foregroundMark x1="67600" y1="32778" x2="72800" y2="34907"/>
                        <a14:foregroundMark x1="23700" y1="33611" x2="30300" y2="34537"/>
                        <a14:foregroundMark x1="66700" y1="34259" x2="68500" y2="36204"/>
                        <a14:foregroundMark x1="67000" y1="42130" x2="68200" y2="42593"/>
                        <a14:foregroundMark x1="62000" y1="80556" x2="59400" y2="85926"/>
                        <a14:backgroundMark x1="22200" y1="39537" x2="22900" y2="39259"/>
                        <a14:backgroundMark x1="23200" y1="39537" x2="24000" y2="39444"/>
                        <a14:backgroundMark x1="28500" y1="39537" x2="28500" y2="39537"/>
                      </a14:backgroundRemoval>
                    </a14:imgEffect>
                  </a14:imgLayer>
                </a14:imgProps>
              </a:ext>
              <a:ext uri="{28A0092B-C50C-407E-A947-70E740481C1C}">
                <a14:useLocalDpi xmlns:a14="http://schemas.microsoft.com/office/drawing/2010/main" val="0"/>
              </a:ext>
            </a:extLst>
          </a:blip>
          <a:srcRect/>
          <a:stretch>
            <a:fillRect/>
          </a:stretch>
        </p:blipFill>
        <p:spPr bwMode="auto">
          <a:xfrm>
            <a:off x="4302971" y="3197335"/>
            <a:ext cx="610335" cy="6591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4" name="Picture 93" descr="138 Preschool Children Sharing Illustrations &amp;amp; Clip Art - iStock"/>
          <p:cNvPicPr>
            <a:picLocks noChangeAspect="1" noChangeArrowheads="1"/>
          </p:cNvPicPr>
          <p:nvPr/>
        </p:nvPicPr>
        <p:blipFill rotWithShape="1">
          <a:blip r:embed="rId23" cstate="print">
            <a:extLst>
              <a:ext uri="{BEBA8EAE-BF5A-486C-A8C5-ECC9F3942E4B}">
                <a14:imgProps xmlns:a14="http://schemas.microsoft.com/office/drawing/2010/main">
                  <a14:imgLayer r:embed="rId24">
                    <a14:imgEffect>
                      <a14:backgroundRemoval t="9804" b="89706" l="3268" r="98366">
                        <a14:foregroundMark x1="69281" y1="22712" x2="84641" y2="54739"/>
                        <a14:foregroundMark x1="81863" y1="38235" x2="69935" y2="68954"/>
                        <a14:foregroundMark x1="67974" y1="39216" x2="91830" y2="31536"/>
                        <a14:foregroundMark x1="70098" y1="58824" x2="66176" y2="73529"/>
                        <a14:foregroundMark x1="75490" y1="78431" x2="75490" y2="74837"/>
                        <a14:foregroundMark x1="20425" y1="78105" x2="21732" y2="77288"/>
                        <a14:foregroundMark x1="17810" y1="42157" x2="33007" y2="39542"/>
                        <a14:foregroundMark x1="58170" y1="50000" x2="59314" y2="51144"/>
                        <a14:foregroundMark x1="76307" y1="75490" x2="76797" y2="77288"/>
                        <a14:foregroundMark x1="76634" y1="76797" x2="76634" y2="77778"/>
                        <a14:backgroundMark x1="30392" y1="76797" x2="30392" y2="76797"/>
                        <a14:backgroundMark x1="25817" y1="78105" x2="25817" y2="78105"/>
                        <a14:backgroundMark x1="68464" y1="78431" x2="68464" y2="78431"/>
                        <a14:backgroundMark x1="64542" y1="75817" x2="64542" y2="75817"/>
                        <a14:backgroundMark x1="69444" y1="77451" x2="69444" y2="77451"/>
                        <a14:backgroundMark x1="69444" y1="77451" x2="69444" y2="77451"/>
                        <a14:backgroundMark x1="69444" y1="77451" x2="69444" y2="77451"/>
                        <a14:backgroundMark x1="27451" y1="79085" x2="27451" y2="79085"/>
                        <a14:backgroundMark x1="23366" y1="55392" x2="23366" y2="55392"/>
                        <a14:backgroundMark x1="27941" y1="55065" x2="27941" y2="55065"/>
                      </a14:backgroundRemoval>
                    </a14:imgEffect>
                  </a14:imgLayer>
                </a14:imgProps>
              </a:ext>
              <a:ext uri="{28A0092B-C50C-407E-A947-70E740481C1C}">
                <a14:useLocalDpi xmlns:a14="http://schemas.microsoft.com/office/drawing/2010/main" val="0"/>
              </a:ext>
            </a:extLst>
          </a:blip>
          <a:srcRect b="15372"/>
          <a:stretch/>
        </p:blipFill>
        <p:spPr bwMode="auto">
          <a:xfrm>
            <a:off x="2026990" y="3509838"/>
            <a:ext cx="1063146" cy="8997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5" name="Picture 22" descr="Kid playing football Royalty Free Vector Image"/>
          <p:cNvPicPr>
            <a:picLocks noChangeAspect="1" noChangeArrowheads="1"/>
          </p:cNvPicPr>
          <p:nvPr/>
        </p:nvPicPr>
        <p:blipFill rotWithShape="1">
          <a:blip r:embed="rId25" cstate="print">
            <a:extLst>
              <a:ext uri="{BEBA8EAE-BF5A-486C-A8C5-ECC9F3942E4B}">
                <a14:imgProps xmlns:a14="http://schemas.microsoft.com/office/drawing/2010/main">
                  <a14:imgLayer r:embed="rId26">
                    <a14:imgEffect>
                      <a14:backgroundRemoval t="10000" b="90000" l="2800" r="98000">
                        <a14:foregroundMark x1="19500" y1="16667" x2="27900" y2="40278"/>
                        <a14:foregroundMark x1="23700" y1="49167" x2="30000" y2="66944"/>
                        <a14:foregroundMark x1="9900" y1="69630" x2="17000" y2="70185"/>
                        <a14:foregroundMark x1="31400" y1="66944" x2="35000" y2="73148"/>
                        <a14:foregroundMark x1="79000" y1="49167" x2="87800" y2="65185"/>
                        <a14:foregroundMark x1="76100" y1="41019" x2="76300" y2="43889"/>
                        <a14:foregroundMark x1="41000" y1="44907" x2="41000" y2="44907"/>
                        <a14:foregroundMark x1="40200" y1="39259" x2="40200" y2="39259"/>
                        <a14:foregroundMark x1="93200" y1="39907" x2="93200" y2="39907"/>
                        <a14:foregroundMark x1="63200" y1="47037" x2="63200" y2="47037"/>
                        <a14:foregroundMark x1="93400" y1="45463" x2="93400" y2="45463"/>
                        <a14:foregroundMark x1="28100" y1="70185" x2="32100" y2="68519"/>
                        <a14:foregroundMark x1="8700" y1="69074" x2="8900" y2="71389"/>
                        <a14:foregroundMark x1="8500" y1="71759" x2="10800" y2="74444"/>
                        <a14:foregroundMark x1="35800" y1="76944" x2="37700" y2="78333"/>
                        <a14:foregroundMark x1="35600" y1="80648" x2="38300" y2="79907"/>
                        <a14:foregroundMark x1="38100" y1="79722" x2="40200" y2="78519"/>
                        <a14:foregroundMark x1="17700" y1="52037" x2="22500" y2="51481"/>
                        <a14:foregroundMark x1="26600" y1="40648" x2="28100" y2="43519"/>
                        <a14:foregroundMark x1="7400" y1="34630" x2="19100" y2="26111"/>
                        <a14:foregroundMark x1="24600" y1="23426" x2="35800" y2="23796"/>
                        <a14:foregroundMark x1="10200" y1="74815" x2="10200" y2="73519"/>
                        <a14:foregroundMark x1="46000" y1="70556" x2="50800" y2="78148"/>
                        <a14:foregroundMark x1="45200" y1="76944" x2="55400" y2="76759"/>
                        <a14:foregroundMark x1="43300" y1="73333" x2="43300" y2="75833"/>
                        <a14:foregroundMark x1="49000" y1="69074" x2="49600" y2="71019"/>
                        <a14:foregroundMark x1="43800" y1="77963" x2="49600" y2="80463"/>
                        <a14:foregroundMark x1="50800" y1="70185" x2="53800" y2="72315"/>
                        <a14:foregroundMark x1="51900" y1="79444" x2="53600" y2="79722"/>
                        <a14:foregroundMark x1="43800" y1="72315" x2="45800" y2="70000"/>
                        <a14:foregroundMark x1="14500" y1="45833" x2="15600" y2="46667"/>
                        <a14:foregroundMark x1="18500" y1="47963" x2="18500" y2="47963"/>
                        <a14:foregroundMark x1="11400" y1="43148" x2="12200" y2="43519"/>
                        <a14:backgroundMark x1="18700" y1="57222" x2="18900" y2="55185"/>
                      </a14:backgroundRemoval>
                    </a14:imgEffect>
                    <a14:imgEffect>
                      <a14:saturation sat="200000"/>
                    </a14:imgEffect>
                  </a14:imgLayer>
                </a14:imgProps>
              </a:ext>
              <a:ext uri="{28A0092B-C50C-407E-A947-70E740481C1C}">
                <a14:useLocalDpi xmlns:a14="http://schemas.microsoft.com/office/drawing/2010/main" val="0"/>
              </a:ext>
            </a:extLst>
          </a:blip>
          <a:srcRect l="-1" r="44055"/>
          <a:stretch/>
        </p:blipFill>
        <p:spPr bwMode="auto">
          <a:xfrm flipH="1">
            <a:off x="3402010" y="3429572"/>
            <a:ext cx="698392" cy="11736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6" name="Picture 4" descr="136 Viet nam Vector Images, Viet nam Illustrations | Depositphotos"/>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042745" y="1583025"/>
            <a:ext cx="868701" cy="82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635729"/>
      </p:ext>
    </p:extLst>
  </p:cSld>
  <p:clrMapOvr>
    <a:masterClrMapping/>
  </p:clrMapOvr>
  <mc:AlternateContent xmlns:mc="http://schemas.openxmlformats.org/markup-compatibility/2006" xmlns:p14="http://schemas.microsoft.com/office/powerpoint/2010/main">
    <mc:Choice Requires="p14">
      <p:transition spd="slow" p14:dur="2000">
        <p:sndAc>
          <p:stSnd>
            <p:snd r:embed="rId5" name="chimes.wav"/>
          </p:stSnd>
        </p:sndAc>
      </p:transition>
    </mc:Choice>
    <mc:Fallback xmlns="">
      <p:transition spd="slow">
        <p:sndAc>
          <p:stSnd>
            <p:snd r:embed="rId2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847" fill="hold"/>
                                        <p:tgtEl>
                                          <p:spTgt spid="63"/>
                                        </p:tgtEl>
                                      </p:cBhvr>
                                    </p:cmd>
                                  </p:childTnLst>
                                </p:cTn>
                              </p:par>
                              <p:par>
                                <p:cTn id="7" presetID="42" presetClass="path" presetSubtype="0" repeatCount="indefinite" accel="50000" decel="50000" fill="hold" nodeType="withEffect">
                                  <p:stCondLst>
                                    <p:cond delay="0"/>
                                  </p:stCondLst>
                                  <p:childTnLst>
                                    <p:animMotion origin="layout" path="M -3.05556E-6 -4.19753E-6 L 0.02518 -4.19753E-6 " pathEditMode="relative" rAng="0" ptsTypes="AA">
                                      <p:cBhvr>
                                        <p:cTn id="8" dur="1500" fill="hold"/>
                                        <p:tgtEl>
                                          <p:spTgt spid="95"/>
                                        </p:tgtEl>
                                        <p:attrNameLst>
                                          <p:attrName>ppt_x</p:attrName>
                                          <p:attrName>ppt_y</p:attrName>
                                        </p:attrNameLst>
                                      </p:cBhvr>
                                      <p:rCtr x="1250" y="0"/>
                                    </p:animMotion>
                                  </p:childTnLst>
                                </p:cTn>
                              </p:par>
                            </p:childTnLst>
                          </p:cTn>
                        </p:par>
                      </p:childTnLst>
                    </p:cTn>
                  </p:par>
                </p:childTnLst>
              </p:cTn>
              <p:prevCondLst>
                <p:cond evt="onPrev" delay="0">
                  <p:tgtEl>
                    <p:sldTgt/>
                  </p:tgtEl>
                </p:cond>
              </p:prevCondLst>
              <p:nextCondLst>
                <p:cond evt="onNext" delay="0">
                  <p:tgtEl>
                    <p:sldTgt/>
                  </p:tgtEl>
                </p:cond>
              </p:nextCondLst>
            </p:seq>
            <p:audio>
              <p:cMediaNode vol="25510">
                <p:cTn id="9" fill="hold" display="0">
                  <p:stCondLst>
                    <p:cond delay="indefinite"/>
                  </p:stCondLst>
                  <p:endCondLst>
                    <p:cond evt="onStopAudio" delay="0">
                      <p:tgtEl>
                        <p:sldTgt/>
                      </p:tgtEl>
                    </p:cond>
                  </p:endCondLst>
                </p:cTn>
                <p:tgtEl>
                  <p:spTgt spid="6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oogle Shape;305;p35"/>
          <p:cNvGrpSpPr/>
          <p:nvPr/>
        </p:nvGrpSpPr>
        <p:grpSpPr>
          <a:xfrm>
            <a:off x="3400736" y="3160215"/>
            <a:ext cx="1236425" cy="1906129"/>
            <a:chOff x="517131" y="1513337"/>
            <a:chExt cx="2158662" cy="2816053"/>
          </a:xfrm>
        </p:grpSpPr>
        <p:sp>
          <p:nvSpPr>
            <p:cNvPr id="91" name="Google Shape;306;p35"/>
            <p:cNvSpPr/>
            <p:nvPr/>
          </p:nvSpPr>
          <p:spPr>
            <a:xfrm rot="2868544">
              <a:off x="851449" y="3508729"/>
              <a:ext cx="755267" cy="478374"/>
            </a:xfrm>
            <a:custGeom>
              <a:avLst/>
              <a:gdLst/>
              <a:ahLst/>
              <a:cxnLst/>
              <a:rect l="l" t="t" r="r" b="b"/>
              <a:pathLst>
                <a:path w="9228" h="5845" extrusionOk="0">
                  <a:moveTo>
                    <a:pt x="2657" y="1"/>
                  </a:moveTo>
                  <a:lnTo>
                    <a:pt x="2287" y="175"/>
                  </a:lnTo>
                  <a:lnTo>
                    <a:pt x="625" y="966"/>
                  </a:lnTo>
                  <a:lnTo>
                    <a:pt x="0" y="1264"/>
                  </a:lnTo>
                  <a:cubicBezTo>
                    <a:pt x="0" y="1264"/>
                    <a:pt x="225" y="1446"/>
                    <a:pt x="610" y="1743"/>
                  </a:cubicBezTo>
                  <a:cubicBezTo>
                    <a:pt x="1235" y="2208"/>
                    <a:pt x="2273" y="2963"/>
                    <a:pt x="3485" y="3703"/>
                  </a:cubicBezTo>
                  <a:cubicBezTo>
                    <a:pt x="5118" y="4691"/>
                    <a:pt x="7144" y="5634"/>
                    <a:pt x="8835" y="5845"/>
                  </a:cubicBezTo>
                  <a:lnTo>
                    <a:pt x="9227" y="4066"/>
                  </a:lnTo>
                  <a:lnTo>
                    <a:pt x="9227" y="4066"/>
                  </a:lnTo>
                  <a:cubicBezTo>
                    <a:pt x="9223" y="4077"/>
                    <a:pt x="9206" y="4082"/>
                    <a:pt x="9179" y="4082"/>
                  </a:cubicBezTo>
                  <a:cubicBezTo>
                    <a:pt x="8850" y="4082"/>
                    <a:pt x="6952" y="3340"/>
                    <a:pt x="5191" y="2208"/>
                  </a:cubicBezTo>
                  <a:cubicBezTo>
                    <a:pt x="4422" y="1707"/>
                    <a:pt x="3674" y="1141"/>
                    <a:pt x="3093" y="524"/>
                  </a:cubicBezTo>
                  <a:cubicBezTo>
                    <a:pt x="2933" y="349"/>
                    <a:pt x="2788" y="182"/>
                    <a:pt x="2657" y="1"/>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2" name="Google Shape;307;p35"/>
            <p:cNvSpPr/>
            <p:nvPr/>
          </p:nvSpPr>
          <p:spPr>
            <a:xfrm rot="2868544">
              <a:off x="1280664" y="4051955"/>
              <a:ext cx="130134" cy="274257"/>
            </a:xfrm>
            <a:custGeom>
              <a:avLst/>
              <a:gdLst/>
              <a:ahLst/>
              <a:cxnLst/>
              <a:rect l="l" t="t" r="r" b="b"/>
              <a:pathLst>
                <a:path w="1590" h="3351" extrusionOk="0">
                  <a:moveTo>
                    <a:pt x="827" y="1"/>
                  </a:moveTo>
                  <a:cubicBezTo>
                    <a:pt x="587" y="1"/>
                    <a:pt x="341" y="277"/>
                    <a:pt x="341" y="277"/>
                  </a:cubicBezTo>
                  <a:lnTo>
                    <a:pt x="189" y="996"/>
                  </a:lnTo>
                  <a:lnTo>
                    <a:pt x="0" y="1932"/>
                  </a:lnTo>
                  <a:cubicBezTo>
                    <a:pt x="0" y="1932"/>
                    <a:pt x="407" y="2578"/>
                    <a:pt x="777" y="3000"/>
                  </a:cubicBezTo>
                  <a:cubicBezTo>
                    <a:pt x="954" y="3203"/>
                    <a:pt x="1124" y="3350"/>
                    <a:pt x="1234" y="3350"/>
                  </a:cubicBezTo>
                  <a:cubicBezTo>
                    <a:pt x="1242" y="3350"/>
                    <a:pt x="1249" y="3349"/>
                    <a:pt x="1256" y="3348"/>
                  </a:cubicBezTo>
                  <a:cubicBezTo>
                    <a:pt x="1590" y="3290"/>
                    <a:pt x="1350" y="538"/>
                    <a:pt x="1082" y="146"/>
                  </a:cubicBezTo>
                  <a:cubicBezTo>
                    <a:pt x="1007" y="40"/>
                    <a:pt x="917" y="1"/>
                    <a:pt x="827"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3" name="Google Shape;308;p35"/>
            <p:cNvSpPr/>
            <p:nvPr/>
          </p:nvSpPr>
          <p:spPr>
            <a:xfrm rot="2868773">
              <a:off x="1289626" y="4054914"/>
              <a:ext cx="79150" cy="222844"/>
            </a:xfrm>
            <a:custGeom>
              <a:avLst/>
              <a:gdLst/>
              <a:ahLst/>
              <a:cxnLst/>
              <a:rect l="l" t="t" r="r" b="b"/>
              <a:pathLst>
                <a:path w="937" h="2723" extrusionOk="0">
                  <a:moveTo>
                    <a:pt x="341" y="0"/>
                  </a:moveTo>
                  <a:lnTo>
                    <a:pt x="0" y="1655"/>
                  </a:lnTo>
                  <a:cubicBezTo>
                    <a:pt x="0" y="1655"/>
                    <a:pt x="44" y="1728"/>
                    <a:pt x="123" y="1837"/>
                  </a:cubicBezTo>
                  <a:cubicBezTo>
                    <a:pt x="189" y="1946"/>
                    <a:pt x="290" y="2091"/>
                    <a:pt x="399" y="2243"/>
                  </a:cubicBezTo>
                  <a:cubicBezTo>
                    <a:pt x="516" y="2403"/>
                    <a:pt x="646" y="2577"/>
                    <a:pt x="777" y="2723"/>
                  </a:cubicBezTo>
                  <a:cubicBezTo>
                    <a:pt x="929" y="2606"/>
                    <a:pt x="937" y="2236"/>
                    <a:pt x="878" y="1808"/>
                  </a:cubicBezTo>
                  <a:cubicBezTo>
                    <a:pt x="849" y="1634"/>
                    <a:pt x="813" y="1452"/>
                    <a:pt x="777" y="1278"/>
                  </a:cubicBezTo>
                  <a:cubicBezTo>
                    <a:pt x="646" y="733"/>
                    <a:pt x="465" y="203"/>
                    <a:pt x="341"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4" name="Google Shape;309;p35"/>
            <p:cNvSpPr/>
            <p:nvPr/>
          </p:nvSpPr>
          <p:spPr>
            <a:xfrm rot="2868617">
              <a:off x="1270088" y="4165646"/>
              <a:ext cx="70922" cy="78580"/>
            </a:xfrm>
            <a:custGeom>
              <a:avLst/>
              <a:gdLst/>
              <a:ahLst/>
              <a:cxnLst/>
              <a:rect l="l" t="t" r="r" b="b"/>
              <a:pathLst>
                <a:path w="763" h="960" extrusionOk="0">
                  <a:moveTo>
                    <a:pt x="661" y="1"/>
                  </a:moveTo>
                  <a:cubicBezTo>
                    <a:pt x="356" y="102"/>
                    <a:pt x="116" y="393"/>
                    <a:pt x="0" y="560"/>
                  </a:cubicBezTo>
                  <a:cubicBezTo>
                    <a:pt x="73" y="669"/>
                    <a:pt x="174" y="814"/>
                    <a:pt x="276" y="959"/>
                  </a:cubicBezTo>
                  <a:cubicBezTo>
                    <a:pt x="349" y="799"/>
                    <a:pt x="574" y="632"/>
                    <a:pt x="762" y="531"/>
                  </a:cubicBezTo>
                  <a:cubicBezTo>
                    <a:pt x="733" y="357"/>
                    <a:pt x="697" y="175"/>
                    <a:pt x="661"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5" name="Google Shape;310;p35"/>
            <p:cNvSpPr/>
            <p:nvPr/>
          </p:nvSpPr>
          <p:spPr>
            <a:xfrm rot="2868544">
              <a:off x="1337025" y="3351317"/>
              <a:ext cx="533713" cy="448092"/>
            </a:xfrm>
            <a:custGeom>
              <a:avLst/>
              <a:gdLst/>
              <a:ahLst/>
              <a:cxnLst/>
              <a:rect l="l" t="t" r="r" b="b"/>
              <a:pathLst>
                <a:path w="6521" h="5475" extrusionOk="0">
                  <a:moveTo>
                    <a:pt x="4952" y="1"/>
                  </a:moveTo>
                  <a:cubicBezTo>
                    <a:pt x="4952" y="1"/>
                    <a:pt x="4546" y="1220"/>
                    <a:pt x="4074" y="2084"/>
                  </a:cubicBezTo>
                  <a:cubicBezTo>
                    <a:pt x="3810" y="2556"/>
                    <a:pt x="3533" y="2921"/>
                    <a:pt x="3287" y="2921"/>
                  </a:cubicBezTo>
                  <a:cubicBezTo>
                    <a:pt x="3276" y="2921"/>
                    <a:pt x="3265" y="2921"/>
                    <a:pt x="3253" y="2919"/>
                  </a:cubicBezTo>
                  <a:cubicBezTo>
                    <a:pt x="2556" y="2817"/>
                    <a:pt x="1366" y="1961"/>
                    <a:pt x="1366" y="1961"/>
                  </a:cubicBezTo>
                  <a:lnTo>
                    <a:pt x="1" y="4523"/>
                  </a:lnTo>
                  <a:cubicBezTo>
                    <a:pt x="1" y="4523"/>
                    <a:pt x="2354" y="5474"/>
                    <a:pt x="3816" y="5474"/>
                  </a:cubicBezTo>
                  <a:cubicBezTo>
                    <a:pt x="3827" y="5474"/>
                    <a:pt x="3838" y="5474"/>
                    <a:pt x="3849" y="5474"/>
                  </a:cubicBezTo>
                  <a:cubicBezTo>
                    <a:pt x="4270" y="5474"/>
                    <a:pt x="4604" y="5387"/>
                    <a:pt x="4792" y="5184"/>
                  </a:cubicBezTo>
                  <a:cubicBezTo>
                    <a:pt x="5649" y="4247"/>
                    <a:pt x="6520" y="625"/>
                    <a:pt x="6520" y="625"/>
                  </a:cubicBezTo>
                  <a:lnTo>
                    <a:pt x="4952" y="1"/>
                  </a:ln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6" name="Google Shape;311;p35"/>
            <p:cNvSpPr/>
            <p:nvPr/>
          </p:nvSpPr>
          <p:spPr>
            <a:xfrm rot="2868544">
              <a:off x="1796181" y="3546210"/>
              <a:ext cx="296607" cy="118509"/>
            </a:xfrm>
            <a:custGeom>
              <a:avLst/>
              <a:gdLst/>
              <a:ahLst/>
              <a:cxnLst/>
              <a:rect l="l" t="t" r="r" b="b"/>
              <a:pathLst>
                <a:path w="3624" h="1448" extrusionOk="0">
                  <a:moveTo>
                    <a:pt x="1084" y="0"/>
                  </a:moveTo>
                  <a:cubicBezTo>
                    <a:pt x="779" y="0"/>
                    <a:pt x="540" y="21"/>
                    <a:pt x="436" y="69"/>
                  </a:cubicBezTo>
                  <a:cubicBezTo>
                    <a:pt x="0" y="265"/>
                    <a:pt x="429" y="816"/>
                    <a:pt x="429" y="816"/>
                  </a:cubicBezTo>
                  <a:lnTo>
                    <a:pt x="1118" y="1092"/>
                  </a:lnTo>
                  <a:lnTo>
                    <a:pt x="2004" y="1448"/>
                  </a:lnTo>
                  <a:cubicBezTo>
                    <a:pt x="2004" y="1448"/>
                    <a:pt x="2708" y="1165"/>
                    <a:pt x="3187" y="874"/>
                  </a:cubicBezTo>
                  <a:cubicBezTo>
                    <a:pt x="3434" y="729"/>
                    <a:pt x="3623" y="577"/>
                    <a:pt x="3623" y="461"/>
                  </a:cubicBezTo>
                  <a:cubicBezTo>
                    <a:pt x="3623" y="207"/>
                    <a:pt x="2037" y="0"/>
                    <a:pt x="1084"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7" name="Google Shape;312;p35"/>
            <p:cNvSpPr/>
            <p:nvPr/>
          </p:nvSpPr>
          <p:spPr>
            <a:xfrm rot="2868643">
              <a:off x="1810659" y="3586731"/>
              <a:ext cx="226855" cy="72239"/>
            </a:xfrm>
            <a:custGeom>
              <a:avLst/>
              <a:gdLst/>
              <a:ahLst/>
              <a:cxnLst/>
              <a:rect l="l" t="t" r="r" b="b"/>
              <a:pathLst>
                <a:path w="2760" h="838" extrusionOk="0">
                  <a:moveTo>
                    <a:pt x="1730" y="0"/>
                  </a:moveTo>
                  <a:cubicBezTo>
                    <a:pt x="1681" y="0"/>
                    <a:pt x="1632" y="1"/>
                    <a:pt x="1583" y="3"/>
                  </a:cubicBezTo>
                  <a:cubicBezTo>
                    <a:pt x="952" y="10"/>
                    <a:pt x="255" y="112"/>
                    <a:pt x="1" y="206"/>
                  </a:cubicBezTo>
                  <a:lnTo>
                    <a:pt x="1576" y="838"/>
                  </a:lnTo>
                  <a:cubicBezTo>
                    <a:pt x="1576" y="838"/>
                    <a:pt x="1620" y="823"/>
                    <a:pt x="1692" y="794"/>
                  </a:cubicBezTo>
                  <a:cubicBezTo>
                    <a:pt x="1823" y="736"/>
                    <a:pt x="2048" y="635"/>
                    <a:pt x="2280" y="526"/>
                  </a:cubicBezTo>
                  <a:cubicBezTo>
                    <a:pt x="2440" y="439"/>
                    <a:pt x="2614" y="351"/>
                    <a:pt x="2759" y="264"/>
                  </a:cubicBezTo>
                  <a:cubicBezTo>
                    <a:pt x="2694" y="134"/>
                    <a:pt x="2455" y="54"/>
                    <a:pt x="2150" y="25"/>
                  </a:cubicBezTo>
                  <a:cubicBezTo>
                    <a:pt x="2019" y="8"/>
                    <a:pt x="1876" y="0"/>
                    <a:pt x="1730"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8" name="Google Shape;313;p35"/>
            <p:cNvSpPr/>
            <p:nvPr/>
          </p:nvSpPr>
          <p:spPr>
            <a:xfrm rot="2868184">
              <a:off x="1937064" y="3620928"/>
              <a:ext cx="57124" cy="73193"/>
            </a:xfrm>
            <a:custGeom>
              <a:avLst/>
              <a:gdLst/>
              <a:ahLst/>
              <a:cxnLst/>
              <a:rect l="l" t="t" r="r" b="b"/>
              <a:pathLst>
                <a:path w="698" h="795" extrusionOk="0">
                  <a:moveTo>
                    <a:pt x="147" y="0"/>
                  </a:moveTo>
                  <a:cubicBezTo>
                    <a:pt x="98" y="0"/>
                    <a:pt x="49" y="1"/>
                    <a:pt x="0" y="3"/>
                  </a:cubicBezTo>
                  <a:cubicBezTo>
                    <a:pt x="117" y="250"/>
                    <a:pt x="117" y="635"/>
                    <a:pt x="109" y="794"/>
                  </a:cubicBezTo>
                  <a:cubicBezTo>
                    <a:pt x="240" y="736"/>
                    <a:pt x="465" y="635"/>
                    <a:pt x="697" y="526"/>
                  </a:cubicBezTo>
                  <a:cubicBezTo>
                    <a:pt x="683" y="373"/>
                    <a:pt x="625" y="177"/>
                    <a:pt x="567" y="25"/>
                  </a:cubicBezTo>
                  <a:cubicBezTo>
                    <a:pt x="436" y="8"/>
                    <a:pt x="293" y="0"/>
                    <a:pt x="147"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9" name="Google Shape;314;p35"/>
            <p:cNvSpPr/>
            <p:nvPr/>
          </p:nvSpPr>
          <p:spPr>
            <a:xfrm rot="2868544">
              <a:off x="990658" y="3076361"/>
              <a:ext cx="666138" cy="757624"/>
            </a:xfrm>
            <a:custGeom>
              <a:avLst/>
              <a:gdLst/>
              <a:ahLst/>
              <a:cxnLst/>
              <a:rect l="l" t="t" r="r" b="b"/>
              <a:pathLst>
                <a:path w="8139" h="9257" extrusionOk="0">
                  <a:moveTo>
                    <a:pt x="7624" y="0"/>
                  </a:moveTo>
                  <a:lnTo>
                    <a:pt x="4023" y="1387"/>
                  </a:lnTo>
                  <a:lnTo>
                    <a:pt x="1" y="5692"/>
                  </a:lnTo>
                  <a:lnTo>
                    <a:pt x="2513" y="9256"/>
                  </a:lnTo>
                  <a:cubicBezTo>
                    <a:pt x="2513" y="9256"/>
                    <a:pt x="2898" y="8516"/>
                    <a:pt x="3899" y="8189"/>
                  </a:cubicBezTo>
                  <a:cubicBezTo>
                    <a:pt x="4901" y="7863"/>
                    <a:pt x="5526" y="7630"/>
                    <a:pt x="5903" y="6846"/>
                  </a:cubicBezTo>
                  <a:cubicBezTo>
                    <a:pt x="6281" y="6062"/>
                    <a:pt x="6629" y="5365"/>
                    <a:pt x="7108" y="4922"/>
                  </a:cubicBezTo>
                  <a:cubicBezTo>
                    <a:pt x="7580" y="4480"/>
                    <a:pt x="8139" y="3942"/>
                    <a:pt x="7907" y="3137"/>
                  </a:cubicBezTo>
                  <a:cubicBezTo>
                    <a:pt x="7674" y="2323"/>
                    <a:pt x="7464" y="1910"/>
                    <a:pt x="7696" y="1438"/>
                  </a:cubicBezTo>
                  <a:cubicBezTo>
                    <a:pt x="7921" y="959"/>
                    <a:pt x="7972" y="472"/>
                    <a:pt x="7624" y="0"/>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0" name="Google Shape;315;p35"/>
            <p:cNvSpPr/>
            <p:nvPr/>
          </p:nvSpPr>
          <p:spPr>
            <a:xfrm rot="-2699926">
              <a:off x="495827" y="2836663"/>
              <a:ext cx="935089" cy="327049"/>
            </a:xfrm>
            <a:custGeom>
              <a:avLst/>
              <a:gdLst/>
              <a:ahLst/>
              <a:cxnLst/>
              <a:rect l="l" t="t" r="r" b="b"/>
              <a:pathLst>
                <a:path w="11425" h="3996" extrusionOk="0">
                  <a:moveTo>
                    <a:pt x="1748" y="1"/>
                  </a:moveTo>
                  <a:cubicBezTo>
                    <a:pt x="1479" y="1"/>
                    <a:pt x="1610" y="560"/>
                    <a:pt x="1733" y="923"/>
                  </a:cubicBezTo>
                  <a:cubicBezTo>
                    <a:pt x="1516" y="734"/>
                    <a:pt x="1291" y="560"/>
                    <a:pt x="1051" y="408"/>
                  </a:cubicBezTo>
                  <a:cubicBezTo>
                    <a:pt x="943" y="339"/>
                    <a:pt x="738" y="174"/>
                    <a:pt x="574" y="174"/>
                  </a:cubicBezTo>
                  <a:cubicBezTo>
                    <a:pt x="528" y="174"/>
                    <a:pt x="485" y="187"/>
                    <a:pt x="448" y="219"/>
                  </a:cubicBezTo>
                  <a:cubicBezTo>
                    <a:pt x="296" y="357"/>
                    <a:pt x="427" y="545"/>
                    <a:pt x="536" y="647"/>
                  </a:cubicBezTo>
                  <a:cubicBezTo>
                    <a:pt x="724" y="836"/>
                    <a:pt x="942" y="1017"/>
                    <a:pt x="1167" y="1170"/>
                  </a:cubicBezTo>
                  <a:cubicBezTo>
                    <a:pt x="1130" y="1174"/>
                    <a:pt x="1093" y="1176"/>
                    <a:pt x="1056" y="1176"/>
                  </a:cubicBezTo>
                  <a:cubicBezTo>
                    <a:pt x="797" y="1176"/>
                    <a:pt x="521" y="1079"/>
                    <a:pt x="267" y="1054"/>
                  </a:cubicBezTo>
                  <a:cubicBezTo>
                    <a:pt x="254" y="1053"/>
                    <a:pt x="240" y="1052"/>
                    <a:pt x="226" y="1052"/>
                  </a:cubicBezTo>
                  <a:cubicBezTo>
                    <a:pt x="132" y="1052"/>
                    <a:pt x="27" y="1079"/>
                    <a:pt x="27" y="1199"/>
                  </a:cubicBezTo>
                  <a:cubicBezTo>
                    <a:pt x="20" y="1359"/>
                    <a:pt x="274" y="1475"/>
                    <a:pt x="390" y="1525"/>
                  </a:cubicBezTo>
                  <a:cubicBezTo>
                    <a:pt x="543" y="1598"/>
                    <a:pt x="703" y="1649"/>
                    <a:pt x="862" y="1692"/>
                  </a:cubicBezTo>
                  <a:cubicBezTo>
                    <a:pt x="835" y="1692"/>
                    <a:pt x="805" y="1691"/>
                    <a:pt x="773" y="1691"/>
                  </a:cubicBezTo>
                  <a:cubicBezTo>
                    <a:pt x="464" y="1691"/>
                    <a:pt x="0" y="1732"/>
                    <a:pt x="93" y="1976"/>
                  </a:cubicBezTo>
                  <a:cubicBezTo>
                    <a:pt x="151" y="2121"/>
                    <a:pt x="405" y="2164"/>
                    <a:pt x="536" y="2193"/>
                  </a:cubicBezTo>
                  <a:cubicBezTo>
                    <a:pt x="681" y="2222"/>
                    <a:pt x="819" y="2237"/>
                    <a:pt x="964" y="2244"/>
                  </a:cubicBezTo>
                  <a:cubicBezTo>
                    <a:pt x="666" y="2288"/>
                    <a:pt x="93" y="2389"/>
                    <a:pt x="260" y="2629"/>
                  </a:cubicBezTo>
                  <a:cubicBezTo>
                    <a:pt x="347" y="2760"/>
                    <a:pt x="608" y="2774"/>
                    <a:pt x="739" y="2781"/>
                  </a:cubicBezTo>
                  <a:cubicBezTo>
                    <a:pt x="828" y="2791"/>
                    <a:pt x="918" y="2795"/>
                    <a:pt x="1007" y="2795"/>
                  </a:cubicBezTo>
                  <a:cubicBezTo>
                    <a:pt x="1186" y="2795"/>
                    <a:pt x="1363" y="2779"/>
                    <a:pt x="1537" y="2760"/>
                  </a:cubicBezTo>
                  <a:cubicBezTo>
                    <a:pt x="1545" y="2760"/>
                    <a:pt x="1545" y="2767"/>
                    <a:pt x="1552" y="2774"/>
                  </a:cubicBezTo>
                  <a:cubicBezTo>
                    <a:pt x="1700" y="2875"/>
                    <a:pt x="1872" y="2925"/>
                    <a:pt x="2050" y="2925"/>
                  </a:cubicBezTo>
                  <a:cubicBezTo>
                    <a:pt x="2116" y="2925"/>
                    <a:pt x="2182" y="2919"/>
                    <a:pt x="2249" y="2905"/>
                  </a:cubicBezTo>
                  <a:cubicBezTo>
                    <a:pt x="2263" y="2905"/>
                    <a:pt x="2271" y="2898"/>
                    <a:pt x="2278" y="2890"/>
                  </a:cubicBezTo>
                  <a:cubicBezTo>
                    <a:pt x="2875" y="3150"/>
                    <a:pt x="5012" y="3996"/>
                    <a:pt x="7387" y="3996"/>
                  </a:cubicBezTo>
                  <a:cubicBezTo>
                    <a:pt x="8736" y="3996"/>
                    <a:pt x="10162" y="3722"/>
                    <a:pt x="11425" y="2912"/>
                  </a:cubicBezTo>
                  <a:lnTo>
                    <a:pt x="9850" y="1003"/>
                  </a:lnTo>
                  <a:cubicBezTo>
                    <a:pt x="9850" y="1003"/>
                    <a:pt x="7725" y="1775"/>
                    <a:pt x="5621" y="1775"/>
                  </a:cubicBezTo>
                  <a:cubicBezTo>
                    <a:pt x="5337" y="1775"/>
                    <a:pt x="5053" y="1761"/>
                    <a:pt x="4775" y="1729"/>
                  </a:cubicBezTo>
                  <a:cubicBezTo>
                    <a:pt x="3193" y="1547"/>
                    <a:pt x="2568" y="1373"/>
                    <a:pt x="2343" y="1300"/>
                  </a:cubicBezTo>
                  <a:cubicBezTo>
                    <a:pt x="2278" y="967"/>
                    <a:pt x="2183" y="640"/>
                    <a:pt x="2046" y="328"/>
                  </a:cubicBezTo>
                  <a:cubicBezTo>
                    <a:pt x="1995" y="226"/>
                    <a:pt x="1900" y="8"/>
                    <a:pt x="1748"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1" name="Google Shape;316;p35"/>
            <p:cNvSpPr/>
            <p:nvPr/>
          </p:nvSpPr>
          <p:spPr>
            <a:xfrm rot="2868544">
              <a:off x="880486" y="2778930"/>
              <a:ext cx="700595" cy="565128"/>
            </a:xfrm>
            <a:custGeom>
              <a:avLst/>
              <a:gdLst/>
              <a:ahLst/>
              <a:cxnLst/>
              <a:rect l="l" t="t" r="r" b="b"/>
              <a:pathLst>
                <a:path w="8560" h="6905" extrusionOk="0">
                  <a:moveTo>
                    <a:pt x="3297" y="1"/>
                  </a:moveTo>
                  <a:lnTo>
                    <a:pt x="1" y="1366"/>
                  </a:lnTo>
                  <a:cubicBezTo>
                    <a:pt x="1" y="1366"/>
                    <a:pt x="197" y="1809"/>
                    <a:pt x="596" y="2477"/>
                  </a:cubicBezTo>
                  <a:cubicBezTo>
                    <a:pt x="799" y="2825"/>
                    <a:pt x="1053" y="3232"/>
                    <a:pt x="1365" y="3660"/>
                  </a:cubicBezTo>
                  <a:cubicBezTo>
                    <a:pt x="1482" y="3820"/>
                    <a:pt x="1605" y="3987"/>
                    <a:pt x="1736" y="4154"/>
                  </a:cubicBezTo>
                  <a:cubicBezTo>
                    <a:pt x="1983" y="4480"/>
                    <a:pt x="2266" y="4821"/>
                    <a:pt x="2571" y="5155"/>
                  </a:cubicBezTo>
                  <a:cubicBezTo>
                    <a:pt x="2716" y="5308"/>
                    <a:pt x="2861" y="5460"/>
                    <a:pt x="3013" y="5613"/>
                  </a:cubicBezTo>
                  <a:cubicBezTo>
                    <a:pt x="3384" y="5983"/>
                    <a:pt x="3790" y="6339"/>
                    <a:pt x="4226" y="6680"/>
                  </a:cubicBezTo>
                  <a:cubicBezTo>
                    <a:pt x="4327" y="6752"/>
                    <a:pt x="4429" y="6832"/>
                    <a:pt x="4538" y="6905"/>
                  </a:cubicBezTo>
                  <a:cubicBezTo>
                    <a:pt x="4538" y="6905"/>
                    <a:pt x="7768" y="6012"/>
                    <a:pt x="8560" y="2607"/>
                  </a:cubicBezTo>
                  <a:cubicBezTo>
                    <a:pt x="8560" y="2607"/>
                    <a:pt x="8465" y="2571"/>
                    <a:pt x="8284" y="2513"/>
                  </a:cubicBezTo>
                  <a:cubicBezTo>
                    <a:pt x="8059" y="2433"/>
                    <a:pt x="7696" y="2310"/>
                    <a:pt x="7275" y="2157"/>
                  </a:cubicBezTo>
                  <a:cubicBezTo>
                    <a:pt x="7130" y="2099"/>
                    <a:pt x="6977" y="2041"/>
                    <a:pt x="6825" y="1983"/>
                  </a:cubicBezTo>
                  <a:cubicBezTo>
                    <a:pt x="6425" y="1823"/>
                    <a:pt x="5990" y="1649"/>
                    <a:pt x="5569" y="1453"/>
                  </a:cubicBezTo>
                  <a:cubicBezTo>
                    <a:pt x="5453" y="1402"/>
                    <a:pt x="5336" y="1351"/>
                    <a:pt x="5220" y="1293"/>
                  </a:cubicBezTo>
                  <a:cubicBezTo>
                    <a:pt x="4727" y="1061"/>
                    <a:pt x="4262" y="807"/>
                    <a:pt x="3906" y="553"/>
                  </a:cubicBezTo>
                  <a:cubicBezTo>
                    <a:pt x="3638" y="364"/>
                    <a:pt x="3427" y="182"/>
                    <a:pt x="3297" y="1"/>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2" name="Google Shape;317;p35"/>
            <p:cNvSpPr/>
            <p:nvPr/>
          </p:nvSpPr>
          <p:spPr>
            <a:xfrm rot="2868544">
              <a:off x="1031245" y="2902305"/>
              <a:ext cx="416592" cy="302493"/>
            </a:xfrm>
            <a:custGeom>
              <a:avLst/>
              <a:gdLst/>
              <a:ahLst/>
              <a:cxnLst/>
              <a:rect l="l" t="t" r="r" b="b"/>
              <a:pathLst>
                <a:path w="5090" h="3696" extrusionOk="0">
                  <a:moveTo>
                    <a:pt x="3834" y="0"/>
                  </a:moveTo>
                  <a:cubicBezTo>
                    <a:pt x="2759" y="1285"/>
                    <a:pt x="1090" y="2200"/>
                    <a:pt x="1" y="2694"/>
                  </a:cubicBezTo>
                  <a:cubicBezTo>
                    <a:pt x="248" y="3027"/>
                    <a:pt x="531" y="3361"/>
                    <a:pt x="836" y="3695"/>
                  </a:cubicBezTo>
                  <a:cubicBezTo>
                    <a:pt x="2672" y="3056"/>
                    <a:pt x="4342" y="1365"/>
                    <a:pt x="5090" y="523"/>
                  </a:cubicBezTo>
                  <a:cubicBezTo>
                    <a:pt x="4690" y="370"/>
                    <a:pt x="4255" y="189"/>
                    <a:pt x="3834"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3" name="Google Shape;318;p35"/>
            <p:cNvSpPr/>
            <p:nvPr/>
          </p:nvSpPr>
          <p:spPr>
            <a:xfrm rot="2868544">
              <a:off x="1031612" y="3012733"/>
              <a:ext cx="432061" cy="370177"/>
            </a:xfrm>
            <a:custGeom>
              <a:avLst/>
              <a:gdLst/>
              <a:ahLst/>
              <a:cxnLst/>
              <a:rect l="l" t="t" r="r" b="b"/>
              <a:pathLst>
                <a:path w="5279" h="4523" extrusionOk="0">
                  <a:moveTo>
                    <a:pt x="4262" y="0"/>
                  </a:moveTo>
                  <a:cubicBezTo>
                    <a:pt x="3362" y="1140"/>
                    <a:pt x="1823" y="2781"/>
                    <a:pt x="0" y="3456"/>
                  </a:cubicBezTo>
                  <a:cubicBezTo>
                    <a:pt x="371" y="3826"/>
                    <a:pt x="777" y="4189"/>
                    <a:pt x="1213" y="4523"/>
                  </a:cubicBezTo>
                  <a:cubicBezTo>
                    <a:pt x="2353" y="4029"/>
                    <a:pt x="4298" y="2860"/>
                    <a:pt x="5278" y="356"/>
                  </a:cubicBezTo>
                  <a:cubicBezTo>
                    <a:pt x="5046" y="276"/>
                    <a:pt x="4683" y="153"/>
                    <a:pt x="4262"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4" name="Google Shape;319;p35"/>
            <p:cNvSpPr/>
            <p:nvPr/>
          </p:nvSpPr>
          <p:spPr>
            <a:xfrm rot="2868544">
              <a:off x="1067961" y="2713067"/>
              <a:ext cx="232359" cy="191186"/>
            </a:xfrm>
            <a:custGeom>
              <a:avLst/>
              <a:gdLst/>
              <a:ahLst/>
              <a:cxnLst/>
              <a:rect l="l" t="t" r="r" b="b"/>
              <a:pathLst>
                <a:path w="2839" h="2336" extrusionOk="0">
                  <a:moveTo>
                    <a:pt x="2519" y="1"/>
                  </a:moveTo>
                  <a:lnTo>
                    <a:pt x="0" y="683"/>
                  </a:lnTo>
                  <a:cubicBezTo>
                    <a:pt x="0" y="683"/>
                    <a:pt x="731" y="2336"/>
                    <a:pt x="1716" y="2336"/>
                  </a:cubicBezTo>
                  <a:cubicBezTo>
                    <a:pt x="1746" y="2336"/>
                    <a:pt x="1777" y="2334"/>
                    <a:pt x="1808" y="2331"/>
                  </a:cubicBezTo>
                  <a:cubicBezTo>
                    <a:pt x="2839" y="2215"/>
                    <a:pt x="2520" y="1"/>
                    <a:pt x="2519"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5" name="Google Shape;320;p35"/>
            <p:cNvSpPr/>
            <p:nvPr/>
          </p:nvSpPr>
          <p:spPr>
            <a:xfrm rot="2868544">
              <a:off x="831567" y="2190617"/>
              <a:ext cx="285885" cy="228916"/>
            </a:xfrm>
            <a:custGeom>
              <a:avLst/>
              <a:gdLst/>
              <a:ahLst/>
              <a:cxnLst/>
              <a:rect l="l" t="t" r="r" b="b"/>
              <a:pathLst>
                <a:path w="3493" h="2797" extrusionOk="0">
                  <a:moveTo>
                    <a:pt x="1699" y="1"/>
                  </a:moveTo>
                  <a:cubicBezTo>
                    <a:pt x="820" y="1"/>
                    <a:pt x="92" y="556"/>
                    <a:pt x="44" y="1290"/>
                  </a:cubicBezTo>
                  <a:cubicBezTo>
                    <a:pt x="0" y="2059"/>
                    <a:pt x="719" y="2727"/>
                    <a:pt x="1655" y="2792"/>
                  </a:cubicBezTo>
                  <a:cubicBezTo>
                    <a:pt x="1699" y="2795"/>
                    <a:pt x="1743" y="2796"/>
                    <a:pt x="1786" y="2796"/>
                  </a:cubicBezTo>
                  <a:cubicBezTo>
                    <a:pt x="2665" y="2796"/>
                    <a:pt x="3393" y="2241"/>
                    <a:pt x="3441" y="1507"/>
                  </a:cubicBezTo>
                  <a:cubicBezTo>
                    <a:pt x="3492" y="738"/>
                    <a:pt x="2773" y="63"/>
                    <a:pt x="1830" y="5"/>
                  </a:cubicBezTo>
                  <a:cubicBezTo>
                    <a:pt x="1786" y="2"/>
                    <a:pt x="1742" y="1"/>
                    <a:pt x="1699"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6" name="Google Shape;321;p35"/>
            <p:cNvSpPr/>
            <p:nvPr/>
          </p:nvSpPr>
          <p:spPr>
            <a:xfrm rot="2868544">
              <a:off x="888771" y="2269683"/>
              <a:ext cx="149204" cy="42804"/>
            </a:xfrm>
            <a:custGeom>
              <a:avLst/>
              <a:gdLst/>
              <a:ahLst/>
              <a:cxnLst/>
              <a:rect l="l" t="t" r="r" b="b"/>
              <a:pathLst>
                <a:path w="1823" h="523" extrusionOk="0">
                  <a:moveTo>
                    <a:pt x="769" y="1"/>
                  </a:moveTo>
                  <a:cubicBezTo>
                    <a:pt x="305" y="1"/>
                    <a:pt x="19" y="278"/>
                    <a:pt x="15" y="283"/>
                  </a:cubicBezTo>
                  <a:cubicBezTo>
                    <a:pt x="0" y="304"/>
                    <a:pt x="0" y="333"/>
                    <a:pt x="15" y="348"/>
                  </a:cubicBezTo>
                  <a:cubicBezTo>
                    <a:pt x="27" y="356"/>
                    <a:pt x="39" y="362"/>
                    <a:pt x="51" y="362"/>
                  </a:cubicBezTo>
                  <a:cubicBezTo>
                    <a:pt x="60" y="362"/>
                    <a:pt x="70" y="358"/>
                    <a:pt x="80" y="348"/>
                  </a:cubicBezTo>
                  <a:cubicBezTo>
                    <a:pt x="85" y="344"/>
                    <a:pt x="343" y="93"/>
                    <a:pt x="767" y="93"/>
                  </a:cubicBezTo>
                  <a:cubicBezTo>
                    <a:pt x="1034" y="93"/>
                    <a:pt x="1367" y="192"/>
                    <a:pt x="1743" y="515"/>
                  </a:cubicBezTo>
                  <a:cubicBezTo>
                    <a:pt x="1750" y="522"/>
                    <a:pt x="1764" y="522"/>
                    <a:pt x="1772" y="522"/>
                  </a:cubicBezTo>
                  <a:cubicBezTo>
                    <a:pt x="1786" y="522"/>
                    <a:pt x="1801" y="515"/>
                    <a:pt x="1808" y="508"/>
                  </a:cubicBezTo>
                  <a:cubicBezTo>
                    <a:pt x="1822" y="486"/>
                    <a:pt x="1822" y="457"/>
                    <a:pt x="1801" y="442"/>
                  </a:cubicBezTo>
                  <a:cubicBezTo>
                    <a:pt x="1406" y="105"/>
                    <a:pt x="1054" y="1"/>
                    <a:pt x="769"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7" name="Google Shape;322;p35"/>
            <p:cNvSpPr/>
            <p:nvPr/>
          </p:nvSpPr>
          <p:spPr>
            <a:xfrm rot="2868544">
              <a:off x="920488" y="2270084"/>
              <a:ext cx="53609" cy="75132"/>
            </a:xfrm>
            <a:custGeom>
              <a:avLst/>
              <a:gdLst/>
              <a:ahLst/>
              <a:cxnLst/>
              <a:rect l="l" t="t" r="r" b="b"/>
              <a:pathLst>
                <a:path w="655" h="918" extrusionOk="0">
                  <a:moveTo>
                    <a:pt x="608" y="0"/>
                  </a:moveTo>
                  <a:cubicBezTo>
                    <a:pt x="602" y="0"/>
                    <a:pt x="596" y="1"/>
                    <a:pt x="589" y="3"/>
                  </a:cubicBezTo>
                  <a:cubicBezTo>
                    <a:pt x="320" y="83"/>
                    <a:pt x="160" y="206"/>
                    <a:pt x="95" y="380"/>
                  </a:cubicBezTo>
                  <a:cubicBezTo>
                    <a:pt x="1" y="634"/>
                    <a:pt x="168" y="888"/>
                    <a:pt x="175" y="896"/>
                  </a:cubicBezTo>
                  <a:cubicBezTo>
                    <a:pt x="182" y="910"/>
                    <a:pt x="197" y="917"/>
                    <a:pt x="211" y="917"/>
                  </a:cubicBezTo>
                  <a:cubicBezTo>
                    <a:pt x="226" y="917"/>
                    <a:pt x="233" y="917"/>
                    <a:pt x="240" y="910"/>
                  </a:cubicBezTo>
                  <a:cubicBezTo>
                    <a:pt x="262" y="896"/>
                    <a:pt x="269" y="867"/>
                    <a:pt x="255" y="845"/>
                  </a:cubicBezTo>
                  <a:cubicBezTo>
                    <a:pt x="248" y="845"/>
                    <a:pt x="102" y="620"/>
                    <a:pt x="182" y="416"/>
                  </a:cubicBezTo>
                  <a:cubicBezTo>
                    <a:pt x="233" y="264"/>
                    <a:pt x="378" y="155"/>
                    <a:pt x="618" y="90"/>
                  </a:cubicBezTo>
                  <a:cubicBezTo>
                    <a:pt x="640" y="83"/>
                    <a:pt x="654" y="53"/>
                    <a:pt x="647" y="32"/>
                  </a:cubicBezTo>
                  <a:cubicBezTo>
                    <a:pt x="641" y="10"/>
                    <a:pt x="627" y="0"/>
                    <a:pt x="608" y="0"/>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8" name="Google Shape;323;p35"/>
            <p:cNvSpPr/>
            <p:nvPr/>
          </p:nvSpPr>
          <p:spPr>
            <a:xfrm rot="2868544">
              <a:off x="879414" y="1828990"/>
              <a:ext cx="1134374" cy="1053733"/>
            </a:xfrm>
            <a:custGeom>
              <a:avLst/>
              <a:gdLst/>
              <a:ahLst/>
              <a:cxnLst/>
              <a:rect l="l" t="t" r="r" b="b"/>
              <a:pathLst>
                <a:path w="13860" h="12875" extrusionOk="0">
                  <a:moveTo>
                    <a:pt x="7885" y="0"/>
                  </a:moveTo>
                  <a:cubicBezTo>
                    <a:pt x="6872" y="0"/>
                    <a:pt x="5806" y="252"/>
                    <a:pt x="4763" y="792"/>
                  </a:cubicBezTo>
                  <a:cubicBezTo>
                    <a:pt x="2171" y="2127"/>
                    <a:pt x="1" y="4697"/>
                    <a:pt x="2208" y="9126"/>
                  </a:cubicBezTo>
                  <a:cubicBezTo>
                    <a:pt x="2462" y="9634"/>
                    <a:pt x="2563" y="10207"/>
                    <a:pt x="2571" y="10788"/>
                  </a:cubicBezTo>
                  <a:cubicBezTo>
                    <a:pt x="2571" y="11035"/>
                    <a:pt x="2621" y="11282"/>
                    <a:pt x="2723" y="11507"/>
                  </a:cubicBezTo>
                  <a:cubicBezTo>
                    <a:pt x="3115" y="12405"/>
                    <a:pt x="4214" y="12874"/>
                    <a:pt x="5605" y="12874"/>
                  </a:cubicBezTo>
                  <a:cubicBezTo>
                    <a:pt x="6609" y="12874"/>
                    <a:pt x="7765" y="12629"/>
                    <a:pt x="8916" y="12124"/>
                  </a:cubicBezTo>
                  <a:cubicBezTo>
                    <a:pt x="10622" y="11369"/>
                    <a:pt x="11914" y="10222"/>
                    <a:pt x="12487" y="9089"/>
                  </a:cubicBezTo>
                  <a:cubicBezTo>
                    <a:pt x="12582" y="8901"/>
                    <a:pt x="12683" y="8705"/>
                    <a:pt x="12799" y="8523"/>
                  </a:cubicBezTo>
                  <a:cubicBezTo>
                    <a:pt x="13859" y="6926"/>
                    <a:pt x="13787" y="5053"/>
                    <a:pt x="13025" y="3311"/>
                  </a:cubicBezTo>
                  <a:cubicBezTo>
                    <a:pt x="12114" y="1235"/>
                    <a:pt x="10129" y="0"/>
                    <a:pt x="7885"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9" name="Google Shape;324;p35"/>
            <p:cNvSpPr/>
            <p:nvPr/>
          </p:nvSpPr>
          <p:spPr>
            <a:xfrm rot="2868544">
              <a:off x="1629551" y="2532200"/>
              <a:ext cx="948995" cy="683146"/>
            </a:xfrm>
            <a:custGeom>
              <a:avLst/>
              <a:gdLst/>
              <a:ahLst/>
              <a:cxnLst/>
              <a:rect l="l" t="t" r="r" b="b"/>
              <a:pathLst>
                <a:path w="11595" h="8347" extrusionOk="0">
                  <a:moveTo>
                    <a:pt x="2384" y="1"/>
                  </a:moveTo>
                  <a:cubicBezTo>
                    <a:pt x="2198" y="1"/>
                    <a:pt x="2013" y="21"/>
                    <a:pt x="1830" y="63"/>
                  </a:cubicBezTo>
                  <a:cubicBezTo>
                    <a:pt x="1112" y="222"/>
                    <a:pt x="480" y="730"/>
                    <a:pt x="153" y="1391"/>
                  </a:cubicBezTo>
                  <a:cubicBezTo>
                    <a:pt x="23" y="1660"/>
                    <a:pt x="1" y="1950"/>
                    <a:pt x="37" y="2255"/>
                  </a:cubicBezTo>
                  <a:cubicBezTo>
                    <a:pt x="132" y="2923"/>
                    <a:pt x="531" y="3627"/>
                    <a:pt x="720" y="4230"/>
                  </a:cubicBezTo>
                  <a:cubicBezTo>
                    <a:pt x="937" y="4854"/>
                    <a:pt x="1075" y="5798"/>
                    <a:pt x="1620" y="6226"/>
                  </a:cubicBezTo>
                  <a:cubicBezTo>
                    <a:pt x="1874" y="6429"/>
                    <a:pt x="2193" y="6545"/>
                    <a:pt x="2469" y="6712"/>
                  </a:cubicBezTo>
                  <a:cubicBezTo>
                    <a:pt x="2868" y="6966"/>
                    <a:pt x="3246" y="7235"/>
                    <a:pt x="3667" y="7453"/>
                  </a:cubicBezTo>
                  <a:cubicBezTo>
                    <a:pt x="4495" y="7888"/>
                    <a:pt x="5395" y="8201"/>
                    <a:pt x="6331" y="8310"/>
                  </a:cubicBezTo>
                  <a:cubicBezTo>
                    <a:pt x="6553" y="8334"/>
                    <a:pt x="6778" y="8347"/>
                    <a:pt x="7002" y="8347"/>
                  </a:cubicBezTo>
                  <a:cubicBezTo>
                    <a:pt x="8224" y="8347"/>
                    <a:pt x="9456" y="7975"/>
                    <a:pt x="10382" y="7184"/>
                  </a:cubicBezTo>
                  <a:cubicBezTo>
                    <a:pt x="10999" y="6662"/>
                    <a:pt x="11478" y="5943"/>
                    <a:pt x="11595" y="5152"/>
                  </a:cubicBezTo>
                  <a:lnTo>
                    <a:pt x="11595" y="5152"/>
                  </a:lnTo>
                  <a:cubicBezTo>
                    <a:pt x="10919" y="5645"/>
                    <a:pt x="10172" y="5921"/>
                    <a:pt x="9344" y="5957"/>
                  </a:cubicBezTo>
                  <a:cubicBezTo>
                    <a:pt x="9787" y="5682"/>
                    <a:pt x="10128" y="5246"/>
                    <a:pt x="10302" y="4752"/>
                  </a:cubicBezTo>
                  <a:lnTo>
                    <a:pt x="10302" y="4752"/>
                  </a:lnTo>
                  <a:cubicBezTo>
                    <a:pt x="9817" y="5220"/>
                    <a:pt x="9143" y="5454"/>
                    <a:pt x="8469" y="5454"/>
                  </a:cubicBezTo>
                  <a:cubicBezTo>
                    <a:pt x="7791" y="5454"/>
                    <a:pt x="7113" y="5218"/>
                    <a:pt x="6622" y="4745"/>
                  </a:cubicBezTo>
                  <a:cubicBezTo>
                    <a:pt x="5613" y="3772"/>
                    <a:pt x="5511" y="2168"/>
                    <a:pt x="4625" y="1079"/>
                  </a:cubicBezTo>
                  <a:cubicBezTo>
                    <a:pt x="4083" y="418"/>
                    <a:pt x="3233" y="1"/>
                    <a:pt x="2384"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0" name="Google Shape;325;p35"/>
            <p:cNvSpPr/>
            <p:nvPr/>
          </p:nvSpPr>
          <p:spPr>
            <a:xfrm rot="2868544">
              <a:off x="1646222" y="2179752"/>
              <a:ext cx="377634" cy="716620"/>
            </a:xfrm>
            <a:custGeom>
              <a:avLst/>
              <a:gdLst/>
              <a:ahLst/>
              <a:cxnLst/>
              <a:rect l="l" t="t" r="r" b="b"/>
              <a:pathLst>
                <a:path w="4614" h="8756" extrusionOk="0">
                  <a:moveTo>
                    <a:pt x="1450" y="1"/>
                  </a:moveTo>
                  <a:cubicBezTo>
                    <a:pt x="1044" y="1"/>
                    <a:pt x="717" y="355"/>
                    <a:pt x="574" y="1204"/>
                  </a:cubicBezTo>
                  <a:cubicBezTo>
                    <a:pt x="0" y="4608"/>
                    <a:pt x="2555" y="8754"/>
                    <a:pt x="2555" y="8754"/>
                  </a:cubicBezTo>
                  <a:cubicBezTo>
                    <a:pt x="2555" y="8754"/>
                    <a:pt x="2571" y="8755"/>
                    <a:pt x="2600" y="8755"/>
                  </a:cubicBezTo>
                  <a:cubicBezTo>
                    <a:pt x="2860" y="8755"/>
                    <a:pt x="4178" y="8614"/>
                    <a:pt x="4407" y="5777"/>
                  </a:cubicBezTo>
                  <a:cubicBezTo>
                    <a:pt x="4614" y="3210"/>
                    <a:pt x="2673" y="1"/>
                    <a:pt x="1450"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1" name="Google Shape;326;p35"/>
            <p:cNvSpPr/>
            <p:nvPr/>
          </p:nvSpPr>
          <p:spPr>
            <a:xfrm rot="2868544">
              <a:off x="1457818" y="2735242"/>
              <a:ext cx="304955" cy="235545"/>
            </a:xfrm>
            <a:custGeom>
              <a:avLst/>
              <a:gdLst/>
              <a:ahLst/>
              <a:cxnLst/>
              <a:rect l="l" t="t" r="r" b="b"/>
              <a:pathLst>
                <a:path w="3726" h="2878" extrusionOk="0">
                  <a:moveTo>
                    <a:pt x="2076" y="0"/>
                  </a:moveTo>
                  <a:cubicBezTo>
                    <a:pt x="1847" y="0"/>
                    <a:pt x="1609" y="42"/>
                    <a:pt x="1373" y="128"/>
                  </a:cubicBezTo>
                  <a:cubicBezTo>
                    <a:pt x="495" y="462"/>
                    <a:pt x="1" y="1312"/>
                    <a:pt x="270" y="2031"/>
                  </a:cubicBezTo>
                  <a:cubicBezTo>
                    <a:pt x="467" y="2563"/>
                    <a:pt x="1024" y="2877"/>
                    <a:pt x="1654" y="2877"/>
                  </a:cubicBezTo>
                  <a:cubicBezTo>
                    <a:pt x="1882" y="2877"/>
                    <a:pt x="2120" y="2836"/>
                    <a:pt x="2353" y="2749"/>
                  </a:cubicBezTo>
                  <a:cubicBezTo>
                    <a:pt x="3232" y="2415"/>
                    <a:pt x="3725" y="1566"/>
                    <a:pt x="3457" y="847"/>
                  </a:cubicBezTo>
                  <a:cubicBezTo>
                    <a:pt x="3259" y="314"/>
                    <a:pt x="2706" y="0"/>
                    <a:pt x="2076"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2" name="Google Shape;327;p35"/>
            <p:cNvSpPr/>
            <p:nvPr/>
          </p:nvSpPr>
          <p:spPr>
            <a:xfrm rot="2868544">
              <a:off x="1553268" y="2833507"/>
              <a:ext cx="139710" cy="68667"/>
            </a:xfrm>
            <a:custGeom>
              <a:avLst/>
              <a:gdLst/>
              <a:ahLst/>
              <a:cxnLst/>
              <a:rect l="l" t="t" r="r" b="b"/>
              <a:pathLst>
                <a:path w="1707" h="839" extrusionOk="0">
                  <a:moveTo>
                    <a:pt x="1204" y="1"/>
                  </a:moveTo>
                  <a:cubicBezTo>
                    <a:pt x="873" y="1"/>
                    <a:pt x="418" y="145"/>
                    <a:pt x="15" y="773"/>
                  </a:cubicBezTo>
                  <a:cubicBezTo>
                    <a:pt x="1" y="788"/>
                    <a:pt x="8" y="817"/>
                    <a:pt x="30" y="831"/>
                  </a:cubicBezTo>
                  <a:cubicBezTo>
                    <a:pt x="37" y="839"/>
                    <a:pt x="44" y="839"/>
                    <a:pt x="59" y="839"/>
                  </a:cubicBezTo>
                  <a:cubicBezTo>
                    <a:pt x="73" y="839"/>
                    <a:pt x="88" y="831"/>
                    <a:pt x="95" y="817"/>
                  </a:cubicBezTo>
                  <a:cubicBezTo>
                    <a:pt x="476" y="223"/>
                    <a:pt x="898" y="86"/>
                    <a:pt x="1203" y="86"/>
                  </a:cubicBezTo>
                  <a:cubicBezTo>
                    <a:pt x="1450" y="86"/>
                    <a:pt x="1621" y="175"/>
                    <a:pt x="1634" y="185"/>
                  </a:cubicBezTo>
                  <a:cubicBezTo>
                    <a:pt x="1640" y="187"/>
                    <a:pt x="1645" y="188"/>
                    <a:pt x="1651" y="188"/>
                  </a:cubicBezTo>
                  <a:cubicBezTo>
                    <a:pt x="1669" y="188"/>
                    <a:pt x="1689" y="180"/>
                    <a:pt x="1699" y="163"/>
                  </a:cubicBezTo>
                  <a:cubicBezTo>
                    <a:pt x="1707" y="142"/>
                    <a:pt x="1699" y="113"/>
                    <a:pt x="1678" y="105"/>
                  </a:cubicBezTo>
                  <a:cubicBezTo>
                    <a:pt x="1674" y="102"/>
                    <a:pt x="1482" y="1"/>
                    <a:pt x="1204"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3" name="Google Shape;328;p35"/>
            <p:cNvSpPr/>
            <p:nvPr/>
          </p:nvSpPr>
          <p:spPr>
            <a:xfrm rot="2868544">
              <a:off x="1577188" y="2847738"/>
              <a:ext cx="64903" cy="63101"/>
            </a:xfrm>
            <a:custGeom>
              <a:avLst/>
              <a:gdLst/>
              <a:ahLst/>
              <a:cxnLst/>
              <a:rect l="l" t="t" r="r" b="b"/>
              <a:pathLst>
                <a:path w="793" h="771" extrusionOk="0">
                  <a:moveTo>
                    <a:pt x="52" y="1"/>
                  </a:moveTo>
                  <a:cubicBezTo>
                    <a:pt x="23" y="1"/>
                    <a:pt x="1" y="22"/>
                    <a:pt x="1" y="44"/>
                  </a:cubicBezTo>
                  <a:cubicBezTo>
                    <a:pt x="1" y="73"/>
                    <a:pt x="23" y="88"/>
                    <a:pt x="44" y="88"/>
                  </a:cubicBezTo>
                  <a:lnTo>
                    <a:pt x="52" y="88"/>
                  </a:lnTo>
                  <a:cubicBezTo>
                    <a:pt x="298" y="88"/>
                    <a:pt x="465" y="153"/>
                    <a:pt x="560" y="276"/>
                  </a:cubicBezTo>
                  <a:cubicBezTo>
                    <a:pt x="690" y="458"/>
                    <a:pt x="618" y="712"/>
                    <a:pt x="618" y="712"/>
                  </a:cubicBezTo>
                  <a:cubicBezTo>
                    <a:pt x="611" y="734"/>
                    <a:pt x="618" y="763"/>
                    <a:pt x="647" y="770"/>
                  </a:cubicBezTo>
                  <a:lnTo>
                    <a:pt x="661" y="770"/>
                  </a:lnTo>
                  <a:cubicBezTo>
                    <a:pt x="676" y="770"/>
                    <a:pt x="698" y="763"/>
                    <a:pt x="705" y="741"/>
                  </a:cubicBezTo>
                  <a:cubicBezTo>
                    <a:pt x="705" y="726"/>
                    <a:pt x="792" y="443"/>
                    <a:pt x="632" y="226"/>
                  </a:cubicBezTo>
                  <a:cubicBezTo>
                    <a:pt x="523" y="73"/>
                    <a:pt x="327" y="1"/>
                    <a:pt x="52"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4" name="Google Shape;329;p35"/>
            <p:cNvSpPr/>
            <p:nvPr/>
          </p:nvSpPr>
          <p:spPr>
            <a:xfrm rot="2868544">
              <a:off x="1086337" y="1676381"/>
              <a:ext cx="848489" cy="921392"/>
            </a:xfrm>
            <a:custGeom>
              <a:avLst/>
              <a:gdLst/>
              <a:ahLst/>
              <a:cxnLst/>
              <a:rect l="l" t="t" r="r" b="b"/>
              <a:pathLst>
                <a:path w="10367" h="11258" extrusionOk="0">
                  <a:moveTo>
                    <a:pt x="7966" y="1"/>
                  </a:moveTo>
                  <a:cubicBezTo>
                    <a:pt x="7837" y="1"/>
                    <a:pt x="7701" y="9"/>
                    <a:pt x="7557" y="27"/>
                  </a:cubicBezTo>
                  <a:cubicBezTo>
                    <a:pt x="5314" y="303"/>
                    <a:pt x="1002" y="1820"/>
                    <a:pt x="269" y="5116"/>
                  </a:cubicBezTo>
                  <a:cubicBezTo>
                    <a:pt x="0" y="6358"/>
                    <a:pt x="189" y="7526"/>
                    <a:pt x="545" y="8514"/>
                  </a:cubicBezTo>
                  <a:cubicBezTo>
                    <a:pt x="1118" y="10147"/>
                    <a:pt x="2134" y="11258"/>
                    <a:pt x="2134" y="11258"/>
                  </a:cubicBezTo>
                  <a:cubicBezTo>
                    <a:pt x="2134" y="11258"/>
                    <a:pt x="1125" y="7926"/>
                    <a:pt x="1605" y="6793"/>
                  </a:cubicBezTo>
                  <a:cubicBezTo>
                    <a:pt x="1605" y="6793"/>
                    <a:pt x="4828" y="5515"/>
                    <a:pt x="6556" y="4339"/>
                  </a:cubicBezTo>
                  <a:lnTo>
                    <a:pt x="6556" y="4339"/>
                  </a:lnTo>
                  <a:cubicBezTo>
                    <a:pt x="6512" y="4390"/>
                    <a:pt x="5801" y="5254"/>
                    <a:pt x="4980" y="5748"/>
                  </a:cubicBezTo>
                  <a:cubicBezTo>
                    <a:pt x="4980" y="5748"/>
                    <a:pt x="8959" y="5552"/>
                    <a:pt x="10338" y="2561"/>
                  </a:cubicBezTo>
                  <a:cubicBezTo>
                    <a:pt x="10367" y="2495"/>
                    <a:pt x="10316" y="1820"/>
                    <a:pt x="9960" y="1181"/>
                  </a:cubicBezTo>
                  <a:cubicBezTo>
                    <a:pt x="9630" y="579"/>
                    <a:pt x="9029" y="1"/>
                    <a:pt x="7966"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5" name="Google Shape;330;p35"/>
            <p:cNvSpPr/>
            <p:nvPr/>
          </p:nvSpPr>
          <p:spPr>
            <a:xfrm rot="2868544">
              <a:off x="1174988" y="1700944"/>
              <a:ext cx="815260" cy="696814"/>
            </a:xfrm>
            <a:custGeom>
              <a:avLst/>
              <a:gdLst/>
              <a:ahLst/>
              <a:cxnLst/>
              <a:rect l="l" t="t" r="r" b="b"/>
              <a:pathLst>
                <a:path w="9961" h="8514" extrusionOk="0">
                  <a:moveTo>
                    <a:pt x="7966" y="1"/>
                  </a:moveTo>
                  <a:cubicBezTo>
                    <a:pt x="7837" y="1"/>
                    <a:pt x="7701" y="9"/>
                    <a:pt x="7557" y="27"/>
                  </a:cubicBezTo>
                  <a:cubicBezTo>
                    <a:pt x="5314" y="303"/>
                    <a:pt x="1002" y="1820"/>
                    <a:pt x="269" y="5116"/>
                  </a:cubicBezTo>
                  <a:cubicBezTo>
                    <a:pt x="0" y="6358"/>
                    <a:pt x="189" y="7534"/>
                    <a:pt x="545" y="8514"/>
                  </a:cubicBezTo>
                  <a:cubicBezTo>
                    <a:pt x="363" y="6750"/>
                    <a:pt x="987" y="4564"/>
                    <a:pt x="3695" y="2488"/>
                  </a:cubicBezTo>
                  <a:cubicBezTo>
                    <a:pt x="5333" y="1238"/>
                    <a:pt x="6911" y="911"/>
                    <a:pt x="8114" y="911"/>
                  </a:cubicBezTo>
                  <a:cubicBezTo>
                    <a:pt x="8943" y="911"/>
                    <a:pt x="9593" y="1066"/>
                    <a:pt x="9960" y="1181"/>
                  </a:cubicBezTo>
                  <a:cubicBezTo>
                    <a:pt x="9630" y="579"/>
                    <a:pt x="9029" y="1"/>
                    <a:pt x="7966" y="1"/>
                  </a:cubicBezTo>
                  <a:close/>
                </a:path>
              </a:pathLst>
            </a:custGeom>
            <a:solidFill>
              <a:srgbClr val="FFD85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6" name="Google Shape;331;p35"/>
            <p:cNvSpPr/>
            <p:nvPr/>
          </p:nvSpPr>
          <p:spPr>
            <a:xfrm rot="2868544">
              <a:off x="1335429" y="2542449"/>
              <a:ext cx="45833" cy="73986"/>
            </a:xfrm>
            <a:custGeom>
              <a:avLst/>
              <a:gdLst/>
              <a:ahLst/>
              <a:cxnLst/>
              <a:rect l="l" t="t" r="r" b="b"/>
              <a:pathLst>
                <a:path w="560" h="904" extrusionOk="0">
                  <a:moveTo>
                    <a:pt x="168" y="1"/>
                  </a:moveTo>
                  <a:cubicBezTo>
                    <a:pt x="158" y="1"/>
                    <a:pt x="148" y="2"/>
                    <a:pt x="138" y="6"/>
                  </a:cubicBezTo>
                  <a:cubicBezTo>
                    <a:pt x="29" y="42"/>
                    <a:pt x="0" y="274"/>
                    <a:pt x="80" y="514"/>
                  </a:cubicBezTo>
                  <a:cubicBezTo>
                    <a:pt x="153" y="739"/>
                    <a:pt x="286" y="903"/>
                    <a:pt x="391" y="903"/>
                  </a:cubicBezTo>
                  <a:cubicBezTo>
                    <a:pt x="401" y="903"/>
                    <a:pt x="411" y="902"/>
                    <a:pt x="421" y="899"/>
                  </a:cubicBezTo>
                  <a:cubicBezTo>
                    <a:pt x="537" y="862"/>
                    <a:pt x="559" y="637"/>
                    <a:pt x="479" y="390"/>
                  </a:cubicBezTo>
                  <a:cubicBezTo>
                    <a:pt x="413" y="166"/>
                    <a:pt x="275" y="1"/>
                    <a:pt x="168"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7" name="Google Shape;332;p35"/>
            <p:cNvSpPr/>
            <p:nvPr/>
          </p:nvSpPr>
          <p:spPr>
            <a:xfrm rot="2868544">
              <a:off x="1052304" y="2311499"/>
              <a:ext cx="45833" cy="73986"/>
            </a:xfrm>
            <a:custGeom>
              <a:avLst/>
              <a:gdLst/>
              <a:ahLst/>
              <a:cxnLst/>
              <a:rect l="l" t="t" r="r" b="b"/>
              <a:pathLst>
                <a:path w="560" h="904" extrusionOk="0">
                  <a:moveTo>
                    <a:pt x="168" y="1"/>
                  </a:moveTo>
                  <a:cubicBezTo>
                    <a:pt x="158" y="1"/>
                    <a:pt x="148" y="2"/>
                    <a:pt x="138" y="6"/>
                  </a:cubicBezTo>
                  <a:cubicBezTo>
                    <a:pt x="29" y="42"/>
                    <a:pt x="0" y="274"/>
                    <a:pt x="80" y="521"/>
                  </a:cubicBezTo>
                  <a:cubicBezTo>
                    <a:pt x="153" y="739"/>
                    <a:pt x="286" y="903"/>
                    <a:pt x="391" y="903"/>
                  </a:cubicBezTo>
                  <a:cubicBezTo>
                    <a:pt x="402" y="903"/>
                    <a:pt x="412" y="902"/>
                    <a:pt x="421" y="899"/>
                  </a:cubicBezTo>
                  <a:cubicBezTo>
                    <a:pt x="537" y="862"/>
                    <a:pt x="559" y="637"/>
                    <a:pt x="487" y="390"/>
                  </a:cubicBezTo>
                  <a:cubicBezTo>
                    <a:pt x="414" y="165"/>
                    <a:pt x="275" y="1"/>
                    <a:pt x="168"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8" name="Google Shape;333;p35"/>
            <p:cNvSpPr/>
            <p:nvPr/>
          </p:nvSpPr>
          <p:spPr>
            <a:xfrm rot="2868544">
              <a:off x="1439726" y="2369262"/>
              <a:ext cx="162299" cy="51807"/>
            </a:xfrm>
            <a:custGeom>
              <a:avLst/>
              <a:gdLst/>
              <a:ahLst/>
              <a:cxnLst/>
              <a:rect l="l" t="t" r="r" b="b"/>
              <a:pathLst>
                <a:path w="1983" h="633" extrusionOk="0">
                  <a:moveTo>
                    <a:pt x="1024" y="1"/>
                  </a:moveTo>
                  <a:cubicBezTo>
                    <a:pt x="698" y="1"/>
                    <a:pt x="218" y="233"/>
                    <a:pt x="37" y="487"/>
                  </a:cubicBezTo>
                  <a:cubicBezTo>
                    <a:pt x="1" y="523"/>
                    <a:pt x="15" y="581"/>
                    <a:pt x="51" y="610"/>
                  </a:cubicBezTo>
                  <a:cubicBezTo>
                    <a:pt x="66" y="625"/>
                    <a:pt x="88" y="632"/>
                    <a:pt x="110" y="632"/>
                  </a:cubicBezTo>
                  <a:cubicBezTo>
                    <a:pt x="131" y="632"/>
                    <a:pt x="160" y="618"/>
                    <a:pt x="175" y="596"/>
                  </a:cubicBezTo>
                  <a:cubicBezTo>
                    <a:pt x="335" y="385"/>
                    <a:pt x="748" y="182"/>
                    <a:pt x="1032" y="182"/>
                  </a:cubicBezTo>
                  <a:cubicBezTo>
                    <a:pt x="1286" y="182"/>
                    <a:pt x="1641" y="298"/>
                    <a:pt x="1808" y="516"/>
                  </a:cubicBezTo>
                  <a:cubicBezTo>
                    <a:pt x="1829" y="537"/>
                    <a:pt x="1856" y="549"/>
                    <a:pt x="1882" y="549"/>
                  </a:cubicBezTo>
                  <a:cubicBezTo>
                    <a:pt x="1901" y="549"/>
                    <a:pt x="1921" y="543"/>
                    <a:pt x="1939" y="531"/>
                  </a:cubicBezTo>
                  <a:cubicBezTo>
                    <a:pt x="1975" y="502"/>
                    <a:pt x="1983" y="443"/>
                    <a:pt x="1954" y="400"/>
                  </a:cubicBezTo>
                  <a:cubicBezTo>
                    <a:pt x="1750" y="139"/>
                    <a:pt x="1336" y="1"/>
                    <a:pt x="1039"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9" name="Google Shape;334;p35"/>
            <p:cNvSpPr/>
            <p:nvPr/>
          </p:nvSpPr>
          <p:spPr>
            <a:xfrm rot="2868544">
              <a:off x="1130848" y="2098941"/>
              <a:ext cx="120640" cy="69076"/>
            </a:xfrm>
            <a:custGeom>
              <a:avLst/>
              <a:gdLst/>
              <a:ahLst/>
              <a:cxnLst/>
              <a:rect l="l" t="t" r="r" b="b"/>
              <a:pathLst>
                <a:path w="1474" h="844" extrusionOk="0">
                  <a:moveTo>
                    <a:pt x="672" y="1"/>
                  </a:moveTo>
                  <a:cubicBezTo>
                    <a:pt x="613" y="1"/>
                    <a:pt x="551" y="10"/>
                    <a:pt x="487" y="31"/>
                  </a:cubicBezTo>
                  <a:cubicBezTo>
                    <a:pt x="58" y="169"/>
                    <a:pt x="0" y="568"/>
                    <a:pt x="29" y="764"/>
                  </a:cubicBezTo>
                  <a:cubicBezTo>
                    <a:pt x="37" y="808"/>
                    <a:pt x="73" y="844"/>
                    <a:pt x="116" y="844"/>
                  </a:cubicBezTo>
                  <a:lnTo>
                    <a:pt x="131" y="844"/>
                  </a:lnTo>
                  <a:cubicBezTo>
                    <a:pt x="182" y="837"/>
                    <a:pt x="211" y="793"/>
                    <a:pt x="204" y="742"/>
                  </a:cubicBezTo>
                  <a:cubicBezTo>
                    <a:pt x="204" y="721"/>
                    <a:pt x="153" y="329"/>
                    <a:pt x="537" y="205"/>
                  </a:cubicBezTo>
                  <a:cubicBezTo>
                    <a:pt x="581" y="191"/>
                    <a:pt x="623" y="184"/>
                    <a:pt x="665" y="184"/>
                  </a:cubicBezTo>
                  <a:cubicBezTo>
                    <a:pt x="1018" y="184"/>
                    <a:pt x="1285" y="655"/>
                    <a:pt x="1285" y="655"/>
                  </a:cubicBezTo>
                  <a:cubicBezTo>
                    <a:pt x="1305" y="685"/>
                    <a:pt x="1335" y="705"/>
                    <a:pt x="1366" y="705"/>
                  </a:cubicBezTo>
                  <a:cubicBezTo>
                    <a:pt x="1381" y="705"/>
                    <a:pt x="1395" y="701"/>
                    <a:pt x="1409" y="692"/>
                  </a:cubicBezTo>
                  <a:cubicBezTo>
                    <a:pt x="1452" y="670"/>
                    <a:pt x="1474" y="612"/>
                    <a:pt x="1445" y="568"/>
                  </a:cubicBezTo>
                  <a:cubicBezTo>
                    <a:pt x="1432" y="542"/>
                    <a:pt x="1124" y="1"/>
                    <a:pt x="672"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0" name="Google Shape;335;p35"/>
            <p:cNvSpPr/>
            <p:nvPr/>
          </p:nvSpPr>
          <p:spPr>
            <a:xfrm rot="2868544">
              <a:off x="1072961" y="2419780"/>
              <a:ext cx="41741" cy="50579"/>
            </a:xfrm>
            <a:custGeom>
              <a:avLst/>
              <a:gdLst/>
              <a:ahLst/>
              <a:cxnLst/>
              <a:rect l="l" t="t" r="r" b="b"/>
              <a:pathLst>
                <a:path w="510" h="618" extrusionOk="0">
                  <a:moveTo>
                    <a:pt x="436" y="1"/>
                  </a:moveTo>
                  <a:cubicBezTo>
                    <a:pt x="422" y="1"/>
                    <a:pt x="81" y="8"/>
                    <a:pt x="44" y="269"/>
                  </a:cubicBezTo>
                  <a:cubicBezTo>
                    <a:pt x="1" y="538"/>
                    <a:pt x="436" y="611"/>
                    <a:pt x="451" y="618"/>
                  </a:cubicBezTo>
                  <a:lnTo>
                    <a:pt x="458" y="618"/>
                  </a:lnTo>
                  <a:cubicBezTo>
                    <a:pt x="480" y="618"/>
                    <a:pt x="502" y="596"/>
                    <a:pt x="509" y="574"/>
                  </a:cubicBezTo>
                  <a:cubicBezTo>
                    <a:pt x="509" y="553"/>
                    <a:pt x="495" y="531"/>
                    <a:pt x="465" y="524"/>
                  </a:cubicBezTo>
                  <a:cubicBezTo>
                    <a:pt x="465" y="524"/>
                    <a:pt x="102" y="465"/>
                    <a:pt x="132" y="284"/>
                  </a:cubicBezTo>
                  <a:cubicBezTo>
                    <a:pt x="161" y="95"/>
                    <a:pt x="436" y="88"/>
                    <a:pt x="444" y="88"/>
                  </a:cubicBezTo>
                  <a:cubicBezTo>
                    <a:pt x="465" y="88"/>
                    <a:pt x="487" y="66"/>
                    <a:pt x="487" y="44"/>
                  </a:cubicBezTo>
                  <a:cubicBezTo>
                    <a:pt x="487" y="15"/>
                    <a:pt x="465" y="1"/>
                    <a:pt x="436"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1" name="Google Shape;336;p35"/>
            <p:cNvSpPr/>
            <p:nvPr/>
          </p:nvSpPr>
          <p:spPr>
            <a:xfrm rot="2868544">
              <a:off x="1084918" y="2511954"/>
              <a:ext cx="197411" cy="166960"/>
            </a:xfrm>
            <a:custGeom>
              <a:avLst/>
              <a:gdLst/>
              <a:ahLst/>
              <a:cxnLst/>
              <a:rect l="l" t="t" r="r" b="b"/>
              <a:pathLst>
                <a:path w="2412" h="2040" extrusionOk="0">
                  <a:moveTo>
                    <a:pt x="2005" y="0"/>
                  </a:moveTo>
                  <a:cubicBezTo>
                    <a:pt x="1997" y="8"/>
                    <a:pt x="1997" y="15"/>
                    <a:pt x="1990" y="22"/>
                  </a:cubicBezTo>
                  <a:cubicBezTo>
                    <a:pt x="1750" y="392"/>
                    <a:pt x="473" y="1169"/>
                    <a:pt x="103" y="1285"/>
                  </a:cubicBezTo>
                  <a:cubicBezTo>
                    <a:pt x="73" y="1293"/>
                    <a:pt x="52" y="1296"/>
                    <a:pt x="35" y="1296"/>
                  </a:cubicBezTo>
                  <a:cubicBezTo>
                    <a:pt x="19" y="1296"/>
                    <a:pt x="8" y="1293"/>
                    <a:pt x="1" y="1285"/>
                  </a:cubicBezTo>
                  <a:lnTo>
                    <a:pt x="1" y="1285"/>
                  </a:lnTo>
                  <a:cubicBezTo>
                    <a:pt x="30" y="1336"/>
                    <a:pt x="429" y="1968"/>
                    <a:pt x="1054" y="2033"/>
                  </a:cubicBezTo>
                  <a:cubicBezTo>
                    <a:pt x="1089" y="2037"/>
                    <a:pt x="1125" y="2039"/>
                    <a:pt x="1161" y="2039"/>
                  </a:cubicBezTo>
                  <a:cubicBezTo>
                    <a:pt x="1328" y="2039"/>
                    <a:pt x="1509" y="1996"/>
                    <a:pt x="1700" y="1895"/>
                  </a:cubicBezTo>
                  <a:cubicBezTo>
                    <a:pt x="2353" y="1554"/>
                    <a:pt x="2411" y="1046"/>
                    <a:pt x="2317" y="647"/>
                  </a:cubicBezTo>
                  <a:cubicBezTo>
                    <a:pt x="2237" y="305"/>
                    <a:pt x="2048" y="44"/>
                    <a:pt x="2019" y="15"/>
                  </a:cubicBezTo>
                  <a:cubicBezTo>
                    <a:pt x="2012" y="0"/>
                    <a:pt x="2005" y="0"/>
                    <a:pt x="2005" y="0"/>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2" name="Google Shape;337;p35"/>
            <p:cNvSpPr/>
            <p:nvPr/>
          </p:nvSpPr>
          <p:spPr>
            <a:xfrm rot="2868544">
              <a:off x="1137361" y="2588071"/>
              <a:ext cx="111228" cy="114090"/>
            </a:xfrm>
            <a:custGeom>
              <a:avLst/>
              <a:gdLst/>
              <a:ahLst/>
              <a:cxnLst/>
              <a:rect l="l" t="t" r="r" b="b"/>
              <a:pathLst>
                <a:path w="1359" h="1394" extrusionOk="0">
                  <a:moveTo>
                    <a:pt x="1264" y="1"/>
                  </a:moveTo>
                  <a:lnTo>
                    <a:pt x="1264" y="1"/>
                  </a:lnTo>
                  <a:cubicBezTo>
                    <a:pt x="1162" y="30"/>
                    <a:pt x="1053" y="80"/>
                    <a:pt x="959" y="138"/>
                  </a:cubicBezTo>
                  <a:cubicBezTo>
                    <a:pt x="567" y="385"/>
                    <a:pt x="298" y="785"/>
                    <a:pt x="88" y="1198"/>
                  </a:cubicBezTo>
                  <a:cubicBezTo>
                    <a:pt x="59" y="1264"/>
                    <a:pt x="30" y="1322"/>
                    <a:pt x="1" y="1387"/>
                  </a:cubicBezTo>
                  <a:cubicBezTo>
                    <a:pt x="36" y="1391"/>
                    <a:pt x="72" y="1393"/>
                    <a:pt x="108" y="1393"/>
                  </a:cubicBezTo>
                  <a:cubicBezTo>
                    <a:pt x="275" y="1393"/>
                    <a:pt x="456" y="1350"/>
                    <a:pt x="647" y="1249"/>
                  </a:cubicBezTo>
                  <a:cubicBezTo>
                    <a:pt x="1300" y="908"/>
                    <a:pt x="1358" y="400"/>
                    <a:pt x="1264" y="1"/>
                  </a:cubicBezTo>
                  <a:close/>
                </a:path>
              </a:pathLst>
            </a:custGeom>
            <a:solidFill>
              <a:srgbClr val="EB637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3" name="Google Shape;338;p35"/>
            <p:cNvSpPr/>
            <p:nvPr/>
          </p:nvSpPr>
          <p:spPr>
            <a:xfrm rot="2868544">
              <a:off x="1117789" y="2513015"/>
              <a:ext cx="154524" cy="108770"/>
            </a:xfrm>
            <a:custGeom>
              <a:avLst/>
              <a:gdLst/>
              <a:ahLst/>
              <a:cxnLst/>
              <a:rect l="l" t="t" r="r" b="b"/>
              <a:pathLst>
                <a:path w="1888" h="1329" extrusionOk="0">
                  <a:moveTo>
                    <a:pt x="1888" y="0"/>
                  </a:moveTo>
                  <a:lnTo>
                    <a:pt x="1888" y="0"/>
                  </a:lnTo>
                  <a:cubicBezTo>
                    <a:pt x="1648" y="370"/>
                    <a:pt x="371" y="1147"/>
                    <a:pt x="1" y="1263"/>
                  </a:cubicBezTo>
                  <a:cubicBezTo>
                    <a:pt x="109" y="1306"/>
                    <a:pt x="231" y="1328"/>
                    <a:pt x="352" y="1328"/>
                  </a:cubicBezTo>
                  <a:cubicBezTo>
                    <a:pt x="458" y="1328"/>
                    <a:pt x="563" y="1312"/>
                    <a:pt x="661" y="1278"/>
                  </a:cubicBezTo>
                  <a:cubicBezTo>
                    <a:pt x="973" y="1176"/>
                    <a:pt x="1227" y="959"/>
                    <a:pt x="1452" y="726"/>
                  </a:cubicBezTo>
                  <a:cubicBezTo>
                    <a:pt x="1648" y="516"/>
                    <a:pt x="1830" y="269"/>
                    <a:pt x="1888"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4" name="Google Shape;339;p35"/>
            <p:cNvSpPr/>
            <p:nvPr/>
          </p:nvSpPr>
          <p:spPr>
            <a:xfrm rot="2868544">
              <a:off x="1279834" y="2632536"/>
              <a:ext cx="208623" cy="178991"/>
            </a:xfrm>
            <a:custGeom>
              <a:avLst/>
              <a:gdLst/>
              <a:ahLst/>
              <a:cxnLst/>
              <a:rect l="l" t="t" r="r" b="b"/>
              <a:pathLst>
                <a:path w="2549" h="2187" extrusionOk="0">
                  <a:moveTo>
                    <a:pt x="1312" y="0"/>
                  </a:moveTo>
                  <a:cubicBezTo>
                    <a:pt x="1190" y="0"/>
                    <a:pt x="1066" y="19"/>
                    <a:pt x="944" y="59"/>
                  </a:cubicBezTo>
                  <a:cubicBezTo>
                    <a:pt x="341" y="248"/>
                    <a:pt x="0" y="872"/>
                    <a:pt x="182" y="1446"/>
                  </a:cubicBezTo>
                  <a:cubicBezTo>
                    <a:pt x="326" y="1897"/>
                    <a:pt x="761" y="2187"/>
                    <a:pt x="1237" y="2187"/>
                  </a:cubicBezTo>
                  <a:cubicBezTo>
                    <a:pt x="1358" y="2187"/>
                    <a:pt x="1482" y="2168"/>
                    <a:pt x="1605" y="2128"/>
                  </a:cubicBezTo>
                  <a:cubicBezTo>
                    <a:pt x="2207" y="1939"/>
                    <a:pt x="2548" y="1315"/>
                    <a:pt x="2367" y="742"/>
                  </a:cubicBezTo>
                  <a:cubicBezTo>
                    <a:pt x="2222" y="290"/>
                    <a:pt x="1787" y="0"/>
                    <a:pt x="1312" y="0"/>
                  </a:cubicBezTo>
                  <a:close/>
                </a:path>
              </a:pathLst>
            </a:custGeom>
            <a:solidFill>
              <a:srgbClr val="FF949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5" name="Google Shape;340;p35"/>
            <p:cNvSpPr/>
            <p:nvPr/>
          </p:nvSpPr>
          <p:spPr>
            <a:xfrm rot="2868544">
              <a:off x="911185" y="2312842"/>
              <a:ext cx="130789" cy="156239"/>
            </a:xfrm>
            <a:custGeom>
              <a:avLst/>
              <a:gdLst/>
              <a:ahLst/>
              <a:cxnLst/>
              <a:rect l="l" t="t" r="r" b="b"/>
              <a:pathLst>
                <a:path w="1598" h="1909" extrusionOk="0">
                  <a:moveTo>
                    <a:pt x="642" y="1"/>
                  </a:moveTo>
                  <a:cubicBezTo>
                    <a:pt x="595" y="1"/>
                    <a:pt x="548" y="7"/>
                    <a:pt x="501" y="22"/>
                  </a:cubicBezTo>
                  <a:cubicBezTo>
                    <a:pt x="153" y="138"/>
                    <a:pt x="0" y="646"/>
                    <a:pt x="167" y="1161"/>
                  </a:cubicBezTo>
                  <a:cubicBezTo>
                    <a:pt x="306" y="1603"/>
                    <a:pt x="643" y="1908"/>
                    <a:pt x="958" y="1908"/>
                  </a:cubicBezTo>
                  <a:cubicBezTo>
                    <a:pt x="1005" y="1908"/>
                    <a:pt x="1051" y="1901"/>
                    <a:pt x="1097" y="1887"/>
                  </a:cubicBezTo>
                  <a:cubicBezTo>
                    <a:pt x="1452" y="1771"/>
                    <a:pt x="1598" y="1263"/>
                    <a:pt x="1438" y="755"/>
                  </a:cubicBezTo>
                  <a:cubicBezTo>
                    <a:pt x="1293" y="306"/>
                    <a:pt x="960" y="1"/>
                    <a:pt x="642" y="1"/>
                  </a:cubicBezTo>
                  <a:close/>
                </a:path>
              </a:pathLst>
            </a:custGeom>
            <a:solidFill>
              <a:srgbClr val="FF949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6" name="Google Shape;341;p35"/>
            <p:cNvSpPr/>
            <p:nvPr/>
          </p:nvSpPr>
          <p:spPr>
            <a:xfrm rot="2868544">
              <a:off x="1261450" y="2908244"/>
              <a:ext cx="852090" cy="391948"/>
            </a:xfrm>
            <a:custGeom>
              <a:avLst/>
              <a:gdLst/>
              <a:ahLst/>
              <a:cxnLst/>
              <a:rect l="l" t="t" r="r" b="b"/>
              <a:pathLst>
                <a:path w="10411" h="4789" extrusionOk="0">
                  <a:moveTo>
                    <a:pt x="9396" y="0"/>
                  </a:moveTo>
                  <a:cubicBezTo>
                    <a:pt x="9124" y="0"/>
                    <a:pt x="8797" y="766"/>
                    <a:pt x="8690" y="1006"/>
                  </a:cubicBezTo>
                  <a:cubicBezTo>
                    <a:pt x="8654" y="805"/>
                    <a:pt x="8607" y="257"/>
                    <a:pt x="8417" y="257"/>
                  </a:cubicBezTo>
                  <a:cubicBezTo>
                    <a:pt x="8381" y="257"/>
                    <a:pt x="8339" y="277"/>
                    <a:pt x="8291" y="324"/>
                  </a:cubicBezTo>
                  <a:cubicBezTo>
                    <a:pt x="8167" y="447"/>
                    <a:pt x="8175" y="694"/>
                    <a:pt x="8160" y="854"/>
                  </a:cubicBezTo>
                  <a:cubicBezTo>
                    <a:pt x="8146" y="1115"/>
                    <a:pt x="8160" y="1384"/>
                    <a:pt x="8182" y="1645"/>
                  </a:cubicBezTo>
                  <a:cubicBezTo>
                    <a:pt x="6370" y="2663"/>
                    <a:pt x="3242" y="2808"/>
                    <a:pt x="1609" y="2808"/>
                  </a:cubicBezTo>
                  <a:cubicBezTo>
                    <a:pt x="958" y="2808"/>
                    <a:pt x="545" y="2785"/>
                    <a:pt x="545" y="2785"/>
                  </a:cubicBezTo>
                  <a:lnTo>
                    <a:pt x="0" y="3104"/>
                  </a:lnTo>
                  <a:cubicBezTo>
                    <a:pt x="291" y="4179"/>
                    <a:pt x="2657" y="4789"/>
                    <a:pt x="2657" y="4789"/>
                  </a:cubicBezTo>
                  <a:cubicBezTo>
                    <a:pt x="6084" y="4658"/>
                    <a:pt x="8385" y="2988"/>
                    <a:pt x="8683" y="2756"/>
                  </a:cubicBezTo>
                  <a:cubicBezTo>
                    <a:pt x="8806" y="2879"/>
                    <a:pt x="8922" y="3003"/>
                    <a:pt x="9053" y="3119"/>
                  </a:cubicBezTo>
                  <a:cubicBezTo>
                    <a:pt x="9127" y="3187"/>
                    <a:pt x="9241" y="3300"/>
                    <a:pt x="9354" y="3300"/>
                  </a:cubicBezTo>
                  <a:cubicBezTo>
                    <a:pt x="9385" y="3300"/>
                    <a:pt x="9415" y="3292"/>
                    <a:pt x="9445" y="3271"/>
                  </a:cubicBezTo>
                  <a:cubicBezTo>
                    <a:pt x="9554" y="3199"/>
                    <a:pt x="9540" y="3032"/>
                    <a:pt x="9496" y="2923"/>
                  </a:cubicBezTo>
                  <a:cubicBezTo>
                    <a:pt x="9467" y="2836"/>
                    <a:pt x="9409" y="2763"/>
                    <a:pt x="9351" y="2698"/>
                  </a:cubicBezTo>
                  <a:cubicBezTo>
                    <a:pt x="9271" y="2604"/>
                    <a:pt x="9213" y="2509"/>
                    <a:pt x="9148" y="2408"/>
                  </a:cubicBezTo>
                  <a:cubicBezTo>
                    <a:pt x="9452" y="2255"/>
                    <a:pt x="9743" y="2074"/>
                    <a:pt x="10026" y="1870"/>
                  </a:cubicBezTo>
                  <a:cubicBezTo>
                    <a:pt x="10135" y="1798"/>
                    <a:pt x="10411" y="1660"/>
                    <a:pt x="10411" y="1493"/>
                  </a:cubicBezTo>
                  <a:cubicBezTo>
                    <a:pt x="10408" y="1358"/>
                    <a:pt x="10334" y="1310"/>
                    <a:pt x="10230" y="1310"/>
                  </a:cubicBezTo>
                  <a:cubicBezTo>
                    <a:pt x="10069" y="1310"/>
                    <a:pt x="9836" y="1425"/>
                    <a:pt x="9677" y="1522"/>
                  </a:cubicBezTo>
                  <a:cubicBezTo>
                    <a:pt x="9794" y="1391"/>
                    <a:pt x="9903" y="1253"/>
                    <a:pt x="9975" y="1094"/>
                  </a:cubicBezTo>
                  <a:cubicBezTo>
                    <a:pt x="10033" y="992"/>
                    <a:pt x="10142" y="781"/>
                    <a:pt x="10048" y="665"/>
                  </a:cubicBezTo>
                  <a:cubicBezTo>
                    <a:pt x="10015" y="626"/>
                    <a:pt x="9976" y="609"/>
                    <a:pt x="9933" y="609"/>
                  </a:cubicBezTo>
                  <a:cubicBezTo>
                    <a:pt x="9738" y="609"/>
                    <a:pt x="9461" y="961"/>
                    <a:pt x="9336" y="1152"/>
                  </a:cubicBezTo>
                  <a:lnTo>
                    <a:pt x="9322" y="1152"/>
                  </a:lnTo>
                  <a:cubicBezTo>
                    <a:pt x="9351" y="1043"/>
                    <a:pt x="9431" y="890"/>
                    <a:pt x="9445" y="847"/>
                  </a:cubicBezTo>
                  <a:cubicBezTo>
                    <a:pt x="9481" y="731"/>
                    <a:pt x="9511" y="614"/>
                    <a:pt x="9532" y="498"/>
                  </a:cubicBezTo>
                  <a:cubicBezTo>
                    <a:pt x="9547" y="382"/>
                    <a:pt x="9605" y="92"/>
                    <a:pt x="9467" y="19"/>
                  </a:cubicBezTo>
                  <a:cubicBezTo>
                    <a:pt x="9444" y="6"/>
                    <a:pt x="9420" y="0"/>
                    <a:pt x="9396"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pic>
        <p:nvPicPr>
          <p:cNvPr id="213" name="Picture 10" descr="Download Free png Cartoon Grass, Turf, Green Land, Grassland PNG and Vector  with ... - DLPNG.com"/>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62296" y="4207018"/>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211" name="Picture 210">
            <a:extLst>
              <a:ext uri="{FF2B5EF4-FFF2-40B4-BE49-F238E27FC236}">
                <a16:creationId xmlns="" xmlns:a16="http://schemas.microsoft.com/office/drawing/2014/main" id="{77288C4A-6247-4C91-B74B-A38CDBD71BE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214" name="Picture 4" descr="136 Viet nam Vector Images, Viet nam Illustrations | Depositphoto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2745" y="1583025"/>
            <a:ext cx="868701" cy="82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5" name="Picture 18" descr="School Building, School Clipart, School, Yellow PNG Transparent Clipart  Image and PSD File for Free Download"/>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0000" b="90000" l="0" r="99375">
                        <a14:foregroundMark x1="15937" y1="50781" x2="18438" y2="53906"/>
                      </a14:backgroundRemoval>
                    </a14:imgEffect>
                    <a14:imgEffect>
                      <a14:saturation sat="200000"/>
                    </a14:imgEffect>
                  </a14:imgLayer>
                </a14:imgProps>
              </a:ext>
              <a:ext uri="{28A0092B-C50C-407E-A947-70E740481C1C}">
                <a14:useLocalDpi xmlns:a14="http://schemas.microsoft.com/office/drawing/2010/main" val="0"/>
              </a:ext>
            </a:extLst>
          </a:blip>
          <a:srcRect t="10131" r="3136" b="32682"/>
          <a:stretch/>
        </p:blipFill>
        <p:spPr bwMode="auto">
          <a:xfrm flipH="1">
            <a:off x="-24070" y="2177016"/>
            <a:ext cx="2599423" cy="1534684"/>
          </a:xfrm>
          <a:prstGeom prst="rect">
            <a:avLst/>
          </a:prstGeom>
          <a:noFill/>
          <a:extLst>
            <a:ext uri="{909E8E84-426E-40DD-AFC4-6F175D3DCCD1}">
              <a14:hiddenFill xmlns:a14="http://schemas.microsoft.com/office/drawing/2010/main">
                <a:solidFill>
                  <a:srgbClr val="FFFFFF"/>
                </a:solidFill>
              </a14:hiddenFill>
            </a:ext>
          </a:extLst>
        </p:spPr>
      </p:pic>
      <p:grpSp>
        <p:nvGrpSpPr>
          <p:cNvPr id="129" name="Google Shape;1059;p40"/>
          <p:cNvGrpSpPr/>
          <p:nvPr/>
        </p:nvGrpSpPr>
        <p:grpSpPr>
          <a:xfrm>
            <a:off x="-155881" y="2960728"/>
            <a:ext cx="2354936" cy="2320268"/>
            <a:chOff x="3972658" y="2999200"/>
            <a:chExt cx="743817" cy="759200"/>
          </a:xfrm>
        </p:grpSpPr>
        <p:sp>
          <p:nvSpPr>
            <p:cNvPr id="130" name="Google Shape;1060;p40"/>
            <p:cNvSpPr/>
            <p:nvPr/>
          </p:nvSpPr>
          <p:spPr>
            <a:xfrm>
              <a:off x="4086200" y="2999200"/>
              <a:ext cx="404350" cy="375425"/>
            </a:xfrm>
            <a:custGeom>
              <a:avLst/>
              <a:gdLst/>
              <a:ahLst/>
              <a:cxnLst/>
              <a:rect l="l" t="t" r="r" b="b"/>
              <a:pathLst>
                <a:path w="16174" h="15017" extrusionOk="0">
                  <a:moveTo>
                    <a:pt x="4914" y="3631"/>
                  </a:moveTo>
                  <a:cubicBezTo>
                    <a:pt x="4922" y="3631"/>
                    <a:pt x="4922" y="3639"/>
                    <a:pt x="4922" y="3639"/>
                  </a:cubicBezTo>
                  <a:cubicBezTo>
                    <a:pt x="4922" y="3647"/>
                    <a:pt x="4914" y="3663"/>
                    <a:pt x="4914" y="3678"/>
                  </a:cubicBezTo>
                  <a:lnTo>
                    <a:pt x="4914" y="3631"/>
                  </a:lnTo>
                  <a:close/>
                  <a:moveTo>
                    <a:pt x="8815" y="1"/>
                  </a:moveTo>
                  <a:cubicBezTo>
                    <a:pt x="8358" y="1"/>
                    <a:pt x="7902" y="93"/>
                    <a:pt x="7480" y="298"/>
                  </a:cubicBezTo>
                  <a:cubicBezTo>
                    <a:pt x="7160" y="455"/>
                    <a:pt x="6878" y="674"/>
                    <a:pt x="6612" y="924"/>
                  </a:cubicBezTo>
                  <a:cubicBezTo>
                    <a:pt x="6440" y="705"/>
                    <a:pt x="6205" y="525"/>
                    <a:pt x="5915" y="408"/>
                  </a:cubicBezTo>
                  <a:cubicBezTo>
                    <a:pt x="5706" y="323"/>
                    <a:pt x="5489" y="283"/>
                    <a:pt x="5275" y="283"/>
                  </a:cubicBezTo>
                  <a:cubicBezTo>
                    <a:pt x="4596" y="283"/>
                    <a:pt x="3951" y="686"/>
                    <a:pt x="3678" y="1347"/>
                  </a:cubicBezTo>
                  <a:cubicBezTo>
                    <a:pt x="3318" y="2207"/>
                    <a:pt x="3740" y="3193"/>
                    <a:pt x="4617" y="3545"/>
                  </a:cubicBezTo>
                  <a:cubicBezTo>
                    <a:pt x="4648" y="3561"/>
                    <a:pt x="4687" y="3569"/>
                    <a:pt x="4726" y="3584"/>
                  </a:cubicBezTo>
                  <a:cubicBezTo>
                    <a:pt x="4452" y="4093"/>
                    <a:pt x="4014" y="4523"/>
                    <a:pt x="3576" y="4852"/>
                  </a:cubicBezTo>
                  <a:cubicBezTo>
                    <a:pt x="2840" y="5407"/>
                    <a:pt x="1988" y="5830"/>
                    <a:pt x="1448" y="6652"/>
                  </a:cubicBezTo>
                  <a:cubicBezTo>
                    <a:pt x="970" y="7395"/>
                    <a:pt x="736" y="8357"/>
                    <a:pt x="884" y="9241"/>
                  </a:cubicBezTo>
                  <a:cubicBezTo>
                    <a:pt x="986" y="9883"/>
                    <a:pt x="1260" y="10548"/>
                    <a:pt x="1033" y="11158"/>
                  </a:cubicBezTo>
                  <a:cubicBezTo>
                    <a:pt x="900" y="11503"/>
                    <a:pt x="634" y="11761"/>
                    <a:pt x="415" y="12035"/>
                  </a:cubicBezTo>
                  <a:cubicBezTo>
                    <a:pt x="196" y="12316"/>
                    <a:pt x="0" y="12676"/>
                    <a:pt x="71" y="13036"/>
                  </a:cubicBezTo>
                  <a:cubicBezTo>
                    <a:pt x="164" y="13506"/>
                    <a:pt x="642" y="13709"/>
                    <a:pt x="1064" y="13803"/>
                  </a:cubicBezTo>
                  <a:cubicBezTo>
                    <a:pt x="1698" y="13936"/>
                    <a:pt x="2348" y="14007"/>
                    <a:pt x="2989" y="14077"/>
                  </a:cubicBezTo>
                  <a:cubicBezTo>
                    <a:pt x="7097" y="14499"/>
                    <a:pt x="11197" y="14883"/>
                    <a:pt x="15321" y="15016"/>
                  </a:cubicBezTo>
                  <a:cubicBezTo>
                    <a:pt x="15347" y="15016"/>
                    <a:pt x="15373" y="15016"/>
                    <a:pt x="15399" y="15016"/>
                  </a:cubicBezTo>
                  <a:cubicBezTo>
                    <a:pt x="15529" y="15016"/>
                    <a:pt x="15657" y="15011"/>
                    <a:pt x="15774" y="14945"/>
                  </a:cubicBezTo>
                  <a:cubicBezTo>
                    <a:pt x="16087" y="14781"/>
                    <a:pt x="16173" y="14312"/>
                    <a:pt x="16134" y="13936"/>
                  </a:cubicBezTo>
                  <a:cubicBezTo>
                    <a:pt x="16009" y="12770"/>
                    <a:pt x="15195" y="11957"/>
                    <a:pt x="14765" y="10955"/>
                  </a:cubicBezTo>
                  <a:cubicBezTo>
                    <a:pt x="14202" y="9648"/>
                    <a:pt x="14702" y="8318"/>
                    <a:pt x="14796" y="6941"/>
                  </a:cubicBezTo>
                  <a:cubicBezTo>
                    <a:pt x="14882" y="5650"/>
                    <a:pt x="14515" y="4367"/>
                    <a:pt x="13873" y="3318"/>
                  </a:cubicBezTo>
                  <a:cubicBezTo>
                    <a:pt x="13231" y="2270"/>
                    <a:pt x="12332" y="1456"/>
                    <a:pt x="11338" y="846"/>
                  </a:cubicBezTo>
                  <a:cubicBezTo>
                    <a:pt x="10759" y="486"/>
                    <a:pt x="10133" y="189"/>
                    <a:pt x="9476" y="63"/>
                  </a:cubicBezTo>
                  <a:cubicBezTo>
                    <a:pt x="9258" y="22"/>
                    <a:pt x="9037" y="1"/>
                    <a:pt x="8815"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1" name="Google Shape;1061;p40"/>
            <p:cNvSpPr/>
            <p:nvPr/>
          </p:nvSpPr>
          <p:spPr>
            <a:xfrm>
              <a:off x="4405550" y="3065625"/>
              <a:ext cx="4600" cy="21300"/>
            </a:xfrm>
            <a:custGeom>
              <a:avLst/>
              <a:gdLst/>
              <a:ahLst/>
              <a:cxnLst/>
              <a:rect l="l" t="t" r="r" b="b"/>
              <a:pathLst>
                <a:path w="184" h="852" extrusionOk="0">
                  <a:moveTo>
                    <a:pt x="144" y="0"/>
                  </a:moveTo>
                  <a:cubicBezTo>
                    <a:pt x="125" y="0"/>
                    <a:pt x="105" y="12"/>
                    <a:pt x="105" y="35"/>
                  </a:cubicBezTo>
                  <a:cubicBezTo>
                    <a:pt x="113" y="286"/>
                    <a:pt x="121" y="560"/>
                    <a:pt x="11" y="794"/>
                  </a:cubicBezTo>
                  <a:cubicBezTo>
                    <a:pt x="1" y="826"/>
                    <a:pt x="27" y="851"/>
                    <a:pt x="49" y="851"/>
                  </a:cubicBezTo>
                  <a:cubicBezTo>
                    <a:pt x="59" y="851"/>
                    <a:pt x="69" y="846"/>
                    <a:pt x="74" y="834"/>
                  </a:cubicBezTo>
                  <a:cubicBezTo>
                    <a:pt x="184" y="583"/>
                    <a:pt x="184" y="301"/>
                    <a:pt x="184" y="35"/>
                  </a:cubicBezTo>
                  <a:cubicBezTo>
                    <a:pt x="184" y="12"/>
                    <a:pt x="164" y="0"/>
                    <a:pt x="144" y="0"/>
                  </a:cubicBezTo>
                  <a:close/>
                </a:path>
              </a:pathLst>
            </a:custGeom>
            <a:solidFill>
              <a:srgbClr val="82333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2" name="Google Shape;1062;p40"/>
            <p:cNvSpPr/>
            <p:nvPr/>
          </p:nvSpPr>
          <p:spPr>
            <a:xfrm>
              <a:off x="4329150" y="3435625"/>
              <a:ext cx="148475" cy="293425"/>
            </a:xfrm>
            <a:custGeom>
              <a:avLst/>
              <a:gdLst/>
              <a:ahLst/>
              <a:cxnLst/>
              <a:rect l="l" t="t" r="r" b="b"/>
              <a:pathLst>
                <a:path w="5939" h="11737" extrusionOk="0">
                  <a:moveTo>
                    <a:pt x="0" y="0"/>
                  </a:moveTo>
                  <a:lnTo>
                    <a:pt x="0" y="11737"/>
                  </a:lnTo>
                  <a:lnTo>
                    <a:pt x="5939" y="11737"/>
                  </a:lnTo>
                  <a:lnTo>
                    <a:pt x="5939" y="0"/>
                  </a:lnTo>
                  <a:close/>
                </a:path>
              </a:pathLst>
            </a:custGeom>
            <a:solidFill>
              <a:srgbClr val="FFB6A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3" name="Google Shape;1063;p40"/>
            <p:cNvSpPr/>
            <p:nvPr/>
          </p:nvSpPr>
          <p:spPr>
            <a:xfrm>
              <a:off x="3972658" y="3308244"/>
              <a:ext cx="509200" cy="416100"/>
            </a:xfrm>
            <a:custGeom>
              <a:avLst/>
              <a:gdLst/>
              <a:ahLst/>
              <a:cxnLst/>
              <a:rect l="l" t="t" r="r" b="b"/>
              <a:pathLst>
                <a:path w="20368" h="16644" extrusionOk="0">
                  <a:moveTo>
                    <a:pt x="8326" y="1"/>
                  </a:moveTo>
                  <a:cubicBezTo>
                    <a:pt x="8107" y="9"/>
                    <a:pt x="6964" y="87"/>
                    <a:pt x="6761" y="134"/>
                  </a:cubicBezTo>
                  <a:cubicBezTo>
                    <a:pt x="4398" y="517"/>
                    <a:pt x="2669" y="2043"/>
                    <a:pt x="1573" y="4132"/>
                  </a:cubicBezTo>
                  <a:cubicBezTo>
                    <a:pt x="924" y="5353"/>
                    <a:pt x="454" y="6667"/>
                    <a:pt x="63" y="7997"/>
                  </a:cubicBezTo>
                  <a:cubicBezTo>
                    <a:pt x="0" y="8217"/>
                    <a:pt x="157" y="8443"/>
                    <a:pt x="384" y="8467"/>
                  </a:cubicBezTo>
                  <a:cubicBezTo>
                    <a:pt x="1362" y="8569"/>
                    <a:pt x="4679" y="8796"/>
                    <a:pt x="5501" y="8913"/>
                  </a:cubicBezTo>
                  <a:lnTo>
                    <a:pt x="4656" y="16643"/>
                  </a:lnTo>
                  <a:lnTo>
                    <a:pt x="17058" y="16557"/>
                  </a:lnTo>
                  <a:lnTo>
                    <a:pt x="17324" y="11495"/>
                  </a:lnTo>
                  <a:lnTo>
                    <a:pt x="18012" y="10415"/>
                  </a:lnTo>
                  <a:cubicBezTo>
                    <a:pt x="18513" y="9609"/>
                    <a:pt x="18623" y="8584"/>
                    <a:pt x="18294" y="7684"/>
                  </a:cubicBezTo>
                  <a:lnTo>
                    <a:pt x="18020" y="6949"/>
                  </a:lnTo>
                  <a:cubicBezTo>
                    <a:pt x="19225" y="6096"/>
                    <a:pt x="20368" y="5173"/>
                    <a:pt x="20368" y="5173"/>
                  </a:cubicBezTo>
                  <a:cubicBezTo>
                    <a:pt x="18857" y="1526"/>
                    <a:pt x="17216" y="1188"/>
                    <a:pt x="16660" y="1188"/>
                  </a:cubicBezTo>
                  <a:cubicBezTo>
                    <a:pt x="16533" y="1188"/>
                    <a:pt x="16463" y="1206"/>
                    <a:pt x="16463" y="1206"/>
                  </a:cubicBezTo>
                  <a:cubicBezTo>
                    <a:pt x="16518" y="1425"/>
                    <a:pt x="16541" y="1644"/>
                    <a:pt x="16534" y="1879"/>
                  </a:cubicBezTo>
                  <a:cubicBezTo>
                    <a:pt x="16074" y="811"/>
                    <a:pt x="15046" y="657"/>
                    <a:pt x="13375" y="657"/>
                  </a:cubicBezTo>
                  <a:cubicBezTo>
                    <a:pt x="13282" y="657"/>
                    <a:pt x="13188" y="657"/>
                    <a:pt x="13091" y="658"/>
                  </a:cubicBezTo>
                  <a:lnTo>
                    <a:pt x="8326" y="1"/>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4" name="Google Shape;1064;p40"/>
            <p:cNvSpPr/>
            <p:nvPr/>
          </p:nvSpPr>
          <p:spPr>
            <a:xfrm>
              <a:off x="3994250" y="3491950"/>
              <a:ext cx="5700" cy="26625"/>
            </a:xfrm>
            <a:custGeom>
              <a:avLst/>
              <a:gdLst/>
              <a:ahLst/>
              <a:cxnLst/>
              <a:rect l="l" t="t" r="r" b="b"/>
              <a:pathLst>
                <a:path w="228" h="1065" extrusionOk="0">
                  <a:moveTo>
                    <a:pt x="188" y="1"/>
                  </a:moveTo>
                  <a:cubicBezTo>
                    <a:pt x="157" y="1"/>
                    <a:pt x="134" y="16"/>
                    <a:pt x="134" y="40"/>
                  </a:cubicBezTo>
                  <a:lnTo>
                    <a:pt x="1" y="1010"/>
                  </a:lnTo>
                  <a:cubicBezTo>
                    <a:pt x="1" y="1033"/>
                    <a:pt x="16" y="1057"/>
                    <a:pt x="48" y="1065"/>
                  </a:cubicBezTo>
                  <a:lnTo>
                    <a:pt x="55" y="1065"/>
                  </a:lnTo>
                  <a:cubicBezTo>
                    <a:pt x="79" y="1065"/>
                    <a:pt x="95" y="1041"/>
                    <a:pt x="102" y="1018"/>
                  </a:cubicBezTo>
                  <a:lnTo>
                    <a:pt x="228" y="55"/>
                  </a:lnTo>
                  <a:cubicBezTo>
                    <a:pt x="228" y="32"/>
                    <a:pt x="212" y="1"/>
                    <a:pt x="188"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5" name="Google Shape;1065;p40"/>
            <p:cNvSpPr/>
            <p:nvPr/>
          </p:nvSpPr>
          <p:spPr>
            <a:xfrm>
              <a:off x="4015975" y="3492350"/>
              <a:ext cx="5700" cy="26625"/>
            </a:xfrm>
            <a:custGeom>
              <a:avLst/>
              <a:gdLst/>
              <a:ahLst/>
              <a:cxnLst/>
              <a:rect l="l" t="t" r="r" b="b"/>
              <a:pathLst>
                <a:path w="228" h="1065" extrusionOk="0">
                  <a:moveTo>
                    <a:pt x="180" y="0"/>
                  </a:moveTo>
                  <a:cubicBezTo>
                    <a:pt x="157" y="0"/>
                    <a:pt x="133" y="16"/>
                    <a:pt x="125" y="47"/>
                  </a:cubicBezTo>
                  <a:lnTo>
                    <a:pt x="0" y="1010"/>
                  </a:lnTo>
                  <a:cubicBezTo>
                    <a:pt x="0" y="1033"/>
                    <a:pt x="16" y="1057"/>
                    <a:pt x="39" y="1064"/>
                  </a:cubicBezTo>
                  <a:lnTo>
                    <a:pt x="47" y="1064"/>
                  </a:lnTo>
                  <a:cubicBezTo>
                    <a:pt x="71" y="1064"/>
                    <a:pt x="94" y="1049"/>
                    <a:pt x="94" y="1025"/>
                  </a:cubicBezTo>
                  <a:lnTo>
                    <a:pt x="227" y="55"/>
                  </a:lnTo>
                  <a:cubicBezTo>
                    <a:pt x="227" y="32"/>
                    <a:pt x="211" y="8"/>
                    <a:pt x="180"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6" name="Google Shape;1066;p40"/>
            <p:cNvSpPr/>
            <p:nvPr/>
          </p:nvSpPr>
          <p:spPr>
            <a:xfrm>
              <a:off x="4038650" y="3493325"/>
              <a:ext cx="5900" cy="26625"/>
            </a:xfrm>
            <a:custGeom>
              <a:avLst/>
              <a:gdLst/>
              <a:ahLst/>
              <a:cxnLst/>
              <a:rect l="l" t="t" r="r" b="b"/>
              <a:pathLst>
                <a:path w="236" h="1065" extrusionOk="0">
                  <a:moveTo>
                    <a:pt x="189" y="0"/>
                  </a:moveTo>
                  <a:cubicBezTo>
                    <a:pt x="165" y="0"/>
                    <a:pt x="134" y="16"/>
                    <a:pt x="134" y="47"/>
                  </a:cubicBezTo>
                  <a:lnTo>
                    <a:pt x="9" y="1010"/>
                  </a:lnTo>
                  <a:cubicBezTo>
                    <a:pt x="1" y="1033"/>
                    <a:pt x="24" y="1057"/>
                    <a:pt x="48" y="1064"/>
                  </a:cubicBezTo>
                  <a:lnTo>
                    <a:pt x="56" y="1064"/>
                  </a:lnTo>
                  <a:cubicBezTo>
                    <a:pt x="79" y="1064"/>
                    <a:pt x="103" y="1049"/>
                    <a:pt x="103" y="1025"/>
                  </a:cubicBezTo>
                  <a:lnTo>
                    <a:pt x="228" y="55"/>
                  </a:lnTo>
                  <a:cubicBezTo>
                    <a:pt x="236" y="32"/>
                    <a:pt x="212" y="8"/>
                    <a:pt x="189"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7" name="Google Shape;1067;p40"/>
            <p:cNvSpPr/>
            <p:nvPr/>
          </p:nvSpPr>
          <p:spPr>
            <a:xfrm>
              <a:off x="4060750" y="3492150"/>
              <a:ext cx="5700" cy="26625"/>
            </a:xfrm>
            <a:custGeom>
              <a:avLst/>
              <a:gdLst/>
              <a:ahLst/>
              <a:cxnLst/>
              <a:rect l="l" t="t" r="r" b="b"/>
              <a:pathLst>
                <a:path w="228" h="1065" extrusionOk="0">
                  <a:moveTo>
                    <a:pt x="181" y="0"/>
                  </a:moveTo>
                  <a:cubicBezTo>
                    <a:pt x="157" y="0"/>
                    <a:pt x="134" y="16"/>
                    <a:pt x="126" y="47"/>
                  </a:cubicBezTo>
                  <a:lnTo>
                    <a:pt x="1" y="1010"/>
                  </a:lnTo>
                  <a:cubicBezTo>
                    <a:pt x="1" y="1033"/>
                    <a:pt x="17" y="1057"/>
                    <a:pt x="40" y="1065"/>
                  </a:cubicBezTo>
                  <a:lnTo>
                    <a:pt x="48" y="1065"/>
                  </a:lnTo>
                  <a:cubicBezTo>
                    <a:pt x="71" y="1065"/>
                    <a:pt x="95" y="1049"/>
                    <a:pt x="95" y="1018"/>
                  </a:cubicBezTo>
                  <a:lnTo>
                    <a:pt x="228" y="55"/>
                  </a:lnTo>
                  <a:cubicBezTo>
                    <a:pt x="228" y="32"/>
                    <a:pt x="212" y="8"/>
                    <a:pt x="181"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8" name="Google Shape;1068;p40"/>
            <p:cNvSpPr/>
            <p:nvPr/>
          </p:nvSpPr>
          <p:spPr>
            <a:xfrm>
              <a:off x="4087375" y="3491750"/>
              <a:ext cx="5875" cy="26625"/>
            </a:xfrm>
            <a:custGeom>
              <a:avLst/>
              <a:gdLst/>
              <a:ahLst/>
              <a:cxnLst/>
              <a:rect l="l" t="t" r="r" b="b"/>
              <a:pathLst>
                <a:path w="235" h="1065" extrusionOk="0">
                  <a:moveTo>
                    <a:pt x="188" y="1"/>
                  </a:moveTo>
                  <a:cubicBezTo>
                    <a:pt x="164" y="1"/>
                    <a:pt x="133" y="16"/>
                    <a:pt x="133" y="48"/>
                  </a:cubicBezTo>
                  <a:lnTo>
                    <a:pt x="8" y="1010"/>
                  </a:lnTo>
                  <a:cubicBezTo>
                    <a:pt x="0" y="1034"/>
                    <a:pt x="24" y="1057"/>
                    <a:pt x="47" y="1065"/>
                  </a:cubicBezTo>
                  <a:lnTo>
                    <a:pt x="55" y="1065"/>
                  </a:lnTo>
                  <a:cubicBezTo>
                    <a:pt x="78" y="1065"/>
                    <a:pt x="102" y="1049"/>
                    <a:pt x="102" y="1018"/>
                  </a:cubicBezTo>
                  <a:lnTo>
                    <a:pt x="227" y="56"/>
                  </a:lnTo>
                  <a:cubicBezTo>
                    <a:pt x="235" y="32"/>
                    <a:pt x="211" y="9"/>
                    <a:pt x="188"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9" name="Google Shape;1069;p40"/>
            <p:cNvSpPr/>
            <p:nvPr/>
          </p:nvSpPr>
          <p:spPr>
            <a:xfrm>
              <a:off x="4114175" y="3491525"/>
              <a:ext cx="5675" cy="26475"/>
            </a:xfrm>
            <a:custGeom>
              <a:avLst/>
              <a:gdLst/>
              <a:ahLst/>
              <a:cxnLst/>
              <a:rect l="l" t="t" r="r" b="b"/>
              <a:pathLst>
                <a:path w="227" h="1059" extrusionOk="0">
                  <a:moveTo>
                    <a:pt x="176" y="0"/>
                  </a:moveTo>
                  <a:cubicBezTo>
                    <a:pt x="151" y="0"/>
                    <a:pt x="133" y="21"/>
                    <a:pt x="133" y="41"/>
                  </a:cubicBezTo>
                  <a:lnTo>
                    <a:pt x="0" y="1003"/>
                  </a:lnTo>
                  <a:cubicBezTo>
                    <a:pt x="0" y="1035"/>
                    <a:pt x="16" y="1058"/>
                    <a:pt x="47" y="1058"/>
                  </a:cubicBezTo>
                  <a:lnTo>
                    <a:pt x="55" y="1058"/>
                  </a:lnTo>
                  <a:cubicBezTo>
                    <a:pt x="78" y="1058"/>
                    <a:pt x="94" y="1043"/>
                    <a:pt x="102" y="1019"/>
                  </a:cubicBezTo>
                  <a:lnTo>
                    <a:pt x="227" y="57"/>
                  </a:lnTo>
                  <a:cubicBezTo>
                    <a:pt x="227" y="25"/>
                    <a:pt x="211" y="2"/>
                    <a:pt x="188" y="2"/>
                  </a:cubicBezTo>
                  <a:cubicBezTo>
                    <a:pt x="184" y="1"/>
                    <a:pt x="180" y="0"/>
                    <a:pt x="176"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0" name="Google Shape;1070;p40"/>
            <p:cNvSpPr/>
            <p:nvPr/>
          </p:nvSpPr>
          <p:spPr>
            <a:xfrm>
              <a:off x="3988975" y="3490775"/>
              <a:ext cx="152800" cy="3350"/>
            </a:xfrm>
            <a:custGeom>
              <a:avLst/>
              <a:gdLst/>
              <a:ahLst/>
              <a:cxnLst/>
              <a:rect l="l" t="t" r="r" b="b"/>
              <a:pathLst>
                <a:path w="6112" h="134" extrusionOk="0">
                  <a:moveTo>
                    <a:pt x="6057" y="1"/>
                  </a:moveTo>
                  <a:lnTo>
                    <a:pt x="47" y="32"/>
                  </a:lnTo>
                  <a:cubicBezTo>
                    <a:pt x="24" y="32"/>
                    <a:pt x="0" y="55"/>
                    <a:pt x="0" y="87"/>
                  </a:cubicBezTo>
                  <a:cubicBezTo>
                    <a:pt x="0" y="110"/>
                    <a:pt x="24" y="134"/>
                    <a:pt x="47" y="134"/>
                  </a:cubicBezTo>
                  <a:lnTo>
                    <a:pt x="6057" y="95"/>
                  </a:lnTo>
                  <a:cubicBezTo>
                    <a:pt x="6088" y="95"/>
                    <a:pt x="6111" y="71"/>
                    <a:pt x="6111" y="48"/>
                  </a:cubicBezTo>
                  <a:cubicBezTo>
                    <a:pt x="6111" y="16"/>
                    <a:pt x="6088" y="1"/>
                    <a:pt x="605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1" name="Google Shape;1071;p40"/>
            <p:cNvSpPr/>
            <p:nvPr/>
          </p:nvSpPr>
          <p:spPr>
            <a:xfrm>
              <a:off x="4136650" y="3463975"/>
              <a:ext cx="37775" cy="115450"/>
            </a:xfrm>
            <a:custGeom>
              <a:avLst/>
              <a:gdLst/>
              <a:ahLst/>
              <a:cxnLst/>
              <a:rect l="l" t="t" r="r" b="b"/>
              <a:pathLst>
                <a:path w="1511" h="4618" extrusionOk="0">
                  <a:moveTo>
                    <a:pt x="1175" y="1"/>
                  </a:moveTo>
                  <a:lnTo>
                    <a:pt x="1002" y="1894"/>
                  </a:lnTo>
                  <a:cubicBezTo>
                    <a:pt x="987" y="2113"/>
                    <a:pt x="807" y="2285"/>
                    <a:pt x="580" y="2301"/>
                  </a:cubicBezTo>
                  <a:lnTo>
                    <a:pt x="1" y="2332"/>
                  </a:lnTo>
                  <a:lnTo>
                    <a:pt x="1175" y="4617"/>
                  </a:lnTo>
                  <a:lnTo>
                    <a:pt x="924" y="2778"/>
                  </a:lnTo>
                  <a:lnTo>
                    <a:pt x="1135" y="2755"/>
                  </a:lnTo>
                  <a:cubicBezTo>
                    <a:pt x="1355" y="2731"/>
                    <a:pt x="1511" y="2528"/>
                    <a:pt x="1488" y="2301"/>
                  </a:cubicBezTo>
                  <a:lnTo>
                    <a:pt x="1175" y="1"/>
                  </a:ln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2" name="Google Shape;1072;p40"/>
            <p:cNvSpPr/>
            <p:nvPr/>
          </p:nvSpPr>
          <p:spPr>
            <a:xfrm>
              <a:off x="4161100" y="3316100"/>
              <a:ext cx="251200" cy="118550"/>
            </a:xfrm>
            <a:custGeom>
              <a:avLst/>
              <a:gdLst/>
              <a:ahLst/>
              <a:cxnLst/>
              <a:rect l="l" t="t" r="r" b="b"/>
              <a:pathLst>
                <a:path w="10048" h="4742" extrusionOk="0">
                  <a:moveTo>
                    <a:pt x="48" y="0"/>
                  </a:moveTo>
                  <a:cubicBezTo>
                    <a:pt x="17" y="8"/>
                    <a:pt x="1" y="32"/>
                    <a:pt x="9" y="63"/>
                  </a:cubicBezTo>
                  <a:cubicBezTo>
                    <a:pt x="118" y="759"/>
                    <a:pt x="290" y="1346"/>
                    <a:pt x="533" y="1847"/>
                  </a:cubicBezTo>
                  <a:cubicBezTo>
                    <a:pt x="1034" y="2895"/>
                    <a:pt x="1965" y="3780"/>
                    <a:pt x="3084" y="4265"/>
                  </a:cubicBezTo>
                  <a:cubicBezTo>
                    <a:pt x="3804" y="4586"/>
                    <a:pt x="4602" y="4742"/>
                    <a:pt x="5423" y="4742"/>
                  </a:cubicBezTo>
                  <a:cubicBezTo>
                    <a:pt x="5815" y="4742"/>
                    <a:pt x="6206" y="4711"/>
                    <a:pt x="6589" y="4632"/>
                  </a:cubicBezTo>
                  <a:cubicBezTo>
                    <a:pt x="7450" y="4468"/>
                    <a:pt x="8217" y="4140"/>
                    <a:pt x="8796" y="3670"/>
                  </a:cubicBezTo>
                  <a:cubicBezTo>
                    <a:pt x="9390" y="3193"/>
                    <a:pt x="9899" y="2246"/>
                    <a:pt x="10048" y="1377"/>
                  </a:cubicBezTo>
                  <a:cubicBezTo>
                    <a:pt x="10048" y="1354"/>
                    <a:pt x="10032" y="1331"/>
                    <a:pt x="10001" y="1323"/>
                  </a:cubicBezTo>
                  <a:cubicBezTo>
                    <a:pt x="9977" y="1323"/>
                    <a:pt x="9954" y="1338"/>
                    <a:pt x="9946" y="1362"/>
                  </a:cubicBezTo>
                  <a:cubicBezTo>
                    <a:pt x="9805" y="2215"/>
                    <a:pt x="9312" y="3130"/>
                    <a:pt x="8733" y="3592"/>
                  </a:cubicBezTo>
                  <a:cubicBezTo>
                    <a:pt x="8162" y="4053"/>
                    <a:pt x="7419" y="4374"/>
                    <a:pt x="6574" y="4539"/>
                  </a:cubicBezTo>
                  <a:cubicBezTo>
                    <a:pt x="6194" y="4611"/>
                    <a:pt x="5811" y="4647"/>
                    <a:pt x="5430" y="4647"/>
                  </a:cubicBezTo>
                  <a:cubicBezTo>
                    <a:pt x="4623" y="4647"/>
                    <a:pt x="3830" y="4487"/>
                    <a:pt x="3123" y="4179"/>
                  </a:cubicBezTo>
                  <a:cubicBezTo>
                    <a:pt x="2027" y="3701"/>
                    <a:pt x="1112" y="2833"/>
                    <a:pt x="619" y="1808"/>
                  </a:cubicBezTo>
                  <a:cubicBezTo>
                    <a:pt x="377" y="1315"/>
                    <a:pt x="212" y="736"/>
                    <a:pt x="103" y="47"/>
                  </a:cubicBezTo>
                  <a:cubicBezTo>
                    <a:pt x="95" y="16"/>
                    <a:pt x="71" y="0"/>
                    <a:pt x="48"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3" name="Google Shape;1073;p40"/>
            <p:cNvSpPr/>
            <p:nvPr/>
          </p:nvSpPr>
          <p:spPr>
            <a:xfrm>
              <a:off x="4166200" y="3331275"/>
              <a:ext cx="13900" cy="9300"/>
            </a:xfrm>
            <a:custGeom>
              <a:avLst/>
              <a:gdLst/>
              <a:ahLst/>
              <a:cxnLst/>
              <a:rect l="l" t="t" r="r" b="b"/>
              <a:pathLst>
                <a:path w="556" h="372" extrusionOk="0">
                  <a:moveTo>
                    <a:pt x="492" y="1"/>
                  </a:moveTo>
                  <a:cubicBezTo>
                    <a:pt x="486" y="1"/>
                    <a:pt x="482" y="2"/>
                    <a:pt x="478" y="4"/>
                  </a:cubicBezTo>
                  <a:lnTo>
                    <a:pt x="32" y="278"/>
                  </a:lnTo>
                  <a:cubicBezTo>
                    <a:pt x="8" y="293"/>
                    <a:pt x="0" y="325"/>
                    <a:pt x="16" y="348"/>
                  </a:cubicBezTo>
                  <a:cubicBezTo>
                    <a:pt x="24" y="364"/>
                    <a:pt x="40" y="371"/>
                    <a:pt x="55" y="371"/>
                  </a:cubicBezTo>
                  <a:cubicBezTo>
                    <a:pt x="63" y="371"/>
                    <a:pt x="71" y="371"/>
                    <a:pt x="79" y="364"/>
                  </a:cubicBezTo>
                  <a:lnTo>
                    <a:pt x="525" y="90"/>
                  </a:lnTo>
                  <a:cubicBezTo>
                    <a:pt x="548" y="74"/>
                    <a:pt x="556" y="43"/>
                    <a:pt x="540" y="27"/>
                  </a:cubicBezTo>
                  <a:cubicBezTo>
                    <a:pt x="529" y="10"/>
                    <a:pt x="508" y="1"/>
                    <a:pt x="492"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4" name="Google Shape;1074;p40"/>
            <p:cNvSpPr/>
            <p:nvPr/>
          </p:nvSpPr>
          <p:spPr>
            <a:xfrm>
              <a:off x="4173425" y="3348175"/>
              <a:ext cx="16850" cy="11175"/>
            </a:xfrm>
            <a:custGeom>
              <a:avLst/>
              <a:gdLst/>
              <a:ahLst/>
              <a:cxnLst/>
              <a:rect l="l" t="t" r="r" b="b"/>
              <a:pathLst>
                <a:path w="674" h="447" extrusionOk="0">
                  <a:moveTo>
                    <a:pt x="622" y="0"/>
                  </a:moveTo>
                  <a:cubicBezTo>
                    <a:pt x="613" y="0"/>
                    <a:pt x="604" y="3"/>
                    <a:pt x="596" y="8"/>
                  </a:cubicBezTo>
                  <a:lnTo>
                    <a:pt x="32" y="353"/>
                  </a:lnTo>
                  <a:cubicBezTo>
                    <a:pt x="9" y="368"/>
                    <a:pt x="1" y="400"/>
                    <a:pt x="17" y="423"/>
                  </a:cubicBezTo>
                  <a:cubicBezTo>
                    <a:pt x="24" y="439"/>
                    <a:pt x="40" y="447"/>
                    <a:pt x="56" y="447"/>
                  </a:cubicBezTo>
                  <a:cubicBezTo>
                    <a:pt x="63" y="447"/>
                    <a:pt x="71" y="439"/>
                    <a:pt x="79" y="439"/>
                  </a:cubicBezTo>
                  <a:lnTo>
                    <a:pt x="642" y="94"/>
                  </a:lnTo>
                  <a:cubicBezTo>
                    <a:pt x="666" y="79"/>
                    <a:pt x="674" y="48"/>
                    <a:pt x="658" y="24"/>
                  </a:cubicBezTo>
                  <a:cubicBezTo>
                    <a:pt x="653" y="9"/>
                    <a:pt x="638" y="0"/>
                    <a:pt x="622"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5" name="Google Shape;1075;p40"/>
            <p:cNvSpPr/>
            <p:nvPr/>
          </p:nvSpPr>
          <p:spPr>
            <a:xfrm>
              <a:off x="4183800" y="3363950"/>
              <a:ext cx="18025" cy="14575"/>
            </a:xfrm>
            <a:custGeom>
              <a:avLst/>
              <a:gdLst/>
              <a:ahLst/>
              <a:cxnLst/>
              <a:rect l="l" t="t" r="r" b="b"/>
              <a:pathLst>
                <a:path w="721" h="583" extrusionOk="0">
                  <a:moveTo>
                    <a:pt x="669" y="0"/>
                  </a:moveTo>
                  <a:cubicBezTo>
                    <a:pt x="657" y="0"/>
                    <a:pt x="645" y="4"/>
                    <a:pt x="634" y="11"/>
                  </a:cubicBezTo>
                  <a:lnTo>
                    <a:pt x="24" y="496"/>
                  </a:lnTo>
                  <a:cubicBezTo>
                    <a:pt x="8" y="520"/>
                    <a:pt x="1" y="543"/>
                    <a:pt x="16" y="567"/>
                  </a:cubicBezTo>
                  <a:cubicBezTo>
                    <a:pt x="32" y="582"/>
                    <a:pt x="40" y="582"/>
                    <a:pt x="55" y="582"/>
                  </a:cubicBezTo>
                  <a:cubicBezTo>
                    <a:pt x="71" y="582"/>
                    <a:pt x="79" y="582"/>
                    <a:pt x="87" y="575"/>
                  </a:cubicBezTo>
                  <a:lnTo>
                    <a:pt x="697" y="89"/>
                  </a:lnTo>
                  <a:cubicBezTo>
                    <a:pt x="720" y="66"/>
                    <a:pt x="720" y="43"/>
                    <a:pt x="705" y="19"/>
                  </a:cubicBezTo>
                  <a:cubicBezTo>
                    <a:pt x="696" y="6"/>
                    <a:pt x="683" y="0"/>
                    <a:pt x="669"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6" name="Google Shape;1076;p40"/>
            <p:cNvSpPr/>
            <p:nvPr/>
          </p:nvSpPr>
          <p:spPr>
            <a:xfrm>
              <a:off x="4393700" y="3361325"/>
              <a:ext cx="11175" cy="13275"/>
            </a:xfrm>
            <a:custGeom>
              <a:avLst/>
              <a:gdLst/>
              <a:ahLst/>
              <a:cxnLst/>
              <a:rect l="l" t="t" r="r" b="b"/>
              <a:pathLst>
                <a:path w="447" h="531" extrusionOk="0">
                  <a:moveTo>
                    <a:pt x="57" y="0"/>
                  </a:moveTo>
                  <a:cubicBezTo>
                    <a:pt x="47" y="0"/>
                    <a:pt x="38" y="5"/>
                    <a:pt x="32" y="14"/>
                  </a:cubicBezTo>
                  <a:cubicBezTo>
                    <a:pt x="8" y="30"/>
                    <a:pt x="0" y="61"/>
                    <a:pt x="24" y="77"/>
                  </a:cubicBezTo>
                  <a:lnTo>
                    <a:pt x="352" y="507"/>
                  </a:lnTo>
                  <a:cubicBezTo>
                    <a:pt x="368" y="523"/>
                    <a:pt x="384" y="531"/>
                    <a:pt x="391" y="531"/>
                  </a:cubicBezTo>
                  <a:cubicBezTo>
                    <a:pt x="407" y="531"/>
                    <a:pt x="415" y="523"/>
                    <a:pt x="423" y="523"/>
                  </a:cubicBezTo>
                  <a:cubicBezTo>
                    <a:pt x="446" y="500"/>
                    <a:pt x="446" y="468"/>
                    <a:pt x="431" y="453"/>
                  </a:cubicBezTo>
                  <a:lnTo>
                    <a:pt x="94" y="22"/>
                  </a:lnTo>
                  <a:cubicBezTo>
                    <a:pt x="85" y="9"/>
                    <a:pt x="71" y="0"/>
                    <a:pt x="57"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7" name="Google Shape;1077;p40"/>
            <p:cNvSpPr/>
            <p:nvPr/>
          </p:nvSpPr>
          <p:spPr>
            <a:xfrm>
              <a:off x="4197700" y="3377025"/>
              <a:ext cx="17425" cy="18325"/>
            </a:xfrm>
            <a:custGeom>
              <a:avLst/>
              <a:gdLst/>
              <a:ahLst/>
              <a:cxnLst/>
              <a:rect l="l" t="t" r="r" b="b"/>
              <a:pathLst>
                <a:path w="697" h="733" extrusionOk="0">
                  <a:moveTo>
                    <a:pt x="642" y="1"/>
                  </a:moveTo>
                  <a:cubicBezTo>
                    <a:pt x="630" y="1"/>
                    <a:pt x="618" y="5"/>
                    <a:pt x="610" y="12"/>
                  </a:cubicBezTo>
                  <a:lnTo>
                    <a:pt x="16" y="654"/>
                  </a:lnTo>
                  <a:cubicBezTo>
                    <a:pt x="0" y="670"/>
                    <a:pt x="0" y="701"/>
                    <a:pt x="16" y="724"/>
                  </a:cubicBezTo>
                  <a:cubicBezTo>
                    <a:pt x="31" y="732"/>
                    <a:pt x="39" y="732"/>
                    <a:pt x="55" y="732"/>
                  </a:cubicBezTo>
                  <a:cubicBezTo>
                    <a:pt x="63" y="732"/>
                    <a:pt x="78" y="732"/>
                    <a:pt x="86" y="717"/>
                  </a:cubicBezTo>
                  <a:lnTo>
                    <a:pt x="681" y="83"/>
                  </a:lnTo>
                  <a:cubicBezTo>
                    <a:pt x="697" y="59"/>
                    <a:pt x="697" y="28"/>
                    <a:pt x="673" y="12"/>
                  </a:cubicBezTo>
                  <a:cubicBezTo>
                    <a:pt x="665" y="5"/>
                    <a:pt x="653" y="1"/>
                    <a:pt x="642"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8" name="Google Shape;1078;p40"/>
            <p:cNvSpPr/>
            <p:nvPr/>
          </p:nvSpPr>
          <p:spPr>
            <a:xfrm>
              <a:off x="4377650" y="3379825"/>
              <a:ext cx="9025" cy="23150"/>
            </a:xfrm>
            <a:custGeom>
              <a:avLst/>
              <a:gdLst/>
              <a:ahLst/>
              <a:cxnLst/>
              <a:rect l="l" t="t" r="r" b="b"/>
              <a:pathLst>
                <a:path w="361" h="926" extrusionOk="0">
                  <a:moveTo>
                    <a:pt x="53" y="0"/>
                  </a:moveTo>
                  <a:cubicBezTo>
                    <a:pt x="48" y="0"/>
                    <a:pt x="44" y="1"/>
                    <a:pt x="40" y="2"/>
                  </a:cubicBezTo>
                  <a:cubicBezTo>
                    <a:pt x="16" y="10"/>
                    <a:pt x="1" y="33"/>
                    <a:pt x="8" y="65"/>
                  </a:cubicBezTo>
                  <a:lnTo>
                    <a:pt x="259" y="894"/>
                  </a:lnTo>
                  <a:cubicBezTo>
                    <a:pt x="267" y="918"/>
                    <a:pt x="282" y="925"/>
                    <a:pt x="306" y="925"/>
                  </a:cubicBezTo>
                  <a:lnTo>
                    <a:pt x="321" y="925"/>
                  </a:lnTo>
                  <a:cubicBezTo>
                    <a:pt x="345" y="918"/>
                    <a:pt x="361" y="886"/>
                    <a:pt x="353" y="863"/>
                  </a:cubicBezTo>
                  <a:lnTo>
                    <a:pt x="102" y="33"/>
                  </a:lnTo>
                  <a:cubicBezTo>
                    <a:pt x="96" y="14"/>
                    <a:pt x="74" y="0"/>
                    <a:pt x="53"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9" name="Google Shape;1079;p40"/>
            <p:cNvSpPr/>
            <p:nvPr/>
          </p:nvSpPr>
          <p:spPr>
            <a:xfrm>
              <a:off x="4359450" y="3394300"/>
              <a:ext cx="5525" cy="23925"/>
            </a:xfrm>
            <a:custGeom>
              <a:avLst/>
              <a:gdLst/>
              <a:ahLst/>
              <a:cxnLst/>
              <a:rect l="l" t="t" r="r" b="b"/>
              <a:pathLst>
                <a:path w="221" h="957" extrusionOk="0">
                  <a:moveTo>
                    <a:pt x="57" y="1"/>
                  </a:moveTo>
                  <a:cubicBezTo>
                    <a:pt x="54" y="1"/>
                    <a:pt x="51" y="1"/>
                    <a:pt x="48" y="2"/>
                  </a:cubicBezTo>
                  <a:cubicBezTo>
                    <a:pt x="17" y="2"/>
                    <a:pt x="1" y="26"/>
                    <a:pt x="1" y="57"/>
                  </a:cubicBezTo>
                  <a:lnTo>
                    <a:pt x="118" y="918"/>
                  </a:lnTo>
                  <a:cubicBezTo>
                    <a:pt x="118" y="941"/>
                    <a:pt x="142" y="957"/>
                    <a:pt x="165" y="957"/>
                  </a:cubicBezTo>
                  <a:lnTo>
                    <a:pt x="173" y="957"/>
                  </a:lnTo>
                  <a:cubicBezTo>
                    <a:pt x="197" y="957"/>
                    <a:pt x="220" y="933"/>
                    <a:pt x="212" y="902"/>
                  </a:cubicBezTo>
                  <a:lnTo>
                    <a:pt x="103" y="41"/>
                  </a:lnTo>
                  <a:cubicBezTo>
                    <a:pt x="96" y="21"/>
                    <a:pt x="77" y="1"/>
                    <a:pt x="5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0" name="Google Shape;1080;p40"/>
            <p:cNvSpPr/>
            <p:nvPr/>
          </p:nvSpPr>
          <p:spPr>
            <a:xfrm>
              <a:off x="4217650" y="3387425"/>
              <a:ext cx="15475" cy="24150"/>
            </a:xfrm>
            <a:custGeom>
              <a:avLst/>
              <a:gdLst/>
              <a:ahLst/>
              <a:cxnLst/>
              <a:rect l="l" t="t" r="r" b="b"/>
              <a:pathLst>
                <a:path w="619" h="966" extrusionOk="0">
                  <a:moveTo>
                    <a:pt x="568" y="0"/>
                  </a:moveTo>
                  <a:cubicBezTo>
                    <a:pt x="549" y="0"/>
                    <a:pt x="528" y="9"/>
                    <a:pt x="517" y="27"/>
                  </a:cubicBezTo>
                  <a:lnTo>
                    <a:pt x="16" y="895"/>
                  </a:lnTo>
                  <a:cubicBezTo>
                    <a:pt x="0" y="919"/>
                    <a:pt x="8" y="950"/>
                    <a:pt x="32" y="958"/>
                  </a:cubicBezTo>
                  <a:cubicBezTo>
                    <a:pt x="39" y="966"/>
                    <a:pt x="47" y="966"/>
                    <a:pt x="55" y="966"/>
                  </a:cubicBezTo>
                  <a:cubicBezTo>
                    <a:pt x="71" y="966"/>
                    <a:pt x="86" y="958"/>
                    <a:pt x="94" y="942"/>
                  </a:cubicBezTo>
                  <a:lnTo>
                    <a:pt x="603" y="74"/>
                  </a:lnTo>
                  <a:cubicBezTo>
                    <a:pt x="618" y="50"/>
                    <a:pt x="611" y="19"/>
                    <a:pt x="587" y="3"/>
                  </a:cubicBezTo>
                  <a:cubicBezTo>
                    <a:pt x="581" y="1"/>
                    <a:pt x="575" y="0"/>
                    <a:pt x="568"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1" name="Google Shape;1081;p40"/>
            <p:cNvSpPr/>
            <p:nvPr/>
          </p:nvSpPr>
          <p:spPr>
            <a:xfrm>
              <a:off x="4337750" y="3399625"/>
              <a:ext cx="2950" cy="27600"/>
            </a:xfrm>
            <a:custGeom>
              <a:avLst/>
              <a:gdLst/>
              <a:ahLst/>
              <a:cxnLst/>
              <a:rect l="l" t="t" r="r" b="b"/>
              <a:pathLst>
                <a:path w="118" h="1104" extrusionOk="0">
                  <a:moveTo>
                    <a:pt x="55" y="0"/>
                  </a:moveTo>
                  <a:cubicBezTo>
                    <a:pt x="24" y="0"/>
                    <a:pt x="0" y="24"/>
                    <a:pt x="0" y="55"/>
                  </a:cubicBezTo>
                  <a:lnTo>
                    <a:pt x="24" y="1057"/>
                  </a:lnTo>
                  <a:cubicBezTo>
                    <a:pt x="24" y="1088"/>
                    <a:pt x="40" y="1104"/>
                    <a:pt x="71" y="1104"/>
                  </a:cubicBezTo>
                  <a:cubicBezTo>
                    <a:pt x="94" y="1104"/>
                    <a:pt x="118" y="1080"/>
                    <a:pt x="118" y="1057"/>
                  </a:cubicBezTo>
                  <a:lnTo>
                    <a:pt x="102" y="47"/>
                  </a:lnTo>
                  <a:cubicBezTo>
                    <a:pt x="102" y="24"/>
                    <a:pt x="71" y="0"/>
                    <a:pt x="55"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2" name="Google Shape;1082;p40"/>
            <p:cNvSpPr/>
            <p:nvPr/>
          </p:nvSpPr>
          <p:spPr>
            <a:xfrm>
              <a:off x="4244250" y="3396225"/>
              <a:ext cx="12350" cy="28650"/>
            </a:xfrm>
            <a:custGeom>
              <a:avLst/>
              <a:gdLst/>
              <a:ahLst/>
              <a:cxnLst/>
              <a:rect l="l" t="t" r="r" b="b"/>
              <a:pathLst>
                <a:path w="494" h="1146" extrusionOk="0">
                  <a:moveTo>
                    <a:pt x="437" y="1"/>
                  </a:moveTo>
                  <a:cubicBezTo>
                    <a:pt x="417" y="1"/>
                    <a:pt x="398" y="11"/>
                    <a:pt x="392" y="35"/>
                  </a:cubicBezTo>
                  <a:lnTo>
                    <a:pt x="8" y="1083"/>
                  </a:lnTo>
                  <a:cubicBezTo>
                    <a:pt x="0" y="1107"/>
                    <a:pt x="16" y="1138"/>
                    <a:pt x="39" y="1146"/>
                  </a:cubicBezTo>
                  <a:lnTo>
                    <a:pt x="55" y="1146"/>
                  </a:lnTo>
                  <a:cubicBezTo>
                    <a:pt x="71" y="1146"/>
                    <a:pt x="94" y="1138"/>
                    <a:pt x="102" y="1114"/>
                  </a:cubicBezTo>
                  <a:lnTo>
                    <a:pt x="478" y="66"/>
                  </a:lnTo>
                  <a:cubicBezTo>
                    <a:pt x="493" y="43"/>
                    <a:pt x="478" y="11"/>
                    <a:pt x="454" y="3"/>
                  </a:cubicBezTo>
                  <a:cubicBezTo>
                    <a:pt x="449" y="2"/>
                    <a:pt x="443" y="1"/>
                    <a:pt x="43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3" name="Google Shape;1083;p40"/>
            <p:cNvSpPr/>
            <p:nvPr/>
          </p:nvSpPr>
          <p:spPr>
            <a:xfrm>
              <a:off x="4311525" y="3402350"/>
              <a:ext cx="4350" cy="30350"/>
            </a:xfrm>
            <a:custGeom>
              <a:avLst/>
              <a:gdLst/>
              <a:ahLst/>
              <a:cxnLst/>
              <a:rect l="l" t="t" r="r" b="b"/>
              <a:pathLst>
                <a:path w="174" h="1214" extrusionOk="0">
                  <a:moveTo>
                    <a:pt x="126" y="1"/>
                  </a:moveTo>
                  <a:cubicBezTo>
                    <a:pt x="103" y="1"/>
                    <a:pt x="79" y="24"/>
                    <a:pt x="79" y="48"/>
                  </a:cubicBezTo>
                  <a:lnTo>
                    <a:pt x="1" y="1167"/>
                  </a:lnTo>
                  <a:cubicBezTo>
                    <a:pt x="1" y="1190"/>
                    <a:pt x="17" y="1214"/>
                    <a:pt x="48" y="1214"/>
                  </a:cubicBezTo>
                  <a:cubicBezTo>
                    <a:pt x="71" y="1214"/>
                    <a:pt x="95" y="1198"/>
                    <a:pt x="95" y="1167"/>
                  </a:cubicBezTo>
                  <a:lnTo>
                    <a:pt x="173" y="56"/>
                  </a:lnTo>
                  <a:cubicBezTo>
                    <a:pt x="173" y="24"/>
                    <a:pt x="157" y="1"/>
                    <a:pt x="126"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4" name="Google Shape;1084;p40"/>
            <p:cNvSpPr/>
            <p:nvPr/>
          </p:nvSpPr>
          <p:spPr>
            <a:xfrm>
              <a:off x="4279650" y="3402175"/>
              <a:ext cx="6275" cy="30150"/>
            </a:xfrm>
            <a:custGeom>
              <a:avLst/>
              <a:gdLst/>
              <a:ahLst/>
              <a:cxnLst/>
              <a:rect l="l" t="t" r="r" b="b"/>
              <a:pathLst>
                <a:path w="251" h="1206" extrusionOk="0">
                  <a:moveTo>
                    <a:pt x="204" y="0"/>
                  </a:moveTo>
                  <a:cubicBezTo>
                    <a:pt x="181" y="0"/>
                    <a:pt x="157" y="16"/>
                    <a:pt x="149" y="39"/>
                  </a:cubicBezTo>
                  <a:lnTo>
                    <a:pt x="1" y="1150"/>
                  </a:lnTo>
                  <a:cubicBezTo>
                    <a:pt x="1" y="1174"/>
                    <a:pt x="16" y="1205"/>
                    <a:pt x="40" y="1205"/>
                  </a:cubicBezTo>
                  <a:lnTo>
                    <a:pt x="48" y="1205"/>
                  </a:lnTo>
                  <a:cubicBezTo>
                    <a:pt x="71" y="1205"/>
                    <a:pt x="94" y="1189"/>
                    <a:pt x="94" y="1166"/>
                  </a:cubicBezTo>
                  <a:lnTo>
                    <a:pt x="251" y="55"/>
                  </a:lnTo>
                  <a:cubicBezTo>
                    <a:pt x="251" y="31"/>
                    <a:pt x="235" y="8"/>
                    <a:pt x="204"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5" name="Google Shape;1085;p40"/>
            <p:cNvSpPr/>
            <p:nvPr/>
          </p:nvSpPr>
          <p:spPr>
            <a:xfrm>
              <a:off x="4176175" y="3082925"/>
              <a:ext cx="246875" cy="317025"/>
            </a:xfrm>
            <a:custGeom>
              <a:avLst/>
              <a:gdLst/>
              <a:ahLst/>
              <a:cxnLst/>
              <a:rect l="l" t="t" r="r" b="b"/>
              <a:pathLst>
                <a:path w="9875" h="12681" extrusionOk="0">
                  <a:moveTo>
                    <a:pt x="9288" y="1"/>
                  </a:moveTo>
                  <a:cubicBezTo>
                    <a:pt x="9077" y="556"/>
                    <a:pt x="8654" y="1456"/>
                    <a:pt x="7848" y="2176"/>
                  </a:cubicBezTo>
                  <a:cubicBezTo>
                    <a:pt x="7692" y="2309"/>
                    <a:pt x="7528" y="2442"/>
                    <a:pt x="7348" y="2559"/>
                  </a:cubicBezTo>
                  <a:cubicBezTo>
                    <a:pt x="7175" y="2669"/>
                    <a:pt x="6988" y="2778"/>
                    <a:pt x="6792" y="2864"/>
                  </a:cubicBezTo>
                  <a:cubicBezTo>
                    <a:pt x="6229" y="3123"/>
                    <a:pt x="5560" y="3286"/>
                    <a:pt x="4757" y="3286"/>
                  </a:cubicBezTo>
                  <a:cubicBezTo>
                    <a:pt x="4588" y="3286"/>
                    <a:pt x="4414" y="3278"/>
                    <a:pt x="4233" y="3263"/>
                  </a:cubicBezTo>
                  <a:cubicBezTo>
                    <a:pt x="3819" y="3224"/>
                    <a:pt x="3467" y="3146"/>
                    <a:pt x="3162" y="3037"/>
                  </a:cubicBezTo>
                  <a:cubicBezTo>
                    <a:pt x="3013" y="2982"/>
                    <a:pt x="2849" y="2943"/>
                    <a:pt x="2684" y="2935"/>
                  </a:cubicBezTo>
                  <a:lnTo>
                    <a:pt x="2653" y="2935"/>
                  </a:lnTo>
                  <a:cubicBezTo>
                    <a:pt x="2638" y="2934"/>
                    <a:pt x="2624" y="2934"/>
                    <a:pt x="2609" y="2934"/>
                  </a:cubicBezTo>
                  <a:cubicBezTo>
                    <a:pt x="2032" y="2934"/>
                    <a:pt x="1517" y="3388"/>
                    <a:pt x="1456" y="3968"/>
                  </a:cubicBezTo>
                  <a:lnTo>
                    <a:pt x="1456" y="3975"/>
                  </a:lnTo>
                  <a:cubicBezTo>
                    <a:pt x="1385" y="4648"/>
                    <a:pt x="1878" y="5220"/>
                    <a:pt x="2551" y="5251"/>
                  </a:cubicBezTo>
                  <a:lnTo>
                    <a:pt x="2927" y="5267"/>
                  </a:lnTo>
                  <a:lnTo>
                    <a:pt x="2911" y="5603"/>
                  </a:lnTo>
                  <a:cubicBezTo>
                    <a:pt x="2895" y="5994"/>
                    <a:pt x="2950" y="6378"/>
                    <a:pt x="3060" y="6738"/>
                  </a:cubicBezTo>
                  <a:lnTo>
                    <a:pt x="2528" y="8991"/>
                  </a:lnTo>
                  <a:lnTo>
                    <a:pt x="0" y="9218"/>
                  </a:lnTo>
                  <a:cubicBezTo>
                    <a:pt x="0" y="9218"/>
                    <a:pt x="415" y="12097"/>
                    <a:pt x="4093" y="12598"/>
                  </a:cubicBezTo>
                  <a:cubicBezTo>
                    <a:pt x="4514" y="12655"/>
                    <a:pt x="4898" y="12681"/>
                    <a:pt x="5250" y="12681"/>
                  </a:cubicBezTo>
                  <a:cubicBezTo>
                    <a:pt x="8512" y="12681"/>
                    <a:pt x="8920" y="10462"/>
                    <a:pt x="8920" y="10462"/>
                  </a:cubicBezTo>
                  <a:lnTo>
                    <a:pt x="6542" y="9742"/>
                  </a:lnTo>
                  <a:lnTo>
                    <a:pt x="6706" y="8967"/>
                  </a:lnTo>
                  <a:cubicBezTo>
                    <a:pt x="7606" y="8827"/>
                    <a:pt x="8388" y="8318"/>
                    <a:pt x="8889" y="7598"/>
                  </a:cubicBezTo>
                  <a:cubicBezTo>
                    <a:pt x="8889" y="7590"/>
                    <a:pt x="8889" y="7590"/>
                    <a:pt x="8889" y="7590"/>
                  </a:cubicBezTo>
                  <a:cubicBezTo>
                    <a:pt x="9359" y="7058"/>
                    <a:pt x="9656" y="6362"/>
                    <a:pt x="9687" y="5595"/>
                  </a:cubicBezTo>
                  <a:lnTo>
                    <a:pt x="9844" y="1965"/>
                  </a:lnTo>
                  <a:cubicBezTo>
                    <a:pt x="9875" y="1237"/>
                    <a:pt x="9664" y="556"/>
                    <a:pt x="9288" y="1"/>
                  </a:cubicBezTo>
                  <a:close/>
                </a:path>
              </a:pathLst>
            </a:custGeom>
            <a:solidFill>
              <a:srgbClr val="FFCFC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6" name="Google Shape;1086;p40"/>
            <p:cNvSpPr/>
            <p:nvPr/>
          </p:nvSpPr>
          <p:spPr>
            <a:xfrm>
              <a:off x="4247775" y="3214575"/>
              <a:ext cx="150650" cy="115500"/>
            </a:xfrm>
            <a:custGeom>
              <a:avLst/>
              <a:gdLst/>
              <a:ahLst/>
              <a:cxnLst/>
              <a:rect l="l" t="t" r="r" b="b"/>
              <a:pathLst>
                <a:path w="6026" h="4620" extrusionOk="0">
                  <a:moveTo>
                    <a:pt x="63" y="1"/>
                  </a:moveTo>
                  <a:lnTo>
                    <a:pt x="47" y="337"/>
                  </a:lnTo>
                  <a:cubicBezTo>
                    <a:pt x="0" y="1362"/>
                    <a:pt x="438" y="2301"/>
                    <a:pt x="1158" y="2935"/>
                  </a:cubicBezTo>
                  <a:cubicBezTo>
                    <a:pt x="1033" y="3076"/>
                    <a:pt x="947" y="3248"/>
                    <a:pt x="931" y="3435"/>
                  </a:cubicBezTo>
                  <a:cubicBezTo>
                    <a:pt x="869" y="4007"/>
                    <a:pt x="1401" y="4531"/>
                    <a:pt x="2113" y="4609"/>
                  </a:cubicBezTo>
                  <a:cubicBezTo>
                    <a:pt x="2173" y="4616"/>
                    <a:pt x="2233" y="4619"/>
                    <a:pt x="2292" y="4619"/>
                  </a:cubicBezTo>
                  <a:cubicBezTo>
                    <a:pt x="2920" y="4619"/>
                    <a:pt x="3449" y="4248"/>
                    <a:pt x="3513" y="3733"/>
                  </a:cubicBezTo>
                  <a:cubicBezTo>
                    <a:pt x="4554" y="3678"/>
                    <a:pt x="5470" y="3138"/>
                    <a:pt x="6025" y="2324"/>
                  </a:cubicBezTo>
                  <a:lnTo>
                    <a:pt x="6025" y="2324"/>
                  </a:lnTo>
                  <a:cubicBezTo>
                    <a:pt x="5430" y="3009"/>
                    <a:pt x="4558" y="3439"/>
                    <a:pt x="3593" y="3439"/>
                  </a:cubicBezTo>
                  <a:cubicBezTo>
                    <a:pt x="3543" y="3439"/>
                    <a:pt x="3493" y="3438"/>
                    <a:pt x="3443" y="3435"/>
                  </a:cubicBezTo>
                  <a:cubicBezTo>
                    <a:pt x="1651" y="3357"/>
                    <a:pt x="258" y="1847"/>
                    <a:pt x="337" y="55"/>
                  </a:cubicBezTo>
                  <a:lnTo>
                    <a:pt x="337" y="8"/>
                  </a:lnTo>
                  <a:lnTo>
                    <a:pt x="63" y="1"/>
                  </a:ln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7" name="Google Shape;1087;p40"/>
            <p:cNvSpPr/>
            <p:nvPr/>
          </p:nvSpPr>
          <p:spPr>
            <a:xfrm>
              <a:off x="4228600" y="3169075"/>
              <a:ext cx="17825" cy="24475"/>
            </a:xfrm>
            <a:custGeom>
              <a:avLst/>
              <a:gdLst/>
              <a:ahLst/>
              <a:cxnLst/>
              <a:rect l="l" t="t" r="r" b="b"/>
              <a:pathLst>
                <a:path w="713" h="979" extrusionOk="0">
                  <a:moveTo>
                    <a:pt x="193" y="0"/>
                  </a:moveTo>
                  <a:cubicBezTo>
                    <a:pt x="176" y="0"/>
                    <a:pt x="158" y="5"/>
                    <a:pt x="141" y="13"/>
                  </a:cubicBezTo>
                  <a:cubicBezTo>
                    <a:pt x="102" y="44"/>
                    <a:pt x="86" y="99"/>
                    <a:pt x="118" y="146"/>
                  </a:cubicBezTo>
                  <a:lnTo>
                    <a:pt x="439" y="631"/>
                  </a:lnTo>
                  <a:lnTo>
                    <a:pt x="71" y="803"/>
                  </a:lnTo>
                  <a:cubicBezTo>
                    <a:pt x="24" y="827"/>
                    <a:pt x="0" y="882"/>
                    <a:pt x="24" y="929"/>
                  </a:cubicBezTo>
                  <a:cubicBezTo>
                    <a:pt x="40" y="952"/>
                    <a:pt x="71" y="975"/>
                    <a:pt x="102" y="975"/>
                  </a:cubicBezTo>
                  <a:cubicBezTo>
                    <a:pt x="107" y="978"/>
                    <a:pt x="111" y="979"/>
                    <a:pt x="116" y="979"/>
                  </a:cubicBezTo>
                  <a:cubicBezTo>
                    <a:pt x="127" y="979"/>
                    <a:pt x="138" y="973"/>
                    <a:pt x="149" y="968"/>
                  </a:cubicBezTo>
                  <a:lnTo>
                    <a:pt x="712" y="709"/>
                  </a:lnTo>
                  <a:lnTo>
                    <a:pt x="274" y="44"/>
                  </a:lnTo>
                  <a:cubicBezTo>
                    <a:pt x="254" y="14"/>
                    <a:pt x="224" y="0"/>
                    <a:pt x="193"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8" name="Google Shape;1088;p40"/>
            <p:cNvSpPr/>
            <p:nvPr/>
          </p:nvSpPr>
          <p:spPr>
            <a:xfrm>
              <a:off x="4342250" y="3265725"/>
              <a:ext cx="20750" cy="7450"/>
            </a:xfrm>
            <a:custGeom>
              <a:avLst/>
              <a:gdLst/>
              <a:ahLst/>
              <a:cxnLst/>
              <a:rect l="l" t="t" r="r" b="b"/>
              <a:pathLst>
                <a:path w="830" h="298" extrusionOk="0">
                  <a:moveTo>
                    <a:pt x="415" y="1"/>
                  </a:moveTo>
                  <a:cubicBezTo>
                    <a:pt x="297" y="1"/>
                    <a:pt x="168" y="34"/>
                    <a:pt x="47" y="130"/>
                  </a:cubicBezTo>
                  <a:cubicBezTo>
                    <a:pt x="8" y="161"/>
                    <a:pt x="0" y="224"/>
                    <a:pt x="32" y="263"/>
                  </a:cubicBezTo>
                  <a:cubicBezTo>
                    <a:pt x="47" y="286"/>
                    <a:pt x="71" y="294"/>
                    <a:pt x="94" y="294"/>
                  </a:cubicBezTo>
                  <a:cubicBezTo>
                    <a:pt x="101" y="296"/>
                    <a:pt x="107" y="297"/>
                    <a:pt x="113" y="297"/>
                  </a:cubicBezTo>
                  <a:cubicBezTo>
                    <a:pt x="130" y="297"/>
                    <a:pt x="148" y="290"/>
                    <a:pt x="165" y="278"/>
                  </a:cubicBezTo>
                  <a:cubicBezTo>
                    <a:pt x="252" y="209"/>
                    <a:pt x="343" y="186"/>
                    <a:pt x="425" y="186"/>
                  </a:cubicBezTo>
                  <a:cubicBezTo>
                    <a:pt x="562" y="186"/>
                    <a:pt x="668" y="250"/>
                    <a:pt x="673" y="255"/>
                  </a:cubicBezTo>
                  <a:cubicBezTo>
                    <a:pt x="691" y="266"/>
                    <a:pt x="709" y="272"/>
                    <a:pt x="727" y="272"/>
                  </a:cubicBezTo>
                  <a:cubicBezTo>
                    <a:pt x="757" y="272"/>
                    <a:pt x="787" y="256"/>
                    <a:pt x="806" y="231"/>
                  </a:cubicBezTo>
                  <a:cubicBezTo>
                    <a:pt x="830" y="184"/>
                    <a:pt x="822" y="130"/>
                    <a:pt x="775" y="98"/>
                  </a:cubicBezTo>
                  <a:cubicBezTo>
                    <a:pt x="700" y="54"/>
                    <a:pt x="567" y="1"/>
                    <a:pt x="415"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9" name="Google Shape;1089;p40"/>
            <p:cNvSpPr/>
            <p:nvPr/>
          </p:nvSpPr>
          <p:spPr>
            <a:xfrm>
              <a:off x="4307850" y="3212425"/>
              <a:ext cx="58000" cy="40975"/>
            </a:xfrm>
            <a:custGeom>
              <a:avLst/>
              <a:gdLst/>
              <a:ahLst/>
              <a:cxnLst/>
              <a:rect l="l" t="t" r="r" b="b"/>
              <a:pathLst>
                <a:path w="2320" h="1639" extrusionOk="0">
                  <a:moveTo>
                    <a:pt x="791" y="0"/>
                  </a:moveTo>
                  <a:cubicBezTo>
                    <a:pt x="396" y="0"/>
                    <a:pt x="1" y="1114"/>
                    <a:pt x="758" y="1511"/>
                  </a:cubicBezTo>
                  <a:cubicBezTo>
                    <a:pt x="934" y="1601"/>
                    <a:pt x="1110" y="1639"/>
                    <a:pt x="1273" y="1639"/>
                  </a:cubicBezTo>
                  <a:cubicBezTo>
                    <a:pt x="1887" y="1639"/>
                    <a:pt x="2319" y="1108"/>
                    <a:pt x="1893" y="861"/>
                  </a:cubicBezTo>
                  <a:cubicBezTo>
                    <a:pt x="1361" y="548"/>
                    <a:pt x="915" y="40"/>
                    <a:pt x="915" y="40"/>
                  </a:cubicBezTo>
                  <a:cubicBezTo>
                    <a:pt x="875" y="13"/>
                    <a:pt x="833" y="0"/>
                    <a:pt x="791"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0" name="Google Shape;1090;p40"/>
            <p:cNvSpPr/>
            <p:nvPr/>
          </p:nvSpPr>
          <p:spPr>
            <a:xfrm>
              <a:off x="4390750" y="3169375"/>
              <a:ext cx="28400" cy="12800"/>
            </a:xfrm>
            <a:custGeom>
              <a:avLst/>
              <a:gdLst/>
              <a:ahLst/>
              <a:cxnLst/>
              <a:rect l="l" t="t" r="r" b="b"/>
              <a:pathLst>
                <a:path w="1136" h="512" extrusionOk="0">
                  <a:moveTo>
                    <a:pt x="459" y="0"/>
                  </a:moveTo>
                  <a:cubicBezTo>
                    <a:pt x="293" y="0"/>
                    <a:pt x="160" y="49"/>
                    <a:pt x="95" y="103"/>
                  </a:cubicBezTo>
                  <a:cubicBezTo>
                    <a:pt x="1" y="189"/>
                    <a:pt x="9" y="267"/>
                    <a:pt x="63" y="306"/>
                  </a:cubicBezTo>
                  <a:cubicBezTo>
                    <a:pt x="126" y="345"/>
                    <a:pt x="212" y="361"/>
                    <a:pt x="298" y="377"/>
                  </a:cubicBezTo>
                  <a:cubicBezTo>
                    <a:pt x="384" y="384"/>
                    <a:pt x="470" y="400"/>
                    <a:pt x="541" y="416"/>
                  </a:cubicBezTo>
                  <a:cubicBezTo>
                    <a:pt x="611" y="431"/>
                    <a:pt x="697" y="455"/>
                    <a:pt x="783" y="471"/>
                  </a:cubicBezTo>
                  <a:cubicBezTo>
                    <a:pt x="851" y="491"/>
                    <a:pt x="925" y="511"/>
                    <a:pt x="989" y="511"/>
                  </a:cubicBezTo>
                  <a:cubicBezTo>
                    <a:pt x="999" y="511"/>
                    <a:pt x="1009" y="511"/>
                    <a:pt x="1018" y="510"/>
                  </a:cubicBezTo>
                  <a:cubicBezTo>
                    <a:pt x="1088" y="494"/>
                    <a:pt x="1135" y="424"/>
                    <a:pt x="1081" y="314"/>
                  </a:cubicBezTo>
                  <a:cubicBezTo>
                    <a:pt x="1034" y="205"/>
                    <a:pt x="869" y="71"/>
                    <a:pt x="627" y="17"/>
                  </a:cubicBezTo>
                  <a:cubicBezTo>
                    <a:pt x="568" y="5"/>
                    <a:pt x="512" y="0"/>
                    <a:pt x="459"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1" name="Google Shape;1091;p40"/>
            <p:cNvSpPr/>
            <p:nvPr/>
          </p:nvSpPr>
          <p:spPr>
            <a:xfrm>
              <a:off x="4330500" y="3162825"/>
              <a:ext cx="28975" cy="11125"/>
            </a:xfrm>
            <a:custGeom>
              <a:avLst/>
              <a:gdLst/>
              <a:ahLst/>
              <a:cxnLst/>
              <a:rect l="l" t="t" r="r" b="b"/>
              <a:pathLst>
                <a:path w="1159" h="445" extrusionOk="0">
                  <a:moveTo>
                    <a:pt x="192" y="0"/>
                  </a:moveTo>
                  <a:cubicBezTo>
                    <a:pt x="160" y="0"/>
                    <a:pt x="130" y="3"/>
                    <a:pt x="103" y="13"/>
                  </a:cubicBezTo>
                  <a:cubicBezTo>
                    <a:pt x="40" y="36"/>
                    <a:pt x="1" y="114"/>
                    <a:pt x="71" y="216"/>
                  </a:cubicBezTo>
                  <a:cubicBezTo>
                    <a:pt x="134" y="310"/>
                    <a:pt x="314" y="427"/>
                    <a:pt x="564" y="443"/>
                  </a:cubicBezTo>
                  <a:cubicBezTo>
                    <a:pt x="582" y="444"/>
                    <a:pt x="600" y="445"/>
                    <a:pt x="618" y="445"/>
                  </a:cubicBezTo>
                  <a:cubicBezTo>
                    <a:pt x="835" y="445"/>
                    <a:pt x="1008" y="358"/>
                    <a:pt x="1081" y="279"/>
                  </a:cubicBezTo>
                  <a:cubicBezTo>
                    <a:pt x="1159" y="185"/>
                    <a:pt x="1143" y="107"/>
                    <a:pt x="1081" y="75"/>
                  </a:cubicBezTo>
                  <a:cubicBezTo>
                    <a:pt x="1010" y="44"/>
                    <a:pt x="924" y="44"/>
                    <a:pt x="838" y="44"/>
                  </a:cubicBezTo>
                  <a:cubicBezTo>
                    <a:pt x="752" y="44"/>
                    <a:pt x="666" y="44"/>
                    <a:pt x="596" y="36"/>
                  </a:cubicBezTo>
                  <a:cubicBezTo>
                    <a:pt x="517" y="36"/>
                    <a:pt x="431" y="21"/>
                    <a:pt x="345" y="13"/>
                  </a:cubicBezTo>
                  <a:cubicBezTo>
                    <a:pt x="293" y="8"/>
                    <a:pt x="241" y="0"/>
                    <a:pt x="192"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2" name="Google Shape;1092;p40"/>
            <p:cNvSpPr/>
            <p:nvPr/>
          </p:nvSpPr>
          <p:spPr>
            <a:xfrm>
              <a:off x="4335600" y="3178675"/>
              <a:ext cx="13325" cy="12225"/>
            </a:xfrm>
            <a:custGeom>
              <a:avLst/>
              <a:gdLst/>
              <a:ahLst/>
              <a:cxnLst/>
              <a:rect l="l" t="t" r="r" b="b"/>
              <a:pathLst>
                <a:path w="533" h="489" extrusionOk="0">
                  <a:moveTo>
                    <a:pt x="272" y="1"/>
                  </a:moveTo>
                  <a:cubicBezTo>
                    <a:pt x="160" y="1"/>
                    <a:pt x="53" y="82"/>
                    <a:pt x="32" y="200"/>
                  </a:cubicBezTo>
                  <a:cubicBezTo>
                    <a:pt x="0" y="325"/>
                    <a:pt x="86" y="458"/>
                    <a:pt x="219" y="482"/>
                  </a:cubicBezTo>
                  <a:cubicBezTo>
                    <a:pt x="238" y="486"/>
                    <a:pt x="256" y="488"/>
                    <a:pt x="274" y="488"/>
                  </a:cubicBezTo>
                  <a:cubicBezTo>
                    <a:pt x="386" y="488"/>
                    <a:pt x="482" y="409"/>
                    <a:pt x="509" y="294"/>
                  </a:cubicBezTo>
                  <a:cubicBezTo>
                    <a:pt x="532" y="161"/>
                    <a:pt x="446" y="36"/>
                    <a:pt x="313" y="5"/>
                  </a:cubicBezTo>
                  <a:cubicBezTo>
                    <a:pt x="300" y="2"/>
                    <a:pt x="286" y="1"/>
                    <a:pt x="272" y="1"/>
                  </a:cubicBezTo>
                  <a:close/>
                </a:path>
              </a:pathLst>
            </a:custGeom>
            <a:solidFill>
              <a:srgbClr val="70312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3" name="Google Shape;1093;p40"/>
            <p:cNvSpPr/>
            <p:nvPr/>
          </p:nvSpPr>
          <p:spPr>
            <a:xfrm>
              <a:off x="4396625" y="3193100"/>
              <a:ext cx="13325" cy="12200"/>
            </a:xfrm>
            <a:custGeom>
              <a:avLst/>
              <a:gdLst/>
              <a:ahLst/>
              <a:cxnLst/>
              <a:rect l="l" t="t" r="r" b="b"/>
              <a:pathLst>
                <a:path w="533" h="488" extrusionOk="0">
                  <a:moveTo>
                    <a:pt x="259" y="0"/>
                  </a:moveTo>
                  <a:cubicBezTo>
                    <a:pt x="148" y="0"/>
                    <a:pt x="52" y="80"/>
                    <a:pt x="32" y="194"/>
                  </a:cubicBezTo>
                  <a:cubicBezTo>
                    <a:pt x="1" y="327"/>
                    <a:pt x="87" y="453"/>
                    <a:pt x="220" y="484"/>
                  </a:cubicBezTo>
                  <a:cubicBezTo>
                    <a:pt x="234" y="487"/>
                    <a:pt x="249" y="488"/>
                    <a:pt x="263" y="488"/>
                  </a:cubicBezTo>
                  <a:cubicBezTo>
                    <a:pt x="379" y="488"/>
                    <a:pt x="481" y="407"/>
                    <a:pt x="501" y="288"/>
                  </a:cubicBezTo>
                  <a:cubicBezTo>
                    <a:pt x="533" y="163"/>
                    <a:pt x="447" y="30"/>
                    <a:pt x="314" y="7"/>
                  </a:cubicBezTo>
                  <a:cubicBezTo>
                    <a:pt x="295" y="2"/>
                    <a:pt x="277" y="0"/>
                    <a:pt x="259" y="0"/>
                  </a:cubicBezTo>
                  <a:close/>
                </a:path>
              </a:pathLst>
            </a:custGeom>
            <a:solidFill>
              <a:srgbClr val="70312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4" name="Google Shape;1094;p40"/>
            <p:cNvSpPr/>
            <p:nvPr/>
          </p:nvSpPr>
          <p:spPr>
            <a:xfrm>
              <a:off x="4391750" y="3202250"/>
              <a:ext cx="19375" cy="8500"/>
            </a:xfrm>
            <a:custGeom>
              <a:avLst/>
              <a:gdLst/>
              <a:ahLst/>
              <a:cxnLst/>
              <a:rect l="l" t="t" r="r" b="b"/>
              <a:pathLst>
                <a:path w="775" h="340" extrusionOk="0">
                  <a:moveTo>
                    <a:pt x="264" y="0"/>
                  </a:moveTo>
                  <a:cubicBezTo>
                    <a:pt x="153" y="0"/>
                    <a:pt x="78" y="28"/>
                    <a:pt x="70" y="32"/>
                  </a:cubicBezTo>
                  <a:cubicBezTo>
                    <a:pt x="23" y="48"/>
                    <a:pt x="0" y="102"/>
                    <a:pt x="23" y="149"/>
                  </a:cubicBezTo>
                  <a:cubicBezTo>
                    <a:pt x="36" y="186"/>
                    <a:pt x="73" y="209"/>
                    <a:pt x="111" y="209"/>
                  </a:cubicBezTo>
                  <a:cubicBezTo>
                    <a:pt x="121" y="209"/>
                    <a:pt x="131" y="207"/>
                    <a:pt x="141" y="204"/>
                  </a:cubicBezTo>
                  <a:cubicBezTo>
                    <a:pt x="144" y="200"/>
                    <a:pt x="192" y="183"/>
                    <a:pt x="265" y="183"/>
                  </a:cubicBezTo>
                  <a:cubicBezTo>
                    <a:pt x="354" y="183"/>
                    <a:pt x="481" y="209"/>
                    <a:pt x="610" y="321"/>
                  </a:cubicBezTo>
                  <a:cubicBezTo>
                    <a:pt x="626" y="329"/>
                    <a:pt x="642" y="337"/>
                    <a:pt x="657" y="337"/>
                  </a:cubicBezTo>
                  <a:cubicBezTo>
                    <a:pt x="665" y="339"/>
                    <a:pt x="673" y="340"/>
                    <a:pt x="681" y="340"/>
                  </a:cubicBezTo>
                  <a:cubicBezTo>
                    <a:pt x="704" y="340"/>
                    <a:pt x="726" y="331"/>
                    <a:pt x="743" y="314"/>
                  </a:cubicBezTo>
                  <a:cubicBezTo>
                    <a:pt x="775" y="274"/>
                    <a:pt x="775" y="212"/>
                    <a:pt x="736" y="181"/>
                  </a:cubicBezTo>
                  <a:cubicBezTo>
                    <a:pt x="562" y="36"/>
                    <a:pt x="390" y="0"/>
                    <a:pt x="264"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5" name="Google Shape;1095;p40"/>
            <p:cNvSpPr/>
            <p:nvPr/>
          </p:nvSpPr>
          <p:spPr>
            <a:xfrm>
              <a:off x="4329525" y="3188550"/>
              <a:ext cx="19400" cy="8525"/>
            </a:xfrm>
            <a:custGeom>
              <a:avLst/>
              <a:gdLst/>
              <a:ahLst/>
              <a:cxnLst/>
              <a:rect l="l" t="t" r="r" b="b"/>
              <a:pathLst>
                <a:path w="776" h="341" extrusionOk="0">
                  <a:moveTo>
                    <a:pt x="264" y="1"/>
                  </a:moveTo>
                  <a:cubicBezTo>
                    <a:pt x="154" y="1"/>
                    <a:pt x="79" y="28"/>
                    <a:pt x="71" y="32"/>
                  </a:cubicBezTo>
                  <a:cubicBezTo>
                    <a:pt x="24" y="48"/>
                    <a:pt x="1" y="103"/>
                    <a:pt x="16" y="150"/>
                  </a:cubicBezTo>
                  <a:cubicBezTo>
                    <a:pt x="29" y="187"/>
                    <a:pt x="66" y="209"/>
                    <a:pt x="104" y="209"/>
                  </a:cubicBezTo>
                  <a:cubicBezTo>
                    <a:pt x="114" y="209"/>
                    <a:pt x="124" y="208"/>
                    <a:pt x="134" y="204"/>
                  </a:cubicBezTo>
                  <a:cubicBezTo>
                    <a:pt x="141" y="201"/>
                    <a:pt x="191" y="183"/>
                    <a:pt x="264" y="183"/>
                  </a:cubicBezTo>
                  <a:cubicBezTo>
                    <a:pt x="355" y="183"/>
                    <a:pt x="482" y="210"/>
                    <a:pt x="611" y="322"/>
                  </a:cubicBezTo>
                  <a:cubicBezTo>
                    <a:pt x="619" y="329"/>
                    <a:pt x="635" y="337"/>
                    <a:pt x="650" y="337"/>
                  </a:cubicBezTo>
                  <a:cubicBezTo>
                    <a:pt x="658" y="339"/>
                    <a:pt x="666" y="340"/>
                    <a:pt x="675" y="340"/>
                  </a:cubicBezTo>
                  <a:cubicBezTo>
                    <a:pt x="700" y="340"/>
                    <a:pt x="725" y="331"/>
                    <a:pt x="736" y="314"/>
                  </a:cubicBezTo>
                  <a:cubicBezTo>
                    <a:pt x="775" y="275"/>
                    <a:pt x="768" y="212"/>
                    <a:pt x="729" y="181"/>
                  </a:cubicBezTo>
                  <a:cubicBezTo>
                    <a:pt x="559" y="36"/>
                    <a:pt x="389" y="1"/>
                    <a:pt x="264"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6" name="Google Shape;1096;p40"/>
            <p:cNvSpPr/>
            <p:nvPr/>
          </p:nvSpPr>
          <p:spPr>
            <a:xfrm>
              <a:off x="4360625" y="3177975"/>
              <a:ext cx="27025" cy="49350"/>
            </a:xfrm>
            <a:custGeom>
              <a:avLst/>
              <a:gdLst/>
              <a:ahLst/>
              <a:cxnLst/>
              <a:rect l="l" t="t" r="r" b="b"/>
              <a:pathLst>
                <a:path w="1081" h="1974" extrusionOk="0">
                  <a:moveTo>
                    <a:pt x="597" y="0"/>
                  </a:moveTo>
                  <a:cubicBezTo>
                    <a:pt x="554" y="0"/>
                    <a:pt x="509" y="30"/>
                    <a:pt x="502" y="80"/>
                  </a:cubicBezTo>
                  <a:lnTo>
                    <a:pt x="392" y="721"/>
                  </a:lnTo>
                  <a:cubicBezTo>
                    <a:pt x="392" y="745"/>
                    <a:pt x="392" y="768"/>
                    <a:pt x="392" y="792"/>
                  </a:cubicBezTo>
                  <a:cubicBezTo>
                    <a:pt x="384" y="1058"/>
                    <a:pt x="525" y="1214"/>
                    <a:pt x="768" y="1222"/>
                  </a:cubicBezTo>
                  <a:cubicBezTo>
                    <a:pt x="799" y="1222"/>
                    <a:pt x="830" y="1238"/>
                    <a:pt x="854" y="1261"/>
                  </a:cubicBezTo>
                  <a:cubicBezTo>
                    <a:pt x="877" y="1285"/>
                    <a:pt x="893" y="1324"/>
                    <a:pt x="885" y="1363"/>
                  </a:cubicBezTo>
                  <a:lnTo>
                    <a:pt x="885" y="1394"/>
                  </a:lnTo>
                  <a:cubicBezTo>
                    <a:pt x="877" y="1616"/>
                    <a:pt x="697" y="1793"/>
                    <a:pt x="484" y="1793"/>
                  </a:cubicBezTo>
                  <a:cubicBezTo>
                    <a:pt x="480" y="1793"/>
                    <a:pt x="475" y="1793"/>
                    <a:pt x="470" y="1793"/>
                  </a:cubicBezTo>
                  <a:lnTo>
                    <a:pt x="103" y="1777"/>
                  </a:lnTo>
                  <a:cubicBezTo>
                    <a:pt x="48" y="1777"/>
                    <a:pt x="9" y="1817"/>
                    <a:pt x="9" y="1864"/>
                  </a:cubicBezTo>
                  <a:cubicBezTo>
                    <a:pt x="1" y="1911"/>
                    <a:pt x="32" y="1950"/>
                    <a:pt x="79" y="1957"/>
                  </a:cubicBezTo>
                  <a:cubicBezTo>
                    <a:pt x="87" y="1965"/>
                    <a:pt x="87" y="1965"/>
                    <a:pt x="95" y="1965"/>
                  </a:cubicBezTo>
                  <a:lnTo>
                    <a:pt x="463" y="1973"/>
                  </a:lnTo>
                  <a:cubicBezTo>
                    <a:pt x="472" y="1974"/>
                    <a:pt x="481" y="1974"/>
                    <a:pt x="490" y="1974"/>
                  </a:cubicBezTo>
                  <a:cubicBezTo>
                    <a:pt x="799" y="1974"/>
                    <a:pt x="1050" y="1721"/>
                    <a:pt x="1073" y="1410"/>
                  </a:cubicBezTo>
                  <a:lnTo>
                    <a:pt x="1073" y="1371"/>
                  </a:lnTo>
                  <a:cubicBezTo>
                    <a:pt x="1081" y="1285"/>
                    <a:pt x="1049" y="1198"/>
                    <a:pt x="987" y="1136"/>
                  </a:cubicBezTo>
                  <a:cubicBezTo>
                    <a:pt x="932" y="1073"/>
                    <a:pt x="862" y="1042"/>
                    <a:pt x="776" y="1034"/>
                  </a:cubicBezTo>
                  <a:cubicBezTo>
                    <a:pt x="682" y="1034"/>
                    <a:pt x="572" y="1003"/>
                    <a:pt x="572" y="792"/>
                  </a:cubicBezTo>
                  <a:cubicBezTo>
                    <a:pt x="572" y="784"/>
                    <a:pt x="572" y="768"/>
                    <a:pt x="580" y="752"/>
                  </a:cubicBezTo>
                  <a:lnTo>
                    <a:pt x="689" y="111"/>
                  </a:lnTo>
                  <a:cubicBezTo>
                    <a:pt x="697" y="56"/>
                    <a:pt x="658" y="9"/>
                    <a:pt x="611" y="1"/>
                  </a:cubicBezTo>
                  <a:cubicBezTo>
                    <a:pt x="606" y="1"/>
                    <a:pt x="602" y="0"/>
                    <a:pt x="597"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7" name="Google Shape;1097;p40"/>
            <p:cNvSpPr/>
            <p:nvPr/>
          </p:nvSpPr>
          <p:spPr>
            <a:xfrm>
              <a:off x="4211575" y="3202650"/>
              <a:ext cx="41700" cy="46100"/>
            </a:xfrm>
            <a:custGeom>
              <a:avLst/>
              <a:gdLst/>
              <a:ahLst/>
              <a:cxnLst/>
              <a:rect l="l" t="t" r="r" b="b"/>
              <a:pathLst>
                <a:path w="1668" h="1844" extrusionOk="0">
                  <a:moveTo>
                    <a:pt x="841" y="185"/>
                  </a:moveTo>
                  <a:cubicBezTo>
                    <a:pt x="863" y="185"/>
                    <a:pt x="886" y="186"/>
                    <a:pt x="908" y="188"/>
                  </a:cubicBezTo>
                  <a:lnTo>
                    <a:pt x="924" y="188"/>
                  </a:lnTo>
                  <a:cubicBezTo>
                    <a:pt x="1253" y="227"/>
                    <a:pt x="1479" y="524"/>
                    <a:pt x="1433" y="845"/>
                  </a:cubicBezTo>
                  <a:cubicBezTo>
                    <a:pt x="1390" y="1131"/>
                    <a:pt x="1126" y="1344"/>
                    <a:pt x="837" y="1344"/>
                  </a:cubicBezTo>
                  <a:cubicBezTo>
                    <a:pt x="808" y="1344"/>
                    <a:pt x="780" y="1342"/>
                    <a:pt x="752" y="1338"/>
                  </a:cubicBezTo>
                  <a:cubicBezTo>
                    <a:pt x="595" y="1323"/>
                    <a:pt x="454" y="1244"/>
                    <a:pt x="353" y="1119"/>
                  </a:cubicBezTo>
                  <a:cubicBezTo>
                    <a:pt x="259" y="994"/>
                    <a:pt x="212" y="837"/>
                    <a:pt x="235" y="681"/>
                  </a:cubicBezTo>
                  <a:cubicBezTo>
                    <a:pt x="259" y="524"/>
                    <a:pt x="345" y="391"/>
                    <a:pt x="478" y="298"/>
                  </a:cubicBezTo>
                  <a:cubicBezTo>
                    <a:pt x="585" y="224"/>
                    <a:pt x="709" y="185"/>
                    <a:pt x="841" y="185"/>
                  </a:cubicBezTo>
                  <a:close/>
                  <a:moveTo>
                    <a:pt x="849" y="1"/>
                  </a:moveTo>
                  <a:cubicBezTo>
                    <a:pt x="671" y="1"/>
                    <a:pt x="498" y="72"/>
                    <a:pt x="353" y="204"/>
                  </a:cubicBezTo>
                  <a:cubicBezTo>
                    <a:pt x="181" y="352"/>
                    <a:pt x="71" y="571"/>
                    <a:pt x="40" y="814"/>
                  </a:cubicBezTo>
                  <a:cubicBezTo>
                    <a:pt x="1" y="1057"/>
                    <a:pt x="48" y="1291"/>
                    <a:pt x="173" y="1487"/>
                  </a:cubicBezTo>
                  <a:cubicBezTo>
                    <a:pt x="290" y="1682"/>
                    <a:pt x="478" y="1808"/>
                    <a:pt x="689" y="1839"/>
                  </a:cubicBezTo>
                  <a:lnTo>
                    <a:pt x="713" y="1839"/>
                  </a:lnTo>
                  <a:cubicBezTo>
                    <a:pt x="738" y="1842"/>
                    <a:pt x="762" y="1843"/>
                    <a:pt x="787" y="1843"/>
                  </a:cubicBezTo>
                  <a:cubicBezTo>
                    <a:pt x="1180" y="1843"/>
                    <a:pt x="1531" y="1497"/>
                    <a:pt x="1597" y="1033"/>
                  </a:cubicBezTo>
                  <a:cubicBezTo>
                    <a:pt x="1667" y="524"/>
                    <a:pt x="1378" y="63"/>
                    <a:pt x="947" y="8"/>
                  </a:cubicBezTo>
                  <a:cubicBezTo>
                    <a:pt x="915" y="3"/>
                    <a:pt x="882" y="1"/>
                    <a:pt x="849"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8" name="Google Shape;1098;p40"/>
            <p:cNvSpPr/>
            <p:nvPr/>
          </p:nvSpPr>
          <p:spPr>
            <a:xfrm>
              <a:off x="4333050" y="3601100"/>
              <a:ext cx="72025" cy="157300"/>
            </a:xfrm>
            <a:custGeom>
              <a:avLst/>
              <a:gdLst/>
              <a:ahLst/>
              <a:cxnLst/>
              <a:rect l="l" t="t" r="r" b="b"/>
              <a:pathLst>
                <a:path w="2881" h="6292" extrusionOk="0">
                  <a:moveTo>
                    <a:pt x="1" y="1"/>
                  </a:moveTo>
                  <a:lnTo>
                    <a:pt x="1" y="6291"/>
                  </a:lnTo>
                  <a:lnTo>
                    <a:pt x="2880" y="6291"/>
                  </a:lnTo>
                  <a:lnTo>
                    <a:pt x="2880" y="1"/>
                  </a:ln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9" name="Google Shape;1099;p40"/>
            <p:cNvSpPr/>
            <p:nvPr/>
          </p:nvSpPr>
          <p:spPr>
            <a:xfrm>
              <a:off x="4319550" y="3518075"/>
              <a:ext cx="371300" cy="240325"/>
            </a:xfrm>
            <a:custGeom>
              <a:avLst/>
              <a:gdLst/>
              <a:ahLst/>
              <a:cxnLst/>
              <a:rect l="l" t="t" r="r" b="b"/>
              <a:pathLst>
                <a:path w="14852" h="9613" extrusionOk="0">
                  <a:moveTo>
                    <a:pt x="5501" y="0"/>
                  </a:moveTo>
                  <a:cubicBezTo>
                    <a:pt x="5357" y="0"/>
                    <a:pt x="5115" y="9"/>
                    <a:pt x="4805" y="51"/>
                  </a:cubicBezTo>
                  <a:cubicBezTo>
                    <a:pt x="2035" y="419"/>
                    <a:pt x="1" y="2805"/>
                    <a:pt x="63" y="5559"/>
                  </a:cubicBezTo>
                  <a:lnTo>
                    <a:pt x="3459" y="5677"/>
                  </a:lnTo>
                  <a:lnTo>
                    <a:pt x="3420" y="9612"/>
                  </a:lnTo>
                  <a:lnTo>
                    <a:pt x="12363" y="9581"/>
                  </a:lnTo>
                  <a:lnTo>
                    <a:pt x="12567" y="6044"/>
                  </a:lnTo>
                  <a:lnTo>
                    <a:pt x="13099" y="6201"/>
                  </a:lnTo>
                  <a:lnTo>
                    <a:pt x="14852" y="3009"/>
                  </a:lnTo>
                  <a:cubicBezTo>
                    <a:pt x="13075" y="284"/>
                    <a:pt x="11219" y="84"/>
                    <a:pt x="10713" y="84"/>
                  </a:cubicBezTo>
                  <a:cubicBezTo>
                    <a:pt x="10626" y="84"/>
                    <a:pt x="10579" y="90"/>
                    <a:pt x="10579" y="90"/>
                  </a:cubicBezTo>
                  <a:lnTo>
                    <a:pt x="10579" y="106"/>
                  </a:lnTo>
                  <a:cubicBezTo>
                    <a:pt x="10400" y="67"/>
                    <a:pt x="10212" y="43"/>
                    <a:pt x="10016" y="43"/>
                  </a:cubicBezTo>
                  <a:lnTo>
                    <a:pt x="5650" y="4"/>
                  </a:lnTo>
                  <a:cubicBezTo>
                    <a:pt x="5650" y="4"/>
                    <a:pt x="5597" y="0"/>
                    <a:pt x="5501"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0" name="Google Shape;1100;p40"/>
            <p:cNvSpPr/>
            <p:nvPr/>
          </p:nvSpPr>
          <p:spPr>
            <a:xfrm>
              <a:off x="4452375" y="3607700"/>
              <a:ext cx="130500" cy="118550"/>
            </a:xfrm>
            <a:custGeom>
              <a:avLst/>
              <a:gdLst/>
              <a:ahLst/>
              <a:cxnLst/>
              <a:rect l="l" t="t" r="r" b="b"/>
              <a:pathLst>
                <a:path w="5220" h="4742" extrusionOk="0">
                  <a:moveTo>
                    <a:pt x="2614" y="1"/>
                  </a:moveTo>
                  <a:cubicBezTo>
                    <a:pt x="2436" y="1"/>
                    <a:pt x="2258" y="93"/>
                    <a:pt x="2168" y="276"/>
                  </a:cubicBezTo>
                  <a:lnTo>
                    <a:pt x="1792" y="1035"/>
                  </a:lnTo>
                  <a:cubicBezTo>
                    <a:pt x="1714" y="1184"/>
                    <a:pt x="1573" y="1286"/>
                    <a:pt x="1417" y="1309"/>
                  </a:cubicBezTo>
                  <a:lnTo>
                    <a:pt x="572" y="1427"/>
                  </a:lnTo>
                  <a:cubicBezTo>
                    <a:pt x="165" y="1489"/>
                    <a:pt x="1" y="1990"/>
                    <a:pt x="298" y="2280"/>
                  </a:cubicBezTo>
                  <a:lnTo>
                    <a:pt x="900" y="2874"/>
                  </a:lnTo>
                  <a:cubicBezTo>
                    <a:pt x="1018" y="2992"/>
                    <a:pt x="1073" y="3156"/>
                    <a:pt x="1041" y="3312"/>
                  </a:cubicBezTo>
                  <a:lnTo>
                    <a:pt x="900" y="4150"/>
                  </a:lnTo>
                  <a:cubicBezTo>
                    <a:pt x="844" y="4473"/>
                    <a:pt x="1100" y="4737"/>
                    <a:pt x="1392" y="4737"/>
                  </a:cubicBezTo>
                  <a:cubicBezTo>
                    <a:pt x="1468" y="4737"/>
                    <a:pt x="1545" y="4720"/>
                    <a:pt x="1620" y="4682"/>
                  </a:cubicBezTo>
                  <a:lnTo>
                    <a:pt x="2371" y="4283"/>
                  </a:lnTo>
                  <a:cubicBezTo>
                    <a:pt x="2446" y="4247"/>
                    <a:pt x="2526" y="4230"/>
                    <a:pt x="2606" y="4230"/>
                  </a:cubicBezTo>
                  <a:cubicBezTo>
                    <a:pt x="2686" y="4230"/>
                    <a:pt x="2767" y="4247"/>
                    <a:pt x="2841" y="4283"/>
                  </a:cubicBezTo>
                  <a:lnTo>
                    <a:pt x="3592" y="4682"/>
                  </a:lnTo>
                  <a:cubicBezTo>
                    <a:pt x="3668" y="4723"/>
                    <a:pt x="3747" y="4741"/>
                    <a:pt x="3823" y="4741"/>
                  </a:cubicBezTo>
                  <a:cubicBezTo>
                    <a:pt x="4111" y="4741"/>
                    <a:pt x="4367" y="4479"/>
                    <a:pt x="4312" y="4157"/>
                  </a:cubicBezTo>
                  <a:lnTo>
                    <a:pt x="4171" y="3320"/>
                  </a:lnTo>
                  <a:cubicBezTo>
                    <a:pt x="4148" y="3156"/>
                    <a:pt x="4202" y="2992"/>
                    <a:pt x="4320" y="2882"/>
                  </a:cubicBezTo>
                  <a:lnTo>
                    <a:pt x="4922" y="2287"/>
                  </a:lnTo>
                  <a:cubicBezTo>
                    <a:pt x="5220" y="1998"/>
                    <a:pt x="5063" y="1497"/>
                    <a:pt x="4648" y="1434"/>
                  </a:cubicBezTo>
                  <a:lnTo>
                    <a:pt x="3811" y="1317"/>
                  </a:lnTo>
                  <a:cubicBezTo>
                    <a:pt x="3647" y="1286"/>
                    <a:pt x="3506" y="1184"/>
                    <a:pt x="3436" y="1043"/>
                  </a:cubicBezTo>
                  <a:lnTo>
                    <a:pt x="3060" y="276"/>
                  </a:lnTo>
                  <a:cubicBezTo>
                    <a:pt x="2970" y="93"/>
                    <a:pt x="2792" y="1"/>
                    <a:pt x="2614" y="1"/>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1" name="Google Shape;1101;p40"/>
            <p:cNvSpPr/>
            <p:nvPr/>
          </p:nvSpPr>
          <p:spPr>
            <a:xfrm>
              <a:off x="4618650" y="3650800"/>
              <a:ext cx="24475" cy="50100"/>
            </a:xfrm>
            <a:custGeom>
              <a:avLst/>
              <a:gdLst/>
              <a:ahLst/>
              <a:cxnLst/>
              <a:rect l="l" t="t" r="r" b="b"/>
              <a:pathLst>
                <a:path w="979" h="2004" extrusionOk="0">
                  <a:moveTo>
                    <a:pt x="0" y="0"/>
                  </a:moveTo>
                  <a:lnTo>
                    <a:pt x="532" y="2003"/>
                  </a:lnTo>
                  <a:lnTo>
                    <a:pt x="603" y="681"/>
                  </a:lnTo>
                  <a:lnTo>
                    <a:pt x="978" y="790"/>
                  </a:lnTo>
                  <a:lnTo>
                    <a:pt x="0" y="0"/>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2" name="Google Shape;1102;p40"/>
            <p:cNvSpPr/>
            <p:nvPr/>
          </p:nvSpPr>
          <p:spPr>
            <a:xfrm>
              <a:off x="4376675" y="3636500"/>
              <a:ext cx="38175" cy="67725"/>
            </a:xfrm>
            <a:custGeom>
              <a:avLst/>
              <a:gdLst/>
              <a:ahLst/>
              <a:cxnLst/>
              <a:rect l="l" t="t" r="r" b="b"/>
              <a:pathLst>
                <a:path w="1527" h="2709" extrusionOk="0">
                  <a:moveTo>
                    <a:pt x="1526" y="1"/>
                  </a:moveTo>
                  <a:lnTo>
                    <a:pt x="1" y="885"/>
                  </a:lnTo>
                  <a:lnTo>
                    <a:pt x="1174" y="940"/>
                  </a:lnTo>
                  <a:lnTo>
                    <a:pt x="1143" y="2708"/>
                  </a:lnTo>
                  <a:lnTo>
                    <a:pt x="1526" y="1"/>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3" name="Google Shape;1103;p40"/>
            <p:cNvSpPr/>
            <p:nvPr/>
          </p:nvSpPr>
          <p:spPr>
            <a:xfrm>
              <a:off x="4406600" y="3275775"/>
              <a:ext cx="219125" cy="171800"/>
            </a:xfrm>
            <a:custGeom>
              <a:avLst/>
              <a:gdLst/>
              <a:ahLst/>
              <a:cxnLst/>
              <a:rect l="l" t="t" r="r" b="b"/>
              <a:pathLst>
                <a:path w="8765" h="6872" extrusionOk="0">
                  <a:moveTo>
                    <a:pt x="4267" y="1"/>
                  </a:moveTo>
                  <a:cubicBezTo>
                    <a:pt x="2391" y="1"/>
                    <a:pt x="818" y="1428"/>
                    <a:pt x="501" y="3311"/>
                  </a:cubicBezTo>
                  <a:cubicBezTo>
                    <a:pt x="196" y="3507"/>
                    <a:pt x="1" y="3851"/>
                    <a:pt x="24" y="4235"/>
                  </a:cubicBezTo>
                  <a:cubicBezTo>
                    <a:pt x="48" y="4555"/>
                    <a:pt x="220" y="4829"/>
                    <a:pt x="462" y="5001"/>
                  </a:cubicBezTo>
                  <a:cubicBezTo>
                    <a:pt x="251" y="5197"/>
                    <a:pt x="126" y="5486"/>
                    <a:pt x="149" y="5799"/>
                  </a:cubicBezTo>
                  <a:cubicBezTo>
                    <a:pt x="180" y="6336"/>
                    <a:pt x="632" y="6748"/>
                    <a:pt x="1163" y="6748"/>
                  </a:cubicBezTo>
                  <a:cubicBezTo>
                    <a:pt x="1183" y="6748"/>
                    <a:pt x="1202" y="6747"/>
                    <a:pt x="1221" y="6746"/>
                  </a:cubicBezTo>
                  <a:cubicBezTo>
                    <a:pt x="1542" y="6723"/>
                    <a:pt x="1816" y="6551"/>
                    <a:pt x="1988" y="6300"/>
                  </a:cubicBezTo>
                  <a:cubicBezTo>
                    <a:pt x="2207" y="6378"/>
                    <a:pt x="2450" y="6425"/>
                    <a:pt x="2700" y="6433"/>
                  </a:cubicBezTo>
                  <a:lnTo>
                    <a:pt x="5932" y="6496"/>
                  </a:lnTo>
                  <a:cubicBezTo>
                    <a:pt x="6151" y="6496"/>
                    <a:pt x="6362" y="6465"/>
                    <a:pt x="6565" y="6410"/>
                  </a:cubicBezTo>
                  <a:cubicBezTo>
                    <a:pt x="6745" y="6691"/>
                    <a:pt x="7066" y="6871"/>
                    <a:pt x="7426" y="6871"/>
                  </a:cubicBezTo>
                  <a:cubicBezTo>
                    <a:pt x="7989" y="6871"/>
                    <a:pt x="8451" y="6418"/>
                    <a:pt x="8451" y="5846"/>
                  </a:cubicBezTo>
                  <a:cubicBezTo>
                    <a:pt x="8451" y="5518"/>
                    <a:pt x="8295" y="5236"/>
                    <a:pt x="8060" y="5048"/>
                  </a:cubicBezTo>
                  <a:cubicBezTo>
                    <a:pt x="8467" y="4907"/>
                    <a:pt x="8764" y="4532"/>
                    <a:pt x="8764" y="4070"/>
                  </a:cubicBezTo>
                  <a:cubicBezTo>
                    <a:pt x="8764" y="3593"/>
                    <a:pt x="8443" y="3194"/>
                    <a:pt x="7997" y="3084"/>
                  </a:cubicBezTo>
                  <a:cubicBezTo>
                    <a:pt x="7606" y="1347"/>
                    <a:pt x="6135" y="33"/>
                    <a:pt x="4343" y="2"/>
                  </a:cubicBezTo>
                  <a:cubicBezTo>
                    <a:pt x="4318" y="1"/>
                    <a:pt x="4293" y="1"/>
                    <a:pt x="4267"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4" name="Google Shape;1104;p40"/>
            <p:cNvSpPr/>
            <p:nvPr/>
          </p:nvSpPr>
          <p:spPr>
            <a:xfrm>
              <a:off x="4409725" y="3346225"/>
              <a:ext cx="207375" cy="213625"/>
            </a:xfrm>
            <a:custGeom>
              <a:avLst/>
              <a:gdLst/>
              <a:ahLst/>
              <a:cxnLst/>
              <a:rect l="l" t="t" r="r" b="b"/>
              <a:pathLst>
                <a:path w="8295" h="8545" extrusionOk="0">
                  <a:moveTo>
                    <a:pt x="1175" y="0"/>
                  </a:moveTo>
                  <a:lnTo>
                    <a:pt x="1175" y="1174"/>
                  </a:lnTo>
                  <a:lnTo>
                    <a:pt x="1175" y="1362"/>
                  </a:lnTo>
                  <a:lnTo>
                    <a:pt x="1175" y="1471"/>
                  </a:lnTo>
                  <a:lnTo>
                    <a:pt x="963" y="1471"/>
                  </a:lnTo>
                  <a:cubicBezTo>
                    <a:pt x="431" y="1471"/>
                    <a:pt x="1" y="1902"/>
                    <a:pt x="1" y="2426"/>
                  </a:cubicBezTo>
                  <a:lnTo>
                    <a:pt x="1" y="2528"/>
                  </a:lnTo>
                  <a:cubicBezTo>
                    <a:pt x="1" y="3060"/>
                    <a:pt x="431" y="3490"/>
                    <a:pt x="955" y="3490"/>
                  </a:cubicBezTo>
                  <a:lnTo>
                    <a:pt x="1175" y="3490"/>
                  </a:lnTo>
                  <a:lnTo>
                    <a:pt x="1175" y="3670"/>
                  </a:lnTo>
                  <a:cubicBezTo>
                    <a:pt x="1175" y="4773"/>
                    <a:pt x="1824" y="5736"/>
                    <a:pt x="2763" y="6189"/>
                  </a:cubicBezTo>
                  <a:lnTo>
                    <a:pt x="2763" y="7081"/>
                  </a:lnTo>
                  <a:cubicBezTo>
                    <a:pt x="2763" y="7887"/>
                    <a:pt x="3459" y="8545"/>
                    <a:pt x="4320" y="8545"/>
                  </a:cubicBezTo>
                  <a:cubicBezTo>
                    <a:pt x="5181" y="8545"/>
                    <a:pt x="5877" y="7895"/>
                    <a:pt x="5877" y="7089"/>
                  </a:cubicBezTo>
                  <a:lnTo>
                    <a:pt x="5885" y="6127"/>
                  </a:lnTo>
                  <a:cubicBezTo>
                    <a:pt x="6746" y="5650"/>
                    <a:pt x="7340" y="4726"/>
                    <a:pt x="7340" y="3678"/>
                  </a:cubicBezTo>
                  <a:lnTo>
                    <a:pt x="7340" y="3498"/>
                  </a:lnTo>
                  <a:cubicBezTo>
                    <a:pt x="7864" y="3498"/>
                    <a:pt x="8295" y="3068"/>
                    <a:pt x="8295" y="2543"/>
                  </a:cubicBezTo>
                  <a:lnTo>
                    <a:pt x="8295" y="2442"/>
                  </a:lnTo>
                  <a:cubicBezTo>
                    <a:pt x="8295" y="1910"/>
                    <a:pt x="7872" y="1479"/>
                    <a:pt x="7340" y="1479"/>
                  </a:cubicBezTo>
                  <a:lnTo>
                    <a:pt x="7340" y="407"/>
                  </a:lnTo>
                  <a:cubicBezTo>
                    <a:pt x="7152" y="595"/>
                    <a:pt x="6886" y="712"/>
                    <a:pt x="6597" y="712"/>
                  </a:cubicBezTo>
                  <a:cubicBezTo>
                    <a:pt x="6190" y="712"/>
                    <a:pt x="5838" y="485"/>
                    <a:pt x="5666" y="149"/>
                  </a:cubicBezTo>
                  <a:cubicBezTo>
                    <a:pt x="5486" y="392"/>
                    <a:pt x="5196" y="556"/>
                    <a:pt x="4868" y="556"/>
                  </a:cubicBezTo>
                  <a:cubicBezTo>
                    <a:pt x="4508" y="556"/>
                    <a:pt x="4195" y="352"/>
                    <a:pt x="4023" y="63"/>
                  </a:cubicBezTo>
                  <a:cubicBezTo>
                    <a:pt x="3827" y="290"/>
                    <a:pt x="3538" y="439"/>
                    <a:pt x="3209" y="439"/>
                  </a:cubicBezTo>
                  <a:cubicBezTo>
                    <a:pt x="2857" y="439"/>
                    <a:pt x="2544" y="266"/>
                    <a:pt x="2348" y="0"/>
                  </a:cubicBez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5" name="Google Shape;1105;p40"/>
            <p:cNvSpPr/>
            <p:nvPr/>
          </p:nvSpPr>
          <p:spPr>
            <a:xfrm>
              <a:off x="4474275" y="3336825"/>
              <a:ext cx="27050" cy="9075"/>
            </a:xfrm>
            <a:custGeom>
              <a:avLst/>
              <a:gdLst/>
              <a:ahLst/>
              <a:cxnLst/>
              <a:rect l="l" t="t" r="r" b="b"/>
              <a:pathLst>
                <a:path w="1082" h="363" extrusionOk="0">
                  <a:moveTo>
                    <a:pt x="1030" y="0"/>
                  </a:moveTo>
                  <a:cubicBezTo>
                    <a:pt x="1020" y="0"/>
                    <a:pt x="1009" y="5"/>
                    <a:pt x="1002" y="16"/>
                  </a:cubicBezTo>
                  <a:cubicBezTo>
                    <a:pt x="901" y="173"/>
                    <a:pt x="736" y="275"/>
                    <a:pt x="556" y="282"/>
                  </a:cubicBezTo>
                  <a:cubicBezTo>
                    <a:pt x="542" y="284"/>
                    <a:pt x="527" y="284"/>
                    <a:pt x="513" y="284"/>
                  </a:cubicBezTo>
                  <a:cubicBezTo>
                    <a:pt x="341" y="284"/>
                    <a:pt x="180" y="201"/>
                    <a:pt x="71" y="71"/>
                  </a:cubicBezTo>
                  <a:cubicBezTo>
                    <a:pt x="66" y="64"/>
                    <a:pt x="59" y="61"/>
                    <a:pt x="52" y="61"/>
                  </a:cubicBezTo>
                  <a:cubicBezTo>
                    <a:pt x="27" y="61"/>
                    <a:pt x="0" y="96"/>
                    <a:pt x="24" y="126"/>
                  </a:cubicBezTo>
                  <a:cubicBezTo>
                    <a:pt x="148" y="271"/>
                    <a:pt x="332" y="362"/>
                    <a:pt x="526" y="362"/>
                  </a:cubicBezTo>
                  <a:cubicBezTo>
                    <a:pt x="542" y="362"/>
                    <a:pt x="557" y="362"/>
                    <a:pt x="572" y="361"/>
                  </a:cubicBezTo>
                  <a:cubicBezTo>
                    <a:pt x="768" y="337"/>
                    <a:pt x="956" y="228"/>
                    <a:pt x="1065" y="56"/>
                  </a:cubicBezTo>
                  <a:cubicBezTo>
                    <a:pt x="1082" y="28"/>
                    <a:pt x="1055" y="0"/>
                    <a:pt x="1030" y="0"/>
                  </a:cubicBezTo>
                  <a:close/>
                </a:path>
              </a:pathLst>
            </a:custGeom>
            <a:solidFill>
              <a:srgbClr val="A8353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6" name="Google Shape;1106;p40"/>
            <p:cNvSpPr/>
            <p:nvPr/>
          </p:nvSpPr>
          <p:spPr>
            <a:xfrm>
              <a:off x="4513800" y="3335375"/>
              <a:ext cx="23925" cy="14100"/>
            </a:xfrm>
            <a:custGeom>
              <a:avLst/>
              <a:gdLst/>
              <a:ahLst/>
              <a:cxnLst/>
              <a:rect l="l" t="t" r="r" b="b"/>
              <a:pathLst>
                <a:path w="957" h="564" extrusionOk="0">
                  <a:moveTo>
                    <a:pt x="36" y="0"/>
                  </a:moveTo>
                  <a:cubicBezTo>
                    <a:pt x="18" y="0"/>
                    <a:pt x="0" y="12"/>
                    <a:pt x="0" y="35"/>
                  </a:cubicBezTo>
                  <a:cubicBezTo>
                    <a:pt x="16" y="231"/>
                    <a:pt x="141" y="427"/>
                    <a:pt x="329" y="513"/>
                  </a:cubicBezTo>
                  <a:cubicBezTo>
                    <a:pt x="406" y="546"/>
                    <a:pt x="489" y="563"/>
                    <a:pt x="571" y="563"/>
                  </a:cubicBezTo>
                  <a:cubicBezTo>
                    <a:pt x="698" y="563"/>
                    <a:pt x="824" y="523"/>
                    <a:pt x="924" y="442"/>
                  </a:cubicBezTo>
                  <a:cubicBezTo>
                    <a:pt x="957" y="422"/>
                    <a:pt x="940" y="374"/>
                    <a:pt x="910" y="374"/>
                  </a:cubicBezTo>
                  <a:cubicBezTo>
                    <a:pt x="904" y="374"/>
                    <a:pt x="898" y="376"/>
                    <a:pt x="892" y="380"/>
                  </a:cubicBezTo>
                  <a:cubicBezTo>
                    <a:pt x="799" y="453"/>
                    <a:pt x="684" y="493"/>
                    <a:pt x="569" y="493"/>
                  </a:cubicBezTo>
                  <a:cubicBezTo>
                    <a:pt x="501" y="493"/>
                    <a:pt x="432" y="479"/>
                    <a:pt x="368" y="450"/>
                  </a:cubicBezTo>
                  <a:cubicBezTo>
                    <a:pt x="204" y="372"/>
                    <a:pt x="87" y="207"/>
                    <a:pt x="71" y="35"/>
                  </a:cubicBezTo>
                  <a:cubicBezTo>
                    <a:pt x="71" y="12"/>
                    <a:pt x="53" y="0"/>
                    <a:pt x="36"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7" name="Google Shape;1107;p40"/>
            <p:cNvSpPr/>
            <p:nvPr/>
          </p:nvSpPr>
          <p:spPr>
            <a:xfrm>
              <a:off x="4524550" y="3333050"/>
              <a:ext cx="21975" cy="6325"/>
            </a:xfrm>
            <a:custGeom>
              <a:avLst/>
              <a:gdLst/>
              <a:ahLst/>
              <a:cxnLst/>
              <a:rect l="l" t="t" r="r" b="b"/>
              <a:pathLst>
                <a:path w="879" h="253" extrusionOk="0">
                  <a:moveTo>
                    <a:pt x="52" y="1"/>
                  </a:moveTo>
                  <a:cubicBezTo>
                    <a:pt x="22" y="1"/>
                    <a:pt x="0" y="34"/>
                    <a:pt x="24" y="58"/>
                  </a:cubicBezTo>
                  <a:cubicBezTo>
                    <a:pt x="144" y="187"/>
                    <a:pt x="314" y="252"/>
                    <a:pt x="483" y="252"/>
                  </a:cubicBezTo>
                  <a:cubicBezTo>
                    <a:pt x="612" y="252"/>
                    <a:pt x="741" y="214"/>
                    <a:pt x="846" y="136"/>
                  </a:cubicBezTo>
                  <a:cubicBezTo>
                    <a:pt x="879" y="116"/>
                    <a:pt x="856" y="68"/>
                    <a:pt x="824" y="68"/>
                  </a:cubicBezTo>
                  <a:cubicBezTo>
                    <a:pt x="819" y="68"/>
                    <a:pt x="813" y="70"/>
                    <a:pt x="807" y="74"/>
                  </a:cubicBezTo>
                  <a:cubicBezTo>
                    <a:pt x="711" y="145"/>
                    <a:pt x="597" y="180"/>
                    <a:pt x="482" y="180"/>
                  </a:cubicBezTo>
                  <a:cubicBezTo>
                    <a:pt x="334" y="180"/>
                    <a:pt x="185" y="121"/>
                    <a:pt x="79" y="11"/>
                  </a:cubicBezTo>
                  <a:cubicBezTo>
                    <a:pt x="70" y="4"/>
                    <a:pt x="60" y="1"/>
                    <a:pt x="52" y="1"/>
                  </a:cubicBezTo>
                  <a:close/>
                </a:path>
              </a:pathLst>
            </a:custGeom>
            <a:solidFill>
              <a:srgbClr val="A8353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8" name="Google Shape;1108;p40"/>
            <p:cNvSpPr/>
            <p:nvPr/>
          </p:nvSpPr>
          <p:spPr>
            <a:xfrm>
              <a:off x="4439075" y="3433475"/>
              <a:ext cx="154175" cy="94500"/>
            </a:xfrm>
            <a:custGeom>
              <a:avLst/>
              <a:gdLst/>
              <a:ahLst/>
              <a:cxnLst/>
              <a:rect l="l" t="t" r="r" b="b"/>
              <a:pathLst>
                <a:path w="6167" h="3780" extrusionOk="0">
                  <a:moveTo>
                    <a:pt x="1" y="0"/>
                  </a:moveTo>
                  <a:lnTo>
                    <a:pt x="1" y="180"/>
                  </a:lnTo>
                  <a:cubicBezTo>
                    <a:pt x="1" y="1369"/>
                    <a:pt x="760" y="2394"/>
                    <a:pt x="1816" y="2793"/>
                  </a:cubicBezTo>
                  <a:cubicBezTo>
                    <a:pt x="1963" y="3359"/>
                    <a:pt x="2479" y="3779"/>
                    <a:pt x="3090" y="3779"/>
                  </a:cubicBezTo>
                  <a:cubicBezTo>
                    <a:pt x="3096" y="3779"/>
                    <a:pt x="3101" y="3779"/>
                    <a:pt x="3107" y="3779"/>
                  </a:cubicBezTo>
                  <a:cubicBezTo>
                    <a:pt x="3725" y="3779"/>
                    <a:pt x="4241" y="3357"/>
                    <a:pt x="4390" y="2778"/>
                  </a:cubicBezTo>
                  <a:cubicBezTo>
                    <a:pt x="5423" y="2371"/>
                    <a:pt x="6166" y="1362"/>
                    <a:pt x="6166" y="188"/>
                  </a:cubicBezTo>
                  <a:lnTo>
                    <a:pt x="6166" y="8"/>
                  </a:lnTo>
                  <a:lnTo>
                    <a:pt x="6143" y="8"/>
                  </a:lnTo>
                  <a:cubicBezTo>
                    <a:pt x="5986" y="1393"/>
                    <a:pt x="4797" y="2480"/>
                    <a:pt x="3365" y="2480"/>
                  </a:cubicBezTo>
                  <a:lnTo>
                    <a:pt x="2786" y="2480"/>
                  </a:lnTo>
                  <a:cubicBezTo>
                    <a:pt x="1362" y="2480"/>
                    <a:pt x="180" y="1393"/>
                    <a:pt x="16"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9" name="Google Shape;1109;p40"/>
            <p:cNvSpPr/>
            <p:nvPr/>
          </p:nvSpPr>
          <p:spPr>
            <a:xfrm>
              <a:off x="4420100" y="3395150"/>
              <a:ext cx="17050" cy="23675"/>
            </a:xfrm>
            <a:custGeom>
              <a:avLst/>
              <a:gdLst/>
              <a:ahLst/>
              <a:cxnLst/>
              <a:rect l="l" t="t" r="r" b="b"/>
              <a:pathLst>
                <a:path w="682" h="947" extrusionOk="0">
                  <a:moveTo>
                    <a:pt x="114" y="0"/>
                  </a:moveTo>
                  <a:cubicBezTo>
                    <a:pt x="90" y="0"/>
                    <a:pt x="66" y="8"/>
                    <a:pt x="48" y="23"/>
                  </a:cubicBezTo>
                  <a:cubicBezTo>
                    <a:pt x="8" y="62"/>
                    <a:pt x="1" y="125"/>
                    <a:pt x="40" y="164"/>
                  </a:cubicBezTo>
                  <a:lnTo>
                    <a:pt x="407" y="578"/>
                  </a:lnTo>
                  <a:lnTo>
                    <a:pt x="173" y="774"/>
                  </a:lnTo>
                  <a:cubicBezTo>
                    <a:pt x="134" y="813"/>
                    <a:pt x="126" y="876"/>
                    <a:pt x="165" y="915"/>
                  </a:cubicBezTo>
                  <a:cubicBezTo>
                    <a:pt x="181" y="938"/>
                    <a:pt x="212" y="946"/>
                    <a:pt x="235" y="946"/>
                  </a:cubicBezTo>
                  <a:cubicBezTo>
                    <a:pt x="259" y="946"/>
                    <a:pt x="282" y="938"/>
                    <a:pt x="298" y="923"/>
                  </a:cubicBezTo>
                  <a:lnTo>
                    <a:pt x="681" y="594"/>
                  </a:lnTo>
                  <a:lnTo>
                    <a:pt x="188" y="31"/>
                  </a:lnTo>
                  <a:cubicBezTo>
                    <a:pt x="168" y="10"/>
                    <a:pt x="141" y="0"/>
                    <a:pt x="114"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0" name="Google Shape;1110;p40"/>
            <p:cNvSpPr/>
            <p:nvPr/>
          </p:nvSpPr>
          <p:spPr>
            <a:xfrm>
              <a:off x="4590675" y="3396075"/>
              <a:ext cx="14900" cy="24100"/>
            </a:xfrm>
            <a:custGeom>
              <a:avLst/>
              <a:gdLst/>
              <a:ahLst/>
              <a:cxnLst/>
              <a:rect l="l" t="t" r="r" b="b"/>
              <a:pathLst>
                <a:path w="596" h="964" extrusionOk="0">
                  <a:moveTo>
                    <a:pt x="477" y="1"/>
                  </a:moveTo>
                  <a:cubicBezTo>
                    <a:pt x="445" y="1"/>
                    <a:pt x="412" y="18"/>
                    <a:pt x="392" y="49"/>
                  </a:cubicBezTo>
                  <a:lnTo>
                    <a:pt x="1" y="690"/>
                  </a:lnTo>
                  <a:lnTo>
                    <a:pt x="431" y="948"/>
                  </a:lnTo>
                  <a:cubicBezTo>
                    <a:pt x="447" y="956"/>
                    <a:pt x="462" y="964"/>
                    <a:pt x="486" y="964"/>
                  </a:cubicBezTo>
                  <a:cubicBezTo>
                    <a:pt x="517" y="964"/>
                    <a:pt x="548" y="941"/>
                    <a:pt x="564" y="917"/>
                  </a:cubicBezTo>
                  <a:cubicBezTo>
                    <a:pt x="595" y="870"/>
                    <a:pt x="580" y="808"/>
                    <a:pt x="533" y="776"/>
                  </a:cubicBezTo>
                  <a:lnTo>
                    <a:pt x="267" y="620"/>
                  </a:lnTo>
                  <a:lnTo>
                    <a:pt x="556" y="150"/>
                  </a:lnTo>
                  <a:cubicBezTo>
                    <a:pt x="587" y="103"/>
                    <a:pt x="572" y="49"/>
                    <a:pt x="525" y="17"/>
                  </a:cubicBezTo>
                  <a:cubicBezTo>
                    <a:pt x="511" y="6"/>
                    <a:pt x="494" y="1"/>
                    <a:pt x="477"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1" name="Google Shape;1111;p40"/>
            <p:cNvSpPr/>
            <p:nvPr/>
          </p:nvSpPr>
          <p:spPr>
            <a:xfrm>
              <a:off x="4507550" y="3474925"/>
              <a:ext cx="13700" cy="5325"/>
            </a:xfrm>
            <a:custGeom>
              <a:avLst/>
              <a:gdLst/>
              <a:ahLst/>
              <a:cxnLst/>
              <a:rect l="l" t="t" r="r" b="b"/>
              <a:pathLst>
                <a:path w="548" h="213" extrusionOk="0">
                  <a:moveTo>
                    <a:pt x="274" y="1"/>
                  </a:moveTo>
                  <a:cubicBezTo>
                    <a:pt x="164" y="9"/>
                    <a:pt x="63" y="63"/>
                    <a:pt x="16" y="157"/>
                  </a:cubicBezTo>
                  <a:cubicBezTo>
                    <a:pt x="0" y="181"/>
                    <a:pt x="8" y="204"/>
                    <a:pt x="24" y="212"/>
                  </a:cubicBezTo>
                  <a:lnTo>
                    <a:pt x="47" y="212"/>
                  </a:lnTo>
                  <a:cubicBezTo>
                    <a:pt x="55" y="212"/>
                    <a:pt x="71" y="204"/>
                    <a:pt x="78" y="196"/>
                  </a:cubicBezTo>
                  <a:cubicBezTo>
                    <a:pt x="117" y="126"/>
                    <a:pt x="196" y="79"/>
                    <a:pt x="274" y="79"/>
                  </a:cubicBezTo>
                  <a:cubicBezTo>
                    <a:pt x="360" y="79"/>
                    <a:pt x="438" y="118"/>
                    <a:pt x="477" y="189"/>
                  </a:cubicBezTo>
                  <a:cubicBezTo>
                    <a:pt x="483" y="200"/>
                    <a:pt x="497" y="207"/>
                    <a:pt x="511" y="207"/>
                  </a:cubicBezTo>
                  <a:cubicBezTo>
                    <a:pt x="515" y="207"/>
                    <a:pt x="520" y="206"/>
                    <a:pt x="524" y="204"/>
                  </a:cubicBezTo>
                  <a:cubicBezTo>
                    <a:pt x="548" y="189"/>
                    <a:pt x="548" y="173"/>
                    <a:pt x="540" y="150"/>
                  </a:cubicBezTo>
                  <a:cubicBezTo>
                    <a:pt x="485" y="56"/>
                    <a:pt x="384" y="1"/>
                    <a:pt x="274"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2" name="Google Shape;1112;p40"/>
            <p:cNvSpPr/>
            <p:nvPr/>
          </p:nvSpPr>
          <p:spPr>
            <a:xfrm>
              <a:off x="4471350" y="3369700"/>
              <a:ext cx="32300" cy="17075"/>
            </a:xfrm>
            <a:custGeom>
              <a:avLst/>
              <a:gdLst/>
              <a:ahLst/>
              <a:cxnLst/>
              <a:rect l="l" t="t" r="r" b="b"/>
              <a:pathLst>
                <a:path w="1292" h="683" extrusionOk="0">
                  <a:moveTo>
                    <a:pt x="852" y="0"/>
                  </a:moveTo>
                  <a:cubicBezTo>
                    <a:pt x="755" y="0"/>
                    <a:pt x="646" y="16"/>
                    <a:pt x="533" y="55"/>
                  </a:cubicBezTo>
                  <a:cubicBezTo>
                    <a:pt x="251" y="149"/>
                    <a:pt x="87" y="337"/>
                    <a:pt x="40" y="462"/>
                  </a:cubicBezTo>
                  <a:cubicBezTo>
                    <a:pt x="1" y="603"/>
                    <a:pt x="63" y="681"/>
                    <a:pt x="141" y="681"/>
                  </a:cubicBezTo>
                  <a:cubicBezTo>
                    <a:pt x="149" y="682"/>
                    <a:pt x="157" y="682"/>
                    <a:pt x="164" y="682"/>
                  </a:cubicBezTo>
                  <a:cubicBezTo>
                    <a:pt x="245" y="682"/>
                    <a:pt x="337" y="646"/>
                    <a:pt x="423" y="611"/>
                  </a:cubicBezTo>
                  <a:cubicBezTo>
                    <a:pt x="517" y="571"/>
                    <a:pt x="611" y="532"/>
                    <a:pt x="689" y="509"/>
                  </a:cubicBezTo>
                  <a:cubicBezTo>
                    <a:pt x="775" y="478"/>
                    <a:pt x="877" y="446"/>
                    <a:pt x="971" y="423"/>
                  </a:cubicBezTo>
                  <a:cubicBezTo>
                    <a:pt x="1073" y="392"/>
                    <a:pt x="1174" y="368"/>
                    <a:pt x="1237" y="305"/>
                  </a:cubicBezTo>
                  <a:cubicBezTo>
                    <a:pt x="1292" y="251"/>
                    <a:pt x="1292" y="157"/>
                    <a:pt x="1174" y="79"/>
                  </a:cubicBezTo>
                  <a:cubicBezTo>
                    <a:pt x="1105" y="33"/>
                    <a:pt x="991" y="0"/>
                    <a:pt x="852"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3" name="Google Shape;1113;p40"/>
            <p:cNvSpPr/>
            <p:nvPr/>
          </p:nvSpPr>
          <p:spPr>
            <a:xfrm>
              <a:off x="4543525" y="3379575"/>
              <a:ext cx="32500" cy="12900"/>
            </a:xfrm>
            <a:custGeom>
              <a:avLst/>
              <a:gdLst/>
              <a:ahLst/>
              <a:cxnLst/>
              <a:rect l="l" t="t" r="r" b="b"/>
              <a:pathLst>
                <a:path w="1300" h="516" extrusionOk="0">
                  <a:moveTo>
                    <a:pt x="602" y="1"/>
                  </a:moveTo>
                  <a:cubicBezTo>
                    <a:pt x="363" y="1"/>
                    <a:pt x="179" y="85"/>
                    <a:pt x="95" y="169"/>
                  </a:cubicBezTo>
                  <a:cubicBezTo>
                    <a:pt x="1" y="270"/>
                    <a:pt x="24" y="356"/>
                    <a:pt x="95" y="396"/>
                  </a:cubicBezTo>
                  <a:cubicBezTo>
                    <a:pt x="165" y="435"/>
                    <a:pt x="259" y="435"/>
                    <a:pt x="361" y="443"/>
                  </a:cubicBezTo>
                  <a:cubicBezTo>
                    <a:pt x="455" y="443"/>
                    <a:pt x="549" y="450"/>
                    <a:pt x="635" y="458"/>
                  </a:cubicBezTo>
                  <a:cubicBezTo>
                    <a:pt x="721" y="466"/>
                    <a:pt x="815" y="482"/>
                    <a:pt x="908" y="497"/>
                  </a:cubicBezTo>
                  <a:cubicBezTo>
                    <a:pt x="973" y="503"/>
                    <a:pt x="1040" y="515"/>
                    <a:pt x="1102" y="515"/>
                  </a:cubicBezTo>
                  <a:cubicBezTo>
                    <a:pt x="1130" y="515"/>
                    <a:pt x="1158" y="513"/>
                    <a:pt x="1182" y="505"/>
                  </a:cubicBezTo>
                  <a:cubicBezTo>
                    <a:pt x="1261" y="482"/>
                    <a:pt x="1300" y="396"/>
                    <a:pt x="1229" y="278"/>
                  </a:cubicBezTo>
                  <a:cubicBezTo>
                    <a:pt x="1159" y="169"/>
                    <a:pt x="963" y="36"/>
                    <a:pt x="689" y="4"/>
                  </a:cubicBezTo>
                  <a:cubicBezTo>
                    <a:pt x="660" y="2"/>
                    <a:pt x="631" y="1"/>
                    <a:pt x="602"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4" name="Google Shape;1114;p40"/>
            <p:cNvSpPr/>
            <p:nvPr/>
          </p:nvSpPr>
          <p:spPr>
            <a:xfrm>
              <a:off x="4482500" y="3395875"/>
              <a:ext cx="14700" cy="12875"/>
            </a:xfrm>
            <a:custGeom>
              <a:avLst/>
              <a:gdLst/>
              <a:ahLst/>
              <a:cxnLst/>
              <a:rect l="l" t="t" r="r" b="b"/>
              <a:pathLst>
                <a:path w="588" h="515" extrusionOk="0">
                  <a:moveTo>
                    <a:pt x="289" y="1"/>
                  </a:moveTo>
                  <a:cubicBezTo>
                    <a:pt x="202" y="1"/>
                    <a:pt x="117" y="46"/>
                    <a:pt x="71" y="127"/>
                  </a:cubicBezTo>
                  <a:cubicBezTo>
                    <a:pt x="1" y="244"/>
                    <a:pt x="40" y="409"/>
                    <a:pt x="157" y="479"/>
                  </a:cubicBezTo>
                  <a:cubicBezTo>
                    <a:pt x="199" y="503"/>
                    <a:pt x="245" y="514"/>
                    <a:pt x="290" y="514"/>
                  </a:cubicBezTo>
                  <a:cubicBezTo>
                    <a:pt x="379" y="514"/>
                    <a:pt x="465" y="471"/>
                    <a:pt x="517" y="393"/>
                  </a:cubicBezTo>
                  <a:cubicBezTo>
                    <a:pt x="587" y="268"/>
                    <a:pt x="548" y="111"/>
                    <a:pt x="423" y="41"/>
                  </a:cubicBezTo>
                  <a:cubicBezTo>
                    <a:pt x="382" y="14"/>
                    <a:pt x="335" y="1"/>
                    <a:pt x="289"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5" name="Google Shape;1115;p40"/>
            <p:cNvSpPr/>
            <p:nvPr/>
          </p:nvSpPr>
          <p:spPr>
            <a:xfrm>
              <a:off x="4552325" y="3395625"/>
              <a:ext cx="14700" cy="12925"/>
            </a:xfrm>
            <a:custGeom>
              <a:avLst/>
              <a:gdLst/>
              <a:ahLst/>
              <a:cxnLst/>
              <a:rect l="l" t="t" r="r" b="b"/>
              <a:pathLst>
                <a:path w="588" h="517" extrusionOk="0">
                  <a:moveTo>
                    <a:pt x="300" y="0"/>
                  </a:moveTo>
                  <a:cubicBezTo>
                    <a:pt x="210" y="0"/>
                    <a:pt x="123" y="46"/>
                    <a:pt x="71" y="129"/>
                  </a:cubicBezTo>
                  <a:cubicBezTo>
                    <a:pt x="1" y="246"/>
                    <a:pt x="40" y="411"/>
                    <a:pt x="165" y="481"/>
                  </a:cubicBezTo>
                  <a:cubicBezTo>
                    <a:pt x="205" y="505"/>
                    <a:pt x="250" y="516"/>
                    <a:pt x="295" y="516"/>
                  </a:cubicBezTo>
                  <a:cubicBezTo>
                    <a:pt x="383" y="516"/>
                    <a:pt x="471" y="473"/>
                    <a:pt x="517" y="395"/>
                  </a:cubicBezTo>
                  <a:cubicBezTo>
                    <a:pt x="588" y="270"/>
                    <a:pt x="549" y="113"/>
                    <a:pt x="431" y="35"/>
                  </a:cubicBezTo>
                  <a:cubicBezTo>
                    <a:pt x="390" y="12"/>
                    <a:pt x="344" y="0"/>
                    <a:pt x="300"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6" name="Google Shape;1116;p40"/>
            <p:cNvSpPr/>
            <p:nvPr/>
          </p:nvSpPr>
          <p:spPr>
            <a:xfrm>
              <a:off x="4479775" y="3407200"/>
              <a:ext cx="18975" cy="7500"/>
            </a:xfrm>
            <a:custGeom>
              <a:avLst/>
              <a:gdLst/>
              <a:ahLst/>
              <a:cxnLst/>
              <a:rect l="l" t="t" r="r" b="b"/>
              <a:pathLst>
                <a:path w="759" h="300" extrusionOk="0">
                  <a:moveTo>
                    <a:pt x="395" y="0"/>
                  </a:moveTo>
                  <a:cubicBezTo>
                    <a:pt x="298" y="0"/>
                    <a:pt x="186" y="28"/>
                    <a:pt x="63" y="104"/>
                  </a:cubicBezTo>
                  <a:cubicBezTo>
                    <a:pt x="16" y="128"/>
                    <a:pt x="0" y="190"/>
                    <a:pt x="31" y="237"/>
                  </a:cubicBezTo>
                  <a:cubicBezTo>
                    <a:pt x="46" y="267"/>
                    <a:pt x="78" y="281"/>
                    <a:pt x="110" y="281"/>
                  </a:cubicBezTo>
                  <a:cubicBezTo>
                    <a:pt x="129" y="281"/>
                    <a:pt x="147" y="277"/>
                    <a:pt x="164" y="269"/>
                  </a:cubicBezTo>
                  <a:cubicBezTo>
                    <a:pt x="255" y="214"/>
                    <a:pt x="331" y="195"/>
                    <a:pt x="392" y="195"/>
                  </a:cubicBezTo>
                  <a:cubicBezTo>
                    <a:pt x="506" y="195"/>
                    <a:pt x="569" y="258"/>
                    <a:pt x="579" y="269"/>
                  </a:cubicBezTo>
                  <a:cubicBezTo>
                    <a:pt x="595" y="292"/>
                    <a:pt x="626" y="300"/>
                    <a:pt x="649" y="300"/>
                  </a:cubicBezTo>
                  <a:cubicBezTo>
                    <a:pt x="673" y="300"/>
                    <a:pt x="696" y="292"/>
                    <a:pt x="712" y="276"/>
                  </a:cubicBezTo>
                  <a:cubicBezTo>
                    <a:pt x="751" y="245"/>
                    <a:pt x="759" y="183"/>
                    <a:pt x="728" y="136"/>
                  </a:cubicBezTo>
                  <a:cubicBezTo>
                    <a:pt x="674" y="77"/>
                    <a:pt x="556" y="0"/>
                    <a:pt x="395"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7" name="Google Shape;1117;p40"/>
            <p:cNvSpPr/>
            <p:nvPr/>
          </p:nvSpPr>
          <p:spPr>
            <a:xfrm>
              <a:off x="4550175" y="3406425"/>
              <a:ext cx="19000" cy="7500"/>
            </a:xfrm>
            <a:custGeom>
              <a:avLst/>
              <a:gdLst/>
              <a:ahLst/>
              <a:cxnLst/>
              <a:rect l="l" t="t" r="r" b="b"/>
              <a:pathLst>
                <a:path w="760" h="300" extrusionOk="0">
                  <a:moveTo>
                    <a:pt x="394" y="0"/>
                  </a:moveTo>
                  <a:cubicBezTo>
                    <a:pt x="298" y="0"/>
                    <a:pt x="186" y="28"/>
                    <a:pt x="63" y="104"/>
                  </a:cubicBezTo>
                  <a:cubicBezTo>
                    <a:pt x="16" y="127"/>
                    <a:pt x="1" y="190"/>
                    <a:pt x="32" y="237"/>
                  </a:cubicBezTo>
                  <a:cubicBezTo>
                    <a:pt x="47" y="267"/>
                    <a:pt x="79" y="285"/>
                    <a:pt x="112" y="285"/>
                  </a:cubicBezTo>
                  <a:cubicBezTo>
                    <a:pt x="130" y="285"/>
                    <a:pt x="149" y="279"/>
                    <a:pt x="165" y="268"/>
                  </a:cubicBezTo>
                  <a:cubicBezTo>
                    <a:pt x="256" y="213"/>
                    <a:pt x="332" y="195"/>
                    <a:pt x="393" y="195"/>
                  </a:cubicBezTo>
                  <a:cubicBezTo>
                    <a:pt x="507" y="195"/>
                    <a:pt x="570" y="258"/>
                    <a:pt x="580" y="268"/>
                  </a:cubicBezTo>
                  <a:cubicBezTo>
                    <a:pt x="595" y="292"/>
                    <a:pt x="627" y="300"/>
                    <a:pt x="650" y="300"/>
                  </a:cubicBezTo>
                  <a:cubicBezTo>
                    <a:pt x="674" y="300"/>
                    <a:pt x="697" y="292"/>
                    <a:pt x="713" y="276"/>
                  </a:cubicBezTo>
                  <a:cubicBezTo>
                    <a:pt x="752" y="245"/>
                    <a:pt x="760" y="182"/>
                    <a:pt x="729" y="143"/>
                  </a:cubicBezTo>
                  <a:cubicBezTo>
                    <a:pt x="675" y="79"/>
                    <a:pt x="556" y="0"/>
                    <a:pt x="394"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8" name="Google Shape;1118;p40"/>
            <p:cNvSpPr/>
            <p:nvPr/>
          </p:nvSpPr>
          <p:spPr>
            <a:xfrm>
              <a:off x="4519075" y="3382400"/>
              <a:ext cx="18425" cy="38950"/>
            </a:xfrm>
            <a:custGeom>
              <a:avLst/>
              <a:gdLst/>
              <a:ahLst/>
              <a:cxnLst/>
              <a:rect l="l" t="t" r="r" b="b"/>
              <a:pathLst>
                <a:path w="737" h="1558" extrusionOk="0">
                  <a:moveTo>
                    <a:pt x="173" y="1"/>
                  </a:moveTo>
                  <a:lnTo>
                    <a:pt x="1" y="1558"/>
                  </a:lnTo>
                  <a:lnTo>
                    <a:pt x="322" y="1542"/>
                  </a:lnTo>
                  <a:cubicBezTo>
                    <a:pt x="556" y="1534"/>
                    <a:pt x="736" y="1331"/>
                    <a:pt x="728" y="1096"/>
                  </a:cubicBezTo>
                  <a:lnTo>
                    <a:pt x="728" y="1073"/>
                  </a:lnTo>
                  <a:cubicBezTo>
                    <a:pt x="721" y="968"/>
                    <a:pt x="635" y="885"/>
                    <a:pt x="538" y="885"/>
                  </a:cubicBezTo>
                  <a:cubicBezTo>
                    <a:pt x="534" y="885"/>
                    <a:pt x="529" y="885"/>
                    <a:pt x="525" y="885"/>
                  </a:cubicBezTo>
                  <a:cubicBezTo>
                    <a:pt x="520" y="885"/>
                    <a:pt x="515" y="885"/>
                    <a:pt x="510" y="885"/>
                  </a:cubicBezTo>
                  <a:cubicBezTo>
                    <a:pt x="329" y="885"/>
                    <a:pt x="181" y="747"/>
                    <a:pt x="173" y="564"/>
                  </a:cubicBezTo>
                  <a:lnTo>
                    <a:pt x="173" y="1"/>
                  </a:ln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9" name="Google Shape;1119;p40"/>
            <p:cNvSpPr/>
            <p:nvPr/>
          </p:nvSpPr>
          <p:spPr>
            <a:xfrm>
              <a:off x="4516550" y="3380050"/>
              <a:ext cx="23475" cy="43650"/>
            </a:xfrm>
            <a:custGeom>
              <a:avLst/>
              <a:gdLst/>
              <a:ahLst/>
              <a:cxnLst/>
              <a:rect l="l" t="t" r="r" b="b"/>
              <a:pathLst>
                <a:path w="939" h="1746" extrusionOk="0">
                  <a:moveTo>
                    <a:pt x="274" y="1"/>
                  </a:moveTo>
                  <a:cubicBezTo>
                    <a:pt x="219" y="1"/>
                    <a:pt x="172" y="48"/>
                    <a:pt x="172" y="95"/>
                  </a:cubicBezTo>
                  <a:lnTo>
                    <a:pt x="180" y="666"/>
                  </a:lnTo>
                  <a:cubicBezTo>
                    <a:pt x="188" y="892"/>
                    <a:pt x="376" y="1074"/>
                    <a:pt x="599" y="1074"/>
                  </a:cubicBezTo>
                  <a:cubicBezTo>
                    <a:pt x="608" y="1074"/>
                    <a:pt x="617" y="1074"/>
                    <a:pt x="626" y="1073"/>
                  </a:cubicBezTo>
                  <a:cubicBezTo>
                    <a:pt x="657" y="1073"/>
                    <a:pt x="681" y="1081"/>
                    <a:pt x="696" y="1104"/>
                  </a:cubicBezTo>
                  <a:cubicBezTo>
                    <a:pt x="720" y="1120"/>
                    <a:pt x="728" y="1143"/>
                    <a:pt x="728" y="1167"/>
                  </a:cubicBezTo>
                  <a:lnTo>
                    <a:pt x="728" y="1198"/>
                  </a:lnTo>
                  <a:cubicBezTo>
                    <a:pt x="736" y="1378"/>
                    <a:pt x="603" y="1535"/>
                    <a:pt x="423" y="1542"/>
                  </a:cubicBezTo>
                  <a:lnTo>
                    <a:pt x="94" y="1558"/>
                  </a:lnTo>
                  <a:cubicBezTo>
                    <a:pt x="39" y="1558"/>
                    <a:pt x="0" y="1605"/>
                    <a:pt x="0" y="1660"/>
                  </a:cubicBezTo>
                  <a:cubicBezTo>
                    <a:pt x="8" y="1707"/>
                    <a:pt x="47" y="1746"/>
                    <a:pt x="102" y="1746"/>
                  </a:cubicBezTo>
                  <a:lnTo>
                    <a:pt x="430" y="1738"/>
                  </a:lnTo>
                  <a:cubicBezTo>
                    <a:pt x="712" y="1722"/>
                    <a:pt x="939" y="1480"/>
                    <a:pt x="923" y="1190"/>
                  </a:cubicBezTo>
                  <a:lnTo>
                    <a:pt x="923" y="1159"/>
                  </a:lnTo>
                  <a:cubicBezTo>
                    <a:pt x="923" y="1081"/>
                    <a:pt x="884" y="1010"/>
                    <a:pt x="829" y="956"/>
                  </a:cubicBezTo>
                  <a:cubicBezTo>
                    <a:pt x="775" y="901"/>
                    <a:pt x="696" y="877"/>
                    <a:pt x="618" y="877"/>
                  </a:cubicBezTo>
                  <a:cubicBezTo>
                    <a:pt x="613" y="878"/>
                    <a:pt x="609" y="878"/>
                    <a:pt x="604" y="878"/>
                  </a:cubicBezTo>
                  <a:cubicBezTo>
                    <a:pt x="477" y="878"/>
                    <a:pt x="375" y="779"/>
                    <a:pt x="368" y="658"/>
                  </a:cubicBezTo>
                  <a:lnTo>
                    <a:pt x="368" y="95"/>
                  </a:lnTo>
                  <a:cubicBezTo>
                    <a:pt x="368" y="48"/>
                    <a:pt x="329" y="1"/>
                    <a:pt x="274"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0" name="Google Shape;1120;p40"/>
            <p:cNvSpPr/>
            <p:nvPr/>
          </p:nvSpPr>
          <p:spPr>
            <a:xfrm>
              <a:off x="4494550" y="3425500"/>
              <a:ext cx="47375" cy="25550"/>
            </a:xfrm>
            <a:custGeom>
              <a:avLst/>
              <a:gdLst/>
              <a:ahLst/>
              <a:cxnLst/>
              <a:rect l="l" t="t" r="r" b="b"/>
              <a:pathLst>
                <a:path w="1895" h="1022" extrusionOk="0">
                  <a:moveTo>
                    <a:pt x="362" y="1"/>
                  </a:moveTo>
                  <a:cubicBezTo>
                    <a:pt x="1" y="1"/>
                    <a:pt x="74" y="933"/>
                    <a:pt x="810" y="1015"/>
                  </a:cubicBezTo>
                  <a:cubicBezTo>
                    <a:pt x="850" y="1020"/>
                    <a:pt x="889" y="1021"/>
                    <a:pt x="927" y="1021"/>
                  </a:cubicBezTo>
                  <a:cubicBezTo>
                    <a:pt x="1610" y="1021"/>
                    <a:pt x="1894" y="385"/>
                    <a:pt x="1420" y="311"/>
                  </a:cubicBezTo>
                  <a:cubicBezTo>
                    <a:pt x="911" y="233"/>
                    <a:pt x="411" y="6"/>
                    <a:pt x="411" y="6"/>
                  </a:cubicBezTo>
                  <a:cubicBezTo>
                    <a:pt x="394" y="3"/>
                    <a:pt x="377" y="1"/>
                    <a:pt x="362"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1" name="Google Shape;1121;p40"/>
            <p:cNvSpPr/>
            <p:nvPr/>
          </p:nvSpPr>
          <p:spPr>
            <a:xfrm>
              <a:off x="4418925" y="3249775"/>
              <a:ext cx="187825" cy="98225"/>
            </a:xfrm>
            <a:custGeom>
              <a:avLst/>
              <a:gdLst/>
              <a:ahLst/>
              <a:cxnLst/>
              <a:rect l="l" t="t" r="r" b="b"/>
              <a:pathLst>
                <a:path w="7513" h="3929" extrusionOk="0">
                  <a:moveTo>
                    <a:pt x="3905" y="1"/>
                  </a:moveTo>
                  <a:cubicBezTo>
                    <a:pt x="1745" y="1"/>
                    <a:pt x="1" y="1761"/>
                    <a:pt x="1" y="3929"/>
                  </a:cubicBezTo>
                  <a:lnTo>
                    <a:pt x="7512" y="3929"/>
                  </a:lnTo>
                  <a:lnTo>
                    <a:pt x="7512" y="3616"/>
                  </a:lnTo>
                  <a:cubicBezTo>
                    <a:pt x="7512" y="1621"/>
                    <a:pt x="5908" y="1"/>
                    <a:pt x="3929"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2" name="Google Shape;1122;p40"/>
            <p:cNvSpPr/>
            <p:nvPr/>
          </p:nvSpPr>
          <p:spPr>
            <a:xfrm>
              <a:off x="4458625" y="3246450"/>
              <a:ext cx="97850" cy="101550"/>
            </a:xfrm>
            <a:custGeom>
              <a:avLst/>
              <a:gdLst/>
              <a:ahLst/>
              <a:cxnLst/>
              <a:rect l="l" t="t" r="r" b="b"/>
              <a:pathLst>
                <a:path w="3914" h="4062" extrusionOk="0">
                  <a:moveTo>
                    <a:pt x="2035" y="1"/>
                  </a:moveTo>
                  <a:cubicBezTo>
                    <a:pt x="909" y="1"/>
                    <a:pt x="1" y="1816"/>
                    <a:pt x="1" y="4062"/>
                  </a:cubicBezTo>
                  <a:lnTo>
                    <a:pt x="3913" y="4062"/>
                  </a:lnTo>
                  <a:lnTo>
                    <a:pt x="3913" y="3741"/>
                  </a:lnTo>
                  <a:cubicBezTo>
                    <a:pt x="3913" y="1675"/>
                    <a:pt x="3076" y="1"/>
                    <a:pt x="2051"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3" name="Google Shape;1123;p40"/>
            <p:cNvSpPr/>
            <p:nvPr/>
          </p:nvSpPr>
          <p:spPr>
            <a:xfrm>
              <a:off x="4423225" y="3301400"/>
              <a:ext cx="264900" cy="46600"/>
            </a:xfrm>
            <a:custGeom>
              <a:avLst/>
              <a:gdLst/>
              <a:ahLst/>
              <a:cxnLst/>
              <a:rect l="l" t="t" r="r" b="b"/>
              <a:pathLst>
                <a:path w="10596" h="1864" extrusionOk="0">
                  <a:moveTo>
                    <a:pt x="6070" y="0"/>
                  </a:moveTo>
                  <a:cubicBezTo>
                    <a:pt x="2799" y="0"/>
                    <a:pt x="1" y="1864"/>
                    <a:pt x="1" y="1864"/>
                  </a:cubicBezTo>
                  <a:lnTo>
                    <a:pt x="6706" y="1864"/>
                  </a:lnTo>
                  <a:cubicBezTo>
                    <a:pt x="6706" y="1864"/>
                    <a:pt x="10595" y="448"/>
                    <a:pt x="6965" y="49"/>
                  </a:cubicBezTo>
                  <a:cubicBezTo>
                    <a:pt x="6664" y="16"/>
                    <a:pt x="6365" y="0"/>
                    <a:pt x="6070"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4" name="Google Shape;1124;p40"/>
            <p:cNvSpPr/>
            <p:nvPr/>
          </p:nvSpPr>
          <p:spPr>
            <a:xfrm>
              <a:off x="4496000" y="3246450"/>
              <a:ext cx="26425" cy="7675"/>
            </a:xfrm>
            <a:custGeom>
              <a:avLst/>
              <a:gdLst/>
              <a:ahLst/>
              <a:cxnLst/>
              <a:rect l="l" t="t" r="r" b="b"/>
              <a:pathLst>
                <a:path w="1057" h="307" extrusionOk="0">
                  <a:moveTo>
                    <a:pt x="533" y="1"/>
                  </a:moveTo>
                  <a:cubicBezTo>
                    <a:pt x="235" y="1"/>
                    <a:pt x="0" y="63"/>
                    <a:pt x="0" y="150"/>
                  </a:cubicBezTo>
                  <a:cubicBezTo>
                    <a:pt x="0" y="236"/>
                    <a:pt x="235" y="306"/>
                    <a:pt x="533" y="306"/>
                  </a:cubicBezTo>
                  <a:cubicBezTo>
                    <a:pt x="822" y="306"/>
                    <a:pt x="1057" y="236"/>
                    <a:pt x="1057" y="150"/>
                  </a:cubicBezTo>
                  <a:cubicBezTo>
                    <a:pt x="1057" y="63"/>
                    <a:pt x="822" y="1"/>
                    <a:pt x="533"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5" name="Google Shape;1125;p40"/>
            <p:cNvSpPr/>
            <p:nvPr/>
          </p:nvSpPr>
          <p:spPr>
            <a:xfrm>
              <a:off x="4516350" y="3516150"/>
              <a:ext cx="74750" cy="83800"/>
            </a:xfrm>
            <a:custGeom>
              <a:avLst/>
              <a:gdLst/>
              <a:ahLst/>
              <a:cxnLst/>
              <a:rect l="l" t="t" r="r" b="b"/>
              <a:pathLst>
                <a:path w="2990" h="3352" extrusionOk="0">
                  <a:moveTo>
                    <a:pt x="2125" y="0"/>
                  </a:moveTo>
                  <a:cubicBezTo>
                    <a:pt x="2039" y="0"/>
                    <a:pt x="1952" y="29"/>
                    <a:pt x="1886" y="89"/>
                  </a:cubicBezTo>
                  <a:lnTo>
                    <a:pt x="125" y="1662"/>
                  </a:lnTo>
                  <a:cubicBezTo>
                    <a:pt x="16" y="1763"/>
                    <a:pt x="0" y="1912"/>
                    <a:pt x="86" y="2029"/>
                  </a:cubicBezTo>
                  <a:lnTo>
                    <a:pt x="916" y="3211"/>
                  </a:lnTo>
                  <a:cubicBezTo>
                    <a:pt x="982" y="3305"/>
                    <a:pt x="1094" y="3352"/>
                    <a:pt x="1205" y="3352"/>
                  </a:cubicBezTo>
                  <a:cubicBezTo>
                    <a:pt x="1317" y="3352"/>
                    <a:pt x="1428" y="3305"/>
                    <a:pt x="1495" y="3211"/>
                  </a:cubicBezTo>
                  <a:lnTo>
                    <a:pt x="2911" y="1216"/>
                  </a:lnTo>
                  <a:cubicBezTo>
                    <a:pt x="2974" y="1122"/>
                    <a:pt x="2989" y="644"/>
                    <a:pt x="2927" y="551"/>
                  </a:cubicBezTo>
                  <a:lnTo>
                    <a:pt x="2418" y="151"/>
                  </a:lnTo>
                  <a:cubicBezTo>
                    <a:pt x="2355" y="53"/>
                    <a:pt x="2240" y="0"/>
                    <a:pt x="2125"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6" name="Google Shape;1126;p40"/>
            <p:cNvSpPr/>
            <p:nvPr/>
          </p:nvSpPr>
          <p:spPr>
            <a:xfrm>
              <a:off x="4445325" y="3516150"/>
              <a:ext cx="74950" cy="83950"/>
            </a:xfrm>
            <a:custGeom>
              <a:avLst/>
              <a:gdLst/>
              <a:ahLst/>
              <a:cxnLst/>
              <a:rect l="l" t="t" r="r" b="b"/>
              <a:pathLst>
                <a:path w="2998" h="3358" extrusionOk="0">
                  <a:moveTo>
                    <a:pt x="873" y="0"/>
                  </a:moveTo>
                  <a:cubicBezTo>
                    <a:pt x="757" y="0"/>
                    <a:pt x="643" y="53"/>
                    <a:pt x="580" y="151"/>
                  </a:cubicBezTo>
                  <a:lnTo>
                    <a:pt x="384" y="300"/>
                  </a:lnTo>
                  <a:cubicBezTo>
                    <a:pt x="134" y="488"/>
                    <a:pt x="1" y="793"/>
                    <a:pt x="56" y="1106"/>
                  </a:cubicBezTo>
                  <a:cubicBezTo>
                    <a:pt x="64" y="1153"/>
                    <a:pt x="79" y="1192"/>
                    <a:pt x="87" y="1216"/>
                  </a:cubicBezTo>
                  <a:lnTo>
                    <a:pt x="1511" y="3211"/>
                  </a:lnTo>
                  <a:cubicBezTo>
                    <a:pt x="1581" y="3309"/>
                    <a:pt x="1689" y="3358"/>
                    <a:pt x="1797" y="3358"/>
                  </a:cubicBezTo>
                  <a:cubicBezTo>
                    <a:pt x="1904" y="3358"/>
                    <a:pt x="2012" y="3309"/>
                    <a:pt x="2082" y="3211"/>
                  </a:cubicBezTo>
                  <a:lnTo>
                    <a:pt x="2919" y="2029"/>
                  </a:lnTo>
                  <a:cubicBezTo>
                    <a:pt x="2998" y="1912"/>
                    <a:pt x="2982" y="1763"/>
                    <a:pt x="2873" y="1662"/>
                  </a:cubicBezTo>
                  <a:lnTo>
                    <a:pt x="1112" y="89"/>
                  </a:lnTo>
                  <a:cubicBezTo>
                    <a:pt x="1045" y="29"/>
                    <a:pt x="959" y="0"/>
                    <a:pt x="873"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7" name="Google Shape;1127;p40"/>
            <p:cNvSpPr/>
            <p:nvPr/>
          </p:nvSpPr>
          <p:spPr>
            <a:xfrm>
              <a:off x="4516350" y="3511050"/>
              <a:ext cx="74750" cy="83825"/>
            </a:xfrm>
            <a:custGeom>
              <a:avLst/>
              <a:gdLst/>
              <a:ahLst/>
              <a:cxnLst/>
              <a:rect l="l" t="t" r="r" b="b"/>
              <a:pathLst>
                <a:path w="2990" h="3353" extrusionOk="0">
                  <a:moveTo>
                    <a:pt x="2127" y="0"/>
                  </a:moveTo>
                  <a:cubicBezTo>
                    <a:pt x="2041" y="0"/>
                    <a:pt x="1953" y="29"/>
                    <a:pt x="1886" y="89"/>
                  </a:cubicBezTo>
                  <a:lnTo>
                    <a:pt x="125" y="1662"/>
                  </a:lnTo>
                  <a:cubicBezTo>
                    <a:pt x="16" y="1756"/>
                    <a:pt x="0" y="1913"/>
                    <a:pt x="86" y="2030"/>
                  </a:cubicBezTo>
                  <a:lnTo>
                    <a:pt x="916" y="3211"/>
                  </a:lnTo>
                  <a:cubicBezTo>
                    <a:pt x="982" y="3305"/>
                    <a:pt x="1094" y="3352"/>
                    <a:pt x="1205" y="3352"/>
                  </a:cubicBezTo>
                  <a:cubicBezTo>
                    <a:pt x="1317" y="3352"/>
                    <a:pt x="1428" y="3305"/>
                    <a:pt x="1495" y="3211"/>
                  </a:cubicBezTo>
                  <a:lnTo>
                    <a:pt x="2911" y="1216"/>
                  </a:lnTo>
                  <a:cubicBezTo>
                    <a:pt x="2974" y="1122"/>
                    <a:pt x="2989" y="645"/>
                    <a:pt x="2927" y="551"/>
                  </a:cubicBezTo>
                  <a:lnTo>
                    <a:pt x="2418" y="144"/>
                  </a:lnTo>
                  <a:cubicBezTo>
                    <a:pt x="2356" y="51"/>
                    <a:pt x="2242" y="0"/>
                    <a:pt x="2127" y="0"/>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8" name="Google Shape;1128;p40"/>
            <p:cNvSpPr/>
            <p:nvPr/>
          </p:nvSpPr>
          <p:spPr>
            <a:xfrm>
              <a:off x="4445325" y="3511050"/>
              <a:ext cx="74950" cy="83975"/>
            </a:xfrm>
            <a:custGeom>
              <a:avLst/>
              <a:gdLst/>
              <a:ahLst/>
              <a:cxnLst/>
              <a:rect l="l" t="t" r="r" b="b"/>
              <a:pathLst>
                <a:path w="2998" h="3359" extrusionOk="0">
                  <a:moveTo>
                    <a:pt x="870" y="0"/>
                  </a:moveTo>
                  <a:cubicBezTo>
                    <a:pt x="756" y="0"/>
                    <a:pt x="642" y="51"/>
                    <a:pt x="580" y="144"/>
                  </a:cubicBezTo>
                  <a:lnTo>
                    <a:pt x="384" y="293"/>
                  </a:lnTo>
                  <a:cubicBezTo>
                    <a:pt x="134" y="481"/>
                    <a:pt x="1" y="794"/>
                    <a:pt x="56" y="1099"/>
                  </a:cubicBezTo>
                  <a:cubicBezTo>
                    <a:pt x="64" y="1154"/>
                    <a:pt x="79" y="1193"/>
                    <a:pt x="87" y="1216"/>
                  </a:cubicBezTo>
                  <a:lnTo>
                    <a:pt x="1511" y="3211"/>
                  </a:lnTo>
                  <a:cubicBezTo>
                    <a:pt x="1581" y="3309"/>
                    <a:pt x="1689" y="3358"/>
                    <a:pt x="1797" y="3358"/>
                  </a:cubicBezTo>
                  <a:cubicBezTo>
                    <a:pt x="1904" y="3358"/>
                    <a:pt x="2012" y="3309"/>
                    <a:pt x="2082" y="3211"/>
                  </a:cubicBezTo>
                  <a:lnTo>
                    <a:pt x="2919" y="2030"/>
                  </a:lnTo>
                  <a:cubicBezTo>
                    <a:pt x="2998" y="1913"/>
                    <a:pt x="2982" y="1756"/>
                    <a:pt x="2873" y="1662"/>
                  </a:cubicBezTo>
                  <a:lnTo>
                    <a:pt x="1112" y="89"/>
                  </a:lnTo>
                  <a:cubicBezTo>
                    <a:pt x="1045" y="29"/>
                    <a:pt x="957" y="0"/>
                    <a:pt x="870" y="0"/>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9" name="Google Shape;1129;p40"/>
            <p:cNvSpPr/>
            <p:nvPr/>
          </p:nvSpPr>
          <p:spPr>
            <a:xfrm>
              <a:off x="4476825" y="3557550"/>
              <a:ext cx="31725" cy="26175"/>
            </a:xfrm>
            <a:custGeom>
              <a:avLst/>
              <a:gdLst/>
              <a:ahLst/>
              <a:cxnLst/>
              <a:rect l="l" t="t" r="r" b="b"/>
              <a:pathLst>
                <a:path w="1269" h="1047" extrusionOk="0">
                  <a:moveTo>
                    <a:pt x="1225" y="0"/>
                  </a:moveTo>
                  <a:cubicBezTo>
                    <a:pt x="1212" y="0"/>
                    <a:pt x="1202" y="4"/>
                    <a:pt x="1198" y="13"/>
                  </a:cubicBezTo>
                  <a:cubicBezTo>
                    <a:pt x="987" y="326"/>
                    <a:pt x="775" y="624"/>
                    <a:pt x="533" y="890"/>
                  </a:cubicBezTo>
                  <a:cubicBezTo>
                    <a:pt x="474" y="942"/>
                    <a:pt x="432" y="972"/>
                    <a:pt x="397" y="972"/>
                  </a:cubicBezTo>
                  <a:cubicBezTo>
                    <a:pt x="390" y="972"/>
                    <a:pt x="383" y="971"/>
                    <a:pt x="376" y="968"/>
                  </a:cubicBezTo>
                  <a:cubicBezTo>
                    <a:pt x="353" y="960"/>
                    <a:pt x="337" y="937"/>
                    <a:pt x="321" y="913"/>
                  </a:cubicBezTo>
                  <a:cubicBezTo>
                    <a:pt x="212" y="780"/>
                    <a:pt x="126" y="624"/>
                    <a:pt x="71" y="452"/>
                  </a:cubicBezTo>
                  <a:cubicBezTo>
                    <a:pt x="71" y="439"/>
                    <a:pt x="55" y="426"/>
                    <a:pt x="41" y="426"/>
                  </a:cubicBezTo>
                  <a:cubicBezTo>
                    <a:pt x="38" y="426"/>
                    <a:pt x="35" y="427"/>
                    <a:pt x="32" y="428"/>
                  </a:cubicBezTo>
                  <a:cubicBezTo>
                    <a:pt x="8" y="436"/>
                    <a:pt x="1" y="459"/>
                    <a:pt x="8" y="475"/>
                  </a:cubicBezTo>
                  <a:cubicBezTo>
                    <a:pt x="63" y="655"/>
                    <a:pt x="149" y="819"/>
                    <a:pt x="259" y="960"/>
                  </a:cubicBezTo>
                  <a:cubicBezTo>
                    <a:pt x="282" y="984"/>
                    <a:pt x="306" y="1015"/>
                    <a:pt x="345" y="1031"/>
                  </a:cubicBezTo>
                  <a:cubicBezTo>
                    <a:pt x="361" y="1038"/>
                    <a:pt x="376" y="1046"/>
                    <a:pt x="400" y="1046"/>
                  </a:cubicBezTo>
                  <a:cubicBezTo>
                    <a:pt x="454" y="1046"/>
                    <a:pt x="517" y="1007"/>
                    <a:pt x="580" y="937"/>
                  </a:cubicBezTo>
                  <a:cubicBezTo>
                    <a:pt x="838" y="671"/>
                    <a:pt x="1049" y="365"/>
                    <a:pt x="1260" y="60"/>
                  </a:cubicBezTo>
                  <a:cubicBezTo>
                    <a:pt x="1268" y="37"/>
                    <a:pt x="1268" y="13"/>
                    <a:pt x="1253" y="6"/>
                  </a:cubicBezTo>
                  <a:cubicBezTo>
                    <a:pt x="1243" y="2"/>
                    <a:pt x="1233" y="0"/>
                    <a:pt x="1225"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0" name="Google Shape;1130;p40"/>
            <p:cNvSpPr/>
            <p:nvPr/>
          </p:nvSpPr>
          <p:spPr>
            <a:xfrm>
              <a:off x="4524175" y="3556825"/>
              <a:ext cx="37375" cy="28250"/>
            </a:xfrm>
            <a:custGeom>
              <a:avLst/>
              <a:gdLst/>
              <a:ahLst/>
              <a:cxnLst/>
              <a:rect l="l" t="t" r="r" b="b"/>
              <a:pathLst>
                <a:path w="1495" h="1130" extrusionOk="0">
                  <a:moveTo>
                    <a:pt x="42" y="0"/>
                  </a:moveTo>
                  <a:cubicBezTo>
                    <a:pt x="36" y="0"/>
                    <a:pt x="30" y="1"/>
                    <a:pt x="24" y="3"/>
                  </a:cubicBezTo>
                  <a:cubicBezTo>
                    <a:pt x="8" y="19"/>
                    <a:pt x="0" y="35"/>
                    <a:pt x="16" y="58"/>
                  </a:cubicBezTo>
                  <a:cubicBezTo>
                    <a:pt x="211" y="441"/>
                    <a:pt x="477" y="786"/>
                    <a:pt x="790" y="1083"/>
                  </a:cubicBezTo>
                  <a:cubicBezTo>
                    <a:pt x="830" y="1122"/>
                    <a:pt x="869" y="1130"/>
                    <a:pt x="900" y="1130"/>
                  </a:cubicBezTo>
                  <a:cubicBezTo>
                    <a:pt x="955" y="1130"/>
                    <a:pt x="1002" y="1099"/>
                    <a:pt x="1033" y="1075"/>
                  </a:cubicBezTo>
                  <a:cubicBezTo>
                    <a:pt x="1229" y="927"/>
                    <a:pt x="1385" y="739"/>
                    <a:pt x="1487" y="535"/>
                  </a:cubicBezTo>
                  <a:cubicBezTo>
                    <a:pt x="1495" y="520"/>
                    <a:pt x="1487" y="496"/>
                    <a:pt x="1471" y="488"/>
                  </a:cubicBezTo>
                  <a:cubicBezTo>
                    <a:pt x="1467" y="486"/>
                    <a:pt x="1462" y="485"/>
                    <a:pt x="1457" y="485"/>
                  </a:cubicBezTo>
                  <a:cubicBezTo>
                    <a:pt x="1444" y="485"/>
                    <a:pt x="1430" y="493"/>
                    <a:pt x="1424" y="504"/>
                  </a:cubicBezTo>
                  <a:cubicBezTo>
                    <a:pt x="1323" y="700"/>
                    <a:pt x="1174" y="880"/>
                    <a:pt x="994" y="1013"/>
                  </a:cubicBezTo>
                  <a:cubicBezTo>
                    <a:pt x="950" y="1043"/>
                    <a:pt x="921" y="1059"/>
                    <a:pt x="897" y="1059"/>
                  </a:cubicBezTo>
                  <a:cubicBezTo>
                    <a:pt x="878" y="1059"/>
                    <a:pt x="863" y="1049"/>
                    <a:pt x="845" y="1028"/>
                  </a:cubicBezTo>
                  <a:cubicBezTo>
                    <a:pt x="532" y="739"/>
                    <a:pt x="274" y="394"/>
                    <a:pt x="78" y="19"/>
                  </a:cubicBezTo>
                  <a:cubicBezTo>
                    <a:pt x="73" y="7"/>
                    <a:pt x="59" y="0"/>
                    <a:pt x="42"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1" name="Google Shape;1131;p40"/>
            <p:cNvSpPr/>
            <p:nvPr/>
          </p:nvSpPr>
          <p:spPr>
            <a:xfrm>
              <a:off x="4550175" y="3447325"/>
              <a:ext cx="72800" cy="44650"/>
            </a:xfrm>
            <a:custGeom>
              <a:avLst/>
              <a:gdLst/>
              <a:ahLst/>
              <a:cxnLst/>
              <a:rect l="l" t="t" r="r" b="b"/>
              <a:pathLst>
                <a:path w="2912" h="1786" extrusionOk="0">
                  <a:moveTo>
                    <a:pt x="540" y="63"/>
                  </a:moveTo>
                  <a:cubicBezTo>
                    <a:pt x="667" y="63"/>
                    <a:pt x="796" y="93"/>
                    <a:pt x="869" y="111"/>
                  </a:cubicBezTo>
                  <a:lnTo>
                    <a:pt x="1401" y="244"/>
                  </a:lnTo>
                  <a:lnTo>
                    <a:pt x="1730" y="369"/>
                  </a:lnTo>
                  <a:lnTo>
                    <a:pt x="196" y="291"/>
                  </a:lnTo>
                  <a:cubicBezTo>
                    <a:pt x="196" y="275"/>
                    <a:pt x="196" y="260"/>
                    <a:pt x="196" y="244"/>
                  </a:cubicBezTo>
                  <a:cubicBezTo>
                    <a:pt x="251" y="102"/>
                    <a:pt x="394" y="63"/>
                    <a:pt x="540" y="63"/>
                  </a:cubicBezTo>
                  <a:close/>
                  <a:moveTo>
                    <a:pt x="462" y="0"/>
                  </a:moveTo>
                  <a:cubicBezTo>
                    <a:pt x="316" y="0"/>
                    <a:pt x="172" y="40"/>
                    <a:pt x="118" y="182"/>
                  </a:cubicBezTo>
                  <a:cubicBezTo>
                    <a:pt x="110" y="221"/>
                    <a:pt x="110" y="252"/>
                    <a:pt x="126" y="283"/>
                  </a:cubicBezTo>
                  <a:cubicBezTo>
                    <a:pt x="110" y="307"/>
                    <a:pt x="1" y="604"/>
                    <a:pt x="1323" y="839"/>
                  </a:cubicBezTo>
                  <a:cubicBezTo>
                    <a:pt x="1323" y="839"/>
                    <a:pt x="580" y="917"/>
                    <a:pt x="627" y="1332"/>
                  </a:cubicBezTo>
                  <a:cubicBezTo>
                    <a:pt x="682" y="1746"/>
                    <a:pt x="908" y="1786"/>
                    <a:pt x="908" y="1786"/>
                  </a:cubicBezTo>
                  <a:lnTo>
                    <a:pt x="1832" y="901"/>
                  </a:lnTo>
                  <a:lnTo>
                    <a:pt x="1793" y="393"/>
                  </a:lnTo>
                  <a:lnTo>
                    <a:pt x="1793" y="393"/>
                  </a:lnTo>
                  <a:lnTo>
                    <a:pt x="2473" y="651"/>
                  </a:lnTo>
                  <a:cubicBezTo>
                    <a:pt x="2630" y="714"/>
                    <a:pt x="2779" y="792"/>
                    <a:pt x="2912" y="894"/>
                  </a:cubicBezTo>
                  <a:cubicBezTo>
                    <a:pt x="2755" y="761"/>
                    <a:pt x="2583" y="659"/>
                    <a:pt x="2395" y="588"/>
                  </a:cubicBezTo>
                  <a:lnTo>
                    <a:pt x="1323" y="182"/>
                  </a:lnTo>
                  <a:lnTo>
                    <a:pt x="791" y="49"/>
                  </a:lnTo>
                  <a:cubicBezTo>
                    <a:pt x="718" y="30"/>
                    <a:pt x="589" y="0"/>
                    <a:pt x="462"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2" name="Google Shape;1132;p40"/>
            <p:cNvSpPr/>
            <p:nvPr/>
          </p:nvSpPr>
          <p:spPr>
            <a:xfrm>
              <a:off x="4553900" y="3448875"/>
              <a:ext cx="162575" cy="233900"/>
            </a:xfrm>
            <a:custGeom>
              <a:avLst/>
              <a:gdLst/>
              <a:ahLst/>
              <a:cxnLst/>
              <a:rect l="l" t="t" r="r" b="b"/>
              <a:pathLst>
                <a:path w="6503" h="9356" extrusionOk="0">
                  <a:moveTo>
                    <a:pt x="391" y="1"/>
                  </a:moveTo>
                  <a:cubicBezTo>
                    <a:pt x="245" y="1"/>
                    <a:pt x="102" y="40"/>
                    <a:pt x="47" y="182"/>
                  </a:cubicBezTo>
                  <a:cubicBezTo>
                    <a:pt x="1" y="440"/>
                    <a:pt x="368" y="526"/>
                    <a:pt x="509" y="558"/>
                  </a:cubicBezTo>
                  <a:lnTo>
                    <a:pt x="1260" y="769"/>
                  </a:lnTo>
                  <a:cubicBezTo>
                    <a:pt x="1260" y="769"/>
                    <a:pt x="908" y="785"/>
                    <a:pt x="689" y="988"/>
                  </a:cubicBezTo>
                  <a:cubicBezTo>
                    <a:pt x="525" y="1129"/>
                    <a:pt x="486" y="1364"/>
                    <a:pt x="564" y="1559"/>
                  </a:cubicBezTo>
                  <a:lnTo>
                    <a:pt x="595" y="1630"/>
                  </a:lnTo>
                  <a:lnTo>
                    <a:pt x="619" y="1606"/>
                  </a:lnTo>
                  <a:cubicBezTo>
                    <a:pt x="752" y="1473"/>
                    <a:pt x="924" y="1379"/>
                    <a:pt x="1119" y="1356"/>
                  </a:cubicBezTo>
                  <a:lnTo>
                    <a:pt x="1338" y="1332"/>
                  </a:lnTo>
                  <a:lnTo>
                    <a:pt x="1338" y="1332"/>
                  </a:lnTo>
                  <a:cubicBezTo>
                    <a:pt x="1338" y="1332"/>
                    <a:pt x="580" y="1419"/>
                    <a:pt x="564" y="1794"/>
                  </a:cubicBezTo>
                  <a:cubicBezTo>
                    <a:pt x="549" y="2141"/>
                    <a:pt x="688" y="2154"/>
                    <a:pt x="710" y="2154"/>
                  </a:cubicBezTo>
                  <a:cubicBezTo>
                    <a:pt x="712" y="2154"/>
                    <a:pt x="713" y="2154"/>
                    <a:pt x="713" y="2154"/>
                  </a:cubicBezTo>
                  <a:cubicBezTo>
                    <a:pt x="713" y="2154"/>
                    <a:pt x="950" y="1949"/>
                    <a:pt x="1236" y="1949"/>
                  </a:cubicBezTo>
                  <a:cubicBezTo>
                    <a:pt x="1289" y="1949"/>
                    <a:pt x="1345" y="1957"/>
                    <a:pt x="1401" y="1974"/>
                  </a:cubicBezTo>
                  <a:cubicBezTo>
                    <a:pt x="1401" y="1974"/>
                    <a:pt x="376" y="2021"/>
                    <a:pt x="548" y="2592"/>
                  </a:cubicBezTo>
                  <a:cubicBezTo>
                    <a:pt x="650" y="2936"/>
                    <a:pt x="1080" y="3077"/>
                    <a:pt x="1401" y="3132"/>
                  </a:cubicBezTo>
                  <a:lnTo>
                    <a:pt x="3412" y="8273"/>
                  </a:lnTo>
                  <a:cubicBezTo>
                    <a:pt x="3720" y="9052"/>
                    <a:pt x="4245" y="9356"/>
                    <a:pt x="4752" y="9356"/>
                  </a:cubicBezTo>
                  <a:cubicBezTo>
                    <a:pt x="5044" y="9356"/>
                    <a:pt x="5329" y="9255"/>
                    <a:pt x="5564" y="9086"/>
                  </a:cubicBezTo>
                  <a:cubicBezTo>
                    <a:pt x="6268" y="8601"/>
                    <a:pt x="6503" y="7662"/>
                    <a:pt x="6104" y="6903"/>
                  </a:cubicBezTo>
                  <a:lnTo>
                    <a:pt x="5478" y="5698"/>
                  </a:lnTo>
                  <a:lnTo>
                    <a:pt x="3318" y="1528"/>
                  </a:lnTo>
                  <a:cubicBezTo>
                    <a:pt x="3130" y="1105"/>
                    <a:pt x="2778" y="761"/>
                    <a:pt x="2324" y="589"/>
                  </a:cubicBezTo>
                  <a:lnTo>
                    <a:pt x="1252" y="182"/>
                  </a:lnTo>
                  <a:lnTo>
                    <a:pt x="720" y="49"/>
                  </a:lnTo>
                  <a:cubicBezTo>
                    <a:pt x="647" y="31"/>
                    <a:pt x="518" y="1"/>
                    <a:pt x="391" y="1"/>
                  </a:cubicBez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3" name="Google Shape;1133;p40"/>
            <p:cNvSpPr/>
            <p:nvPr/>
          </p:nvSpPr>
          <p:spPr>
            <a:xfrm>
              <a:off x="4568575" y="3495725"/>
              <a:ext cx="27400" cy="9925"/>
            </a:xfrm>
            <a:custGeom>
              <a:avLst/>
              <a:gdLst/>
              <a:ahLst/>
              <a:cxnLst/>
              <a:rect l="l" t="t" r="r" b="b"/>
              <a:pathLst>
                <a:path w="1096" h="397" extrusionOk="0">
                  <a:moveTo>
                    <a:pt x="681" y="1"/>
                  </a:moveTo>
                  <a:cubicBezTo>
                    <a:pt x="628" y="1"/>
                    <a:pt x="575" y="5"/>
                    <a:pt x="525" y="14"/>
                  </a:cubicBezTo>
                  <a:cubicBezTo>
                    <a:pt x="439" y="30"/>
                    <a:pt x="360" y="53"/>
                    <a:pt x="274" y="92"/>
                  </a:cubicBezTo>
                  <a:cubicBezTo>
                    <a:pt x="196" y="123"/>
                    <a:pt x="126" y="170"/>
                    <a:pt x="55" y="217"/>
                  </a:cubicBezTo>
                  <a:lnTo>
                    <a:pt x="47" y="217"/>
                  </a:lnTo>
                  <a:cubicBezTo>
                    <a:pt x="8" y="249"/>
                    <a:pt x="0" y="311"/>
                    <a:pt x="32" y="358"/>
                  </a:cubicBezTo>
                  <a:cubicBezTo>
                    <a:pt x="50" y="381"/>
                    <a:pt x="80" y="396"/>
                    <a:pt x="109" y="396"/>
                  </a:cubicBezTo>
                  <a:cubicBezTo>
                    <a:pt x="129" y="396"/>
                    <a:pt x="149" y="390"/>
                    <a:pt x="165" y="374"/>
                  </a:cubicBezTo>
                  <a:lnTo>
                    <a:pt x="172" y="374"/>
                  </a:lnTo>
                  <a:cubicBezTo>
                    <a:pt x="227" y="335"/>
                    <a:pt x="290" y="288"/>
                    <a:pt x="352" y="256"/>
                  </a:cubicBezTo>
                  <a:cubicBezTo>
                    <a:pt x="423" y="225"/>
                    <a:pt x="485" y="202"/>
                    <a:pt x="556" y="186"/>
                  </a:cubicBezTo>
                  <a:cubicBezTo>
                    <a:pt x="607" y="175"/>
                    <a:pt x="663" y="167"/>
                    <a:pt x="717" y="167"/>
                  </a:cubicBezTo>
                  <a:cubicBezTo>
                    <a:pt x="737" y="167"/>
                    <a:pt x="756" y="168"/>
                    <a:pt x="775" y="170"/>
                  </a:cubicBezTo>
                  <a:cubicBezTo>
                    <a:pt x="845" y="170"/>
                    <a:pt x="916" y="194"/>
                    <a:pt x="978" y="217"/>
                  </a:cubicBezTo>
                  <a:lnTo>
                    <a:pt x="986" y="217"/>
                  </a:lnTo>
                  <a:cubicBezTo>
                    <a:pt x="995" y="222"/>
                    <a:pt x="1004" y="223"/>
                    <a:pt x="1014" y="223"/>
                  </a:cubicBezTo>
                  <a:cubicBezTo>
                    <a:pt x="1040" y="223"/>
                    <a:pt x="1069" y="209"/>
                    <a:pt x="1080" y="186"/>
                  </a:cubicBezTo>
                  <a:cubicBezTo>
                    <a:pt x="1096" y="147"/>
                    <a:pt x="1080" y="100"/>
                    <a:pt x="1049" y="84"/>
                  </a:cubicBezTo>
                  <a:cubicBezTo>
                    <a:pt x="955" y="37"/>
                    <a:pt x="877" y="22"/>
                    <a:pt x="791" y="6"/>
                  </a:cubicBezTo>
                  <a:cubicBezTo>
                    <a:pt x="755" y="3"/>
                    <a:pt x="718" y="1"/>
                    <a:pt x="681"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4" name="Google Shape;1134;p40"/>
            <p:cNvSpPr/>
            <p:nvPr/>
          </p:nvSpPr>
          <p:spPr>
            <a:xfrm>
              <a:off x="4565625" y="3480500"/>
              <a:ext cx="25650" cy="13125"/>
            </a:xfrm>
            <a:custGeom>
              <a:avLst/>
              <a:gdLst/>
              <a:ahLst/>
              <a:cxnLst/>
              <a:rect l="l" t="t" r="r" b="b"/>
              <a:pathLst>
                <a:path w="1026" h="525" extrusionOk="0">
                  <a:moveTo>
                    <a:pt x="808" y="0"/>
                  </a:moveTo>
                  <a:cubicBezTo>
                    <a:pt x="776" y="0"/>
                    <a:pt x="745" y="2"/>
                    <a:pt x="713" y="5"/>
                  </a:cubicBezTo>
                  <a:cubicBezTo>
                    <a:pt x="627" y="13"/>
                    <a:pt x="541" y="36"/>
                    <a:pt x="463" y="67"/>
                  </a:cubicBezTo>
                  <a:cubicBezTo>
                    <a:pt x="384" y="99"/>
                    <a:pt x="306" y="138"/>
                    <a:pt x="236" y="193"/>
                  </a:cubicBezTo>
                  <a:cubicBezTo>
                    <a:pt x="165" y="239"/>
                    <a:pt x="103" y="302"/>
                    <a:pt x="48" y="357"/>
                  </a:cubicBezTo>
                  <a:cubicBezTo>
                    <a:pt x="40" y="365"/>
                    <a:pt x="40" y="365"/>
                    <a:pt x="40" y="365"/>
                  </a:cubicBezTo>
                  <a:cubicBezTo>
                    <a:pt x="1" y="412"/>
                    <a:pt x="9" y="466"/>
                    <a:pt x="56" y="506"/>
                  </a:cubicBezTo>
                  <a:cubicBezTo>
                    <a:pt x="72" y="519"/>
                    <a:pt x="92" y="525"/>
                    <a:pt x="113" y="525"/>
                  </a:cubicBezTo>
                  <a:cubicBezTo>
                    <a:pt x="142" y="525"/>
                    <a:pt x="171" y="513"/>
                    <a:pt x="189" y="490"/>
                  </a:cubicBezTo>
                  <a:cubicBezTo>
                    <a:pt x="236" y="427"/>
                    <a:pt x="290" y="372"/>
                    <a:pt x="345" y="326"/>
                  </a:cubicBezTo>
                  <a:cubicBezTo>
                    <a:pt x="400" y="279"/>
                    <a:pt x="463" y="239"/>
                    <a:pt x="525" y="208"/>
                  </a:cubicBezTo>
                  <a:cubicBezTo>
                    <a:pt x="588" y="177"/>
                    <a:pt x="658" y="153"/>
                    <a:pt x="729" y="138"/>
                  </a:cubicBezTo>
                  <a:cubicBezTo>
                    <a:pt x="770" y="129"/>
                    <a:pt x="817" y="125"/>
                    <a:pt x="861" y="125"/>
                  </a:cubicBezTo>
                  <a:cubicBezTo>
                    <a:pt x="892" y="125"/>
                    <a:pt x="922" y="127"/>
                    <a:pt x="948" y="130"/>
                  </a:cubicBezTo>
                  <a:lnTo>
                    <a:pt x="956" y="138"/>
                  </a:lnTo>
                  <a:cubicBezTo>
                    <a:pt x="979" y="138"/>
                    <a:pt x="1010" y="122"/>
                    <a:pt x="1018" y="91"/>
                  </a:cubicBezTo>
                  <a:cubicBezTo>
                    <a:pt x="1026" y="60"/>
                    <a:pt x="1010" y="28"/>
                    <a:pt x="979" y="20"/>
                  </a:cubicBezTo>
                  <a:cubicBezTo>
                    <a:pt x="920" y="6"/>
                    <a:pt x="863" y="0"/>
                    <a:pt x="808"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5" name="Google Shape;1135;p40"/>
            <p:cNvSpPr/>
            <p:nvPr/>
          </p:nvSpPr>
          <p:spPr>
            <a:xfrm>
              <a:off x="3999725" y="3522850"/>
              <a:ext cx="517425" cy="211825"/>
            </a:xfrm>
            <a:custGeom>
              <a:avLst/>
              <a:gdLst/>
              <a:ahLst/>
              <a:cxnLst/>
              <a:rect l="l" t="t" r="r" b="b"/>
              <a:pathLst>
                <a:path w="20697" h="8473" extrusionOk="0">
                  <a:moveTo>
                    <a:pt x="5478" y="1"/>
                  </a:moveTo>
                  <a:lnTo>
                    <a:pt x="1" y="118"/>
                  </a:lnTo>
                  <a:lnTo>
                    <a:pt x="3530" y="6824"/>
                  </a:lnTo>
                  <a:cubicBezTo>
                    <a:pt x="3623" y="7137"/>
                    <a:pt x="3772" y="7418"/>
                    <a:pt x="3968" y="7653"/>
                  </a:cubicBezTo>
                  <a:lnTo>
                    <a:pt x="3991" y="7700"/>
                  </a:lnTo>
                  <a:lnTo>
                    <a:pt x="3999" y="7692"/>
                  </a:lnTo>
                  <a:cubicBezTo>
                    <a:pt x="4419" y="8174"/>
                    <a:pt x="5034" y="8473"/>
                    <a:pt x="5704" y="8473"/>
                  </a:cubicBezTo>
                  <a:cubicBezTo>
                    <a:pt x="5808" y="8473"/>
                    <a:pt x="5912" y="8466"/>
                    <a:pt x="6018" y="8451"/>
                  </a:cubicBezTo>
                  <a:lnTo>
                    <a:pt x="15431" y="4500"/>
                  </a:lnTo>
                  <a:lnTo>
                    <a:pt x="15931" y="4711"/>
                  </a:lnTo>
                  <a:lnTo>
                    <a:pt x="15305" y="4609"/>
                  </a:lnTo>
                  <a:cubicBezTo>
                    <a:pt x="15289" y="4607"/>
                    <a:pt x="15272" y="4606"/>
                    <a:pt x="15255" y="4606"/>
                  </a:cubicBezTo>
                  <a:cubicBezTo>
                    <a:pt x="15155" y="4606"/>
                    <a:pt x="15060" y="4646"/>
                    <a:pt x="14992" y="4727"/>
                  </a:cubicBezTo>
                  <a:cubicBezTo>
                    <a:pt x="14930" y="4813"/>
                    <a:pt x="14930" y="4930"/>
                    <a:pt x="15008" y="5008"/>
                  </a:cubicBezTo>
                  <a:cubicBezTo>
                    <a:pt x="15278" y="5285"/>
                    <a:pt x="15934" y="5886"/>
                    <a:pt x="16563" y="5886"/>
                  </a:cubicBezTo>
                  <a:cubicBezTo>
                    <a:pt x="16683" y="5886"/>
                    <a:pt x="16802" y="5864"/>
                    <a:pt x="16917" y="5814"/>
                  </a:cubicBezTo>
                  <a:cubicBezTo>
                    <a:pt x="17817" y="5431"/>
                    <a:pt x="16792" y="4093"/>
                    <a:pt x="16792" y="4093"/>
                  </a:cubicBezTo>
                  <a:lnTo>
                    <a:pt x="16792" y="4093"/>
                  </a:lnTo>
                  <a:cubicBezTo>
                    <a:pt x="17301" y="4422"/>
                    <a:pt x="17293" y="5141"/>
                    <a:pt x="17293" y="5141"/>
                  </a:cubicBezTo>
                  <a:cubicBezTo>
                    <a:pt x="17293" y="5141"/>
                    <a:pt x="17333" y="5203"/>
                    <a:pt x="17437" y="5203"/>
                  </a:cubicBezTo>
                  <a:cubicBezTo>
                    <a:pt x="17532" y="5203"/>
                    <a:pt x="17679" y="5152"/>
                    <a:pt x="17895" y="4954"/>
                  </a:cubicBezTo>
                  <a:cubicBezTo>
                    <a:pt x="18311" y="4567"/>
                    <a:pt x="17768" y="3661"/>
                    <a:pt x="17674" y="3512"/>
                  </a:cubicBezTo>
                  <a:lnTo>
                    <a:pt x="17674" y="3512"/>
                  </a:lnTo>
                  <a:lnTo>
                    <a:pt x="17856" y="3796"/>
                  </a:lnTo>
                  <a:cubicBezTo>
                    <a:pt x="18036" y="4054"/>
                    <a:pt x="18107" y="4375"/>
                    <a:pt x="18075" y="4688"/>
                  </a:cubicBezTo>
                  <a:lnTo>
                    <a:pt x="18067" y="4742"/>
                  </a:lnTo>
                  <a:lnTo>
                    <a:pt x="18193" y="4703"/>
                  </a:lnTo>
                  <a:cubicBezTo>
                    <a:pt x="18529" y="4594"/>
                    <a:pt x="18780" y="4289"/>
                    <a:pt x="18780" y="3937"/>
                  </a:cubicBezTo>
                  <a:cubicBezTo>
                    <a:pt x="18787" y="3444"/>
                    <a:pt x="18451" y="2990"/>
                    <a:pt x="18451" y="2990"/>
                  </a:cubicBezTo>
                  <a:lnTo>
                    <a:pt x="18451" y="2990"/>
                  </a:lnTo>
                  <a:lnTo>
                    <a:pt x="19507" y="3717"/>
                  </a:lnTo>
                  <a:cubicBezTo>
                    <a:pt x="19641" y="3812"/>
                    <a:pt x="19928" y="4029"/>
                    <a:pt x="20181" y="4029"/>
                  </a:cubicBezTo>
                  <a:cubicBezTo>
                    <a:pt x="20285" y="4029"/>
                    <a:pt x="20382" y="3993"/>
                    <a:pt x="20462" y="3897"/>
                  </a:cubicBezTo>
                  <a:cubicBezTo>
                    <a:pt x="20697" y="3491"/>
                    <a:pt x="20141" y="3068"/>
                    <a:pt x="19922" y="2912"/>
                  </a:cubicBezTo>
                  <a:lnTo>
                    <a:pt x="19194" y="2387"/>
                  </a:lnTo>
                  <a:lnTo>
                    <a:pt x="17551" y="1472"/>
                  </a:lnTo>
                  <a:cubicBezTo>
                    <a:pt x="17110" y="1221"/>
                    <a:pt x="16621" y="1099"/>
                    <a:pt x="16133" y="1099"/>
                  </a:cubicBezTo>
                  <a:cubicBezTo>
                    <a:pt x="15859" y="1099"/>
                    <a:pt x="15586" y="1138"/>
                    <a:pt x="15321" y="1214"/>
                  </a:cubicBezTo>
                  <a:lnTo>
                    <a:pt x="7058" y="3224"/>
                  </a:lnTo>
                  <a:lnTo>
                    <a:pt x="5478" y="1"/>
                  </a:lnTo>
                  <a:close/>
                </a:path>
              </a:pathLst>
            </a:custGeom>
            <a:solidFill>
              <a:srgbClr val="FFCFC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6" name="Google Shape;1136;p40"/>
            <p:cNvSpPr/>
            <p:nvPr/>
          </p:nvSpPr>
          <p:spPr>
            <a:xfrm>
              <a:off x="4437500" y="3606650"/>
              <a:ext cx="14500" cy="38100"/>
            </a:xfrm>
            <a:custGeom>
              <a:avLst/>
              <a:gdLst/>
              <a:ahLst/>
              <a:cxnLst/>
              <a:rect l="l" t="t" r="r" b="b"/>
              <a:pathLst>
                <a:path w="580" h="1524" extrusionOk="0">
                  <a:moveTo>
                    <a:pt x="40" y="0"/>
                  </a:moveTo>
                  <a:cubicBezTo>
                    <a:pt x="30" y="0"/>
                    <a:pt x="18" y="4"/>
                    <a:pt x="9" y="13"/>
                  </a:cubicBezTo>
                  <a:cubicBezTo>
                    <a:pt x="1" y="29"/>
                    <a:pt x="1" y="52"/>
                    <a:pt x="17" y="60"/>
                  </a:cubicBezTo>
                  <a:cubicBezTo>
                    <a:pt x="118" y="139"/>
                    <a:pt x="197" y="240"/>
                    <a:pt x="267" y="350"/>
                  </a:cubicBezTo>
                  <a:cubicBezTo>
                    <a:pt x="330" y="451"/>
                    <a:pt x="384" y="569"/>
                    <a:pt x="416" y="694"/>
                  </a:cubicBezTo>
                  <a:cubicBezTo>
                    <a:pt x="447" y="819"/>
                    <a:pt x="470" y="944"/>
                    <a:pt x="470" y="1070"/>
                  </a:cubicBezTo>
                  <a:cubicBezTo>
                    <a:pt x="470" y="1132"/>
                    <a:pt x="463" y="1195"/>
                    <a:pt x="463" y="1257"/>
                  </a:cubicBezTo>
                  <a:cubicBezTo>
                    <a:pt x="455" y="1320"/>
                    <a:pt x="447" y="1383"/>
                    <a:pt x="439" y="1445"/>
                  </a:cubicBezTo>
                  <a:lnTo>
                    <a:pt x="439" y="1453"/>
                  </a:lnTo>
                  <a:cubicBezTo>
                    <a:pt x="431" y="1492"/>
                    <a:pt x="455" y="1516"/>
                    <a:pt x="486" y="1523"/>
                  </a:cubicBezTo>
                  <a:cubicBezTo>
                    <a:pt x="517" y="1523"/>
                    <a:pt x="549" y="1500"/>
                    <a:pt x="556" y="1469"/>
                  </a:cubicBezTo>
                  <a:cubicBezTo>
                    <a:pt x="556" y="1398"/>
                    <a:pt x="572" y="1336"/>
                    <a:pt x="572" y="1265"/>
                  </a:cubicBezTo>
                  <a:cubicBezTo>
                    <a:pt x="572" y="1203"/>
                    <a:pt x="580" y="1132"/>
                    <a:pt x="572" y="1070"/>
                  </a:cubicBezTo>
                  <a:cubicBezTo>
                    <a:pt x="564" y="929"/>
                    <a:pt x="541" y="796"/>
                    <a:pt x="502" y="671"/>
                  </a:cubicBezTo>
                  <a:cubicBezTo>
                    <a:pt x="463" y="538"/>
                    <a:pt x="408" y="412"/>
                    <a:pt x="330" y="303"/>
                  </a:cubicBezTo>
                  <a:cubicBezTo>
                    <a:pt x="259" y="193"/>
                    <a:pt x="173" y="92"/>
                    <a:pt x="56" y="6"/>
                  </a:cubicBezTo>
                  <a:cubicBezTo>
                    <a:pt x="52" y="2"/>
                    <a:pt x="47" y="0"/>
                    <a:pt x="40"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7" name="Google Shape;1137;p40"/>
            <p:cNvSpPr/>
            <p:nvPr/>
          </p:nvSpPr>
          <p:spPr>
            <a:xfrm>
              <a:off x="4411300" y="3619125"/>
              <a:ext cx="22125" cy="34825"/>
            </a:xfrm>
            <a:custGeom>
              <a:avLst/>
              <a:gdLst/>
              <a:ahLst/>
              <a:cxnLst/>
              <a:rect l="l" t="t" r="r" b="b"/>
              <a:pathLst>
                <a:path w="885" h="1393" extrusionOk="0">
                  <a:moveTo>
                    <a:pt x="51" y="1"/>
                  </a:moveTo>
                  <a:cubicBezTo>
                    <a:pt x="35" y="1"/>
                    <a:pt x="20" y="14"/>
                    <a:pt x="8" y="31"/>
                  </a:cubicBezTo>
                  <a:cubicBezTo>
                    <a:pt x="0" y="46"/>
                    <a:pt x="8" y="78"/>
                    <a:pt x="32" y="86"/>
                  </a:cubicBezTo>
                  <a:lnTo>
                    <a:pt x="40" y="86"/>
                  </a:lnTo>
                  <a:cubicBezTo>
                    <a:pt x="149" y="140"/>
                    <a:pt x="251" y="219"/>
                    <a:pt x="337" y="305"/>
                  </a:cubicBezTo>
                  <a:cubicBezTo>
                    <a:pt x="431" y="391"/>
                    <a:pt x="501" y="492"/>
                    <a:pt x="564" y="602"/>
                  </a:cubicBezTo>
                  <a:cubicBezTo>
                    <a:pt x="626" y="719"/>
                    <a:pt x="673" y="837"/>
                    <a:pt x="705" y="954"/>
                  </a:cubicBezTo>
                  <a:cubicBezTo>
                    <a:pt x="720" y="1017"/>
                    <a:pt x="728" y="1079"/>
                    <a:pt x="744" y="1142"/>
                  </a:cubicBezTo>
                  <a:cubicBezTo>
                    <a:pt x="752" y="1204"/>
                    <a:pt x="759" y="1267"/>
                    <a:pt x="767" y="1330"/>
                  </a:cubicBezTo>
                  <a:lnTo>
                    <a:pt x="767" y="1337"/>
                  </a:lnTo>
                  <a:cubicBezTo>
                    <a:pt x="767" y="1369"/>
                    <a:pt x="799" y="1392"/>
                    <a:pt x="830" y="1392"/>
                  </a:cubicBezTo>
                  <a:cubicBezTo>
                    <a:pt x="861" y="1384"/>
                    <a:pt x="885" y="1361"/>
                    <a:pt x="885" y="1322"/>
                  </a:cubicBezTo>
                  <a:cubicBezTo>
                    <a:pt x="869" y="1259"/>
                    <a:pt x="869" y="1189"/>
                    <a:pt x="853" y="1126"/>
                  </a:cubicBezTo>
                  <a:cubicBezTo>
                    <a:pt x="838" y="1064"/>
                    <a:pt x="830" y="993"/>
                    <a:pt x="814" y="931"/>
                  </a:cubicBezTo>
                  <a:cubicBezTo>
                    <a:pt x="775" y="798"/>
                    <a:pt x="720" y="672"/>
                    <a:pt x="658" y="555"/>
                  </a:cubicBezTo>
                  <a:cubicBezTo>
                    <a:pt x="587" y="438"/>
                    <a:pt x="501" y="328"/>
                    <a:pt x="407" y="234"/>
                  </a:cubicBezTo>
                  <a:cubicBezTo>
                    <a:pt x="306" y="140"/>
                    <a:pt x="204" y="62"/>
                    <a:pt x="71" y="7"/>
                  </a:cubicBezTo>
                  <a:cubicBezTo>
                    <a:pt x="64" y="3"/>
                    <a:pt x="58" y="1"/>
                    <a:pt x="51"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8" name="Google Shape;1138;p40"/>
            <p:cNvSpPr/>
            <p:nvPr/>
          </p:nvSpPr>
          <p:spPr>
            <a:xfrm>
              <a:off x="4346150" y="3613825"/>
              <a:ext cx="39350" cy="34825"/>
            </a:xfrm>
            <a:custGeom>
              <a:avLst/>
              <a:gdLst/>
              <a:ahLst/>
              <a:cxnLst/>
              <a:rect l="l" t="t" r="r" b="b"/>
              <a:pathLst>
                <a:path w="1574" h="1393" extrusionOk="0">
                  <a:moveTo>
                    <a:pt x="1" y="0"/>
                  </a:moveTo>
                  <a:lnTo>
                    <a:pt x="298" y="1393"/>
                  </a:lnTo>
                  <a:lnTo>
                    <a:pt x="1574" y="861"/>
                  </a:lnTo>
                  <a:lnTo>
                    <a:pt x="533" y="407"/>
                  </a:lnTo>
                  <a:cubicBezTo>
                    <a:pt x="322" y="313"/>
                    <a:pt x="142" y="172"/>
                    <a:pt x="1"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9" name="Google Shape;1139;p40"/>
            <p:cNvSpPr/>
            <p:nvPr/>
          </p:nvSpPr>
          <p:spPr>
            <a:xfrm>
              <a:off x="4138800" y="3586225"/>
              <a:ext cx="37400" cy="27800"/>
            </a:xfrm>
            <a:custGeom>
              <a:avLst/>
              <a:gdLst/>
              <a:ahLst/>
              <a:cxnLst/>
              <a:rect l="l" t="t" r="r" b="b"/>
              <a:pathLst>
                <a:path w="1496" h="1112" extrusionOk="0">
                  <a:moveTo>
                    <a:pt x="1143" y="1"/>
                  </a:moveTo>
                  <a:lnTo>
                    <a:pt x="1" y="1112"/>
                  </a:lnTo>
                  <a:lnTo>
                    <a:pt x="1" y="1112"/>
                  </a:lnTo>
                  <a:lnTo>
                    <a:pt x="1495" y="689"/>
                  </a:lnTo>
                  <a:lnTo>
                    <a:pt x="1143" y="1"/>
                  </a:ln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pic>
        <p:nvPicPr>
          <p:cNvPr id="216" name="Picture 8" descr="Vector Illustration Of School Children. Download a Free Preview or High  Quality Adobe Illustrator Ai, EPS, PDF and High Resolut… | Vector, Kids  clipart, Vector free"/>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1019" b="90000" l="2700" r="96400">
                        <a14:foregroundMark x1="15000" y1="9352" x2="27600" y2="32130"/>
                        <a14:foregroundMark x1="26400" y1="42315" x2="28000" y2="57778"/>
                        <a14:foregroundMark x1="20700" y1="64352" x2="19600" y2="76852"/>
                        <a14:foregroundMark x1="30100" y1="65370" x2="31900" y2="78333"/>
                        <a14:foregroundMark x1="12500" y1="83796" x2="15700" y2="85926"/>
                        <a14:foregroundMark x1="17300" y1="46944" x2="7900" y2="61389"/>
                        <a14:foregroundMark x1="18900" y1="40833" x2="34700" y2="45278"/>
                        <a14:foregroundMark x1="20500" y1="76389" x2="16600" y2="83426"/>
                        <a14:foregroundMark x1="63900" y1="24722" x2="79900" y2="28796"/>
                        <a14:foregroundMark x1="65300" y1="65185" x2="64400" y2="74259"/>
                        <a14:foregroundMark x1="55900" y1="86944" x2="59800" y2="84630"/>
                        <a14:foregroundMark x1="58700" y1="68981" x2="77600" y2="69444"/>
                        <a14:foregroundMark x1="73300" y1="75093" x2="74200" y2="76574"/>
                        <a14:foregroundMark x1="83600" y1="80463" x2="78500" y2="80000"/>
                        <a14:foregroundMark x1="69200" y1="43981" x2="78300" y2="46111"/>
                        <a14:foregroundMark x1="84500" y1="80833" x2="83300" y2="84259"/>
                        <a14:foregroundMark x1="67600" y1="32778" x2="72800" y2="34907"/>
                        <a14:foregroundMark x1="23700" y1="33611" x2="30300" y2="34537"/>
                        <a14:foregroundMark x1="66700" y1="34259" x2="68500" y2="36204"/>
                        <a14:foregroundMark x1="67000" y1="42130" x2="68200" y2="42593"/>
                        <a14:foregroundMark x1="62000" y1="80556" x2="59400" y2="85926"/>
                        <a14:backgroundMark x1="22200" y1="39537" x2="22900" y2="39259"/>
                        <a14:backgroundMark x1="23200" y1="39537" x2="24000" y2="39444"/>
                        <a14:backgroundMark x1="28500" y1="39537" x2="28500" y2="39537"/>
                      </a14:backgroundRemoval>
                    </a14:imgEffect>
                  </a14:imgLayer>
                </a14:imgProps>
              </a:ext>
              <a:ext uri="{28A0092B-C50C-407E-A947-70E740481C1C}">
                <a14:useLocalDpi xmlns:a14="http://schemas.microsoft.com/office/drawing/2010/main" val="0"/>
              </a:ext>
            </a:extLst>
          </a:blip>
          <a:srcRect/>
          <a:stretch>
            <a:fillRect/>
          </a:stretch>
        </p:blipFill>
        <p:spPr bwMode="auto">
          <a:xfrm>
            <a:off x="5611668" y="2973657"/>
            <a:ext cx="1734832" cy="18736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12" name="Rounded Rectangle 211"/>
          <p:cNvSpPr/>
          <p:nvPr/>
        </p:nvSpPr>
        <p:spPr>
          <a:xfrm>
            <a:off x="2873128" y="1051126"/>
            <a:ext cx="4931007" cy="1063802"/>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261D2A"/>
              </a:solidFill>
              <a:sym typeface="Arial"/>
            </a:endParaRPr>
          </a:p>
        </p:txBody>
      </p:sp>
      <p:pic>
        <p:nvPicPr>
          <p:cNvPr id="217" name="Picture 216" descr="200.gif">
            <a:extLst>
              <a:ext uri="{FF2B5EF4-FFF2-40B4-BE49-F238E27FC236}">
                <a16:creationId xmlns="" xmlns:a16="http://schemas.microsoft.com/office/drawing/2014/main" id="{AF1E4DE6-EF35-4BBC-8141-7A0FCA699410}"/>
              </a:ext>
            </a:extLst>
          </p:cNvPr>
          <p:cNvPicPr>
            <a:picLocks noChangeAspect="1"/>
          </p:cNvPicPr>
          <p:nvPr/>
        </p:nvPicPr>
        <p:blipFill>
          <a:blip r:embed="rId12" cstate="print"/>
          <a:stretch>
            <a:fillRect/>
          </a:stretch>
        </p:blipFill>
        <p:spPr>
          <a:xfrm>
            <a:off x="797091" y="77141"/>
            <a:ext cx="1658226" cy="1709511"/>
          </a:xfrm>
          <a:prstGeom prst="rect">
            <a:avLst/>
          </a:prstGeom>
          <a:ln>
            <a:noFill/>
          </a:ln>
          <a:effectLst>
            <a:outerShdw blurRad="292100" dist="139700" dir="2700000" algn="tl" rotWithShape="0">
              <a:srgbClr val="333333">
                <a:alpha val="65000"/>
              </a:srgbClr>
            </a:outerShdw>
          </a:effectLst>
        </p:spPr>
      </p:pic>
      <p:sp>
        <p:nvSpPr>
          <p:cNvPr id="218" name="Google Shape;158;p24"/>
          <p:cNvSpPr txBox="1">
            <a:spLocks/>
          </p:cNvSpPr>
          <p:nvPr/>
        </p:nvSpPr>
        <p:spPr>
          <a:xfrm>
            <a:off x="3241701" y="1201049"/>
            <a:ext cx="4775205" cy="78541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600"/>
              <a:buFont typeface="Barrio"/>
              <a:buNone/>
              <a:defRPr sz="3600" b="0" i="0" u="none" strike="noStrike" cap="none">
                <a:solidFill>
                  <a:schemeClr val="dk2"/>
                </a:solidFill>
                <a:latin typeface="Barrio"/>
                <a:ea typeface="Barrio"/>
                <a:cs typeface="Barrio"/>
                <a:sym typeface="Barrio"/>
              </a:defRPr>
            </a:lvl1pPr>
            <a:lvl2pPr marR="0" lvl="1"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9pPr>
          </a:lstStyle>
          <a:p>
            <a:pPr>
              <a:buClr>
                <a:srgbClr val="4597CE"/>
              </a:buClr>
            </a:pPr>
            <a:r>
              <a:rPr lang="en-US" sz="4400" b="1" kern="0" dirty="0">
                <a:solidFill>
                  <a:srgbClr val="FF0000"/>
                </a:solidFill>
                <a:latin typeface="Comic Sans MS" panose="030F0702030302020204" pitchFamily="66" charset="0"/>
              </a:rPr>
              <a:t>Warm up </a:t>
            </a:r>
          </a:p>
        </p:txBody>
      </p:sp>
      <p:sp>
        <p:nvSpPr>
          <p:cNvPr id="219" name="Google Shape;1260;p37"/>
          <p:cNvSpPr/>
          <p:nvPr/>
        </p:nvSpPr>
        <p:spPr>
          <a:xfrm>
            <a:off x="2388326" y="1059455"/>
            <a:ext cx="1020900" cy="1020900"/>
          </a:xfrm>
          <a:prstGeom prst="ellipse">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dirty="0">
              <a:solidFill>
                <a:srgbClr val="000000"/>
              </a:solidFill>
              <a:cs typeface="Arial"/>
              <a:sym typeface="Arial"/>
            </a:endParaRPr>
          </a:p>
        </p:txBody>
      </p:sp>
      <p:sp>
        <p:nvSpPr>
          <p:cNvPr id="220" name="Google Shape;1262;p37"/>
          <p:cNvSpPr txBox="1">
            <a:spLocks noGrp="1"/>
          </p:cNvSpPr>
          <p:nvPr>
            <p:ph type="ctrTitle"/>
          </p:nvPr>
        </p:nvSpPr>
        <p:spPr>
          <a:xfrm>
            <a:off x="1535977" y="1188219"/>
            <a:ext cx="2724863" cy="811087"/>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400" dirty="0">
                <a:solidFill>
                  <a:srgbClr val="FF0000"/>
                </a:solidFill>
                <a:latin typeface="Comic Sans MS" panose="030F0702030302020204" pitchFamily="66" charset="0"/>
                <a:cs typeface="Barrio" panose="020B0604020202020204" charset="0"/>
              </a:rPr>
              <a:t>1</a:t>
            </a:r>
            <a:endParaRPr sz="4400" dirty="0">
              <a:solidFill>
                <a:srgbClr val="FF0000"/>
              </a:solidFill>
              <a:latin typeface="Comic Sans MS" panose="030F0702030302020204" pitchFamily="66" charset="0"/>
              <a:cs typeface="Barrio" panose="020B0604020202020204" charset="0"/>
            </a:endParaRPr>
          </a:p>
        </p:txBody>
      </p:sp>
      <p:sp>
        <p:nvSpPr>
          <p:cNvPr id="210" name="Google Shape;158;p24"/>
          <p:cNvSpPr txBox="1">
            <a:spLocks/>
          </p:cNvSpPr>
          <p:nvPr/>
        </p:nvSpPr>
        <p:spPr>
          <a:xfrm>
            <a:off x="10480947" y="1986470"/>
            <a:ext cx="7045065" cy="1109531"/>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600"/>
              <a:buFont typeface="Barrio"/>
              <a:buNone/>
              <a:defRPr sz="3600" b="0" i="0" u="none" strike="noStrike" cap="none">
                <a:solidFill>
                  <a:schemeClr val="dk2"/>
                </a:solidFill>
                <a:latin typeface="Barrio"/>
                <a:ea typeface="Barrio"/>
                <a:cs typeface="Barrio"/>
                <a:sym typeface="Barrio"/>
              </a:defRPr>
            </a:lvl1pPr>
            <a:lvl2pPr marR="0" lvl="1"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9pPr>
          </a:lstStyle>
          <a:p>
            <a:pPr>
              <a:buClr>
                <a:srgbClr val="4597CE"/>
              </a:buClr>
            </a:pPr>
            <a:r>
              <a:rPr lang="en-US" sz="5000" b="1" kern="0" dirty="0">
                <a:solidFill>
                  <a:srgbClr val="261D2A"/>
                </a:solidFill>
                <a:latin typeface="Comic Sans MS" panose="030F0702030302020204" pitchFamily="66" charset="0"/>
              </a:rPr>
              <a:t>Guess “ Weather“ </a:t>
            </a:r>
          </a:p>
        </p:txBody>
      </p:sp>
      <p:sp>
        <p:nvSpPr>
          <p:cNvPr id="221" name="Google Shape;158;p24"/>
          <p:cNvSpPr txBox="1">
            <a:spLocks/>
          </p:cNvSpPr>
          <p:nvPr/>
        </p:nvSpPr>
        <p:spPr>
          <a:xfrm>
            <a:off x="2716167" y="2039451"/>
            <a:ext cx="5304362" cy="1109531"/>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600"/>
              <a:buFont typeface="Barrio"/>
              <a:buNone/>
              <a:defRPr sz="3600" b="0" i="0" u="none" strike="noStrike" cap="none">
                <a:solidFill>
                  <a:schemeClr val="dk2"/>
                </a:solidFill>
                <a:latin typeface="Barrio"/>
                <a:ea typeface="Barrio"/>
                <a:cs typeface="Barrio"/>
                <a:sym typeface="Barrio"/>
              </a:defRPr>
            </a:lvl1pPr>
            <a:lvl2pPr marR="0" lvl="1"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9pPr>
          </a:lstStyle>
          <a:p>
            <a:pPr>
              <a:buClr>
                <a:srgbClr val="4597CE"/>
              </a:buClr>
            </a:pPr>
            <a:r>
              <a:rPr lang="en-US" sz="4400" b="1" kern="0" dirty="0">
                <a:solidFill>
                  <a:srgbClr val="002060"/>
                </a:solidFill>
                <a:latin typeface="Comic Sans MS" panose="030F0702030302020204" pitchFamily="66" charset="0"/>
              </a:rPr>
              <a:t>Slap the board</a:t>
            </a:r>
          </a:p>
        </p:txBody>
      </p:sp>
    </p:spTree>
    <p:extLst>
      <p:ext uri="{BB962C8B-B14F-4D97-AF65-F5344CB8AC3E}">
        <p14:creationId xmlns:p14="http://schemas.microsoft.com/office/powerpoint/2010/main" val="3217866635"/>
      </p:ext>
    </p:extLst>
  </p:cSld>
  <p:clrMapOvr>
    <a:masterClrMapping/>
  </p:clrMapOvr>
  <p:transition spd="slow">
    <p:push dir="u"/>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90"/>
                                        </p:tgtEl>
                                        <p:attrNameLst>
                                          <p:attrName>r</p:attrName>
                                        </p:attrNameLst>
                                      </p:cBhvr>
                                    </p:animRot>
                                    <p:animRot by="-240000">
                                      <p:cBhvr>
                                        <p:cTn id="7" dur="200" fill="hold">
                                          <p:stCondLst>
                                            <p:cond delay="200"/>
                                          </p:stCondLst>
                                        </p:cTn>
                                        <p:tgtEl>
                                          <p:spTgt spid="90"/>
                                        </p:tgtEl>
                                        <p:attrNameLst>
                                          <p:attrName>r</p:attrName>
                                        </p:attrNameLst>
                                      </p:cBhvr>
                                    </p:animRot>
                                    <p:animRot by="240000">
                                      <p:cBhvr>
                                        <p:cTn id="8" dur="200" fill="hold">
                                          <p:stCondLst>
                                            <p:cond delay="400"/>
                                          </p:stCondLst>
                                        </p:cTn>
                                        <p:tgtEl>
                                          <p:spTgt spid="90"/>
                                        </p:tgtEl>
                                        <p:attrNameLst>
                                          <p:attrName>r</p:attrName>
                                        </p:attrNameLst>
                                      </p:cBhvr>
                                    </p:animRot>
                                    <p:animRot by="-240000">
                                      <p:cBhvr>
                                        <p:cTn id="9" dur="200" fill="hold">
                                          <p:stCondLst>
                                            <p:cond delay="600"/>
                                          </p:stCondLst>
                                        </p:cTn>
                                        <p:tgtEl>
                                          <p:spTgt spid="90"/>
                                        </p:tgtEl>
                                        <p:attrNameLst>
                                          <p:attrName>r</p:attrName>
                                        </p:attrNameLst>
                                      </p:cBhvr>
                                    </p:animRot>
                                    <p:animRot by="120000">
                                      <p:cBhvr>
                                        <p:cTn id="10" dur="200" fill="hold">
                                          <p:stCondLst>
                                            <p:cond delay="800"/>
                                          </p:stCondLst>
                                        </p:cTn>
                                        <p:tgtEl>
                                          <p:spTgt spid="90"/>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217"/>
                                        </p:tgtEl>
                                        <p:attrNameLst>
                                          <p:attrName>r</p:attrName>
                                        </p:attrNameLst>
                                      </p:cBhvr>
                                    </p:animRot>
                                    <p:animRot by="-240000">
                                      <p:cBhvr>
                                        <p:cTn id="13" dur="200" fill="hold">
                                          <p:stCondLst>
                                            <p:cond delay="200"/>
                                          </p:stCondLst>
                                        </p:cTn>
                                        <p:tgtEl>
                                          <p:spTgt spid="217"/>
                                        </p:tgtEl>
                                        <p:attrNameLst>
                                          <p:attrName>r</p:attrName>
                                        </p:attrNameLst>
                                      </p:cBhvr>
                                    </p:animRot>
                                    <p:animRot by="240000">
                                      <p:cBhvr>
                                        <p:cTn id="14" dur="200" fill="hold">
                                          <p:stCondLst>
                                            <p:cond delay="400"/>
                                          </p:stCondLst>
                                        </p:cTn>
                                        <p:tgtEl>
                                          <p:spTgt spid="217"/>
                                        </p:tgtEl>
                                        <p:attrNameLst>
                                          <p:attrName>r</p:attrName>
                                        </p:attrNameLst>
                                      </p:cBhvr>
                                    </p:animRot>
                                    <p:animRot by="-240000">
                                      <p:cBhvr>
                                        <p:cTn id="15" dur="200" fill="hold">
                                          <p:stCondLst>
                                            <p:cond delay="600"/>
                                          </p:stCondLst>
                                        </p:cTn>
                                        <p:tgtEl>
                                          <p:spTgt spid="217"/>
                                        </p:tgtEl>
                                        <p:attrNameLst>
                                          <p:attrName>r</p:attrName>
                                        </p:attrNameLst>
                                      </p:cBhvr>
                                    </p:animRot>
                                    <p:animRot by="120000">
                                      <p:cBhvr>
                                        <p:cTn id="16" dur="200" fill="hold">
                                          <p:stCondLst>
                                            <p:cond delay="800"/>
                                          </p:stCondLst>
                                        </p:cTn>
                                        <p:tgtEl>
                                          <p:spTgt spid="217"/>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216"/>
                                        </p:tgtEl>
                                        <p:attrNameLst>
                                          <p:attrName>r</p:attrName>
                                        </p:attrNameLst>
                                      </p:cBhvr>
                                    </p:animRot>
                                    <p:animRot by="-240000">
                                      <p:cBhvr>
                                        <p:cTn id="19" dur="200" fill="hold">
                                          <p:stCondLst>
                                            <p:cond delay="200"/>
                                          </p:stCondLst>
                                        </p:cTn>
                                        <p:tgtEl>
                                          <p:spTgt spid="216"/>
                                        </p:tgtEl>
                                        <p:attrNameLst>
                                          <p:attrName>r</p:attrName>
                                        </p:attrNameLst>
                                      </p:cBhvr>
                                    </p:animRot>
                                    <p:animRot by="240000">
                                      <p:cBhvr>
                                        <p:cTn id="20" dur="200" fill="hold">
                                          <p:stCondLst>
                                            <p:cond delay="400"/>
                                          </p:stCondLst>
                                        </p:cTn>
                                        <p:tgtEl>
                                          <p:spTgt spid="216"/>
                                        </p:tgtEl>
                                        <p:attrNameLst>
                                          <p:attrName>r</p:attrName>
                                        </p:attrNameLst>
                                      </p:cBhvr>
                                    </p:animRot>
                                    <p:animRot by="-240000">
                                      <p:cBhvr>
                                        <p:cTn id="21" dur="200" fill="hold">
                                          <p:stCondLst>
                                            <p:cond delay="600"/>
                                          </p:stCondLst>
                                        </p:cTn>
                                        <p:tgtEl>
                                          <p:spTgt spid="216"/>
                                        </p:tgtEl>
                                        <p:attrNameLst>
                                          <p:attrName>r</p:attrName>
                                        </p:attrNameLst>
                                      </p:cBhvr>
                                    </p:animRot>
                                    <p:animRot by="120000">
                                      <p:cBhvr>
                                        <p:cTn id="22" dur="200" fill="hold">
                                          <p:stCondLst>
                                            <p:cond delay="800"/>
                                          </p:stCondLst>
                                        </p:cTn>
                                        <p:tgtEl>
                                          <p:spTgt spid="216"/>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129"/>
                                        </p:tgtEl>
                                        <p:attrNameLst>
                                          <p:attrName>r</p:attrName>
                                        </p:attrNameLst>
                                      </p:cBhvr>
                                    </p:animRot>
                                    <p:animRot by="-240000">
                                      <p:cBhvr>
                                        <p:cTn id="25" dur="200" fill="hold">
                                          <p:stCondLst>
                                            <p:cond delay="200"/>
                                          </p:stCondLst>
                                        </p:cTn>
                                        <p:tgtEl>
                                          <p:spTgt spid="129"/>
                                        </p:tgtEl>
                                        <p:attrNameLst>
                                          <p:attrName>r</p:attrName>
                                        </p:attrNameLst>
                                      </p:cBhvr>
                                    </p:animRot>
                                    <p:animRot by="240000">
                                      <p:cBhvr>
                                        <p:cTn id="26" dur="200" fill="hold">
                                          <p:stCondLst>
                                            <p:cond delay="400"/>
                                          </p:stCondLst>
                                        </p:cTn>
                                        <p:tgtEl>
                                          <p:spTgt spid="129"/>
                                        </p:tgtEl>
                                        <p:attrNameLst>
                                          <p:attrName>r</p:attrName>
                                        </p:attrNameLst>
                                      </p:cBhvr>
                                    </p:animRot>
                                    <p:animRot by="-240000">
                                      <p:cBhvr>
                                        <p:cTn id="27" dur="200" fill="hold">
                                          <p:stCondLst>
                                            <p:cond delay="600"/>
                                          </p:stCondLst>
                                        </p:cTn>
                                        <p:tgtEl>
                                          <p:spTgt spid="129"/>
                                        </p:tgtEl>
                                        <p:attrNameLst>
                                          <p:attrName>r</p:attrName>
                                        </p:attrNameLst>
                                      </p:cBhvr>
                                    </p:animRot>
                                    <p:animRot by="120000">
                                      <p:cBhvr>
                                        <p:cTn id="28" dur="200" fill="hold">
                                          <p:stCondLst>
                                            <p:cond delay="800"/>
                                          </p:stCondLst>
                                        </p:cTn>
                                        <p:tgtEl>
                                          <p:spTgt spid="1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 y="333451"/>
            <a:ext cx="5648623" cy="903230"/>
          </a:xfrm>
        </p:spPr>
        <p:txBody>
          <a:bodyPr/>
          <a:lstStyle/>
          <a:p>
            <a:pPr algn="ctr"/>
            <a:r>
              <a:rPr lang="en-US" sz="5000" dirty="0">
                <a:solidFill>
                  <a:srgbClr val="FF0000"/>
                </a:solidFill>
              </a:rPr>
              <a:t/>
            </a:r>
            <a:br>
              <a:rPr lang="en-US" sz="5000" dirty="0">
                <a:solidFill>
                  <a:srgbClr val="FF0000"/>
                </a:solidFill>
              </a:rPr>
            </a:br>
            <a:r>
              <a:rPr lang="en-US" sz="5000" dirty="0">
                <a:solidFill>
                  <a:srgbClr val="FF0000"/>
                </a:solidFill>
              </a:rPr>
              <a:t/>
            </a:r>
            <a:br>
              <a:rPr lang="en-US" sz="5000" dirty="0">
                <a:solidFill>
                  <a:srgbClr val="FF0000"/>
                </a:solidFill>
              </a:rPr>
            </a:br>
            <a:r>
              <a:rPr lang="en-US" sz="5000" dirty="0">
                <a:solidFill>
                  <a:srgbClr val="FF0000"/>
                </a:solidFill>
                <a:latin typeface="Kristen ITC" panose="03050502040202030202" pitchFamily="66" charset="0"/>
              </a:rPr>
              <a:t>Game time</a:t>
            </a:r>
            <a:endParaRPr lang="en-US" sz="3800" b="1" dirty="0">
              <a:solidFill>
                <a:schemeClr val="accent3"/>
              </a:solidFill>
              <a:latin typeface="Tempus Sans ITC" panose="04020404030D07020202" pitchFamily="82" charset="0"/>
            </a:endParaRPr>
          </a:p>
        </p:txBody>
      </p:sp>
      <p:pic>
        <p:nvPicPr>
          <p:cNvPr id="4" name="Hình ảnh 3" descr="Ảnh có chứa văn bản, đồ chơi, búp bê, đồ họa véc-tơ&#10;&#10;Mô tả được tạo tự động">
            <a:extLst>
              <a:ext uri="{FF2B5EF4-FFF2-40B4-BE49-F238E27FC236}">
                <a16:creationId xmlns="" xmlns:a16="http://schemas.microsoft.com/office/drawing/2014/main" id="{9BA51B67-69B1-48DD-A91E-B882633B01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8907" y="1435631"/>
            <a:ext cx="7006193" cy="3722159"/>
          </a:xfrm>
          <a:prstGeom prst="rect">
            <a:avLst/>
          </a:prstGeom>
        </p:spPr>
      </p:pic>
      <p:pic>
        <p:nvPicPr>
          <p:cNvPr id="5" name="Picture 2" descr="21,725 Classroom Background Illustrations &amp;amp; Clip Art - iStock">
            <a:extLst>
              <a:ext uri="{FF2B5EF4-FFF2-40B4-BE49-F238E27FC236}">
                <a16:creationId xmlns="" xmlns:a16="http://schemas.microsoft.com/office/drawing/2014/main" id="{AAC5648C-039C-43D8-978D-8B6466F2316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711" t="8467" r="9317" b="2"/>
          <a:stretch/>
        </p:blipFill>
        <p:spPr bwMode="auto">
          <a:xfrm>
            <a:off x="0" y="1"/>
            <a:ext cx="9144000" cy="5143501"/>
          </a:xfrm>
          <a:prstGeom prst="rect">
            <a:avLst/>
          </a:prstGeom>
          <a:noFill/>
          <a:extLst>
            <a:ext uri="{909E8E84-426E-40DD-AFC4-6F175D3DCCD1}">
              <a14:hiddenFill xmlns:a14="http://schemas.microsoft.com/office/drawing/2010/main">
                <a:solidFill>
                  <a:srgbClr val="FFFFFF"/>
                </a:solidFill>
              </a14:hiddenFill>
            </a:ext>
          </a:extLst>
        </p:spPr>
      </p:pic>
      <p:pic>
        <p:nvPicPr>
          <p:cNvPr id="8" name="Hình ảnh 7" descr="Ảnh có chứa đồ chơi&#10;&#10;Mô tả được tạo tự động">
            <a:extLst>
              <a:ext uri="{FF2B5EF4-FFF2-40B4-BE49-F238E27FC236}">
                <a16:creationId xmlns="" xmlns:a16="http://schemas.microsoft.com/office/drawing/2014/main" id="{7B6A1D9F-6E68-44DC-B7D0-23AFCEC5AEA2}"/>
              </a:ext>
            </a:extLst>
          </p:cNvPr>
          <p:cNvPicPr>
            <a:picLocks noChangeAspect="1"/>
          </p:cNvPicPr>
          <p:nvPr/>
        </p:nvPicPr>
        <p:blipFill rotWithShape="1">
          <a:blip r:embed="rId8">
            <a:extLst>
              <a:ext uri="{28A0092B-C50C-407E-A947-70E740481C1C}">
                <a14:useLocalDpi xmlns:a14="http://schemas.microsoft.com/office/drawing/2010/main" val="0"/>
              </a:ext>
            </a:extLst>
          </a:blip>
          <a:srcRect r="55479"/>
          <a:stretch/>
        </p:blipFill>
        <p:spPr>
          <a:xfrm>
            <a:off x="3514110" y="3206176"/>
            <a:ext cx="950314" cy="1974426"/>
          </a:xfrm>
          <a:prstGeom prst="rect">
            <a:avLst/>
          </a:prstGeom>
        </p:spPr>
      </p:pic>
      <p:pic>
        <p:nvPicPr>
          <p:cNvPr id="24" name="Hình ảnh 23">
            <a:extLst>
              <a:ext uri="{FF2B5EF4-FFF2-40B4-BE49-F238E27FC236}">
                <a16:creationId xmlns="" xmlns:a16="http://schemas.microsoft.com/office/drawing/2014/main" id="{CB3F053E-558D-42C0-A92C-BE4DD9E0025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99886" y="2533494"/>
            <a:ext cx="1013874" cy="6221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Hình ảnh 16" descr="Ảnh có chứa đồ chơi&#10;&#10;Mô tả được tạo tự động">
            <a:extLst>
              <a:ext uri="{FF2B5EF4-FFF2-40B4-BE49-F238E27FC236}">
                <a16:creationId xmlns="" xmlns:a16="http://schemas.microsoft.com/office/drawing/2014/main" id="{23BC13AD-24DB-4133-874B-A7F88C265B73}"/>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6068" t="4167" r="35936" b="7405"/>
          <a:stretch/>
        </p:blipFill>
        <p:spPr>
          <a:xfrm>
            <a:off x="7939145" y="1475264"/>
            <a:ext cx="1075764" cy="33979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Bong bóng Lời nói: Hình bầu dục 5">
            <a:extLst>
              <a:ext uri="{FF2B5EF4-FFF2-40B4-BE49-F238E27FC236}">
                <a16:creationId xmlns="" xmlns:a16="http://schemas.microsoft.com/office/drawing/2014/main" id="{69AA904A-8039-436B-AF2A-2342DF9F02BE}"/>
              </a:ext>
            </a:extLst>
          </p:cNvPr>
          <p:cNvSpPr/>
          <p:nvPr/>
        </p:nvSpPr>
        <p:spPr>
          <a:xfrm>
            <a:off x="6959401" y="717934"/>
            <a:ext cx="2133587" cy="858447"/>
          </a:xfrm>
          <a:prstGeom prst="wedgeEllipseCallout">
            <a:avLst>
              <a:gd name="adj1" fmla="val 27067"/>
              <a:gd name="adj2" fmla="val 68766"/>
            </a:avLst>
          </a:prstGeom>
        </p:spPr>
        <p:style>
          <a:lnRef idx="2">
            <a:schemeClr val="accent6"/>
          </a:lnRef>
          <a:fillRef idx="1">
            <a:schemeClr val="lt1"/>
          </a:fillRef>
          <a:effectRef idx="0">
            <a:schemeClr val="accent6"/>
          </a:effectRef>
          <a:fontRef idx="minor">
            <a:schemeClr val="dk1"/>
          </a:fontRef>
        </p:style>
        <p:txBody>
          <a:bodyPr lIns="68579" tIns="34289" rIns="68579" bIns="34289" rtlCol="0" anchor="ctr"/>
          <a:lstStyle/>
          <a:p>
            <a:pPr algn="ctr" defTabSz="685783"/>
            <a:r>
              <a:rPr lang="en-US" sz="2000" dirty="0">
                <a:solidFill>
                  <a:srgbClr val="000000"/>
                </a:solidFill>
                <a:latin typeface="Comic Sans MS" panose="030F0702030302020204" pitchFamily="66" charset="0"/>
                <a:cs typeface="Times New Roman" panose="02020603050405020304" pitchFamily="18" charset="0"/>
              </a:rPr>
              <a:t>I’m jumping rope.</a:t>
            </a:r>
          </a:p>
        </p:txBody>
      </p:sp>
      <p:pic>
        <p:nvPicPr>
          <p:cNvPr id="18" name="Picture 17">
            <a:extLst>
              <a:ext uri="{FF2B5EF4-FFF2-40B4-BE49-F238E27FC236}">
                <a16:creationId xmlns="" xmlns:a16="http://schemas.microsoft.com/office/drawing/2014/main" id="{77288C4A-6247-4C91-B74B-A38CDBD71BEE}"/>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19"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24972" y="1152724"/>
            <a:ext cx="968159" cy="6450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466612" y="1087299"/>
            <a:ext cx="920721" cy="6895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21480" y="2540895"/>
            <a:ext cx="996520" cy="6652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867400" y="2510040"/>
            <a:ext cx="1045868" cy="6456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Bong bóng Lời nói: Hình bầu dục 5">
            <a:extLst>
              <a:ext uri="{FF2B5EF4-FFF2-40B4-BE49-F238E27FC236}">
                <a16:creationId xmlns="" xmlns:a16="http://schemas.microsoft.com/office/drawing/2014/main" id="{69AA904A-8039-436B-AF2A-2342DF9F02BE}"/>
              </a:ext>
            </a:extLst>
          </p:cNvPr>
          <p:cNvSpPr/>
          <p:nvPr/>
        </p:nvSpPr>
        <p:spPr>
          <a:xfrm>
            <a:off x="6959401" y="723500"/>
            <a:ext cx="2133587" cy="858447"/>
          </a:xfrm>
          <a:prstGeom prst="wedgeEllipseCallout">
            <a:avLst>
              <a:gd name="adj1" fmla="val 27067"/>
              <a:gd name="adj2" fmla="val 68766"/>
            </a:avLst>
          </a:prstGeom>
        </p:spPr>
        <p:style>
          <a:lnRef idx="2">
            <a:schemeClr val="accent6"/>
          </a:lnRef>
          <a:fillRef idx="1">
            <a:schemeClr val="lt1"/>
          </a:fillRef>
          <a:effectRef idx="0">
            <a:schemeClr val="accent6"/>
          </a:effectRef>
          <a:fontRef idx="minor">
            <a:schemeClr val="dk1"/>
          </a:fontRef>
        </p:style>
        <p:txBody>
          <a:bodyPr lIns="68579" tIns="34289" rIns="68579" bIns="34289" rtlCol="0" anchor="ctr"/>
          <a:lstStyle/>
          <a:p>
            <a:pPr algn="ctr" defTabSz="685783"/>
            <a:r>
              <a:rPr lang="en-US" sz="2000" dirty="0">
                <a:solidFill>
                  <a:srgbClr val="000000"/>
                </a:solidFill>
                <a:latin typeface="Comic Sans MS" panose="030F0702030302020204" pitchFamily="66" charset="0"/>
                <a:cs typeface="Times New Roman" panose="02020603050405020304" pitchFamily="18" charset="0"/>
              </a:rPr>
              <a:t>Goodjob!</a:t>
            </a:r>
          </a:p>
        </p:txBody>
      </p:sp>
      <p:pic>
        <p:nvPicPr>
          <p:cNvPr id="29" name="Hình ảnh 7" descr="Ảnh có chứa đồ chơi&#10;&#10;Mô tả được tạo tự động">
            <a:extLst>
              <a:ext uri="{FF2B5EF4-FFF2-40B4-BE49-F238E27FC236}">
                <a16:creationId xmlns="" xmlns:a16="http://schemas.microsoft.com/office/drawing/2014/main" id="{7B6A1D9F-6E68-44DC-B7D0-23AFCEC5AEA2}"/>
              </a:ext>
            </a:extLst>
          </p:cNvPr>
          <p:cNvPicPr>
            <a:picLocks noChangeAspect="1"/>
          </p:cNvPicPr>
          <p:nvPr/>
        </p:nvPicPr>
        <p:blipFill rotWithShape="1">
          <a:blip r:embed="rId8">
            <a:extLst>
              <a:ext uri="{28A0092B-C50C-407E-A947-70E740481C1C}">
                <a14:useLocalDpi xmlns:a14="http://schemas.microsoft.com/office/drawing/2010/main" val="0"/>
              </a:ext>
            </a:extLst>
          </a:blip>
          <a:srcRect l="44521" t="-2128"/>
          <a:stretch/>
        </p:blipFill>
        <p:spPr>
          <a:xfrm>
            <a:off x="4464424" y="3164152"/>
            <a:ext cx="1184200" cy="2016450"/>
          </a:xfrm>
          <a:prstGeom prst="rect">
            <a:avLst/>
          </a:prstGeom>
        </p:spPr>
      </p:pic>
      <p:pic>
        <p:nvPicPr>
          <p:cNvPr id="1026"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352800" y="1747400"/>
            <a:ext cx="933870" cy="7626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Reading boy, hand painted, cartoon png | PNGEg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094296" y="1065674"/>
            <a:ext cx="983805" cy="6817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0" name="Picture 6" descr="3,300+ Kids Playing Video Games Illustrations, Royalty-Free Vector Graphics  &amp; Clip Art - iStock | Kids playing video games laptop, Young kids playing  video games, Kids playing video games at home"/>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789803" y="1853385"/>
            <a:ext cx="1045867" cy="5878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498983"/>
      </p:ext>
    </p:extLst>
  </p:cSld>
  <p:clrMapOvr>
    <a:masterClrMapping/>
  </p:clrMapOvr>
  <mc:AlternateContent xmlns:mc="http://schemas.openxmlformats.org/markup-compatibility/2006" xmlns:p14="http://schemas.microsoft.com/office/powerpoint/2010/main">
    <mc:Choice Requires="p14">
      <p:transition spd="slow" p14:dur="2000">
        <p:sndAc>
          <p:stSnd>
            <p:snd r:embed="rId3" name="chimes.wav"/>
          </p:stSnd>
        </p:sndAc>
      </p:transition>
    </mc:Choice>
    <mc:Fallback xmlns="">
      <p:transition spd="slow">
        <p:sndAc>
          <p:stSnd>
            <p:snd r:embed="rId19"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1.38889E-6 -1.53134E-6 L -0.02795 -0.19265 " pathEditMode="relative" rAng="0" ptsTypes="AA">
                                      <p:cBhvr>
                                        <p:cTn id="11" dur="2000" fill="hold"/>
                                        <p:tgtEl>
                                          <p:spTgt spid="29"/>
                                        </p:tgtEl>
                                        <p:attrNameLst>
                                          <p:attrName>ppt_x</p:attrName>
                                          <p:attrName>ppt_y</p:attrName>
                                        </p:attrNameLst>
                                      </p:cBhvr>
                                      <p:rCtr x="-1406" y="-9633"/>
                                    </p:animMotion>
                                  </p:childTnLst>
                                  <p:subTnLst>
                                    <p:audio>
                                      <p:cMediaNode>
                                        <p:cTn display="0" masterRel="sameClick">
                                          <p:stCondLst>
                                            <p:cond evt="begin" delay="0">
                                              <p:tn val="10"/>
                                            </p:cond>
                                          </p:stCondLst>
                                          <p:endCondLst>
                                            <p:cond evt="onStopAudio" delay="0">
                                              <p:tgtEl>
                                                <p:sldTgt/>
                                              </p:tgtEl>
                                            </p:cond>
                                          </p:endCondLst>
                                        </p:cTn>
                                        <p:tgtEl>
                                          <p:sndTgt r:embed="rId4" name="breeze.wav"/>
                                        </p:tgtEl>
                                      </p:cMediaNode>
                                    </p:audio>
                                  </p:sub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subTnLst>
                                    <p:audio>
                                      <p:cMediaNode>
                                        <p:cTn display="0" masterRel="sameClick">
                                          <p:stCondLst>
                                            <p:cond evt="begin" delay="0">
                                              <p:tn val="13"/>
                                            </p:cond>
                                          </p:stCondLst>
                                          <p:endCondLst>
                                            <p:cond evt="onStopAudio" delay="0">
                                              <p:tgtEl>
                                                <p:sldTgt/>
                                              </p:tgtEl>
                                            </p:cond>
                                          </p:endCondLst>
                                        </p:cTn>
                                        <p:tgtEl>
                                          <p:sndTgt r:embed="rId5"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oogle Shape;305;p35"/>
          <p:cNvGrpSpPr/>
          <p:nvPr/>
        </p:nvGrpSpPr>
        <p:grpSpPr>
          <a:xfrm>
            <a:off x="3400736" y="3160215"/>
            <a:ext cx="1236425" cy="1906129"/>
            <a:chOff x="517131" y="1513337"/>
            <a:chExt cx="2158662" cy="2816053"/>
          </a:xfrm>
        </p:grpSpPr>
        <p:sp>
          <p:nvSpPr>
            <p:cNvPr id="91" name="Google Shape;306;p35"/>
            <p:cNvSpPr/>
            <p:nvPr/>
          </p:nvSpPr>
          <p:spPr>
            <a:xfrm rot="2868544">
              <a:off x="851449" y="3508729"/>
              <a:ext cx="755267" cy="478374"/>
            </a:xfrm>
            <a:custGeom>
              <a:avLst/>
              <a:gdLst/>
              <a:ahLst/>
              <a:cxnLst/>
              <a:rect l="l" t="t" r="r" b="b"/>
              <a:pathLst>
                <a:path w="9228" h="5845" extrusionOk="0">
                  <a:moveTo>
                    <a:pt x="2657" y="1"/>
                  </a:moveTo>
                  <a:lnTo>
                    <a:pt x="2287" y="175"/>
                  </a:lnTo>
                  <a:lnTo>
                    <a:pt x="625" y="966"/>
                  </a:lnTo>
                  <a:lnTo>
                    <a:pt x="0" y="1264"/>
                  </a:lnTo>
                  <a:cubicBezTo>
                    <a:pt x="0" y="1264"/>
                    <a:pt x="225" y="1446"/>
                    <a:pt x="610" y="1743"/>
                  </a:cubicBezTo>
                  <a:cubicBezTo>
                    <a:pt x="1235" y="2208"/>
                    <a:pt x="2273" y="2963"/>
                    <a:pt x="3485" y="3703"/>
                  </a:cubicBezTo>
                  <a:cubicBezTo>
                    <a:pt x="5118" y="4691"/>
                    <a:pt x="7144" y="5634"/>
                    <a:pt x="8835" y="5845"/>
                  </a:cubicBezTo>
                  <a:lnTo>
                    <a:pt x="9227" y="4066"/>
                  </a:lnTo>
                  <a:lnTo>
                    <a:pt x="9227" y="4066"/>
                  </a:lnTo>
                  <a:cubicBezTo>
                    <a:pt x="9223" y="4077"/>
                    <a:pt x="9206" y="4082"/>
                    <a:pt x="9179" y="4082"/>
                  </a:cubicBezTo>
                  <a:cubicBezTo>
                    <a:pt x="8850" y="4082"/>
                    <a:pt x="6952" y="3340"/>
                    <a:pt x="5191" y="2208"/>
                  </a:cubicBezTo>
                  <a:cubicBezTo>
                    <a:pt x="4422" y="1707"/>
                    <a:pt x="3674" y="1141"/>
                    <a:pt x="3093" y="524"/>
                  </a:cubicBezTo>
                  <a:cubicBezTo>
                    <a:pt x="2933" y="349"/>
                    <a:pt x="2788" y="182"/>
                    <a:pt x="2657" y="1"/>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2" name="Google Shape;307;p35"/>
            <p:cNvSpPr/>
            <p:nvPr/>
          </p:nvSpPr>
          <p:spPr>
            <a:xfrm rot="2868544">
              <a:off x="1280664" y="4051955"/>
              <a:ext cx="130134" cy="274257"/>
            </a:xfrm>
            <a:custGeom>
              <a:avLst/>
              <a:gdLst/>
              <a:ahLst/>
              <a:cxnLst/>
              <a:rect l="l" t="t" r="r" b="b"/>
              <a:pathLst>
                <a:path w="1590" h="3351" extrusionOk="0">
                  <a:moveTo>
                    <a:pt x="827" y="1"/>
                  </a:moveTo>
                  <a:cubicBezTo>
                    <a:pt x="587" y="1"/>
                    <a:pt x="341" y="277"/>
                    <a:pt x="341" y="277"/>
                  </a:cubicBezTo>
                  <a:lnTo>
                    <a:pt x="189" y="996"/>
                  </a:lnTo>
                  <a:lnTo>
                    <a:pt x="0" y="1932"/>
                  </a:lnTo>
                  <a:cubicBezTo>
                    <a:pt x="0" y="1932"/>
                    <a:pt x="407" y="2578"/>
                    <a:pt x="777" y="3000"/>
                  </a:cubicBezTo>
                  <a:cubicBezTo>
                    <a:pt x="954" y="3203"/>
                    <a:pt x="1124" y="3350"/>
                    <a:pt x="1234" y="3350"/>
                  </a:cubicBezTo>
                  <a:cubicBezTo>
                    <a:pt x="1242" y="3350"/>
                    <a:pt x="1249" y="3349"/>
                    <a:pt x="1256" y="3348"/>
                  </a:cubicBezTo>
                  <a:cubicBezTo>
                    <a:pt x="1590" y="3290"/>
                    <a:pt x="1350" y="538"/>
                    <a:pt x="1082" y="146"/>
                  </a:cubicBezTo>
                  <a:cubicBezTo>
                    <a:pt x="1007" y="40"/>
                    <a:pt x="917" y="1"/>
                    <a:pt x="827"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3" name="Google Shape;308;p35"/>
            <p:cNvSpPr/>
            <p:nvPr/>
          </p:nvSpPr>
          <p:spPr>
            <a:xfrm rot="2868773">
              <a:off x="1289626" y="4054914"/>
              <a:ext cx="79150" cy="222844"/>
            </a:xfrm>
            <a:custGeom>
              <a:avLst/>
              <a:gdLst/>
              <a:ahLst/>
              <a:cxnLst/>
              <a:rect l="l" t="t" r="r" b="b"/>
              <a:pathLst>
                <a:path w="937" h="2723" extrusionOk="0">
                  <a:moveTo>
                    <a:pt x="341" y="0"/>
                  </a:moveTo>
                  <a:lnTo>
                    <a:pt x="0" y="1655"/>
                  </a:lnTo>
                  <a:cubicBezTo>
                    <a:pt x="0" y="1655"/>
                    <a:pt x="44" y="1728"/>
                    <a:pt x="123" y="1837"/>
                  </a:cubicBezTo>
                  <a:cubicBezTo>
                    <a:pt x="189" y="1946"/>
                    <a:pt x="290" y="2091"/>
                    <a:pt x="399" y="2243"/>
                  </a:cubicBezTo>
                  <a:cubicBezTo>
                    <a:pt x="516" y="2403"/>
                    <a:pt x="646" y="2577"/>
                    <a:pt x="777" y="2723"/>
                  </a:cubicBezTo>
                  <a:cubicBezTo>
                    <a:pt x="929" y="2606"/>
                    <a:pt x="937" y="2236"/>
                    <a:pt x="878" y="1808"/>
                  </a:cubicBezTo>
                  <a:cubicBezTo>
                    <a:pt x="849" y="1634"/>
                    <a:pt x="813" y="1452"/>
                    <a:pt x="777" y="1278"/>
                  </a:cubicBezTo>
                  <a:cubicBezTo>
                    <a:pt x="646" y="733"/>
                    <a:pt x="465" y="203"/>
                    <a:pt x="341"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4" name="Google Shape;309;p35"/>
            <p:cNvSpPr/>
            <p:nvPr/>
          </p:nvSpPr>
          <p:spPr>
            <a:xfrm rot="2868617">
              <a:off x="1270088" y="4165646"/>
              <a:ext cx="70922" cy="78580"/>
            </a:xfrm>
            <a:custGeom>
              <a:avLst/>
              <a:gdLst/>
              <a:ahLst/>
              <a:cxnLst/>
              <a:rect l="l" t="t" r="r" b="b"/>
              <a:pathLst>
                <a:path w="763" h="960" extrusionOk="0">
                  <a:moveTo>
                    <a:pt x="661" y="1"/>
                  </a:moveTo>
                  <a:cubicBezTo>
                    <a:pt x="356" y="102"/>
                    <a:pt x="116" y="393"/>
                    <a:pt x="0" y="560"/>
                  </a:cubicBezTo>
                  <a:cubicBezTo>
                    <a:pt x="73" y="669"/>
                    <a:pt x="174" y="814"/>
                    <a:pt x="276" y="959"/>
                  </a:cubicBezTo>
                  <a:cubicBezTo>
                    <a:pt x="349" y="799"/>
                    <a:pt x="574" y="632"/>
                    <a:pt x="762" y="531"/>
                  </a:cubicBezTo>
                  <a:cubicBezTo>
                    <a:pt x="733" y="357"/>
                    <a:pt x="697" y="175"/>
                    <a:pt x="661"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5" name="Google Shape;310;p35"/>
            <p:cNvSpPr/>
            <p:nvPr/>
          </p:nvSpPr>
          <p:spPr>
            <a:xfrm rot="2868544">
              <a:off x="1337025" y="3351317"/>
              <a:ext cx="533713" cy="448092"/>
            </a:xfrm>
            <a:custGeom>
              <a:avLst/>
              <a:gdLst/>
              <a:ahLst/>
              <a:cxnLst/>
              <a:rect l="l" t="t" r="r" b="b"/>
              <a:pathLst>
                <a:path w="6521" h="5475" extrusionOk="0">
                  <a:moveTo>
                    <a:pt x="4952" y="1"/>
                  </a:moveTo>
                  <a:cubicBezTo>
                    <a:pt x="4952" y="1"/>
                    <a:pt x="4546" y="1220"/>
                    <a:pt x="4074" y="2084"/>
                  </a:cubicBezTo>
                  <a:cubicBezTo>
                    <a:pt x="3810" y="2556"/>
                    <a:pt x="3533" y="2921"/>
                    <a:pt x="3287" y="2921"/>
                  </a:cubicBezTo>
                  <a:cubicBezTo>
                    <a:pt x="3276" y="2921"/>
                    <a:pt x="3265" y="2921"/>
                    <a:pt x="3253" y="2919"/>
                  </a:cubicBezTo>
                  <a:cubicBezTo>
                    <a:pt x="2556" y="2817"/>
                    <a:pt x="1366" y="1961"/>
                    <a:pt x="1366" y="1961"/>
                  </a:cubicBezTo>
                  <a:lnTo>
                    <a:pt x="1" y="4523"/>
                  </a:lnTo>
                  <a:cubicBezTo>
                    <a:pt x="1" y="4523"/>
                    <a:pt x="2354" y="5474"/>
                    <a:pt x="3816" y="5474"/>
                  </a:cubicBezTo>
                  <a:cubicBezTo>
                    <a:pt x="3827" y="5474"/>
                    <a:pt x="3838" y="5474"/>
                    <a:pt x="3849" y="5474"/>
                  </a:cubicBezTo>
                  <a:cubicBezTo>
                    <a:pt x="4270" y="5474"/>
                    <a:pt x="4604" y="5387"/>
                    <a:pt x="4792" y="5184"/>
                  </a:cubicBezTo>
                  <a:cubicBezTo>
                    <a:pt x="5649" y="4247"/>
                    <a:pt x="6520" y="625"/>
                    <a:pt x="6520" y="625"/>
                  </a:cubicBezTo>
                  <a:lnTo>
                    <a:pt x="4952" y="1"/>
                  </a:ln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6" name="Google Shape;311;p35"/>
            <p:cNvSpPr/>
            <p:nvPr/>
          </p:nvSpPr>
          <p:spPr>
            <a:xfrm rot="2868544">
              <a:off x="1796181" y="3546210"/>
              <a:ext cx="296607" cy="118509"/>
            </a:xfrm>
            <a:custGeom>
              <a:avLst/>
              <a:gdLst/>
              <a:ahLst/>
              <a:cxnLst/>
              <a:rect l="l" t="t" r="r" b="b"/>
              <a:pathLst>
                <a:path w="3624" h="1448" extrusionOk="0">
                  <a:moveTo>
                    <a:pt x="1084" y="0"/>
                  </a:moveTo>
                  <a:cubicBezTo>
                    <a:pt x="779" y="0"/>
                    <a:pt x="540" y="21"/>
                    <a:pt x="436" y="69"/>
                  </a:cubicBezTo>
                  <a:cubicBezTo>
                    <a:pt x="0" y="265"/>
                    <a:pt x="429" y="816"/>
                    <a:pt x="429" y="816"/>
                  </a:cubicBezTo>
                  <a:lnTo>
                    <a:pt x="1118" y="1092"/>
                  </a:lnTo>
                  <a:lnTo>
                    <a:pt x="2004" y="1448"/>
                  </a:lnTo>
                  <a:cubicBezTo>
                    <a:pt x="2004" y="1448"/>
                    <a:pt x="2708" y="1165"/>
                    <a:pt x="3187" y="874"/>
                  </a:cubicBezTo>
                  <a:cubicBezTo>
                    <a:pt x="3434" y="729"/>
                    <a:pt x="3623" y="577"/>
                    <a:pt x="3623" y="461"/>
                  </a:cubicBezTo>
                  <a:cubicBezTo>
                    <a:pt x="3623" y="207"/>
                    <a:pt x="2037" y="0"/>
                    <a:pt x="1084"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7" name="Google Shape;312;p35"/>
            <p:cNvSpPr/>
            <p:nvPr/>
          </p:nvSpPr>
          <p:spPr>
            <a:xfrm rot="2868643">
              <a:off x="1810659" y="3586731"/>
              <a:ext cx="226855" cy="72239"/>
            </a:xfrm>
            <a:custGeom>
              <a:avLst/>
              <a:gdLst/>
              <a:ahLst/>
              <a:cxnLst/>
              <a:rect l="l" t="t" r="r" b="b"/>
              <a:pathLst>
                <a:path w="2760" h="838" extrusionOk="0">
                  <a:moveTo>
                    <a:pt x="1730" y="0"/>
                  </a:moveTo>
                  <a:cubicBezTo>
                    <a:pt x="1681" y="0"/>
                    <a:pt x="1632" y="1"/>
                    <a:pt x="1583" y="3"/>
                  </a:cubicBezTo>
                  <a:cubicBezTo>
                    <a:pt x="952" y="10"/>
                    <a:pt x="255" y="112"/>
                    <a:pt x="1" y="206"/>
                  </a:cubicBezTo>
                  <a:lnTo>
                    <a:pt x="1576" y="838"/>
                  </a:lnTo>
                  <a:cubicBezTo>
                    <a:pt x="1576" y="838"/>
                    <a:pt x="1620" y="823"/>
                    <a:pt x="1692" y="794"/>
                  </a:cubicBezTo>
                  <a:cubicBezTo>
                    <a:pt x="1823" y="736"/>
                    <a:pt x="2048" y="635"/>
                    <a:pt x="2280" y="526"/>
                  </a:cubicBezTo>
                  <a:cubicBezTo>
                    <a:pt x="2440" y="439"/>
                    <a:pt x="2614" y="351"/>
                    <a:pt x="2759" y="264"/>
                  </a:cubicBezTo>
                  <a:cubicBezTo>
                    <a:pt x="2694" y="134"/>
                    <a:pt x="2455" y="54"/>
                    <a:pt x="2150" y="25"/>
                  </a:cubicBezTo>
                  <a:cubicBezTo>
                    <a:pt x="2019" y="8"/>
                    <a:pt x="1876" y="0"/>
                    <a:pt x="1730"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8" name="Google Shape;313;p35"/>
            <p:cNvSpPr/>
            <p:nvPr/>
          </p:nvSpPr>
          <p:spPr>
            <a:xfrm rot="2868184">
              <a:off x="1937064" y="3620928"/>
              <a:ext cx="57124" cy="73193"/>
            </a:xfrm>
            <a:custGeom>
              <a:avLst/>
              <a:gdLst/>
              <a:ahLst/>
              <a:cxnLst/>
              <a:rect l="l" t="t" r="r" b="b"/>
              <a:pathLst>
                <a:path w="698" h="795" extrusionOk="0">
                  <a:moveTo>
                    <a:pt x="147" y="0"/>
                  </a:moveTo>
                  <a:cubicBezTo>
                    <a:pt x="98" y="0"/>
                    <a:pt x="49" y="1"/>
                    <a:pt x="0" y="3"/>
                  </a:cubicBezTo>
                  <a:cubicBezTo>
                    <a:pt x="117" y="250"/>
                    <a:pt x="117" y="635"/>
                    <a:pt x="109" y="794"/>
                  </a:cubicBezTo>
                  <a:cubicBezTo>
                    <a:pt x="240" y="736"/>
                    <a:pt x="465" y="635"/>
                    <a:pt x="697" y="526"/>
                  </a:cubicBezTo>
                  <a:cubicBezTo>
                    <a:pt x="683" y="373"/>
                    <a:pt x="625" y="177"/>
                    <a:pt x="567" y="25"/>
                  </a:cubicBezTo>
                  <a:cubicBezTo>
                    <a:pt x="436" y="8"/>
                    <a:pt x="293" y="0"/>
                    <a:pt x="147"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9" name="Google Shape;314;p35"/>
            <p:cNvSpPr/>
            <p:nvPr/>
          </p:nvSpPr>
          <p:spPr>
            <a:xfrm rot="2868544">
              <a:off x="990658" y="3076361"/>
              <a:ext cx="666138" cy="757624"/>
            </a:xfrm>
            <a:custGeom>
              <a:avLst/>
              <a:gdLst/>
              <a:ahLst/>
              <a:cxnLst/>
              <a:rect l="l" t="t" r="r" b="b"/>
              <a:pathLst>
                <a:path w="8139" h="9257" extrusionOk="0">
                  <a:moveTo>
                    <a:pt x="7624" y="0"/>
                  </a:moveTo>
                  <a:lnTo>
                    <a:pt x="4023" y="1387"/>
                  </a:lnTo>
                  <a:lnTo>
                    <a:pt x="1" y="5692"/>
                  </a:lnTo>
                  <a:lnTo>
                    <a:pt x="2513" y="9256"/>
                  </a:lnTo>
                  <a:cubicBezTo>
                    <a:pt x="2513" y="9256"/>
                    <a:pt x="2898" y="8516"/>
                    <a:pt x="3899" y="8189"/>
                  </a:cubicBezTo>
                  <a:cubicBezTo>
                    <a:pt x="4901" y="7863"/>
                    <a:pt x="5526" y="7630"/>
                    <a:pt x="5903" y="6846"/>
                  </a:cubicBezTo>
                  <a:cubicBezTo>
                    <a:pt x="6281" y="6062"/>
                    <a:pt x="6629" y="5365"/>
                    <a:pt x="7108" y="4922"/>
                  </a:cubicBezTo>
                  <a:cubicBezTo>
                    <a:pt x="7580" y="4480"/>
                    <a:pt x="8139" y="3942"/>
                    <a:pt x="7907" y="3137"/>
                  </a:cubicBezTo>
                  <a:cubicBezTo>
                    <a:pt x="7674" y="2323"/>
                    <a:pt x="7464" y="1910"/>
                    <a:pt x="7696" y="1438"/>
                  </a:cubicBezTo>
                  <a:cubicBezTo>
                    <a:pt x="7921" y="959"/>
                    <a:pt x="7972" y="472"/>
                    <a:pt x="7624" y="0"/>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0" name="Google Shape;315;p35"/>
            <p:cNvSpPr/>
            <p:nvPr/>
          </p:nvSpPr>
          <p:spPr>
            <a:xfrm rot="-2699926">
              <a:off x="495827" y="2836663"/>
              <a:ext cx="935089" cy="327049"/>
            </a:xfrm>
            <a:custGeom>
              <a:avLst/>
              <a:gdLst/>
              <a:ahLst/>
              <a:cxnLst/>
              <a:rect l="l" t="t" r="r" b="b"/>
              <a:pathLst>
                <a:path w="11425" h="3996" extrusionOk="0">
                  <a:moveTo>
                    <a:pt x="1748" y="1"/>
                  </a:moveTo>
                  <a:cubicBezTo>
                    <a:pt x="1479" y="1"/>
                    <a:pt x="1610" y="560"/>
                    <a:pt x="1733" y="923"/>
                  </a:cubicBezTo>
                  <a:cubicBezTo>
                    <a:pt x="1516" y="734"/>
                    <a:pt x="1291" y="560"/>
                    <a:pt x="1051" y="408"/>
                  </a:cubicBezTo>
                  <a:cubicBezTo>
                    <a:pt x="943" y="339"/>
                    <a:pt x="738" y="174"/>
                    <a:pt x="574" y="174"/>
                  </a:cubicBezTo>
                  <a:cubicBezTo>
                    <a:pt x="528" y="174"/>
                    <a:pt x="485" y="187"/>
                    <a:pt x="448" y="219"/>
                  </a:cubicBezTo>
                  <a:cubicBezTo>
                    <a:pt x="296" y="357"/>
                    <a:pt x="427" y="545"/>
                    <a:pt x="536" y="647"/>
                  </a:cubicBezTo>
                  <a:cubicBezTo>
                    <a:pt x="724" y="836"/>
                    <a:pt x="942" y="1017"/>
                    <a:pt x="1167" y="1170"/>
                  </a:cubicBezTo>
                  <a:cubicBezTo>
                    <a:pt x="1130" y="1174"/>
                    <a:pt x="1093" y="1176"/>
                    <a:pt x="1056" y="1176"/>
                  </a:cubicBezTo>
                  <a:cubicBezTo>
                    <a:pt x="797" y="1176"/>
                    <a:pt x="521" y="1079"/>
                    <a:pt x="267" y="1054"/>
                  </a:cubicBezTo>
                  <a:cubicBezTo>
                    <a:pt x="254" y="1053"/>
                    <a:pt x="240" y="1052"/>
                    <a:pt x="226" y="1052"/>
                  </a:cubicBezTo>
                  <a:cubicBezTo>
                    <a:pt x="132" y="1052"/>
                    <a:pt x="27" y="1079"/>
                    <a:pt x="27" y="1199"/>
                  </a:cubicBezTo>
                  <a:cubicBezTo>
                    <a:pt x="20" y="1359"/>
                    <a:pt x="274" y="1475"/>
                    <a:pt x="390" y="1525"/>
                  </a:cubicBezTo>
                  <a:cubicBezTo>
                    <a:pt x="543" y="1598"/>
                    <a:pt x="703" y="1649"/>
                    <a:pt x="862" y="1692"/>
                  </a:cubicBezTo>
                  <a:cubicBezTo>
                    <a:pt x="835" y="1692"/>
                    <a:pt x="805" y="1691"/>
                    <a:pt x="773" y="1691"/>
                  </a:cubicBezTo>
                  <a:cubicBezTo>
                    <a:pt x="464" y="1691"/>
                    <a:pt x="0" y="1732"/>
                    <a:pt x="93" y="1976"/>
                  </a:cubicBezTo>
                  <a:cubicBezTo>
                    <a:pt x="151" y="2121"/>
                    <a:pt x="405" y="2164"/>
                    <a:pt x="536" y="2193"/>
                  </a:cubicBezTo>
                  <a:cubicBezTo>
                    <a:pt x="681" y="2222"/>
                    <a:pt x="819" y="2237"/>
                    <a:pt x="964" y="2244"/>
                  </a:cubicBezTo>
                  <a:cubicBezTo>
                    <a:pt x="666" y="2288"/>
                    <a:pt x="93" y="2389"/>
                    <a:pt x="260" y="2629"/>
                  </a:cubicBezTo>
                  <a:cubicBezTo>
                    <a:pt x="347" y="2760"/>
                    <a:pt x="608" y="2774"/>
                    <a:pt x="739" y="2781"/>
                  </a:cubicBezTo>
                  <a:cubicBezTo>
                    <a:pt x="828" y="2791"/>
                    <a:pt x="918" y="2795"/>
                    <a:pt x="1007" y="2795"/>
                  </a:cubicBezTo>
                  <a:cubicBezTo>
                    <a:pt x="1186" y="2795"/>
                    <a:pt x="1363" y="2779"/>
                    <a:pt x="1537" y="2760"/>
                  </a:cubicBezTo>
                  <a:cubicBezTo>
                    <a:pt x="1545" y="2760"/>
                    <a:pt x="1545" y="2767"/>
                    <a:pt x="1552" y="2774"/>
                  </a:cubicBezTo>
                  <a:cubicBezTo>
                    <a:pt x="1700" y="2875"/>
                    <a:pt x="1872" y="2925"/>
                    <a:pt x="2050" y="2925"/>
                  </a:cubicBezTo>
                  <a:cubicBezTo>
                    <a:pt x="2116" y="2925"/>
                    <a:pt x="2182" y="2919"/>
                    <a:pt x="2249" y="2905"/>
                  </a:cubicBezTo>
                  <a:cubicBezTo>
                    <a:pt x="2263" y="2905"/>
                    <a:pt x="2271" y="2898"/>
                    <a:pt x="2278" y="2890"/>
                  </a:cubicBezTo>
                  <a:cubicBezTo>
                    <a:pt x="2875" y="3150"/>
                    <a:pt x="5012" y="3996"/>
                    <a:pt x="7387" y="3996"/>
                  </a:cubicBezTo>
                  <a:cubicBezTo>
                    <a:pt x="8736" y="3996"/>
                    <a:pt x="10162" y="3722"/>
                    <a:pt x="11425" y="2912"/>
                  </a:cubicBezTo>
                  <a:lnTo>
                    <a:pt x="9850" y="1003"/>
                  </a:lnTo>
                  <a:cubicBezTo>
                    <a:pt x="9850" y="1003"/>
                    <a:pt x="7725" y="1775"/>
                    <a:pt x="5621" y="1775"/>
                  </a:cubicBezTo>
                  <a:cubicBezTo>
                    <a:pt x="5337" y="1775"/>
                    <a:pt x="5053" y="1761"/>
                    <a:pt x="4775" y="1729"/>
                  </a:cubicBezTo>
                  <a:cubicBezTo>
                    <a:pt x="3193" y="1547"/>
                    <a:pt x="2568" y="1373"/>
                    <a:pt x="2343" y="1300"/>
                  </a:cubicBezTo>
                  <a:cubicBezTo>
                    <a:pt x="2278" y="967"/>
                    <a:pt x="2183" y="640"/>
                    <a:pt x="2046" y="328"/>
                  </a:cubicBezTo>
                  <a:cubicBezTo>
                    <a:pt x="1995" y="226"/>
                    <a:pt x="1900" y="8"/>
                    <a:pt x="1748"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1" name="Google Shape;316;p35"/>
            <p:cNvSpPr/>
            <p:nvPr/>
          </p:nvSpPr>
          <p:spPr>
            <a:xfrm rot="2868544">
              <a:off x="880486" y="2778930"/>
              <a:ext cx="700595" cy="565128"/>
            </a:xfrm>
            <a:custGeom>
              <a:avLst/>
              <a:gdLst/>
              <a:ahLst/>
              <a:cxnLst/>
              <a:rect l="l" t="t" r="r" b="b"/>
              <a:pathLst>
                <a:path w="8560" h="6905" extrusionOk="0">
                  <a:moveTo>
                    <a:pt x="3297" y="1"/>
                  </a:moveTo>
                  <a:lnTo>
                    <a:pt x="1" y="1366"/>
                  </a:lnTo>
                  <a:cubicBezTo>
                    <a:pt x="1" y="1366"/>
                    <a:pt x="197" y="1809"/>
                    <a:pt x="596" y="2477"/>
                  </a:cubicBezTo>
                  <a:cubicBezTo>
                    <a:pt x="799" y="2825"/>
                    <a:pt x="1053" y="3232"/>
                    <a:pt x="1365" y="3660"/>
                  </a:cubicBezTo>
                  <a:cubicBezTo>
                    <a:pt x="1482" y="3820"/>
                    <a:pt x="1605" y="3987"/>
                    <a:pt x="1736" y="4154"/>
                  </a:cubicBezTo>
                  <a:cubicBezTo>
                    <a:pt x="1983" y="4480"/>
                    <a:pt x="2266" y="4821"/>
                    <a:pt x="2571" y="5155"/>
                  </a:cubicBezTo>
                  <a:cubicBezTo>
                    <a:pt x="2716" y="5308"/>
                    <a:pt x="2861" y="5460"/>
                    <a:pt x="3013" y="5613"/>
                  </a:cubicBezTo>
                  <a:cubicBezTo>
                    <a:pt x="3384" y="5983"/>
                    <a:pt x="3790" y="6339"/>
                    <a:pt x="4226" y="6680"/>
                  </a:cubicBezTo>
                  <a:cubicBezTo>
                    <a:pt x="4327" y="6752"/>
                    <a:pt x="4429" y="6832"/>
                    <a:pt x="4538" y="6905"/>
                  </a:cubicBezTo>
                  <a:cubicBezTo>
                    <a:pt x="4538" y="6905"/>
                    <a:pt x="7768" y="6012"/>
                    <a:pt x="8560" y="2607"/>
                  </a:cubicBezTo>
                  <a:cubicBezTo>
                    <a:pt x="8560" y="2607"/>
                    <a:pt x="8465" y="2571"/>
                    <a:pt x="8284" y="2513"/>
                  </a:cubicBezTo>
                  <a:cubicBezTo>
                    <a:pt x="8059" y="2433"/>
                    <a:pt x="7696" y="2310"/>
                    <a:pt x="7275" y="2157"/>
                  </a:cubicBezTo>
                  <a:cubicBezTo>
                    <a:pt x="7130" y="2099"/>
                    <a:pt x="6977" y="2041"/>
                    <a:pt x="6825" y="1983"/>
                  </a:cubicBezTo>
                  <a:cubicBezTo>
                    <a:pt x="6425" y="1823"/>
                    <a:pt x="5990" y="1649"/>
                    <a:pt x="5569" y="1453"/>
                  </a:cubicBezTo>
                  <a:cubicBezTo>
                    <a:pt x="5453" y="1402"/>
                    <a:pt x="5336" y="1351"/>
                    <a:pt x="5220" y="1293"/>
                  </a:cubicBezTo>
                  <a:cubicBezTo>
                    <a:pt x="4727" y="1061"/>
                    <a:pt x="4262" y="807"/>
                    <a:pt x="3906" y="553"/>
                  </a:cubicBezTo>
                  <a:cubicBezTo>
                    <a:pt x="3638" y="364"/>
                    <a:pt x="3427" y="182"/>
                    <a:pt x="3297" y="1"/>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2" name="Google Shape;317;p35"/>
            <p:cNvSpPr/>
            <p:nvPr/>
          </p:nvSpPr>
          <p:spPr>
            <a:xfrm rot="2868544">
              <a:off x="1031245" y="2902305"/>
              <a:ext cx="416592" cy="302493"/>
            </a:xfrm>
            <a:custGeom>
              <a:avLst/>
              <a:gdLst/>
              <a:ahLst/>
              <a:cxnLst/>
              <a:rect l="l" t="t" r="r" b="b"/>
              <a:pathLst>
                <a:path w="5090" h="3696" extrusionOk="0">
                  <a:moveTo>
                    <a:pt x="3834" y="0"/>
                  </a:moveTo>
                  <a:cubicBezTo>
                    <a:pt x="2759" y="1285"/>
                    <a:pt x="1090" y="2200"/>
                    <a:pt x="1" y="2694"/>
                  </a:cubicBezTo>
                  <a:cubicBezTo>
                    <a:pt x="248" y="3027"/>
                    <a:pt x="531" y="3361"/>
                    <a:pt x="836" y="3695"/>
                  </a:cubicBezTo>
                  <a:cubicBezTo>
                    <a:pt x="2672" y="3056"/>
                    <a:pt x="4342" y="1365"/>
                    <a:pt x="5090" y="523"/>
                  </a:cubicBezTo>
                  <a:cubicBezTo>
                    <a:pt x="4690" y="370"/>
                    <a:pt x="4255" y="189"/>
                    <a:pt x="3834"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3" name="Google Shape;318;p35"/>
            <p:cNvSpPr/>
            <p:nvPr/>
          </p:nvSpPr>
          <p:spPr>
            <a:xfrm rot="2868544">
              <a:off x="1031612" y="3012733"/>
              <a:ext cx="432061" cy="370177"/>
            </a:xfrm>
            <a:custGeom>
              <a:avLst/>
              <a:gdLst/>
              <a:ahLst/>
              <a:cxnLst/>
              <a:rect l="l" t="t" r="r" b="b"/>
              <a:pathLst>
                <a:path w="5279" h="4523" extrusionOk="0">
                  <a:moveTo>
                    <a:pt x="4262" y="0"/>
                  </a:moveTo>
                  <a:cubicBezTo>
                    <a:pt x="3362" y="1140"/>
                    <a:pt x="1823" y="2781"/>
                    <a:pt x="0" y="3456"/>
                  </a:cubicBezTo>
                  <a:cubicBezTo>
                    <a:pt x="371" y="3826"/>
                    <a:pt x="777" y="4189"/>
                    <a:pt x="1213" y="4523"/>
                  </a:cubicBezTo>
                  <a:cubicBezTo>
                    <a:pt x="2353" y="4029"/>
                    <a:pt x="4298" y="2860"/>
                    <a:pt x="5278" y="356"/>
                  </a:cubicBezTo>
                  <a:cubicBezTo>
                    <a:pt x="5046" y="276"/>
                    <a:pt x="4683" y="153"/>
                    <a:pt x="4262"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4" name="Google Shape;319;p35"/>
            <p:cNvSpPr/>
            <p:nvPr/>
          </p:nvSpPr>
          <p:spPr>
            <a:xfrm rot="2868544">
              <a:off x="1067961" y="2713067"/>
              <a:ext cx="232359" cy="191186"/>
            </a:xfrm>
            <a:custGeom>
              <a:avLst/>
              <a:gdLst/>
              <a:ahLst/>
              <a:cxnLst/>
              <a:rect l="l" t="t" r="r" b="b"/>
              <a:pathLst>
                <a:path w="2839" h="2336" extrusionOk="0">
                  <a:moveTo>
                    <a:pt x="2519" y="1"/>
                  </a:moveTo>
                  <a:lnTo>
                    <a:pt x="0" y="683"/>
                  </a:lnTo>
                  <a:cubicBezTo>
                    <a:pt x="0" y="683"/>
                    <a:pt x="731" y="2336"/>
                    <a:pt x="1716" y="2336"/>
                  </a:cubicBezTo>
                  <a:cubicBezTo>
                    <a:pt x="1746" y="2336"/>
                    <a:pt x="1777" y="2334"/>
                    <a:pt x="1808" y="2331"/>
                  </a:cubicBezTo>
                  <a:cubicBezTo>
                    <a:pt x="2839" y="2215"/>
                    <a:pt x="2520" y="1"/>
                    <a:pt x="2519"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5" name="Google Shape;320;p35"/>
            <p:cNvSpPr/>
            <p:nvPr/>
          </p:nvSpPr>
          <p:spPr>
            <a:xfrm rot="2868544">
              <a:off x="831567" y="2190617"/>
              <a:ext cx="285885" cy="228916"/>
            </a:xfrm>
            <a:custGeom>
              <a:avLst/>
              <a:gdLst/>
              <a:ahLst/>
              <a:cxnLst/>
              <a:rect l="l" t="t" r="r" b="b"/>
              <a:pathLst>
                <a:path w="3493" h="2797" extrusionOk="0">
                  <a:moveTo>
                    <a:pt x="1699" y="1"/>
                  </a:moveTo>
                  <a:cubicBezTo>
                    <a:pt x="820" y="1"/>
                    <a:pt x="92" y="556"/>
                    <a:pt x="44" y="1290"/>
                  </a:cubicBezTo>
                  <a:cubicBezTo>
                    <a:pt x="0" y="2059"/>
                    <a:pt x="719" y="2727"/>
                    <a:pt x="1655" y="2792"/>
                  </a:cubicBezTo>
                  <a:cubicBezTo>
                    <a:pt x="1699" y="2795"/>
                    <a:pt x="1743" y="2796"/>
                    <a:pt x="1786" y="2796"/>
                  </a:cubicBezTo>
                  <a:cubicBezTo>
                    <a:pt x="2665" y="2796"/>
                    <a:pt x="3393" y="2241"/>
                    <a:pt x="3441" y="1507"/>
                  </a:cubicBezTo>
                  <a:cubicBezTo>
                    <a:pt x="3492" y="738"/>
                    <a:pt x="2773" y="63"/>
                    <a:pt x="1830" y="5"/>
                  </a:cubicBezTo>
                  <a:cubicBezTo>
                    <a:pt x="1786" y="2"/>
                    <a:pt x="1742" y="1"/>
                    <a:pt x="1699"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6" name="Google Shape;321;p35"/>
            <p:cNvSpPr/>
            <p:nvPr/>
          </p:nvSpPr>
          <p:spPr>
            <a:xfrm rot="2868544">
              <a:off x="888771" y="2269683"/>
              <a:ext cx="149204" cy="42804"/>
            </a:xfrm>
            <a:custGeom>
              <a:avLst/>
              <a:gdLst/>
              <a:ahLst/>
              <a:cxnLst/>
              <a:rect l="l" t="t" r="r" b="b"/>
              <a:pathLst>
                <a:path w="1823" h="523" extrusionOk="0">
                  <a:moveTo>
                    <a:pt x="769" y="1"/>
                  </a:moveTo>
                  <a:cubicBezTo>
                    <a:pt x="305" y="1"/>
                    <a:pt x="19" y="278"/>
                    <a:pt x="15" y="283"/>
                  </a:cubicBezTo>
                  <a:cubicBezTo>
                    <a:pt x="0" y="304"/>
                    <a:pt x="0" y="333"/>
                    <a:pt x="15" y="348"/>
                  </a:cubicBezTo>
                  <a:cubicBezTo>
                    <a:pt x="27" y="356"/>
                    <a:pt x="39" y="362"/>
                    <a:pt x="51" y="362"/>
                  </a:cubicBezTo>
                  <a:cubicBezTo>
                    <a:pt x="60" y="362"/>
                    <a:pt x="70" y="358"/>
                    <a:pt x="80" y="348"/>
                  </a:cubicBezTo>
                  <a:cubicBezTo>
                    <a:pt x="85" y="344"/>
                    <a:pt x="343" y="93"/>
                    <a:pt x="767" y="93"/>
                  </a:cubicBezTo>
                  <a:cubicBezTo>
                    <a:pt x="1034" y="93"/>
                    <a:pt x="1367" y="192"/>
                    <a:pt x="1743" y="515"/>
                  </a:cubicBezTo>
                  <a:cubicBezTo>
                    <a:pt x="1750" y="522"/>
                    <a:pt x="1764" y="522"/>
                    <a:pt x="1772" y="522"/>
                  </a:cubicBezTo>
                  <a:cubicBezTo>
                    <a:pt x="1786" y="522"/>
                    <a:pt x="1801" y="515"/>
                    <a:pt x="1808" y="508"/>
                  </a:cubicBezTo>
                  <a:cubicBezTo>
                    <a:pt x="1822" y="486"/>
                    <a:pt x="1822" y="457"/>
                    <a:pt x="1801" y="442"/>
                  </a:cubicBezTo>
                  <a:cubicBezTo>
                    <a:pt x="1406" y="105"/>
                    <a:pt x="1054" y="1"/>
                    <a:pt x="769"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7" name="Google Shape;322;p35"/>
            <p:cNvSpPr/>
            <p:nvPr/>
          </p:nvSpPr>
          <p:spPr>
            <a:xfrm rot="2868544">
              <a:off x="920488" y="2270084"/>
              <a:ext cx="53609" cy="75132"/>
            </a:xfrm>
            <a:custGeom>
              <a:avLst/>
              <a:gdLst/>
              <a:ahLst/>
              <a:cxnLst/>
              <a:rect l="l" t="t" r="r" b="b"/>
              <a:pathLst>
                <a:path w="655" h="918" extrusionOk="0">
                  <a:moveTo>
                    <a:pt x="608" y="0"/>
                  </a:moveTo>
                  <a:cubicBezTo>
                    <a:pt x="602" y="0"/>
                    <a:pt x="596" y="1"/>
                    <a:pt x="589" y="3"/>
                  </a:cubicBezTo>
                  <a:cubicBezTo>
                    <a:pt x="320" y="83"/>
                    <a:pt x="160" y="206"/>
                    <a:pt x="95" y="380"/>
                  </a:cubicBezTo>
                  <a:cubicBezTo>
                    <a:pt x="1" y="634"/>
                    <a:pt x="168" y="888"/>
                    <a:pt x="175" y="896"/>
                  </a:cubicBezTo>
                  <a:cubicBezTo>
                    <a:pt x="182" y="910"/>
                    <a:pt x="197" y="917"/>
                    <a:pt x="211" y="917"/>
                  </a:cubicBezTo>
                  <a:cubicBezTo>
                    <a:pt x="226" y="917"/>
                    <a:pt x="233" y="917"/>
                    <a:pt x="240" y="910"/>
                  </a:cubicBezTo>
                  <a:cubicBezTo>
                    <a:pt x="262" y="896"/>
                    <a:pt x="269" y="867"/>
                    <a:pt x="255" y="845"/>
                  </a:cubicBezTo>
                  <a:cubicBezTo>
                    <a:pt x="248" y="845"/>
                    <a:pt x="102" y="620"/>
                    <a:pt x="182" y="416"/>
                  </a:cubicBezTo>
                  <a:cubicBezTo>
                    <a:pt x="233" y="264"/>
                    <a:pt x="378" y="155"/>
                    <a:pt x="618" y="90"/>
                  </a:cubicBezTo>
                  <a:cubicBezTo>
                    <a:pt x="640" y="83"/>
                    <a:pt x="654" y="53"/>
                    <a:pt x="647" y="32"/>
                  </a:cubicBezTo>
                  <a:cubicBezTo>
                    <a:pt x="641" y="10"/>
                    <a:pt x="627" y="0"/>
                    <a:pt x="608" y="0"/>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8" name="Google Shape;323;p35"/>
            <p:cNvSpPr/>
            <p:nvPr/>
          </p:nvSpPr>
          <p:spPr>
            <a:xfrm rot="2868544">
              <a:off x="879414" y="1828990"/>
              <a:ext cx="1134374" cy="1053733"/>
            </a:xfrm>
            <a:custGeom>
              <a:avLst/>
              <a:gdLst/>
              <a:ahLst/>
              <a:cxnLst/>
              <a:rect l="l" t="t" r="r" b="b"/>
              <a:pathLst>
                <a:path w="13860" h="12875" extrusionOk="0">
                  <a:moveTo>
                    <a:pt x="7885" y="0"/>
                  </a:moveTo>
                  <a:cubicBezTo>
                    <a:pt x="6872" y="0"/>
                    <a:pt x="5806" y="252"/>
                    <a:pt x="4763" y="792"/>
                  </a:cubicBezTo>
                  <a:cubicBezTo>
                    <a:pt x="2171" y="2127"/>
                    <a:pt x="1" y="4697"/>
                    <a:pt x="2208" y="9126"/>
                  </a:cubicBezTo>
                  <a:cubicBezTo>
                    <a:pt x="2462" y="9634"/>
                    <a:pt x="2563" y="10207"/>
                    <a:pt x="2571" y="10788"/>
                  </a:cubicBezTo>
                  <a:cubicBezTo>
                    <a:pt x="2571" y="11035"/>
                    <a:pt x="2621" y="11282"/>
                    <a:pt x="2723" y="11507"/>
                  </a:cubicBezTo>
                  <a:cubicBezTo>
                    <a:pt x="3115" y="12405"/>
                    <a:pt x="4214" y="12874"/>
                    <a:pt x="5605" y="12874"/>
                  </a:cubicBezTo>
                  <a:cubicBezTo>
                    <a:pt x="6609" y="12874"/>
                    <a:pt x="7765" y="12629"/>
                    <a:pt x="8916" y="12124"/>
                  </a:cubicBezTo>
                  <a:cubicBezTo>
                    <a:pt x="10622" y="11369"/>
                    <a:pt x="11914" y="10222"/>
                    <a:pt x="12487" y="9089"/>
                  </a:cubicBezTo>
                  <a:cubicBezTo>
                    <a:pt x="12582" y="8901"/>
                    <a:pt x="12683" y="8705"/>
                    <a:pt x="12799" y="8523"/>
                  </a:cubicBezTo>
                  <a:cubicBezTo>
                    <a:pt x="13859" y="6926"/>
                    <a:pt x="13787" y="5053"/>
                    <a:pt x="13025" y="3311"/>
                  </a:cubicBezTo>
                  <a:cubicBezTo>
                    <a:pt x="12114" y="1235"/>
                    <a:pt x="10129" y="0"/>
                    <a:pt x="7885"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9" name="Google Shape;324;p35"/>
            <p:cNvSpPr/>
            <p:nvPr/>
          </p:nvSpPr>
          <p:spPr>
            <a:xfrm rot="2868544">
              <a:off x="1629551" y="2532200"/>
              <a:ext cx="948995" cy="683146"/>
            </a:xfrm>
            <a:custGeom>
              <a:avLst/>
              <a:gdLst/>
              <a:ahLst/>
              <a:cxnLst/>
              <a:rect l="l" t="t" r="r" b="b"/>
              <a:pathLst>
                <a:path w="11595" h="8347" extrusionOk="0">
                  <a:moveTo>
                    <a:pt x="2384" y="1"/>
                  </a:moveTo>
                  <a:cubicBezTo>
                    <a:pt x="2198" y="1"/>
                    <a:pt x="2013" y="21"/>
                    <a:pt x="1830" y="63"/>
                  </a:cubicBezTo>
                  <a:cubicBezTo>
                    <a:pt x="1112" y="222"/>
                    <a:pt x="480" y="730"/>
                    <a:pt x="153" y="1391"/>
                  </a:cubicBezTo>
                  <a:cubicBezTo>
                    <a:pt x="23" y="1660"/>
                    <a:pt x="1" y="1950"/>
                    <a:pt x="37" y="2255"/>
                  </a:cubicBezTo>
                  <a:cubicBezTo>
                    <a:pt x="132" y="2923"/>
                    <a:pt x="531" y="3627"/>
                    <a:pt x="720" y="4230"/>
                  </a:cubicBezTo>
                  <a:cubicBezTo>
                    <a:pt x="937" y="4854"/>
                    <a:pt x="1075" y="5798"/>
                    <a:pt x="1620" y="6226"/>
                  </a:cubicBezTo>
                  <a:cubicBezTo>
                    <a:pt x="1874" y="6429"/>
                    <a:pt x="2193" y="6545"/>
                    <a:pt x="2469" y="6712"/>
                  </a:cubicBezTo>
                  <a:cubicBezTo>
                    <a:pt x="2868" y="6966"/>
                    <a:pt x="3246" y="7235"/>
                    <a:pt x="3667" y="7453"/>
                  </a:cubicBezTo>
                  <a:cubicBezTo>
                    <a:pt x="4495" y="7888"/>
                    <a:pt x="5395" y="8201"/>
                    <a:pt x="6331" y="8310"/>
                  </a:cubicBezTo>
                  <a:cubicBezTo>
                    <a:pt x="6553" y="8334"/>
                    <a:pt x="6778" y="8347"/>
                    <a:pt x="7002" y="8347"/>
                  </a:cubicBezTo>
                  <a:cubicBezTo>
                    <a:pt x="8224" y="8347"/>
                    <a:pt x="9456" y="7975"/>
                    <a:pt x="10382" y="7184"/>
                  </a:cubicBezTo>
                  <a:cubicBezTo>
                    <a:pt x="10999" y="6662"/>
                    <a:pt x="11478" y="5943"/>
                    <a:pt x="11595" y="5152"/>
                  </a:cubicBezTo>
                  <a:lnTo>
                    <a:pt x="11595" y="5152"/>
                  </a:lnTo>
                  <a:cubicBezTo>
                    <a:pt x="10919" y="5645"/>
                    <a:pt x="10172" y="5921"/>
                    <a:pt x="9344" y="5957"/>
                  </a:cubicBezTo>
                  <a:cubicBezTo>
                    <a:pt x="9787" y="5682"/>
                    <a:pt x="10128" y="5246"/>
                    <a:pt x="10302" y="4752"/>
                  </a:cubicBezTo>
                  <a:lnTo>
                    <a:pt x="10302" y="4752"/>
                  </a:lnTo>
                  <a:cubicBezTo>
                    <a:pt x="9817" y="5220"/>
                    <a:pt x="9143" y="5454"/>
                    <a:pt x="8469" y="5454"/>
                  </a:cubicBezTo>
                  <a:cubicBezTo>
                    <a:pt x="7791" y="5454"/>
                    <a:pt x="7113" y="5218"/>
                    <a:pt x="6622" y="4745"/>
                  </a:cubicBezTo>
                  <a:cubicBezTo>
                    <a:pt x="5613" y="3772"/>
                    <a:pt x="5511" y="2168"/>
                    <a:pt x="4625" y="1079"/>
                  </a:cubicBezTo>
                  <a:cubicBezTo>
                    <a:pt x="4083" y="418"/>
                    <a:pt x="3233" y="1"/>
                    <a:pt x="2384"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0" name="Google Shape;325;p35"/>
            <p:cNvSpPr/>
            <p:nvPr/>
          </p:nvSpPr>
          <p:spPr>
            <a:xfrm rot="2868544">
              <a:off x="1646222" y="2179752"/>
              <a:ext cx="377634" cy="716620"/>
            </a:xfrm>
            <a:custGeom>
              <a:avLst/>
              <a:gdLst/>
              <a:ahLst/>
              <a:cxnLst/>
              <a:rect l="l" t="t" r="r" b="b"/>
              <a:pathLst>
                <a:path w="4614" h="8756" extrusionOk="0">
                  <a:moveTo>
                    <a:pt x="1450" y="1"/>
                  </a:moveTo>
                  <a:cubicBezTo>
                    <a:pt x="1044" y="1"/>
                    <a:pt x="717" y="355"/>
                    <a:pt x="574" y="1204"/>
                  </a:cubicBezTo>
                  <a:cubicBezTo>
                    <a:pt x="0" y="4608"/>
                    <a:pt x="2555" y="8754"/>
                    <a:pt x="2555" y="8754"/>
                  </a:cubicBezTo>
                  <a:cubicBezTo>
                    <a:pt x="2555" y="8754"/>
                    <a:pt x="2571" y="8755"/>
                    <a:pt x="2600" y="8755"/>
                  </a:cubicBezTo>
                  <a:cubicBezTo>
                    <a:pt x="2860" y="8755"/>
                    <a:pt x="4178" y="8614"/>
                    <a:pt x="4407" y="5777"/>
                  </a:cubicBezTo>
                  <a:cubicBezTo>
                    <a:pt x="4614" y="3210"/>
                    <a:pt x="2673" y="1"/>
                    <a:pt x="1450"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1" name="Google Shape;326;p35"/>
            <p:cNvSpPr/>
            <p:nvPr/>
          </p:nvSpPr>
          <p:spPr>
            <a:xfrm rot="2868544">
              <a:off x="1457818" y="2735242"/>
              <a:ext cx="304955" cy="235545"/>
            </a:xfrm>
            <a:custGeom>
              <a:avLst/>
              <a:gdLst/>
              <a:ahLst/>
              <a:cxnLst/>
              <a:rect l="l" t="t" r="r" b="b"/>
              <a:pathLst>
                <a:path w="3726" h="2878" extrusionOk="0">
                  <a:moveTo>
                    <a:pt x="2076" y="0"/>
                  </a:moveTo>
                  <a:cubicBezTo>
                    <a:pt x="1847" y="0"/>
                    <a:pt x="1609" y="42"/>
                    <a:pt x="1373" y="128"/>
                  </a:cubicBezTo>
                  <a:cubicBezTo>
                    <a:pt x="495" y="462"/>
                    <a:pt x="1" y="1312"/>
                    <a:pt x="270" y="2031"/>
                  </a:cubicBezTo>
                  <a:cubicBezTo>
                    <a:pt x="467" y="2563"/>
                    <a:pt x="1024" y="2877"/>
                    <a:pt x="1654" y="2877"/>
                  </a:cubicBezTo>
                  <a:cubicBezTo>
                    <a:pt x="1882" y="2877"/>
                    <a:pt x="2120" y="2836"/>
                    <a:pt x="2353" y="2749"/>
                  </a:cubicBezTo>
                  <a:cubicBezTo>
                    <a:pt x="3232" y="2415"/>
                    <a:pt x="3725" y="1566"/>
                    <a:pt x="3457" y="847"/>
                  </a:cubicBezTo>
                  <a:cubicBezTo>
                    <a:pt x="3259" y="314"/>
                    <a:pt x="2706" y="0"/>
                    <a:pt x="2076"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2" name="Google Shape;327;p35"/>
            <p:cNvSpPr/>
            <p:nvPr/>
          </p:nvSpPr>
          <p:spPr>
            <a:xfrm rot="2868544">
              <a:off x="1553268" y="2833507"/>
              <a:ext cx="139710" cy="68667"/>
            </a:xfrm>
            <a:custGeom>
              <a:avLst/>
              <a:gdLst/>
              <a:ahLst/>
              <a:cxnLst/>
              <a:rect l="l" t="t" r="r" b="b"/>
              <a:pathLst>
                <a:path w="1707" h="839" extrusionOk="0">
                  <a:moveTo>
                    <a:pt x="1204" y="1"/>
                  </a:moveTo>
                  <a:cubicBezTo>
                    <a:pt x="873" y="1"/>
                    <a:pt x="418" y="145"/>
                    <a:pt x="15" y="773"/>
                  </a:cubicBezTo>
                  <a:cubicBezTo>
                    <a:pt x="1" y="788"/>
                    <a:pt x="8" y="817"/>
                    <a:pt x="30" y="831"/>
                  </a:cubicBezTo>
                  <a:cubicBezTo>
                    <a:pt x="37" y="839"/>
                    <a:pt x="44" y="839"/>
                    <a:pt x="59" y="839"/>
                  </a:cubicBezTo>
                  <a:cubicBezTo>
                    <a:pt x="73" y="839"/>
                    <a:pt x="88" y="831"/>
                    <a:pt x="95" y="817"/>
                  </a:cubicBezTo>
                  <a:cubicBezTo>
                    <a:pt x="476" y="223"/>
                    <a:pt x="898" y="86"/>
                    <a:pt x="1203" y="86"/>
                  </a:cubicBezTo>
                  <a:cubicBezTo>
                    <a:pt x="1450" y="86"/>
                    <a:pt x="1621" y="175"/>
                    <a:pt x="1634" y="185"/>
                  </a:cubicBezTo>
                  <a:cubicBezTo>
                    <a:pt x="1640" y="187"/>
                    <a:pt x="1645" y="188"/>
                    <a:pt x="1651" y="188"/>
                  </a:cubicBezTo>
                  <a:cubicBezTo>
                    <a:pt x="1669" y="188"/>
                    <a:pt x="1689" y="180"/>
                    <a:pt x="1699" y="163"/>
                  </a:cubicBezTo>
                  <a:cubicBezTo>
                    <a:pt x="1707" y="142"/>
                    <a:pt x="1699" y="113"/>
                    <a:pt x="1678" y="105"/>
                  </a:cubicBezTo>
                  <a:cubicBezTo>
                    <a:pt x="1674" y="102"/>
                    <a:pt x="1482" y="1"/>
                    <a:pt x="1204"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3" name="Google Shape;328;p35"/>
            <p:cNvSpPr/>
            <p:nvPr/>
          </p:nvSpPr>
          <p:spPr>
            <a:xfrm rot="2868544">
              <a:off x="1577188" y="2847738"/>
              <a:ext cx="64903" cy="63101"/>
            </a:xfrm>
            <a:custGeom>
              <a:avLst/>
              <a:gdLst/>
              <a:ahLst/>
              <a:cxnLst/>
              <a:rect l="l" t="t" r="r" b="b"/>
              <a:pathLst>
                <a:path w="793" h="771" extrusionOk="0">
                  <a:moveTo>
                    <a:pt x="52" y="1"/>
                  </a:moveTo>
                  <a:cubicBezTo>
                    <a:pt x="23" y="1"/>
                    <a:pt x="1" y="22"/>
                    <a:pt x="1" y="44"/>
                  </a:cubicBezTo>
                  <a:cubicBezTo>
                    <a:pt x="1" y="73"/>
                    <a:pt x="23" y="88"/>
                    <a:pt x="44" y="88"/>
                  </a:cubicBezTo>
                  <a:lnTo>
                    <a:pt x="52" y="88"/>
                  </a:lnTo>
                  <a:cubicBezTo>
                    <a:pt x="298" y="88"/>
                    <a:pt x="465" y="153"/>
                    <a:pt x="560" y="276"/>
                  </a:cubicBezTo>
                  <a:cubicBezTo>
                    <a:pt x="690" y="458"/>
                    <a:pt x="618" y="712"/>
                    <a:pt x="618" y="712"/>
                  </a:cubicBezTo>
                  <a:cubicBezTo>
                    <a:pt x="611" y="734"/>
                    <a:pt x="618" y="763"/>
                    <a:pt x="647" y="770"/>
                  </a:cubicBezTo>
                  <a:lnTo>
                    <a:pt x="661" y="770"/>
                  </a:lnTo>
                  <a:cubicBezTo>
                    <a:pt x="676" y="770"/>
                    <a:pt x="698" y="763"/>
                    <a:pt x="705" y="741"/>
                  </a:cubicBezTo>
                  <a:cubicBezTo>
                    <a:pt x="705" y="726"/>
                    <a:pt x="792" y="443"/>
                    <a:pt x="632" y="226"/>
                  </a:cubicBezTo>
                  <a:cubicBezTo>
                    <a:pt x="523" y="73"/>
                    <a:pt x="327" y="1"/>
                    <a:pt x="52"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4" name="Google Shape;329;p35"/>
            <p:cNvSpPr/>
            <p:nvPr/>
          </p:nvSpPr>
          <p:spPr>
            <a:xfrm rot="2868544">
              <a:off x="1086337" y="1676381"/>
              <a:ext cx="848489" cy="921392"/>
            </a:xfrm>
            <a:custGeom>
              <a:avLst/>
              <a:gdLst/>
              <a:ahLst/>
              <a:cxnLst/>
              <a:rect l="l" t="t" r="r" b="b"/>
              <a:pathLst>
                <a:path w="10367" h="11258" extrusionOk="0">
                  <a:moveTo>
                    <a:pt x="7966" y="1"/>
                  </a:moveTo>
                  <a:cubicBezTo>
                    <a:pt x="7837" y="1"/>
                    <a:pt x="7701" y="9"/>
                    <a:pt x="7557" y="27"/>
                  </a:cubicBezTo>
                  <a:cubicBezTo>
                    <a:pt x="5314" y="303"/>
                    <a:pt x="1002" y="1820"/>
                    <a:pt x="269" y="5116"/>
                  </a:cubicBezTo>
                  <a:cubicBezTo>
                    <a:pt x="0" y="6358"/>
                    <a:pt x="189" y="7526"/>
                    <a:pt x="545" y="8514"/>
                  </a:cubicBezTo>
                  <a:cubicBezTo>
                    <a:pt x="1118" y="10147"/>
                    <a:pt x="2134" y="11258"/>
                    <a:pt x="2134" y="11258"/>
                  </a:cubicBezTo>
                  <a:cubicBezTo>
                    <a:pt x="2134" y="11258"/>
                    <a:pt x="1125" y="7926"/>
                    <a:pt x="1605" y="6793"/>
                  </a:cubicBezTo>
                  <a:cubicBezTo>
                    <a:pt x="1605" y="6793"/>
                    <a:pt x="4828" y="5515"/>
                    <a:pt x="6556" y="4339"/>
                  </a:cubicBezTo>
                  <a:lnTo>
                    <a:pt x="6556" y="4339"/>
                  </a:lnTo>
                  <a:cubicBezTo>
                    <a:pt x="6512" y="4390"/>
                    <a:pt x="5801" y="5254"/>
                    <a:pt x="4980" y="5748"/>
                  </a:cubicBezTo>
                  <a:cubicBezTo>
                    <a:pt x="4980" y="5748"/>
                    <a:pt x="8959" y="5552"/>
                    <a:pt x="10338" y="2561"/>
                  </a:cubicBezTo>
                  <a:cubicBezTo>
                    <a:pt x="10367" y="2495"/>
                    <a:pt x="10316" y="1820"/>
                    <a:pt x="9960" y="1181"/>
                  </a:cubicBezTo>
                  <a:cubicBezTo>
                    <a:pt x="9630" y="579"/>
                    <a:pt x="9029" y="1"/>
                    <a:pt x="7966"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5" name="Google Shape;330;p35"/>
            <p:cNvSpPr/>
            <p:nvPr/>
          </p:nvSpPr>
          <p:spPr>
            <a:xfrm rot="2868544">
              <a:off x="1174988" y="1700944"/>
              <a:ext cx="815260" cy="696814"/>
            </a:xfrm>
            <a:custGeom>
              <a:avLst/>
              <a:gdLst/>
              <a:ahLst/>
              <a:cxnLst/>
              <a:rect l="l" t="t" r="r" b="b"/>
              <a:pathLst>
                <a:path w="9961" h="8514" extrusionOk="0">
                  <a:moveTo>
                    <a:pt x="7966" y="1"/>
                  </a:moveTo>
                  <a:cubicBezTo>
                    <a:pt x="7837" y="1"/>
                    <a:pt x="7701" y="9"/>
                    <a:pt x="7557" y="27"/>
                  </a:cubicBezTo>
                  <a:cubicBezTo>
                    <a:pt x="5314" y="303"/>
                    <a:pt x="1002" y="1820"/>
                    <a:pt x="269" y="5116"/>
                  </a:cubicBezTo>
                  <a:cubicBezTo>
                    <a:pt x="0" y="6358"/>
                    <a:pt x="189" y="7534"/>
                    <a:pt x="545" y="8514"/>
                  </a:cubicBezTo>
                  <a:cubicBezTo>
                    <a:pt x="363" y="6750"/>
                    <a:pt x="987" y="4564"/>
                    <a:pt x="3695" y="2488"/>
                  </a:cubicBezTo>
                  <a:cubicBezTo>
                    <a:pt x="5333" y="1238"/>
                    <a:pt x="6911" y="911"/>
                    <a:pt x="8114" y="911"/>
                  </a:cubicBezTo>
                  <a:cubicBezTo>
                    <a:pt x="8943" y="911"/>
                    <a:pt x="9593" y="1066"/>
                    <a:pt x="9960" y="1181"/>
                  </a:cubicBezTo>
                  <a:cubicBezTo>
                    <a:pt x="9630" y="579"/>
                    <a:pt x="9029" y="1"/>
                    <a:pt x="7966" y="1"/>
                  </a:cubicBezTo>
                  <a:close/>
                </a:path>
              </a:pathLst>
            </a:custGeom>
            <a:solidFill>
              <a:srgbClr val="FFD85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6" name="Google Shape;331;p35"/>
            <p:cNvSpPr/>
            <p:nvPr/>
          </p:nvSpPr>
          <p:spPr>
            <a:xfrm rot="2868544">
              <a:off x="1335429" y="2542449"/>
              <a:ext cx="45833" cy="73986"/>
            </a:xfrm>
            <a:custGeom>
              <a:avLst/>
              <a:gdLst/>
              <a:ahLst/>
              <a:cxnLst/>
              <a:rect l="l" t="t" r="r" b="b"/>
              <a:pathLst>
                <a:path w="560" h="904" extrusionOk="0">
                  <a:moveTo>
                    <a:pt x="168" y="1"/>
                  </a:moveTo>
                  <a:cubicBezTo>
                    <a:pt x="158" y="1"/>
                    <a:pt x="148" y="2"/>
                    <a:pt x="138" y="6"/>
                  </a:cubicBezTo>
                  <a:cubicBezTo>
                    <a:pt x="29" y="42"/>
                    <a:pt x="0" y="274"/>
                    <a:pt x="80" y="514"/>
                  </a:cubicBezTo>
                  <a:cubicBezTo>
                    <a:pt x="153" y="739"/>
                    <a:pt x="286" y="903"/>
                    <a:pt x="391" y="903"/>
                  </a:cubicBezTo>
                  <a:cubicBezTo>
                    <a:pt x="401" y="903"/>
                    <a:pt x="411" y="902"/>
                    <a:pt x="421" y="899"/>
                  </a:cubicBezTo>
                  <a:cubicBezTo>
                    <a:pt x="537" y="862"/>
                    <a:pt x="559" y="637"/>
                    <a:pt x="479" y="390"/>
                  </a:cubicBezTo>
                  <a:cubicBezTo>
                    <a:pt x="413" y="166"/>
                    <a:pt x="275" y="1"/>
                    <a:pt x="168"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7" name="Google Shape;332;p35"/>
            <p:cNvSpPr/>
            <p:nvPr/>
          </p:nvSpPr>
          <p:spPr>
            <a:xfrm rot="2868544">
              <a:off x="1052304" y="2311499"/>
              <a:ext cx="45833" cy="73986"/>
            </a:xfrm>
            <a:custGeom>
              <a:avLst/>
              <a:gdLst/>
              <a:ahLst/>
              <a:cxnLst/>
              <a:rect l="l" t="t" r="r" b="b"/>
              <a:pathLst>
                <a:path w="560" h="904" extrusionOk="0">
                  <a:moveTo>
                    <a:pt x="168" y="1"/>
                  </a:moveTo>
                  <a:cubicBezTo>
                    <a:pt x="158" y="1"/>
                    <a:pt x="148" y="2"/>
                    <a:pt x="138" y="6"/>
                  </a:cubicBezTo>
                  <a:cubicBezTo>
                    <a:pt x="29" y="42"/>
                    <a:pt x="0" y="274"/>
                    <a:pt x="80" y="521"/>
                  </a:cubicBezTo>
                  <a:cubicBezTo>
                    <a:pt x="153" y="739"/>
                    <a:pt x="286" y="903"/>
                    <a:pt x="391" y="903"/>
                  </a:cubicBezTo>
                  <a:cubicBezTo>
                    <a:pt x="402" y="903"/>
                    <a:pt x="412" y="902"/>
                    <a:pt x="421" y="899"/>
                  </a:cubicBezTo>
                  <a:cubicBezTo>
                    <a:pt x="537" y="862"/>
                    <a:pt x="559" y="637"/>
                    <a:pt x="487" y="390"/>
                  </a:cubicBezTo>
                  <a:cubicBezTo>
                    <a:pt x="414" y="165"/>
                    <a:pt x="275" y="1"/>
                    <a:pt x="168"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8" name="Google Shape;333;p35"/>
            <p:cNvSpPr/>
            <p:nvPr/>
          </p:nvSpPr>
          <p:spPr>
            <a:xfrm rot="2868544">
              <a:off x="1439726" y="2369262"/>
              <a:ext cx="162299" cy="51807"/>
            </a:xfrm>
            <a:custGeom>
              <a:avLst/>
              <a:gdLst/>
              <a:ahLst/>
              <a:cxnLst/>
              <a:rect l="l" t="t" r="r" b="b"/>
              <a:pathLst>
                <a:path w="1983" h="633" extrusionOk="0">
                  <a:moveTo>
                    <a:pt x="1024" y="1"/>
                  </a:moveTo>
                  <a:cubicBezTo>
                    <a:pt x="698" y="1"/>
                    <a:pt x="218" y="233"/>
                    <a:pt x="37" y="487"/>
                  </a:cubicBezTo>
                  <a:cubicBezTo>
                    <a:pt x="1" y="523"/>
                    <a:pt x="15" y="581"/>
                    <a:pt x="51" y="610"/>
                  </a:cubicBezTo>
                  <a:cubicBezTo>
                    <a:pt x="66" y="625"/>
                    <a:pt x="88" y="632"/>
                    <a:pt x="110" y="632"/>
                  </a:cubicBezTo>
                  <a:cubicBezTo>
                    <a:pt x="131" y="632"/>
                    <a:pt x="160" y="618"/>
                    <a:pt x="175" y="596"/>
                  </a:cubicBezTo>
                  <a:cubicBezTo>
                    <a:pt x="335" y="385"/>
                    <a:pt x="748" y="182"/>
                    <a:pt x="1032" y="182"/>
                  </a:cubicBezTo>
                  <a:cubicBezTo>
                    <a:pt x="1286" y="182"/>
                    <a:pt x="1641" y="298"/>
                    <a:pt x="1808" y="516"/>
                  </a:cubicBezTo>
                  <a:cubicBezTo>
                    <a:pt x="1829" y="537"/>
                    <a:pt x="1856" y="549"/>
                    <a:pt x="1882" y="549"/>
                  </a:cubicBezTo>
                  <a:cubicBezTo>
                    <a:pt x="1901" y="549"/>
                    <a:pt x="1921" y="543"/>
                    <a:pt x="1939" y="531"/>
                  </a:cubicBezTo>
                  <a:cubicBezTo>
                    <a:pt x="1975" y="502"/>
                    <a:pt x="1983" y="443"/>
                    <a:pt x="1954" y="400"/>
                  </a:cubicBezTo>
                  <a:cubicBezTo>
                    <a:pt x="1750" y="139"/>
                    <a:pt x="1336" y="1"/>
                    <a:pt x="1039"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9" name="Google Shape;334;p35"/>
            <p:cNvSpPr/>
            <p:nvPr/>
          </p:nvSpPr>
          <p:spPr>
            <a:xfrm rot="2868544">
              <a:off x="1130848" y="2098941"/>
              <a:ext cx="120640" cy="69076"/>
            </a:xfrm>
            <a:custGeom>
              <a:avLst/>
              <a:gdLst/>
              <a:ahLst/>
              <a:cxnLst/>
              <a:rect l="l" t="t" r="r" b="b"/>
              <a:pathLst>
                <a:path w="1474" h="844" extrusionOk="0">
                  <a:moveTo>
                    <a:pt x="672" y="1"/>
                  </a:moveTo>
                  <a:cubicBezTo>
                    <a:pt x="613" y="1"/>
                    <a:pt x="551" y="10"/>
                    <a:pt x="487" y="31"/>
                  </a:cubicBezTo>
                  <a:cubicBezTo>
                    <a:pt x="58" y="169"/>
                    <a:pt x="0" y="568"/>
                    <a:pt x="29" y="764"/>
                  </a:cubicBezTo>
                  <a:cubicBezTo>
                    <a:pt x="37" y="808"/>
                    <a:pt x="73" y="844"/>
                    <a:pt x="116" y="844"/>
                  </a:cubicBezTo>
                  <a:lnTo>
                    <a:pt x="131" y="844"/>
                  </a:lnTo>
                  <a:cubicBezTo>
                    <a:pt x="182" y="837"/>
                    <a:pt x="211" y="793"/>
                    <a:pt x="204" y="742"/>
                  </a:cubicBezTo>
                  <a:cubicBezTo>
                    <a:pt x="204" y="721"/>
                    <a:pt x="153" y="329"/>
                    <a:pt x="537" y="205"/>
                  </a:cubicBezTo>
                  <a:cubicBezTo>
                    <a:pt x="581" y="191"/>
                    <a:pt x="623" y="184"/>
                    <a:pt x="665" y="184"/>
                  </a:cubicBezTo>
                  <a:cubicBezTo>
                    <a:pt x="1018" y="184"/>
                    <a:pt x="1285" y="655"/>
                    <a:pt x="1285" y="655"/>
                  </a:cubicBezTo>
                  <a:cubicBezTo>
                    <a:pt x="1305" y="685"/>
                    <a:pt x="1335" y="705"/>
                    <a:pt x="1366" y="705"/>
                  </a:cubicBezTo>
                  <a:cubicBezTo>
                    <a:pt x="1381" y="705"/>
                    <a:pt x="1395" y="701"/>
                    <a:pt x="1409" y="692"/>
                  </a:cubicBezTo>
                  <a:cubicBezTo>
                    <a:pt x="1452" y="670"/>
                    <a:pt x="1474" y="612"/>
                    <a:pt x="1445" y="568"/>
                  </a:cubicBezTo>
                  <a:cubicBezTo>
                    <a:pt x="1432" y="542"/>
                    <a:pt x="1124" y="1"/>
                    <a:pt x="672"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0" name="Google Shape;335;p35"/>
            <p:cNvSpPr/>
            <p:nvPr/>
          </p:nvSpPr>
          <p:spPr>
            <a:xfrm rot="2868544">
              <a:off x="1072961" y="2419780"/>
              <a:ext cx="41741" cy="50579"/>
            </a:xfrm>
            <a:custGeom>
              <a:avLst/>
              <a:gdLst/>
              <a:ahLst/>
              <a:cxnLst/>
              <a:rect l="l" t="t" r="r" b="b"/>
              <a:pathLst>
                <a:path w="510" h="618" extrusionOk="0">
                  <a:moveTo>
                    <a:pt x="436" y="1"/>
                  </a:moveTo>
                  <a:cubicBezTo>
                    <a:pt x="422" y="1"/>
                    <a:pt x="81" y="8"/>
                    <a:pt x="44" y="269"/>
                  </a:cubicBezTo>
                  <a:cubicBezTo>
                    <a:pt x="1" y="538"/>
                    <a:pt x="436" y="611"/>
                    <a:pt x="451" y="618"/>
                  </a:cubicBezTo>
                  <a:lnTo>
                    <a:pt x="458" y="618"/>
                  </a:lnTo>
                  <a:cubicBezTo>
                    <a:pt x="480" y="618"/>
                    <a:pt x="502" y="596"/>
                    <a:pt x="509" y="574"/>
                  </a:cubicBezTo>
                  <a:cubicBezTo>
                    <a:pt x="509" y="553"/>
                    <a:pt x="495" y="531"/>
                    <a:pt x="465" y="524"/>
                  </a:cubicBezTo>
                  <a:cubicBezTo>
                    <a:pt x="465" y="524"/>
                    <a:pt x="102" y="465"/>
                    <a:pt x="132" y="284"/>
                  </a:cubicBezTo>
                  <a:cubicBezTo>
                    <a:pt x="161" y="95"/>
                    <a:pt x="436" y="88"/>
                    <a:pt x="444" y="88"/>
                  </a:cubicBezTo>
                  <a:cubicBezTo>
                    <a:pt x="465" y="88"/>
                    <a:pt x="487" y="66"/>
                    <a:pt x="487" y="44"/>
                  </a:cubicBezTo>
                  <a:cubicBezTo>
                    <a:pt x="487" y="15"/>
                    <a:pt x="465" y="1"/>
                    <a:pt x="436"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1" name="Google Shape;336;p35"/>
            <p:cNvSpPr/>
            <p:nvPr/>
          </p:nvSpPr>
          <p:spPr>
            <a:xfrm rot="2868544">
              <a:off x="1084918" y="2511954"/>
              <a:ext cx="197411" cy="166960"/>
            </a:xfrm>
            <a:custGeom>
              <a:avLst/>
              <a:gdLst/>
              <a:ahLst/>
              <a:cxnLst/>
              <a:rect l="l" t="t" r="r" b="b"/>
              <a:pathLst>
                <a:path w="2412" h="2040" extrusionOk="0">
                  <a:moveTo>
                    <a:pt x="2005" y="0"/>
                  </a:moveTo>
                  <a:cubicBezTo>
                    <a:pt x="1997" y="8"/>
                    <a:pt x="1997" y="15"/>
                    <a:pt x="1990" y="22"/>
                  </a:cubicBezTo>
                  <a:cubicBezTo>
                    <a:pt x="1750" y="392"/>
                    <a:pt x="473" y="1169"/>
                    <a:pt x="103" y="1285"/>
                  </a:cubicBezTo>
                  <a:cubicBezTo>
                    <a:pt x="73" y="1293"/>
                    <a:pt x="52" y="1296"/>
                    <a:pt x="35" y="1296"/>
                  </a:cubicBezTo>
                  <a:cubicBezTo>
                    <a:pt x="19" y="1296"/>
                    <a:pt x="8" y="1293"/>
                    <a:pt x="1" y="1285"/>
                  </a:cubicBezTo>
                  <a:lnTo>
                    <a:pt x="1" y="1285"/>
                  </a:lnTo>
                  <a:cubicBezTo>
                    <a:pt x="30" y="1336"/>
                    <a:pt x="429" y="1968"/>
                    <a:pt x="1054" y="2033"/>
                  </a:cubicBezTo>
                  <a:cubicBezTo>
                    <a:pt x="1089" y="2037"/>
                    <a:pt x="1125" y="2039"/>
                    <a:pt x="1161" y="2039"/>
                  </a:cubicBezTo>
                  <a:cubicBezTo>
                    <a:pt x="1328" y="2039"/>
                    <a:pt x="1509" y="1996"/>
                    <a:pt x="1700" y="1895"/>
                  </a:cubicBezTo>
                  <a:cubicBezTo>
                    <a:pt x="2353" y="1554"/>
                    <a:pt x="2411" y="1046"/>
                    <a:pt x="2317" y="647"/>
                  </a:cubicBezTo>
                  <a:cubicBezTo>
                    <a:pt x="2237" y="305"/>
                    <a:pt x="2048" y="44"/>
                    <a:pt x="2019" y="15"/>
                  </a:cubicBezTo>
                  <a:cubicBezTo>
                    <a:pt x="2012" y="0"/>
                    <a:pt x="2005" y="0"/>
                    <a:pt x="2005" y="0"/>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2" name="Google Shape;337;p35"/>
            <p:cNvSpPr/>
            <p:nvPr/>
          </p:nvSpPr>
          <p:spPr>
            <a:xfrm rot="2868544">
              <a:off x="1137361" y="2588071"/>
              <a:ext cx="111228" cy="114090"/>
            </a:xfrm>
            <a:custGeom>
              <a:avLst/>
              <a:gdLst/>
              <a:ahLst/>
              <a:cxnLst/>
              <a:rect l="l" t="t" r="r" b="b"/>
              <a:pathLst>
                <a:path w="1359" h="1394" extrusionOk="0">
                  <a:moveTo>
                    <a:pt x="1264" y="1"/>
                  </a:moveTo>
                  <a:lnTo>
                    <a:pt x="1264" y="1"/>
                  </a:lnTo>
                  <a:cubicBezTo>
                    <a:pt x="1162" y="30"/>
                    <a:pt x="1053" y="80"/>
                    <a:pt x="959" y="138"/>
                  </a:cubicBezTo>
                  <a:cubicBezTo>
                    <a:pt x="567" y="385"/>
                    <a:pt x="298" y="785"/>
                    <a:pt x="88" y="1198"/>
                  </a:cubicBezTo>
                  <a:cubicBezTo>
                    <a:pt x="59" y="1264"/>
                    <a:pt x="30" y="1322"/>
                    <a:pt x="1" y="1387"/>
                  </a:cubicBezTo>
                  <a:cubicBezTo>
                    <a:pt x="36" y="1391"/>
                    <a:pt x="72" y="1393"/>
                    <a:pt x="108" y="1393"/>
                  </a:cubicBezTo>
                  <a:cubicBezTo>
                    <a:pt x="275" y="1393"/>
                    <a:pt x="456" y="1350"/>
                    <a:pt x="647" y="1249"/>
                  </a:cubicBezTo>
                  <a:cubicBezTo>
                    <a:pt x="1300" y="908"/>
                    <a:pt x="1358" y="400"/>
                    <a:pt x="1264" y="1"/>
                  </a:cubicBezTo>
                  <a:close/>
                </a:path>
              </a:pathLst>
            </a:custGeom>
            <a:solidFill>
              <a:srgbClr val="EB637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3" name="Google Shape;338;p35"/>
            <p:cNvSpPr/>
            <p:nvPr/>
          </p:nvSpPr>
          <p:spPr>
            <a:xfrm rot="2868544">
              <a:off x="1117789" y="2513015"/>
              <a:ext cx="154524" cy="108770"/>
            </a:xfrm>
            <a:custGeom>
              <a:avLst/>
              <a:gdLst/>
              <a:ahLst/>
              <a:cxnLst/>
              <a:rect l="l" t="t" r="r" b="b"/>
              <a:pathLst>
                <a:path w="1888" h="1329" extrusionOk="0">
                  <a:moveTo>
                    <a:pt x="1888" y="0"/>
                  </a:moveTo>
                  <a:lnTo>
                    <a:pt x="1888" y="0"/>
                  </a:lnTo>
                  <a:cubicBezTo>
                    <a:pt x="1648" y="370"/>
                    <a:pt x="371" y="1147"/>
                    <a:pt x="1" y="1263"/>
                  </a:cubicBezTo>
                  <a:cubicBezTo>
                    <a:pt x="109" y="1306"/>
                    <a:pt x="231" y="1328"/>
                    <a:pt x="352" y="1328"/>
                  </a:cubicBezTo>
                  <a:cubicBezTo>
                    <a:pt x="458" y="1328"/>
                    <a:pt x="563" y="1312"/>
                    <a:pt x="661" y="1278"/>
                  </a:cubicBezTo>
                  <a:cubicBezTo>
                    <a:pt x="973" y="1176"/>
                    <a:pt x="1227" y="959"/>
                    <a:pt x="1452" y="726"/>
                  </a:cubicBezTo>
                  <a:cubicBezTo>
                    <a:pt x="1648" y="516"/>
                    <a:pt x="1830" y="269"/>
                    <a:pt x="1888"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4" name="Google Shape;339;p35"/>
            <p:cNvSpPr/>
            <p:nvPr/>
          </p:nvSpPr>
          <p:spPr>
            <a:xfrm rot="2868544">
              <a:off x="1279834" y="2632536"/>
              <a:ext cx="208623" cy="178991"/>
            </a:xfrm>
            <a:custGeom>
              <a:avLst/>
              <a:gdLst/>
              <a:ahLst/>
              <a:cxnLst/>
              <a:rect l="l" t="t" r="r" b="b"/>
              <a:pathLst>
                <a:path w="2549" h="2187" extrusionOk="0">
                  <a:moveTo>
                    <a:pt x="1312" y="0"/>
                  </a:moveTo>
                  <a:cubicBezTo>
                    <a:pt x="1190" y="0"/>
                    <a:pt x="1066" y="19"/>
                    <a:pt x="944" y="59"/>
                  </a:cubicBezTo>
                  <a:cubicBezTo>
                    <a:pt x="341" y="248"/>
                    <a:pt x="0" y="872"/>
                    <a:pt x="182" y="1446"/>
                  </a:cubicBezTo>
                  <a:cubicBezTo>
                    <a:pt x="326" y="1897"/>
                    <a:pt x="761" y="2187"/>
                    <a:pt x="1237" y="2187"/>
                  </a:cubicBezTo>
                  <a:cubicBezTo>
                    <a:pt x="1358" y="2187"/>
                    <a:pt x="1482" y="2168"/>
                    <a:pt x="1605" y="2128"/>
                  </a:cubicBezTo>
                  <a:cubicBezTo>
                    <a:pt x="2207" y="1939"/>
                    <a:pt x="2548" y="1315"/>
                    <a:pt x="2367" y="742"/>
                  </a:cubicBezTo>
                  <a:cubicBezTo>
                    <a:pt x="2222" y="290"/>
                    <a:pt x="1787" y="0"/>
                    <a:pt x="1312" y="0"/>
                  </a:cubicBezTo>
                  <a:close/>
                </a:path>
              </a:pathLst>
            </a:custGeom>
            <a:solidFill>
              <a:srgbClr val="FF949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5" name="Google Shape;340;p35"/>
            <p:cNvSpPr/>
            <p:nvPr/>
          </p:nvSpPr>
          <p:spPr>
            <a:xfrm rot="2868544">
              <a:off x="911185" y="2312842"/>
              <a:ext cx="130789" cy="156239"/>
            </a:xfrm>
            <a:custGeom>
              <a:avLst/>
              <a:gdLst/>
              <a:ahLst/>
              <a:cxnLst/>
              <a:rect l="l" t="t" r="r" b="b"/>
              <a:pathLst>
                <a:path w="1598" h="1909" extrusionOk="0">
                  <a:moveTo>
                    <a:pt x="642" y="1"/>
                  </a:moveTo>
                  <a:cubicBezTo>
                    <a:pt x="595" y="1"/>
                    <a:pt x="548" y="7"/>
                    <a:pt x="501" y="22"/>
                  </a:cubicBezTo>
                  <a:cubicBezTo>
                    <a:pt x="153" y="138"/>
                    <a:pt x="0" y="646"/>
                    <a:pt x="167" y="1161"/>
                  </a:cubicBezTo>
                  <a:cubicBezTo>
                    <a:pt x="306" y="1603"/>
                    <a:pt x="643" y="1908"/>
                    <a:pt x="958" y="1908"/>
                  </a:cubicBezTo>
                  <a:cubicBezTo>
                    <a:pt x="1005" y="1908"/>
                    <a:pt x="1051" y="1901"/>
                    <a:pt x="1097" y="1887"/>
                  </a:cubicBezTo>
                  <a:cubicBezTo>
                    <a:pt x="1452" y="1771"/>
                    <a:pt x="1598" y="1263"/>
                    <a:pt x="1438" y="755"/>
                  </a:cubicBezTo>
                  <a:cubicBezTo>
                    <a:pt x="1293" y="306"/>
                    <a:pt x="960" y="1"/>
                    <a:pt x="642" y="1"/>
                  </a:cubicBezTo>
                  <a:close/>
                </a:path>
              </a:pathLst>
            </a:custGeom>
            <a:solidFill>
              <a:srgbClr val="FF949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6" name="Google Shape;341;p35"/>
            <p:cNvSpPr/>
            <p:nvPr/>
          </p:nvSpPr>
          <p:spPr>
            <a:xfrm rot="2868544">
              <a:off x="1261450" y="2908244"/>
              <a:ext cx="852090" cy="391948"/>
            </a:xfrm>
            <a:custGeom>
              <a:avLst/>
              <a:gdLst/>
              <a:ahLst/>
              <a:cxnLst/>
              <a:rect l="l" t="t" r="r" b="b"/>
              <a:pathLst>
                <a:path w="10411" h="4789" extrusionOk="0">
                  <a:moveTo>
                    <a:pt x="9396" y="0"/>
                  </a:moveTo>
                  <a:cubicBezTo>
                    <a:pt x="9124" y="0"/>
                    <a:pt x="8797" y="766"/>
                    <a:pt x="8690" y="1006"/>
                  </a:cubicBezTo>
                  <a:cubicBezTo>
                    <a:pt x="8654" y="805"/>
                    <a:pt x="8607" y="257"/>
                    <a:pt x="8417" y="257"/>
                  </a:cubicBezTo>
                  <a:cubicBezTo>
                    <a:pt x="8381" y="257"/>
                    <a:pt x="8339" y="277"/>
                    <a:pt x="8291" y="324"/>
                  </a:cubicBezTo>
                  <a:cubicBezTo>
                    <a:pt x="8167" y="447"/>
                    <a:pt x="8175" y="694"/>
                    <a:pt x="8160" y="854"/>
                  </a:cubicBezTo>
                  <a:cubicBezTo>
                    <a:pt x="8146" y="1115"/>
                    <a:pt x="8160" y="1384"/>
                    <a:pt x="8182" y="1645"/>
                  </a:cubicBezTo>
                  <a:cubicBezTo>
                    <a:pt x="6370" y="2663"/>
                    <a:pt x="3242" y="2808"/>
                    <a:pt x="1609" y="2808"/>
                  </a:cubicBezTo>
                  <a:cubicBezTo>
                    <a:pt x="958" y="2808"/>
                    <a:pt x="545" y="2785"/>
                    <a:pt x="545" y="2785"/>
                  </a:cubicBezTo>
                  <a:lnTo>
                    <a:pt x="0" y="3104"/>
                  </a:lnTo>
                  <a:cubicBezTo>
                    <a:pt x="291" y="4179"/>
                    <a:pt x="2657" y="4789"/>
                    <a:pt x="2657" y="4789"/>
                  </a:cubicBezTo>
                  <a:cubicBezTo>
                    <a:pt x="6084" y="4658"/>
                    <a:pt x="8385" y="2988"/>
                    <a:pt x="8683" y="2756"/>
                  </a:cubicBezTo>
                  <a:cubicBezTo>
                    <a:pt x="8806" y="2879"/>
                    <a:pt x="8922" y="3003"/>
                    <a:pt x="9053" y="3119"/>
                  </a:cubicBezTo>
                  <a:cubicBezTo>
                    <a:pt x="9127" y="3187"/>
                    <a:pt x="9241" y="3300"/>
                    <a:pt x="9354" y="3300"/>
                  </a:cubicBezTo>
                  <a:cubicBezTo>
                    <a:pt x="9385" y="3300"/>
                    <a:pt x="9415" y="3292"/>
                    <a:pt x="9445" y="3271"/>
                  </a:cubicBezTo>
                  <a:cubicBezTo>
                    <a:pt x="9554" y="3199"/>
                    <a:pt x="9540" y="3032"/>
                    <a:pt x="9496" y="2923"/>
                  </a:cubicBezTo>
                  <a:cubicBezTo>
                    <a:pt x="9467" y="2836"/>
                    <a:pt x="9409" y="2763"/>
                    <a:pt x="9351" y="2698"/>
                  </a:cubicBezTo>
                  <a:cubicBezTo>
                    <a:pt x="9271" y="2604"/>
                    <a:pt x="9213" y="2509"/>
                    <a:pt x="9148" y="2408"/>
                  </a:cubicBezTo>
                  <a:cubicBezTo>
                    <a:pt x="9452" y="2255"/>
                    <a:pt x="9743" y="2074"/>
                    <a:pt x="10026" y="1870"/>
                  </a:cubicBezTo>
                  <a:cubicBezTo>
                    <a:pt x="10135" y="1798"/>
                    <a:pt x="10411" y="1660"/>
                    <a:pt x="10411" y="1493"/>
                  </a:cubicBezTo>
                  <a:cubicBezTo>
                    <a:pt x="10408" y="1358"/>
                    <a:pt x="10334" y="1310"/>
                    <a:pt x="10230" y="1310"/>
                  </a:cubicBezTo>
                  <a:cubicBezTo>
                    <a:pt x="10069" y="1310"/>
                    <a:pt x="9836" y="1425"/>
                    <a:pt x="9677" y="1522"/>
                  </a:cubicBezTo>
                  <a:cubicBezTo>
                    <a:pt x="9794" y="1391"/>
                    <a:pt x="9903" y="1253"/>
                    <a:pt x="9975" y="1094"/>
                  </a:cubicBezTo>
                  <a:cubicBezTo>
                    <a:pt x="10033" y="992"/>
                    <a:pt x="10142" y="781"/>
                    <a:pt x="10048" y="665"/>
                  </a:cubicBezTo>
                  <a:cubicBezTo>
                    <a:pt x="10015" y="626"/>
                    <a:pt x="9976" y="609"/>
                    <a:pt x="9933" y="609"/>
                  </a:cubicBezTo>
                  <a:cubicBezTo>
                    <a:pt x="9738" y="609"/>
                    <a:pt x="9461" y="961"/>
                    <a:pt x="9336" y="1152"/>
                  </a:cubicBezTo>
                  <a:lnTo>
                    <a:pt x="9322" y="1152"/>
                  </a:lnTo>
                  <a:cubicBezTo>
                    <a:pt x="9351" y="1043"/>
                    <a:pt x="9431" y="890"/>
                    <a:pt x="9445" y="847"/>
                  </a:cubicBezTo>
                  <a:cubicBezTo>
                    <a:pt x="9481" y="731"/>
                    <a:pt x="9511" y="614"/>
                    <a:pt x="9532" y="498"/>
                  </a:cubicBezTo>
                  <a:cubicBezTo>
                    <a:pt x="9547" y="382"/>
                    <a:pt x="9605" y="92"/>
                    <a:pt x="9467" y="19"/>
                  </a:cubicBezTo>
                  <a:cubicBezTo>
                    <a:pt x="9444" y="6"/>
                    <a:pt x="9420" y="0"/>
                    <a:pt x="9396"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pic>
        <p:nvPicPr>
          <p:cNvPr id="213" name="Picture 10" descr="Download Free png Cartoon Grass, Turf, Green Land, Grassland PNG and Vector  with ... - DLPNG.com"/>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62296" y="4207018"/>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211" name="Picture 210">
            <a:extLst>
              <a:ext uri="{FF2B5EF4-FFF2-40B4-BE49-F238E27FC236}">
                <a16:creationId xmlns="" xmlns:a16="http://schemas.microsoft.com/office/drawing/2014/main" id="{77288C4A-6247-4C91-B74B-A38CDBD71BE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214" name="Picture 4" descr="136 Viet nam Vector Images, Viet nam Illustrations | Depositphoto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2745" y="1583025"/>
            <a:ext cx="868701" cy="82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5" name="Picture 18" descr="School Building, School Clipart, School, Yellow PNG Transparent Clipart  Image and PSD File for Free Download"/>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0" r="99375">
                        <a14:foregroundMark x1="15937" y1="50781" x2="18438" y2="53906"/>
                      </a14:backgroundRemoval>
                    </a14:imgEffect>
                    <a14:imgEffect>
                      <a14:saturation sat="200000"/>
                    </a14:imgEffect>
                  </a14:imgLayer>
                </a14:imgProps>
              </a:ext>
              <a:ext uri="{28A0092B-C50C-407E-A947-70E740481C1C}">
                <a14:useLocalDpi xmlns:a14="http://schemas.microsoft.com/office/drawing/2010/main" val="0"/>
              </a:ext>
            </a:extLst>
          </a:blip>
          <a:srcRect t="10131" r="3136" b="32682"/>
          <a:stretch/>
        </p:blipFill>
        <p:spPr bwMode="auto">
          <a:xfrm flipH="1">
            <a:off x="-24070" y="2177016"/>
            <a:ext cx="2599423" cy="1534684"/>
          </a:xfrm>
          <a:prstGeom prst="rect">
            <a:avLst/>
          </a:prstGeom>
          <a:noFill/>
          <a:extLst>
            <a:ext uri="{909E8E84-426E-40DD-AFC4-6F175D3DCCD1}">
              <a14:hiddenFill xmlns:a14="http://schemas.microsoft.com/office/drawing/2010/main">
                <a:solidFill>
                  <a:srgbClr val="FFFFFF"/>
                </a:solidFill>
              </a14:hiddenFill>
            </a:ext>
          </a:extLst>
        </p:spPr>
      </p:pic>
      <p:grpSp>
        <p:nvGrpSpPr>
          <p:cNvPr id="129" name="Google Shape;1059;p40"/>
          <p:cNvGrpSpPr/>
          <p:nvPr/>
        </p:nvGrpSpPr>
        <p:grpSpPr>
          <a:xfrm>
            <a:off x="-155881" y="2960728"/>
            <a:ext cx="2354936" cy="2320268"/>
            <a:chOff x="3972658" y="2999200"/>
            <a:chExt cx="743817" cy="759200"/>
          </a:xfrm>
        </p:grpSpPr>
        <p:sp>
          <p:nvSpPr>
            <p:cNvPr id="130" name="Google Shape;1060;p40"/>
            <p:cNvSpPr/>
            <p:nvPr/>
          </p:nvSpPr>
          <p:spPr>
            <a:xfrm>
              <a:off x="4086200" y="2999200"/>
              <a:ext cx="404350" cy="375425"/>
            </a:xfrm>
            <a:custGeom>
              <a:avLst/>
              <a:gdLst/>
              <a:ahLst/>
              <a:cxnLst/>
              <a:rect l="l" t="t" r="r" b="b"/>
              <a:pathLst>
                <a:path w="16174" h="15017" extrusionOk="0">
                  <a:moveTo>
                    <a:pt x="4914" y="3631"/>
                  </a:moveTo>
                  <a:cubicBezTo>
                    <a:pt x="4922" y="3631"/>
                    <a:pt x="4922" y="3639"/>
                    <a:pt x="4922" y="3639"/>
                  </a:cubicBezTo>
                  <a:cubicBezTo>
                    <a:pt x="4922" y="3647"/>
                    <a:pt x="4914" y="3663"/>
                    <a:pt x="4914" y="3678"/>
                  </a:cubicBezTo>
                  <a:lnTo>
                    <a:pt x="4914" y="3631"/>
                  </a:lnTo>
                  <a:close/>
                  <a:moveTo>
                    <a:pt x="8815" y="1"/>
                  </a:moveTo>
                  <a:cubicBezTo>
                    <a:pt x="8358" y="1"/>
                    <a:pt x="7902" y="93"/>
                    <a:pt x="7480" y="298"/>
                  </a:cubicBezTo>
                  <a:cubicBezTo>
                    <a:pt x="7160" y="455"/>
                    <a:pt x="6878" y="674"/>
                    <a:pt x="6612" y="924"/>
                  </a:cubicBezTo>
                  <a:cubicBezTo>
                    <a:pt x="6440" y="705"/>
                    <a:pt x="6205" y="525"/>
                    <a:pt x="5915" y="408"/>
                  </a:cubicBezTo>
                  <a:cubicBezTo>
                    <a:pt x="5706" y="323"/>
                    <a:pt x="5489" y="283"/>
                    <a:pt x="5275" y="283"/>
                  </a:cubicBezTo>
                  <a:cubicBezTo>
                    <a:pt x="4596" y="283"/>
                    <a:pt x="3951" y="686"/>
                    <a:pt x="3678" y="1347"/>
                  </a:cubicBezTo>
                  <a:cubicBezTo>
                    <a:pt x="3318" y="2207"/>
                    <a:pt x="3740" y="3193"/>
                    <a:pt x="4617" y="3545"/>
                  </a:cubicBezTo>
                  <a:cubicBezTo>
                    <a:pt x="4648" y="3561"/>
                    <a:pt x="4687" y="3569"/>
                    <a:pt x="4726" y="3584"/>
                  </a:cubicBezTo>
                  <a:cubicBezTo>
                    <a:pt x="4452" y="4093"/>
                    <a:pt x="4014" y="4523"/>
                    <a:pt x="3576" y="4852"/>
                  </a:cubicBezTo>
                  <a:cubicBezTo>
                    <a:pt x="2840" y="5407"/>
                    <a:pt x="1988" y="5830"/>
                    <a:pt x="1448" y="6652"/>
                  </a:cubicBezTo>
                  <a:cubicBezTo>
                    <a:pt x="970" y="7395"/>
                    <a:pt x="736" y="8357"/>
                    <a:pt x="884" y="9241"/>
                  </a:cubicBezTo>
                  <a:cubicBezTo>
                    <a:pt x="986" y="9883"/>
                    <a:pt x="1260" y="10548"/>
                    <a:pt x="1033" y="11158"/>
                  </a:cubicBezTo>
                  <a:cubicBezTo>
                    <a:pt x="900" y="11503"/>
                    <a:pt x="634" y="11761"/>
                    <a:pt x="415" y="12035"/>
                  </a:cubicBezTo>
                  <a:cubicBezTo>
                    <a:pt x="196" y="12316"/>
                    <a:pt x="0" y="12676"/>
                    <a:pt x="71" y="13036"/>
                  </a:cubicBezTo>
                  <a:cubicBezTo>
                    <a:pt x="164" y="13506"/>
                    <a:pt x="642" y="13709"/>
                    <a:pt x="1064" y="13803"/>
                  </a:cubicBezTo>
                  <a:cubicBezTo>
                    <a:pt x="1698" y="13936"/>
                    <a:pt x="2348" y="14007"/>
                    <a:pt x="2989" y="14077"/>
                  </a:cubicBezTo>
                  <a:cubicBezTo>
                    <a:pt x="7097" y="14499"/>
                    <a:pt x="11197" y="14883"/>
                    <a:pt x="15321" y="15016"/>
                  </a:cubicBezTo>
                  <a:cubicBezTo>
                    <a:pt x="15347" y="15016"/>
                    <a:pt x="15373" y="15016"/>
                    <a:pt x="15399" y="15016"/>
                  </a:cubicBezTo>
                  <a:cubicBezTo>
                    <a:pt x="15529" y="15016"/>
                    <a:pt x="15657" y="15011"/>
                    <a:pt x="15774" y="14945"/>
                  </a:cubicBezTo>
                  <a:cubicBezTo>
                    <a:pt x="16087" y="14781"/>
                    <a:pt x="16173" y="14312"/>
                    <a:pt x="16134" y="13936"/>
                  </a:cubicBezTo>
                  <a:cubicBezTo>
                    <a:pt x="16009" y="12770"/>
                    <a:pt x="15195" y="11957"/>
                    <a:pt x="14765" y="10955"/>
                  </a:cubicBezTo>
                  <a:cubicBezTo>
                    <a:pt x="14202" y="9648"/>
                    <a:pt x="14702" y="8318"/>
                    <a:pt x="14796" y="6941"/>
                  </a:cubicBezTo>
                  <a:cubicBezTo>
                    <a:pt x="14882" y="5650"/>
                    <a:pt x="14515" y="4367"/>
                    <a:pt x="13873" y="3318"/>
                  </a:cubicBezTo>
                  <a:cubicBezTo>
                    <a:pt x="13231" y="2270"/>
                    <a:pt x="12332" y="1456"/>
                    <a:pt x="11338" y="846"/>
                  </a:cubicBezTo>
                  <a:cubicBezTo>
                    <a:pt x="10759" y="486"/>
                    <a:pt x="10133" y="189"/>
                    <a:pt x="9476" y="63"/>
                  </a:cubicBezTo>
                  <a:cubicBezTo>
                    <a:pt x="9258" y="22"/>
                    <a:pt x="9037" y="1"/>
                    <a:pt x="8815"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1" name="Google Shape;1061;p40"/>
            <p:cNvSpPr/>
            <p:nvPr/>
          </p:nvSpPr>
          <p:spPr>
            <a:xfrm>
              <a:off x="4405550" y="3065625"/>
              <a:ext cx="4600" cy="21300"/>
            </a:xfrm>
            <a:custGeom>
              <a:avLst/>
              <a:gdLst/>
              <a:ahLst/>
              <a:cxnLst/>
              <a:rect l="l" t="t" r="r" b="b"/>
              <a:pathLst>
                <a:path w="184" h="852" extrusionOk="0">
                  <a:moveTo>
                    <a:pt x="144" y="0"/>
                  </a:moveTo>
                  <a:cubicBezTo>
                    <a:pt x="125" y="0"/>
                    <a:pt x="105" y="12"/>
                    <a:pt x="105" y="35"/>
                  </a:cubicBezTo>
                  <a:cubicBezTo>
                    <a:pt x="113" y="286"/>
                    <a:pt x="121" y="560"/>
                    <a:pt x="11" y="794"/>
                  </a:cubicBezTo>
                  <a:cubicBezTo>
                    <a:pt x="1" y="826"/>
                    <a:pt x="27" y="851"/>
                    <a:pt x="49" y="851"/>
                  </a:cubicBezTo>
                  <a:cubicBezTo>
                    <a:pt x="59" y="851"/>
                    <a:pt x="69" y="846"/>
                    <a:pt x="74" y="834"/>
                  </a:cubicBezTo>
                  <a:cubicBezTo>
                    <a:pt x="184" y="583"/>
                    <a:pt x="184" y="301"/>
                    <a:pt x="184" y="35"/>
                  </a:cubicBezTo>
                  <a:cubicBezTo>
                    <a:pt x="184" y="12"/>
                    <a:pt x="164" y="0"/>
                    <a:pt x="144" y="0"/>
                  </a:cubicBezTo>
                  <a:close/>
                </a:path>
              </a:pathLst>
            </a:custGeom>
            <a:solidFill>
              <a:srgbClr val="82333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2" name="Google Shape;1062;p40"/>
            <p:cNvSpPr/>
            <p:nvPr/>
          </p:nvSpPr>
          <p:spPr>
            <a:xfrm>
              <a:off x="4329150" y="3435625"/>
              <a:ext cx="148475" cy="293425"/>
            </a:xfrm>
            <a:custGeom>
              <a:avLst/>
              <a:gdLst/>
              <a:ahLst/>
              <a:cxnLst/>
              <a:rect l="l" t="t" r="r" b="b"/>
              <a:pathLst>
                <a:path w="5939" h="11737" extrusionOk="0">
                  <a:moveTo>
                    <a:pt x="0" y="0"/>
                  </a:moveTo>
                  <a:lnTo>
                    <a:pt x="0" y="11737"/>
                  </a:lnTo>
                  <a:lnTo>
                    <a:pt x="5939" y="11737"/>
                  </a:lnTo>
                  <a:lnTo>
                    <a:pt x="5939" y="0"/>
                  </a:lnTo>
                  <a:close/>
                </a:path>
              </a:pathLst>
            </a:custGeom>
            <a:solidFill>
              <a:srgbClr val="FFB6A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3" name="Google Shape;1063;p40"/>
            <p:cNvSpPr/>
            <p:nvPr/>
          </p:nvSpPr>
          <p:spPr>
            <a:xfrm>
              <a:off x="3972658" y="3308244"/>
              <a:ext cx="509200" cy="416100"/>
            </a:xfrm>
            <a:custGeom>
              <a:avLst/>
              <a:gdLst/>
              <a:ahLst/>
              <a:cxnLst/>
              <a:rect l="l" t="t" r="r" b="b"/>
              <a:pathLst>
                <a:path w="20368" h="16644" extrusionOk="0">
                  <a:moveTo>
                    <a:pt x="8326" y="1"/>
                  </a:moveTo>
                  <a:cubicBezTo>
                    <a:pt x="8107" y="9"/>
                    <a:pt x="6964" y="87"/>
                    <a:pt x="6761" y="134"/>
                  </a:cubicBezTo>
                  <a:cubicBezTo>
                    <a:pt x="4398" y="517"/>
                    <a:pt x="2669" y="2043"/>
                    <a:pt x="1573" y="4132"/>
                  </a:cubicBezTo>
                  <a:cubicBezTo>
                    <a:pt x="924" y="5353"/>
                    <a:pt x="454" y="6667"/>
                    <a:pt x="63" y="7997"/>
                  </a:cubicBezTo>
                  <a:cubicBezTo>
                    <a:pt x="0" y="8217"/>
                    <a:pt x="157" y="8443"/>
                    <a:pt x="384" y="8467"/>
                  </a:cubicBezTo>
                  <a:cubicBezTo>
                    <a:pt x="1362" y="8569"/>
                    <a:pt x="4679" y="8796"/>
                    <a:pt x="5501" y="8913"/>
                  </a:cubicBezTo>
                  <a:lnTo>
                    <a:pt x="4656" y="16643"/>
                  </a:lnTo>
                  <a:lnTo>
                    <a:pt x="17058" y="16557"/>
                  </a:lnTo>
                  <a:lnTo>
                    <a:pt x="17324" y="11495"/>
                  </a:lnTo>
                  <a:lnTo>
                    <a:pt x="18012" y="10415"/>
                  </a:lnTo>
                  <a:cubicBezTo>
                    <a:pt x="18513" y="9609"/>
                    <a:pt x="18623" y="8584"/>
                    <a:pt x="18294" y="7684"/>
                  </a:cubicBezTo>
                  <a:lnTo>
                    <a:pt x="18020" y="6949"/>
                  </a:lnTo>
                  <a:cubicBezTo>
                    <a:pt x="19225" y="6096"/>
                    <a:pt x="20368" y="5173"/>
                    <a:pt x="20368" y="5173"/>
                  </a:cubicBezTo>
                  <a:cubicBezTo>
                    <a:pt x="18857" y="1526"/>
                    <a:pt x="17216" y="1188"/>
                    <a:pt x="16660" y="1188"/>
                  </a:cubicBezTo>
                  <a:cubicBezTo>
                    <a:pt x="16533" y="1188"/>
                    <a:pt x="16463" y="1206"/>
                    <a:pt x="16463" y="1206"/>
                  </a:cubicBezTo>
                  <a:cubicBezTo>
                    <a:pt x="16518" y="1425"/>
                    <a:pt x="16541" y="1644"/>
                    <a:pt x="16534" y="1879"/>
                  </a:cubicBezTo>
                  <a:cubicBezTo>
                    <a:pt x="16074" y="811"/>
                    <a:pt x="15046" y="657"/>
                    <a:pt x="13375" y="657"/>
                  </a:cubicBezTo>
                  <a:cubicBezTo>
                    <a:pt x="13282" y="657"/>
                    <a:pt x="13188" y="657"/>
                    <a:pt x="13091" y="658"/>
                  </a:cubicBezTo>
                  <a:lnTo>
                    <a:pt x="8326" y="1"/>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4" name="Google Shape;1064;p40"/>
            <p:cNvSpPr/>
            <p:nvPr/>
          </p:nvSpPr>
          <p:spPr>
            <a:xfrm>
              <a:off x="3994250" y="3491950"/>
              <a:ext cx="5700" cy="26625"/>
            </a:xfrm>
            <a:custGeom>
              <a:avLst/>
              <a:gdLst/>
              <a:ahLst/>
              <a:cxnLst/>
              <a:rect l="l" t="t" r="r" b="b"/>
              <a:pathLst>
                <a:path w="228" h="1065" extrusionOk="0">
                  <a:moveTo>
                    <a:pt x="188" y="1"/>
                  </a:moveTo>
                  <a:cubicBezTo>
                    <a:pt x="157" y="1"/>
                    <a:pt x="134" y="16"/>
                    <a:pt x="134" y="40"/>
                  </a:cubicBezTo>
                  <a:lnTo>
                    <a:pt x="1" y="1010"/>
                  </a:lnTo>
                  <a:cubicBezTo>
                    <a:pt x="1" y="1033"/>
                    <a:pt x="16" y="1057"/>
                    <a:pt x="48" y="1065"/>
                  </a:cubicBezTo>
                  <a:lnTo>
                    <a:pt x="55" y="1065"/>
                  </a:lnTo>
                  <a:cubicBezTo>
                    <a:pt x="79" y="1065"/>
                    <a:pt x="95" y="1041"/>
                    <a:pt x="102" y="1018"/>
                  </a:cubicBezTo>
                  <a:lnTo>
                    <a:pt x="228" y="55"/>
                  </a:lnTo>
                  <a:cubicBezTo>
                    <a:pt x="228" y="32"/>
                    <a:pt x="212" y="1"/>
                    <a:pt x="188"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5" name="Google Shape;1065;p40"/>
            <p:cNvSpPr/>
            <p:nvPr/>
          </p:nvSpPr>
          <p:spPr>
            <a:xfrm>
              <a:off x="4015975" y="3492350"/>
              <a:ext cx="5700" cy="26625"/>
            </a:xfrm>
            <a:custGeom>
              <a:avLst/>
              <a:gdLst/>
              <a:ahLst/>
              <a:cxnLst/>
              <a:rect l="l" t="t" r="r" b="b"/>
              <a:pathLst>
                <a:path w="228" h="1065" extrusionOk="0">
                  <a:moveTo>
                    <a:pt x="180" y="0"/>
                  </a:moveTo>
                  <a:cubicBezTo>
                    <a:pt x="157" y="0"/>
                    <a:pt x="133" y="16"/>
                    <a:pt x="125" y="47"/>
                  </a:cubicBezTo>
                  <a:lnTo>
                    <a:pt x="0" y="1010"/>
                  </a:lnTo>
                  <a:cubicBezTo>
                    <a:pt x="0" y="1033"/>
                    <a:pt x="16" y="1057"/>
                    <a:pt x="39" y="1064"/>
                  </a:cubicBezTo>
                  <a:lnTo>
                    <a:pt x="47" y="1064"/>
                  </a:lnTo>
                  <a:cubicBezTo>
                    <a:pt x="71" y="1064"/>
                    <a:pt x="94" y="1049"/>
                    <a:pt x="94" y="1025"/>
                  </a:cubicBezTo>
                  <a:lnTo>
                    <a:pt x="227" y="55"/>
                  </a:lnTo>
                  <a:cubicBezTo>
                    <a:pt x="227" y="32"/>
                    <a:pt x="211" y="8"/>
                    <a:pt x="180"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6" name="Google Shape;1066;p40"/>
            <p:cNvSpPr/>
            <p:nvPr/>
          </p:nvSpPr>
          <p:spPr>
            <a:xfrm>
              <a:off x="4038650" y="3493325"/>
              <a:ext cx="5900" cy="26625"/>
            </a:xfrm>
            <a:custGeom>
              <a:avLst/>
              <a:gdLst/>
              <a:ahLst/>
              <a:cxnLst/>
              <a:rect l="l" t="t" r="r" b="b"/>
              <a:pathLst>
                <a:path w="236" h="1065" extrusionOk="0">
                  <a:moveTo>
                    <a:pt x="189" y="0"/>
                  </a:moveTo>
                  <a:cubicBezTo>
                    <a:pt x="165" y="0"/>
                    <a:pt x="134" y="16"/>
                    <a:pt x="134" y="47"/>
                  </a:cubicBezTo>
                  <a:lnTo>
                    <a:pt x="9" y="1010"/>
                  </a:lnTo>
                  <a:cubicBezTo>
                    <a:pt x="1" y="1033"/>
                    <a:pt x="24" y="1057"/>
                    <a:pt x="48" y="1064"/>
                  </a:cubicBezTo>
                  <a:lnTo>
                    <a:pt x="56" y="1064"/>
                  </a:lnTo>
                  <a:cubicBezTo>
                    <a:pt x="79" y="1064"/>
                    <a:pt x="103" y="1049"/>
                    <a:pt x="103" y="1025"/>
                  </a:cubicBezTo>
                  <a:lnTo>
                    <a:pt x="228" y="55"/>
                  </a:lnTo>
                  <a:cubicBezTo>
                    <a:pt x="236" y="32"/>
                    <a:pt x="212" y="8"/>
                    <a:pt x="189"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7" name="Google Shape;1067;p40"/>
            <p:cNvSpPr/>
            <p:nvPr/>
          </p:nvSpPr>
          <p:spPr>
            <a:xfrm>
              <a:off x="4060750" y="3492150"/>
              <a:ext cx="5700" cy="26625"/>
            </a:xfrm>
            <a:custGeom>
              <a:avLst/>
              <a:gdLst/>
              <a:ahLst/>
              <a:cxnLst/>
              <a:rect l="l" t="t" r="r" b="b"/>
              <a:pathLst>
                <a:path w="228" h="1065" extrusionOk="0">
                  <a:moveTo>
                    <a:pt x="181" y="0"/>
                  </a:moveTo>
                  <a:cubicBezTo>
                    <a:pt x="157" y="0"/>
                    <a:pt x="134" y="16"/>
                    <a:pt x="126" y="47"/>
                  </a:cubicBezTo>
                  <a:lnTo>
                    <a:pt x="1" y="1010"/>
                  </a:lnTo>
                  <a:cubicBezTo>
                    <a:pt x="1" y="1033"/>
                    <a:pt x="17" y="1057"/>
                    <a:pt x="40" y="1065"/>
                  </a:cubicBezTo>
                  <a:lnTo>
                    <a:pt x="48" y="1065"/>
                  </a:lnTo>
                  <a:cubicBezTo>
                    <a:pt x="71" y="1065"/>
                    <a:pt x="95" y="1049"/>
                    <a:pt x="95" y="1018"/>
                  </a:cubicBezTo>
                  <a:lnTo>
                    <a:pt x="228" y="55"/>
                  </a:lnTo>
                  <a:cubicBezTo>
                    <a:pt x="228" y="32"/>
                    <a:pt x="212" y="8"/>
                    <a:pt x="181"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8" name="Google Shape;1068;p40"/>
            <p:cNvSpPr/>
            <p:nvPr/>
          </p:nvSpPr>
          <p:spPr>
            <a:xfrm>
              <a:off x="4087375" y="3491750"/>
              <a:ext cx="5875" cy="26625"/>
            </a:xfrm>
            <a:custGeom>
              <a:avLst/>
              <a:gdLst/>
              <a:ahLst/>
              <a:cxnLst/>
              <a:rect l="l" t="t" r="r" b="b"/>
              <a:pathLst>
                <a:path w="235" h="1065" extrusionOk="0">
                  <a:moveTo>
                    <a:pt x="188" y="1"/>
                  </a:moveTo>
                  <a:cubicBezTo>
                    <a:pt x="164" y="1"/>
                    <a:pt x="133" y="16"/>
                    <a:pt x="133" y="48"/>
                  </a:cubicBezTo>
                  <a:lnTo>
                    <a:pt x="8" y="1010"/>
                  </a:lnTo>
                  <a:cubicBezTo>
                    <a:pt x="0" y="1034"/>
                    <a:pt x="24" y="1057"/>
                    <a:pt x="47" y="1065"/>
                  </a:cubicBezTo>
                  <a:lnTo>
                    <a:pt x="55" y="1065"/>
                  </a:lnTo>
                  <a:cubicBezTo>
                    <a:pt x="78" y="1065"/>
                    <a:pt x="102" y="1049"/>
                    <a:pt x="102" y="1018"/>
                  </a:cubicBezTo>
                  <a:lnTo>
                    <a:pt x="227" y="56"/>
                  </a:lnTo>
                  <a:cubicBezTo>
                    <a:pt x="235" y="32"/>
                    <a:pt x="211" y="9"/>
                    <a:pt x="188"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9" name="Google Shape;1069;p40"/>
            <p:cNvSpPr/>
            <p:nvPr/>
          </p:nvSpPr>
          <p:spPr>
            <a:xfrm>
              <a:off x="4114175" y="3491525"/>
              <a:ext cx="5675" cy="26475"/>
            </a:xfrm>
            <a:custGeom>
              <a:avLst/>
              <a:gdLst/>
              <a:ahLst/>
              <a:cxnLst/>
              <a:rect l="l" t="t" r="r" b="b"/>
              <a:pathLst>
                <a:path w="227" h="1059" extrusionOk="0">
                  <a:moveTo>
                    <a:pt x="176" y="0"/>
                  </a:moveTo>
                  <a:cubicBezTo>
                    <a:pt x="151" y="0"/>
                    <a:pt x="133" y="21"/>
                    <a:pt x="133" y="41"/>
                  </a:cubicBezTo>
                  <a:lnTo>
                    <a:pt x="0" y="1003"/>
                  </a:lnTo>
                  <a:cubicBezTo>
                    <a:pt x="0" y="1035"/>
                    <a:pt x="16" y="1058"/>
                    <a:pt x="47" y="1058"/>
                  </a:cubicBezTo>
                  <a:lnTo>
                    <a:pt x="55" y="1058"/>
                  </a:lnTo>
                  <a:cubicBezTo>
                    <a:pt x="78" y="1058"/>
                    <a:pt x="94" y="1043"/>
                    <a:pt x="102" y="1019"/>
                  </a:cubicBezTo>
                  <a:lnTo>
                    <a:pt x="227" y="57"/>
                  </a:lnTo>
                  <a:cubicBezTo>
                    <a:pt x="227" y="25"/>
                    <a:pt x="211" y="2"/>
                    <a:pt x="188" y="2"/>
                  </a:cubicBezTo>
                  <a:cubicBezTo>
                    <a:pt x="184" y="1"/>
                    <a:pt x="180" y="0"/>
                    <a:pt x="176"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0" name="Google Shape;1070;p40"/>
            <p:cNvSpPr/>
            <p:nvPr/>
          </p:nvSpPr>
          <p:spPr>
            <a:xfrm>
              <a:off x="3988975" y="3490775"/>
              <a:ext cx="152800" cy="3350"/>
            </a:xfrm>
            <a:custGeom>
              <a:avLst/>
              <a:gdLst/>
              <a:ahLst/>
              <a:cxnLst/>
              <a:rect l="l" t="t" r="r" b="b"/>
              <a:pathLst>
                <a:path w="6112" h="134" extrusionOk="0">
                  <a:moveTo>
                    <a:pt x="6057" y="1"/>
                  </a:moveTo>
                  <a:lnTo>
                    <a:pt x="47" y="32"/>
                  </a:lnTo>
                  <a:cubicBezTo>
                    <a:pt x="24" y="32"/>
                    <a:pt x="0" y="55"/>
                    <a:pt x="0" y="87"/>
                  </a:cubicBezTo>
                  <a:cubicBezTo>
                    <a:pt x="0" y="110"/>
                    <a:pt x="24" y="134"/>
                    <a:pt x="47" y="134"/>
                  </a:cubicBezTo>
                  <a:lnTo>
                    <a:pt x="6057" y="95"/>
                  </a:lnTo>
                  <a:cubicBezTo>
                    <a:pt x="6088" y="95"/>
                    <a:pt x="6111" y="71"/>
                    <a:pt x="6111" y="48"/>
                  </a:cubicBezTo>
                  <a:cubicBezTo>
                    <a:pt x="6111" y="16"/>
                    <a:pt x="6088" y="1"/>
                    <a:pt x="605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1" name="Google Shape;1071;p40"/>
            <p:cNvSpPr/>
            <p:nvPr/>
          </p:nvSpPr>
          <p:spPr>
            <a:xfrm>
              <a:off x="4136650" y="3463975"/>
              <a:ext cx="37775" cy="115450"/>
            </a:xfrm>
            <a:custGeom>
              <a:avLst/>
              <a:gdLst/>
              <a:ahLst/>
              <a:cxnLst/>
              <a:rect l="l" t="t" r="r" b="b"/>
              <a:pathLst>
                <a:path w="1511" h="4618" extrusionOk="0">
                  <a:moveTo>
                    <a:pt x="1175" y="1"/>
                  </a:moveTo>
                  <a:lnTo>
                    <a:pt x="1002" y="1894"/>
                  </a:lnTo>
                  <a:cubicBezTo>
                    <a:pt x="987" y="2113"/>
                    <a:pt x="807" y="2285"/>
                    <a:pt x="580" y="2301"/>
                  </a:cubicBezTo>
                  <a:lnTo>
                    <a:pt x="1" y="2332"/>
                  </a:lnTo>
                  <a:lnTo>
                    <a:pt x="1175" y="4617"/>
                  </a:lnTo>
                  <a:lnTo>
                    <a:pt x="924" y="2778"/>
                  </a:lnTo>
                  <a:lnTo>
                    <a:pt x="1135" y="2755"/>
                  </a:lnTo>
                  <a:cubicBezTo>
                    <a:pt x="1355" y="2731"/>
                    <a:pt x="1511" y="2528"/>
                    <a:pt x="1488" y="2301"/>
                  </a:cubicBezTo>
                  <a:lnTo>
                    <a:pt x="1175" y="1"/>
                  </a:ln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2" name="Google Shape;1072;p40"/>
            <p:cNvSpPr/>
            <p:nvPr/>
          </p:nvSpPr>
          <p:spPr>
            <a:xfrm>
              <a:off x="4161100" y="3316100"/>
              <a:ext cx="251200" cy="118550"/>
            </a:xfrm>
            <a:custGeom>
              <a:avLst/>
              <a:gdLst/>
              <a:ahLst/>
              <a:cxnLst/>
              <a:rect l="l" t="t" r="r" b="b"/>
              <a:pathLst>
                <a:path w="10048" h="4742" extrusionOk="0">
                  <a:moveTo>
                    <a:pt x="48" y="0"/>
                  </a:moveTo>
                  <a:cubicBezTo>
                    <a:pt x="17" y="8"/>
                    <a:pt x="1" y="32"/>
                    <a:pt x="9" y="63"/>
                  </a:cubicBezTo>
                  <a:cubicBezTo>
                    <a:pt x="118" y="759"/>
                    <a:pt x="290" y="1346"/>
                    <a:pt x="533" y="1847"/>
                  </a:cubicBezTo>
                  <a:cubicBezTo>
                    <a:pt x="1034" y="2895"/>
                    <a:pt x="1965" y="3780"/>
                    <a:pt x="3084" y="4265"/>
                  </a:cubicBezTo>
                  <a:cubicBezTo>
                    <a:pt x="3804" y="4586"/>
                    <a:pt x="4602" y="4742"/>
                    <a:pt x="5423" y="4742"/>
                  </a:cubicBezTo>
                  <a:cubicBezTo>
                    <a:pt x="5815" y="4742"/>
                    <a:pt x="6206" y="4711"/>
                    <a:pt x="6589" y="4632"/>
                  </a:cubicBezTo>
                  <a:cubicBezTo>
                    <a:pt x="7450" y="4468"/>
                    <a:pt x="8217" y="4140"/>
                    <a:pt x="8796" y="3670"/>
                  </a:cubicBezTo>
                  <a:cubicBezTo>
                    <a:pt x="9390" y="3193"/>
                    <a:pt x="9899" y="2246"/>
                    <a:pt x="10048" y="1377"/>
                  </a:cubicBezTo>
                  <a:cubicBezTo>
                    <a:pt x="10048" y="1354"/>
                    <a:pt x="10032" y="1331"/>
                    <a:pt x="10001" y="1323"/>
                  </a:cubicBezTo>
                  <a:cubicBezTo>
                    <a:pt x="9977" y="1323"/>
                    <a:pt x="9954" y="1338"/>
                    <a:pt x="9946" y="1362"/>
                  </a:cubicBezTo>
                  <a:cubicBezTo>
                    <a:pt x="9805" y="2215"/>
                    <a:pt x="9312" y="3130"/>
                    <a:pt x="8733" y="3592"/>
                  </a:cubicBezTo>
                  <a:cubicBezTo>
                    <a:pt x="8162" y="4053"/>
                    <a:pt x="7419" y="4374"/>
                    <a:pt x="6574" y="4539"/>
                  </a:cubicBezTo>
                  <a:cubicBezTo>
                    <a:pt x="6194" y="4611"/>
                    <a:pt x="5811" y="4647"/>
                    <a:pt x="5430" y="4647"/>
                  </a:cubicBezTo>
                  <a:cubicBezTo>
                    <a:pt x="4623" y="4647"/>
                    <a:pt x="3830" y="4487"/>
                    <a:pt x="3123" y="4179"/>
                  </a:cubicBezTo>
                  <a:cubicBezTo>
                    <a:pt x="2027" y="3701"/>
                    <a:pt x="1112" y="2833"/>
                    <a:pt x="619" y="1808"/>
                  </a:cubicBezTo>
                  <a:cubicBezTo>
                    <a:pt x="377" y="1315"/>
                    <a:pt x="212" y="736"/>
                    <a:pt x="103" y="47"/>
                  </a:cubicBezTo>
                  <a:cubicBezTo>
                    <a:pt x="95" y="16"/>
                    <a:pt x="71" y="0"/>
                    <a:pt x="48"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3" name="Google Shape;1073;p40"/>
            <p:cNvSpPr/>
            <p:nvPr/>
          </p:nvSpPr>
          <p:spPr>
            <a:xfrm>
              <a:off x="4166200" y="3331275"/>
              <a:ext cx="13900" cy="9300"/>
            </a:xfrm>
            <a:custGeom>
              <a:avLst/>
              <a:gdLst/>
              <a:ahLst/>
              <a:cxnLst/>
              <a:rect l="l" t="t" r="r" b="b"/>
              <a:pathLst>
                <a:path w="556" h="372" extrusionOk="0">
                  <a:moveTo>
                    <a:pt x="492" y="1"/>
                  </a:moveTo>
                  <a:cubicBezTo>
                    <a:pt x="486" y="1"/>
                    <a:pt x="482" y="2"/>
                    <a:pt x="478" y="4"/>
                  </a:cubicBezTo>
                  <a:lnTo>
                    <a:pt x="32" y="278"/>
                  </a:lnTo>
                  <a:cubicBezTo>
                    <a:pt x="8" y="293"/>
                    <a:pt x="0" y="325"/>
                    <a:pt x="16" y="348"/>
                  </a:cubicBezTo>
                  <a:cubicBezTo>
                    <a:pt x="24" y="364"/>
                    <a:pt x="40" y="371"/>
                    <a:pt x="55" y="371"/>
                  </a:cubicBezTo>
                  <a:cubicBezTo>
                    <a:pt x="63" y="371"/>
                    <a:pt x="71" y="371"/>
                    <a:pt x="79" y="364"/>
                  </a:cubicBezTo>
                  <a:lnTo>
                    <a:pt x="525" y="90"/>
                  </a:lnTo>
                  <a:cubicBezTo>
                    <a:pt x="548" y="74"/>
                    <a:pt x="556" y="43"/>
                    <a:pt x="540" y="27"/>
                  </a:cubicBezTo>
                  <a:cubicBezTo>
                    <a:pt x="529" y="10"/>
                    <a:pt x="508" y="1"/>
                    <a:pt x="492"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4" name="Google Shape;1074;p40"/>
            <p:cNvSpPr/>
            <p:nvPr/>
          </p:nvSpPr>
          <p:spPr>
            <a:xfrm>
              <a:off x="4173425" y="3348175"/>
              <a:ext cx="16850" cy="11175"/>
            </a:xfrm>
            <a:custGeom>
              <a:avLst/>
              <a:gdLst/>
              <a:ahLst/>
              <a:cxnLst/>
              <a:rect l="l" t="t" r="r" b="b"/>
              <a:pathLst>
                <a:path w="674" h="447" extrusionOk="0">
                  <a:moveTo>
                    <a:pt x="622" y="0"/>
                  </a:moveTo>
                  <a:cubicBezTo>
                    <a:pt x="613" y="0"/>
                    <a:pt x="604" y="3"/>
                    <a:pt x="596" y="8"/>
                  </a:cubicBezTo>
                  <a:lnTo>
                    <a:pt x="32" y="353"/>
                  </a:lnTo>
                  <a:cubicBezTo>
                    <a:pt x="9" y="368"/>
                    <a:pt x="1" y="400"/>
                    <a:pt x="17" y="423"/>
                  </a:cubicBezTo>
                  <a:cubicBezTo>
                    <a:pt x="24" y="439"/>
                    <a:pt x="40" y="447"/>
                    <a:pt x="56" y="447"/>
                  </a:cubicBezTo>
                  <a:cubicBezTo>
                    <a:pt x="63" y="447"/>
                    <a:pt x="71" y="439"/>
                    <a:pt x="79" y="439"/>
                  </a:cubicBezTo>
                  <a:lnTo>
                    <a:pt x="642" y="94"/>
                  </a:lnTo>
                  <a:cubicBezTo>
                    <a:pt x="666" y="79"/>
                    <a:pt x="674" y="48"/>
                    <a:pt x="658" y="24"/>
                  </a:cubicBezTo>
                  <a:cubicBezTo>
                    <a:pt x="653" y="9"/>
                    <a:pt x="638" y="0"/>
                    <a:pt x="622"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5" name="Google Shape;1075;p40"/>
            <p:cNvSpPr/>
            <p:nvPr/>
          </p:nvSpPr>
          <p:spPr>
            <a:xfrm>
              <a:off x="4183800" y="3363950"/>
              <a:ext cx="18025" cy="14575"/>
            </a:xfrm>
            <a:custGeom>
              <a:avLst/>
              <a:gdLst/>
              <a:ahLst/>
              <a:cxnLst/>
              <a:rect l="l" t="t" r="r" b="b"/>
              <a:pathLst>
                <a:path w="721" h="583" extrusionOk="0">
                  <a:moveTo>
                    <a:pt x="669" y="0"/>
                  </a:moveTo>
                  <a:cubicBezTo>
                    <a:pt x="657" y="0"/>
                    <a:pt x="645" y="4"/>
                    <a:pt x="634" y="11"/>
                  </a:cubicBezTo>
                  <a:lnTo>
                    <a:pt x="24" y="496"/>
                  </a:lnTo>
                  <a:cubicBezTo>
                    <a:pt x="8" y="520"/>
                    <a:pt x="1" y="543"/>
                    <a:pt x="16" y="567"/>
                  </a:cubicBezTo>
                  <a:cubicBezTo>
                    <a:pt x="32" y="582"/>
                    <a:pt x="40" y="582"/>
                    <a:pt x="55" y="582"/>
                  </a:cubicBezTo>
                  <a:cubicBezTo>
                    <a:pt x="71" y="582"/>
                    <a:pt x="79" y="582"/>
                    <a:pt x="87" y="575"/>
                  </a:cubicBezTo>
                  <a:lnTo>
                    <a:pt x="697" y="89"/>
                  </a:lnTo>
                  <a:cubicBezTo>
                    <a:pt x="720" y="66"/>
                    <a:pt x="720" y="43"/>
                    <a:pt x="705" y="19"/>
                  </a:cubicBezTo>
                  <a:cubicBezTo>
                    <a:pt x="696" y="6"/>
                    <a:pt x="683" y="0"/>
                    <a:pt x="669"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6" name="Google Shape;1076;p40"/>
            <p:cNvSpPr/>
            <p:nvPr/>
          </p:nvSpPr>
          <p:spPr>
            <a:xfrm>
              <a:off x="4393700" y="3361325"/>
              <a:ext cx="11175" cy="13275"/>
            </a:xfrm>
            <a:custGeom>
              <a:avLst/>
              <a:gdLst/>
              <a:ahLst/>
              <a:cxnLst/>
              <a:rect l="l" t="t" r="r" b="b"/>
              <a:pathLst>
                <a:path w="447" h="531" extrusionOk="0">
                  <a:moveTo>
                    <a:pt x="57" y="0"/>
                  </a:moveTo>
                  <a:cubicBezTo>
                    <a:pt x="47" y="0"/>
                    <a:pt x="38" y="5"/>
                    <a:pt x="32" y="14"/>
                  </a:cubicBezTo>
                  <a:cubicBezTo>
                    <a:pt x="8" y="30"/>
                    <a:pt x="0" y="61"/>
                    <a:pt x="24" y="77"/>
                  </a:cubicBezTo>
                  <a:lnTo>
                    <a:pt x="352" y="507"/>
                  </a:lnTo>
                  <a:cubicBezTo>
                    <a:pt x="368" y="523"/>
                    <a:pt x="384" y="531"/>
                    <a:pt x="391" y="531"/>
                  </a:cubicBezTo>
                  <a:cubicBezTo>
                    <a:pt x="407" y="531"/>
                    <a:pt x="415" y="523"/>
                    <a:pt x="423" y="523"/>
                  </a:cubicBezTo>
                  <a:cubicBezTo>
                    <a:pt x="446" y="500"/>
                    <a:pt x="446" y="468"/>
                    <a:pt x="431" y="453"/>
                  </a:cubicBezTo>
                  <a:lnTo>
                    <a:pt x="94" y="22"/>
                  </a:lnTo>
                  <a:cubicBezTo>
                    <a:pt x="85" y="9"/>
                    <a:pt x="71" y="0"/>
                    <a:pt x="57"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7" name="Google Shape;1077;p40"/>
            <p:cNvSpPr/>
            <p:nvPr/>
          </p:nvSpPr>
          <p:spPr>
            <a:xfrm>
              <a:off x="4197700" y="3377025"/>
              <a:ext cx="17425" cy="18325"/>
            </a:xfrm>
            <a:custGeom>
              <a:avLst/>
              <a:gdLst/>
              <a:ahLst/>
              <a:cxnLst/>
              <a:rect l="l" t="t" r="r" b="b"/>
              <a:pathLst>
                <a:path w="697" h="733" extrusionOk="0">
                  <a:moveTo>
                    <a:pt x="642" y="1"/>
                  </a:moveTo>
                  <a:cubicBezTo>
                    <a:pt x="630" y="1"/>
                    <a:pt x="618" y="5"/>
                    <a:pt x="610" y="12"/>
                  </a:cubicBezTo>
                  <a:lnTo>
                    <a:pt x="16" y="654"/>
                  </a:lnTo>
                  <a:cubicBezTo>
                    <a:pt x="0" y="670"/>
                    <a:pt x="0" y="701"/>
                    <a:pt x="16" y="724"/>
                  </a:cubicBezTo>
                  <a:cubicBezTo>
                    <a:pt x="31" y="732"/>
                    <a:pt x="39" y="732"/>
                    <a:pt x="55" y="732"/>
                  </a:cubicBezTo>
                  <a:cubicBezTo>
                    <a:pt x="63" y="732"/>
                    <a:pt x="78" y="732"/>
                    <a:pt x="86" y="717"/>
                  </a:cubicBezTo>
                  <a:lnTo>
                    <a:pt x="681" y="83"/>
                  </a:lnTo>
                  <a:cubicBezTo>
                    <a:pt x="697" y="59"/>
                    <a:pt x="697" y="28"/>
                    <a:pt x="673" y="12"/>
                  </a:cubicBezTo>
                  <a:cubicBezTo>
                    <a:pt x="665" y="5"/>
                    <a:pt x="653" y="1"/>
                    <a:pt x="642"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8" name="Google Shape;1078;p40"/>
            <p:cNvSpPr/>
            <p:nvPr/>
          </p:nvSpPr>
          <p:spPr>
            <a:xfrm>
              <a:off x="4377650" y="3379825"/>
              <a:ext cx="9025" cy="23150"/>
            </a:xfrm>
            <a:custGeom>
              <a:avLst/>
              <a:gdLst/>
              <a:ahLst/>
              <a:cxnLst/>
              <a:rect l="l" t="t" r="r" b="b"/>
              <a:pathLst>
                <a:path w="361" h="926" extrusionOk="0">
                  <a:moveTo>
                    <a:pt x="53" y="0"/>
                  </a:moveTo>
                  <a:cubicBezTo>
                    <a:pt x="48" y="0"/>
                    <a:pt x="44" y="1"/>
                    <a:pt x="40" y="2"/>
                  </a:cubicBezTo>
                  <a:cubicBezTo>
                    <a:pt x="16" y="10"/>
                    <a:pt x="1" y="33"/>
                    <a:pt x="8" y="65"/>
                  </a:cubicBezTo>
                  <a:lnTo>
                    <a:pt x="259" y="894"/>
                  </a:lnTo>
                  <a:cubicBezTo>
                    <a:pt x="267" y="918"/>
                    <a:pt x="282" y="925"/>
                    <a:pt x="306" y="925"/>
                  </a:cubicBezTo>
                  <a:lnTo>
                    <a:pt x="321" y="925"/>
                  </a:lnTo>
                  <a:cubicBezTo>
                    <a:pt x="345" y="918"/>
                    <a:pt x="361" y="886"/>
                    <a:pt x="353" y="863"/>
                  </a:cubicBezTo>
                  <a:lnTo>
                    <a:pt x="102" y="33"/>
                  </a:lnTo>
                  <a:cubicBezTo>
                    <a:pt x="96" y="14"/>
                    <a:pt x="74" y="0"/>
                    <a:pt x="53"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9" name="Google Shape;1079;p40"/>
            <p:cNvSpPr/>
            <p:nvPr/>
          </p:nvSpPr>
          <p:spPr>
            <a:xfrm>
              <a:off x="4359450" y="3394300"/>
              <a:ext cx="5525" cy="23925"/>
            </a:xfrm>
            <a:custGeom>
              <a:avLst/>
              <a:gdLst/>
              <a:ahLst/>
              <a:cxnLst/>
              <a:rect l="l" t="t" r="r" b="b"/>
              <a:pathLst>
                <a:path w="221" h="957" extrusionOk="0">
                  <a:moveTo>
                    <a:pt x="57" y="1"/>
                  </a:moveTo>
                  <a:cubicBezTo>
                    <a:pt x="54" y="1"/>
                    <a:pt x="51" y="1"/>
                    <a:pt x="48" y="2"/>
                  </a:cubicBezTo>
                  <a:cubicBezTo>
                    <a:pt x="17" y="2"/>
                    <a:pt x="1" y="26"/>
                    <a:pt x="1" y="57"/>
                  </a:cubicBezTo>
                  <a:lnTo>
                    <a:pt x="118" y="918"/>
                  </a:lnTo>
                  <a:cubicBezTo>
                    <a:pt x="118" y="941"/>
                    <a:pt x="142" y="957"/>
                    <a:pt x="165" y="957"/>
                  </a:cubicBezTo>
                  <a:lnTo>
                    <a:pt x="173" y="957"/>
                  </a:lnTo>
                  <a:cubicBezTo>
                    <a:pt x="197" y="957"/>
                    <a:pt x="220" y="933"/>
                    <a:pt x="212" y="902"/>
                  </a:cubicBezTo>
                  <a:lnTo>
                    <a:pt x="103" y="41"/>
                  </a:lnTo>
                  <a:cubicBezTo>
                    <a:pt x="96" y="21"/>
                    <a:pt x="77" y="1"/>
                    <a:pt x="5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0" name="Google Shape;1080;p40"/>
            <p:cNvSpPr/>
            <p:nvPr/>
          </p:nvSpPr>
          <p:spPr>
            <a:xfrm>
              <a:off x="4217650" y="3387425"/>
              <a:ext cx="15475" cy="24150"/>
            </a:xfrm>
            <a:custGeom>
              <a:avLst/>
              <a:gdLst/>
              <a:ahLst/>
              <a:cxnLst/>
              <a:rect l="l" t="t" r="r" b="b"/>
              <a:pathLst>
                <a:path w="619" h="966" extrusionOk="0">
                  <a:moveTo>
                    <a:pt x="568" y="0"/>
                  </a:moveTo>
                  <a:cubicBezTo>
                    <a:pt x="549" y="0"/>
                    <a:pt x="528" y="9"/>
                    <a:pt x="517" y="27"/>
                  </a:cubicBezTo>
                  <a:lnTo>
                    <a:pt x="16" y="895"/>
                  </a:lnTo>
                  <a:cubicBezTo>
                    <a:pt x="0" y="919"/>
                    <a:pt x="8" y="950"/>
                    <a:pt x="32" y="958"/>
                  </a:cubicBezTo>
                  <a:cubicBezTo>
                    <a:pt x="39" y="966"/>
                    <a:pt x="47" y="966"/>
                    <a:pt x="55" y="966"/>
                  </a:cubicBezTo>
                  <a:cubicBezTo>
                    <a:pt x="71" y="966"/>
                    <a:pt x="86" y="958"/>
                    <a:pt x="94" y="942"/>
                  </a:cubicBezTo>
                  <a:lnTo>
                    <a:pt x="603" y="74"/>
                  </a:lnTo>
                  <a:cubicBezTo>
                    <a:pt x="618" y="50"/>
                    <a:pt x="611" y="19"/>
                    <a:pt x="587" y="3"/>
                  </a:cubicBezTo>
                  <a:cubicBezTo>
                    <a:pt x="581" y="1"/>
                    <a:pt x="575" y="0"/>
                    <a:pt x="568"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1" name="Google Shape;1081;p40"/>
            <p:cNvSpPr/>
            <p:nvPr/>
          </p:nvSpPr>
          <p:spPr>
            <a:xfrm>
              <a:off x="4337750" y="3399625"/>
              <a:ext cx="2950" cy="27600"/>
            </a:xfrm>
            <a:custGeom>
              <a:avLst/>
              <a:gdLst/>
              <a:ahLst/>
              <a:cxnLst/>
              <a:rect l="l" t="t" r="r" b="b"/>
              <a:pathLst>
                <a:path w="118" h="1104" extrusionOk="0">
                  <a:moveTo>
                    <a:pt x="55" y="0"/>
                  </a:moveTo>
                  <a:cubicBezTo>
                    <a:pt x="24" y="0"/>
                    <a:pt x="0" y="24"/>
                    <a:pt x="0" y="55"/>
                  </a:cubicBezTo>
                  <a:lnTo>
                    <a:pt x="24" y="1057"/>
                  </a:lnTo>
                  <a:cubicBezTo>
                    <a:pt x="24" y="1088"/>
                    <a:pt x="40" y="1104"/>
                    <a:pt x="71" y="1104"/>
                  </a:cubicBezTo>
                  <a:cubicBezTo>
                    <a:pt x="94" y="1104"/>
                    <a:pt x="118" y="1080"/>
                    <a:pt x="118" y="1057"/>
                  </a:cubicBezTo>
                  <a:lnTo>
                    <a:pt x="102" y="47"/>
                  </a:lnTo>
                  <a:cubicBezTo>
                    <a:pt x="102" y="24"/>
                    <a:pt x="71" y="0"/>
                    <a:pt x="55"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2" name="Google Shape;1082;p40"/>
            <p:cNvSpPr/>
            <p:nvPr/>
          </p:nvSpPr>
          <p:spPr>
            <a:xfrm>
              <a:off x="4244250" y="3396225"/>
              <a:ext cx="12350" cy="28650"/>
            </a:xfrm>
            <a:custGeom>
              <a:avLst/>
              <a:gdLst/>
              <a:ahLst/>
              <a:cxnLst/>
              <a:rect l="l" t="t" r="r" b="b"/>
              <a:pathLst>
                <a:path w="494" h="1146" extrusionOk="0">
                  <a:moveTo>
                    <a:pt x="437" y="1"/>
                  </a:moveTo>
                  <a:cubicBezTo>
                    <a:pt x="417" y="1"/>
                    <a:pt x="398" y="11"/>
                    <a:pt x="392" y="35"/>
                  </a:cubicBezTo>
                  <a:lnTo>
                    <a:pt x="8" y="1083"/>
                  </a:lnTo>
                  <a:cubicBezTo>
                    <a:pt x="0" y="1107"/>
                    <a:pt x="16" y="1138"/>
                    <a:pt x="39" y="1146"/>
                  </a:cubicBezTo>
                  <a:lnTo>
                    <a:pt x="55" y="1146"/>
                  </a:lnTo>
                  <a:cubicBezTo>
                    <a:pt x="71" y="1146"/>
                    <a:pt x="94" y="1138"/>
                    <a:pt x="102" y="1114"/>
                  </a:cubicBezTo>
                  <a:lnTo>
                    <a:pt x="478" y="66"/>
                  </a:lnTo>
                  <a:cubicBezTo>
                    <a:pt x="493" y="43"/>
                    <a:pt x="478" y="11"/>
                    <a:pt x="454" y="3"/>
                  </a:cubicBezTo>
                  <a:cubicBezTo>
                    <a:pt x="449" y="2"/>
                    <a:pt x="443" y="1"/>
                    <a:pt x="43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3" name="Google Shape;1083;p40"/>
            <p:cNvSpPr/>
            <p:nvPr/>
          </p:nvSpPr>
          <p:spPr>
            <a:xfrm>
              <a:off x="4311525" y="3402350"/>
              <a:ext cx="4350" cy="30350"/>
            </a:xfrm>
            <a:custGeom>
              <a:avLst/>
              <a:gdLst/>
              <a:ahLst/>
              <a:cxnLst/>
              <a:rect l="l" t="t" r="r" b="b"/>
              <a:pathLst>
                <a:path w="174" h="1214" extrusionOk="0">
                  <a:moveTo>
                    <a:pt x="126" y="1"/>
                  </a:moveTo>
                  <a:cubicBezTo>
                    <a:pt x="103" y="1"/>
                    <a:pt x="79" y="24"/>
                    <a:pt x="79" y="48"/>
                  </a:cubicBezTo>
                  <a:lnTo>
                    <a:pt x="1" y="1167"/>
                  </a:lnTo>
                  <a:cubicBezTo>
                    <a:pt x="1" y="1190"/>
                    <a:pt x="17" y="1214"/>
                    <a:pt x="48" y="1214"/>
                  </a:cubicBezTo>
                  <a:cubicBezTo>
                    <a:pt x="71" y="1214"/>
                    <a:pt x="95" y="1198"/>
                    <a:pt x="95" y="1167"/>
                  </a:cubicBezTo>
                  <a:lnTo>
                    <a:pt x="173" y="56"/>
                  </a:lnTo>
                  <a:cubicBezTo>
                    <a:pt x="173" y="24"/>
                    <a:pt x="157" y="1"/>
                    <a:pt x="126"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4" name="Google Shape;1084;p40"/>
            <p:cNvSpPr/>
            <p:nvPr/>
          </p:nvSpPr>
          <p:spPr>
            <a:xfrm>
              <a:off x="4279650" y="3402175"/>
              <a:ext cx="6275" cy="30150"/>
            </a:xfrm>
            <a:custGeom>
              <a:avLst/>
              <a:gdLst/>
              <a:ahLst/>
              <a:cxnLst/>
              <a:rect l="l" t="t" r="r" b="b"/>
              <a:pathLst>
                <a:path w="251" h="1206" extrusionOk="0">
                  <a:moveTo>
                    <a:pt x="204" y="0"/>
                  </a:moveTo>
                  <a:cubicBezTo>
                    <a:pt x="181" y="0"/>
                    <a:pt x="157" y="16"/>
                    <a:pt x="149" y="39"/>
                  </a:cubicBezTo>
                  <a:lnTo>
                    <a:pt x="1" y="1150"/>
                  </a:lnTo>
                  <a:cubicBezTo>
                    <a:pt x="1" y="1174"/>
                    <a:pt x="16" y="1205"/>
                    <a:pt x="40" y="1205"/>
                  </a:cubicBezTo>
                  <a:lnTo>
                    <a:pt x="48" y="1205"/>
                  </a:lnTo>
                  <a:cubicBezTo>
                    <a:pt x="71" y="1205"/>
                    <a:pt x="94" y="1189"/>
                    <a:pt x="94" y="1166"/>
                  </a:cubicBezTo>
                  <a:lnTo>
                    <a:pt x="251" y="55"/>
                  </a:lnTo>
                  <a:cubicBezTo>
                    <a:pt x="251" y="31"/>
                    <a:pt x="235" y="8"/>
                    <a:pt x="204"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5" name="Google Shape;1085;p40"/>
            <p:cNvSpPr/>
            <p:nvPr/>
          </p:nvSpPr>
          <p:spPr>
            <a:xfrm>
              <a:off x="4176175" y="3082925"/>
              <a:ext cx="246875" cy="317025"/>
            </a:xfrm>
            <a:custGeom>
              <a:avLst/>
              <a:gdLst/>
              <a:ahLst/>
              <a:cxnLst/>
              <a:rect l="l" t="t" r="r" b="b"/>
              <a:pathLst>
                <a:path w="9875" h="12681" extrusionOk="0">
                  <a:moveTo>
                    <a:pt x="9288" y="1"/>
                  </a:moveTo>
                  <a:cubicBezTo>
                    <a:pt x="9077" y="556"/>
                    <a:pt x="8654" y="1456"/>
                    <a:pt x="7848" y="2176"/>
                  </a:cubicBezTo>
                  <a:cubicBezTo>
                    <a:pt x="7692" y="2309"/>
                    <a:pt x="7528" y="2442"/>
                    <a:pt x="7348" y="2559"/>
                  </a:cubicBezTo>
                  <a:cubicBezTo>
                    <a:pt x="7175" y="2669"/>
                    <a:pt x="6988" y="2778"/>
                    <a:pt x="6792" y="2864"/>
                  </a:cubicBezTo>
                  <a:cubicBezTo>
                    <a:pt x="6229" y="3123"/>
                    <a:pt x="5560" y="3286"/>
                    <a:pt x="4757" y="3286"/>
                  </a:cubicBezTo>
                  <a:cubicBezTo>
                    <a:pt x="4588" y="3286"/>
                    <a:pt x="4414" y="3278"/>
                    <a:pt x="4233" y="3263"/>
                  </a:cubicBezTo>
                  <a:cubicBezTo>
                    <a:pt x="3819" y="3224"/>
                    <a:pt x="3467" y="3146"/>
                    <a:pt x="3162" y="3037"/>
                  </a:cubicBezTo>
                  <a:cubicBezTo>
                    <a:pt x="3013" y="2982"/>
                    <a:pt x="2849" y="2943"/>
                    <a:pt x="2684" y="2935"/>
                  </a:cubicBezTo>
                  <a:lnTo>
                    <a:pt x="2653" y="2935"/>
                  </a:lnTo>
                  <a:cubicBezTo>
                    <a:pt x="2638" y="2934"/>
                    <a:pt x="2624" y="2934"/>
                    <a:pt x="2609" y="2934"/>
                  </a:cubicBezTo>
                  <a:cubicBezTo>
                    <a:pt x="2032" y="2934"/>
                    <a:pt x="1517" y="3388"/>
                    <a:pt x="1456" y="3968"/>
                  </a:cubicBezTo>
                  <a:lnTo>
                    <a:pt x="1456" y="3975"/>
                  </a:lnTo>
                  <a:cubicBezTo>
                    <a:pt x="1385" y="4648"/>
                    <a:pt x="1878" y="5220"/>
                    <a:pt x="2551" y="5251"/>
                  </a:cubicBezTo>
                  <a:lnTo>
                    <a:pt x="2927" y="5267"/>
                  </a:lnTo>
                  <a:lnTo>
                    <a:pt x="2911" y="5603"/>
                  </a:lnTo>
                  <a:cubicBezTo>
                    <a:pt x="2895" y="5994"/>
                    <a:pt x="2950" y="6378"/>
                    <a:pt x="3060" y="6738"/>
                  </a:cubicBezTo>
                  <a:lnTo>
                    <a:pt x="2528" y="8991"/>
                  </a:lnTo>
                  <a:lnTo>
                    <a:pt x="0" y="9218"/>
                  </a:lnTo>
                  <a:cubicBezTo>
                    <a:pt x="0" y="9218"/>
                    <a:pt x="415" y="12097"/>
                    <a:pt x="4093" y="12598"/>
                  </a:cubicBezTo>
                  <a:cubicBezTo>
                    <a:pt x="4514" y="12655"/>
                    <a:pt x="4898" y="12681"/>
                    <a:pt x="5250" y="12681"/>
                  </a:cubicBezTo>
                  <a:cubicBezTo>
                    <a:pt x="8512" y="12681"/>
                    <a:pt x="8920" y="10462"/>
                    <a:pt x="8920" y="10462"/>
                  </a:cubicBezTo>
                  <a:lnTo>
                    <a:pt x="6542" y="9742"/>
                  </a:lnTo>
                  <a:lnTo>
                    <a:pt x="6706" y="8967"/>
                  </a:lnTo>
                  <a:cubicBezTo>
                    <a:pt x="7606" y="8827"/>
                    <a:pt x="8388" y="8318"/>
                    <a:pt x="8889" y="7598"/>
                  </a:cubicBezTo>
                  <a:cubicBezTo>
                    <a:pt x="8889" y="7590"/>
                    <a:pt x="8889" y="7590"/>
                    <a:pt x="8889" y="7590"/>
                  </a:cubicBezTo>
                  <a:cubicBezTo>
                    <a:pt x="9359" y="7058"/>
                    <a:pt x="9656" y="6362"/>
                    <a:pt x="9687" y="5595"/>
                  </a:cubicBezTo>
                  <a:lnTo>
                    <a:pt x="9844" y="1965"/>
                  </a:lnTo>
                  <a:cubicBezTo>
                    <a:pt x="9875" y="1237"/>
                    <a:pt x="9664" y="556"/>
                    <a:pt x="9288" y="1"/>
                  </a:cubicBezTo>
                  <a:close/>
                </a:path>
              </a:pathLst>
            </a:custGeom>
            <a:solidFill>
              <a:srgbClr val="FFCFC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6" name="Google Shape;1086;p40"/>
            <p:cNvSpPr/>
            <p:nvPr/>
          </p:nvSpPr>
          <p:spPr>
            <a:xfrm>
              <a:off x="4247775" y="3214575"/>
              <a:ext cx="150650" cy="115500"/>
            </a:xfrm>
            <a:custGeom>
              <a:avLst/>
              <a:gdLst/>
              <a:ahLst/>
              <a:cxnLst/>
              <a:rect l="l" t="t" r="r" b="b"/>
              <a:pathLst>
                <a:path w="6026" h="4620" extrusionOk="0">
                  <a:moveTo>
                    <a:pt x="63" y="1"/>
                  </a:moveTo>
                  <a:lnTo>
                    <a:pt x="47" y="337"/>
                  </a:lnTo>
                  <a:cubicBezTo>
                    <a:pt x="0" y="1362"/>
                    <a:pt x="438" y="2301"/>
                    <a:pt x="1158" y="2935"/>
                  </a:cubicBezTo>
                  <a:cubicBezTo>
                    <a:pt x="1033" y="3076"/>
                    <a:pt x="947" y="3248"/>
                    <a:pt x="931" y="3435"/>
                  </a:cubicBezTo>
                  <a:cubicBezTo>
                    <a:pt x="869" y="4007"/>
                    <a:pt x="1401" y="4531"/>
                    <a:pt x="2113" y="4609"/>
                  </a:cubicBezTo>
                  <a:cubicBezTo>
                    <a:pt x="2173" y="4616"/>
                    <a:pt x="2233" y="4619"/>
                    <a:pt x="2292" y="4619"/>
                  </a:cubicBezTo>
                  <a:cubicBezTo>
                    <a:pt x="2920" y="4619"/>
                    <a:pt x="3449" y="4248"/>
                    <a:pt x="3513" y="3733"/>
                  </a:cubicBezTo>
                  <a:cubicBezTo>
                    <a:pt x="4554" y="3678"/>
                    <a:pt x="5470" y="3138"/>
                    <a:pt x="6025" y="2324"/>
                  </a:cubicBezTo>
                  <a:lnTo>
                    <a:pt x="6025" y="2324"/>
                  </a:lnTo>
                  <a:cubicBezTo>
                    <a:pt x="5430" y="3009"/>
                    <a:pt x="4558" y="3439"/>
                    <a:pt x="3593" y="3439"/>
                  </a:cubicBezTo>
                  <a:cubicBezTo>
                    <a:pt x="3543" y="3439"/>
                    <a:pt x="3493" y="3438"/>
                    <a:pt x="3443" y="3435"/>
                  </a:cubicBezTo>
                  <a:cubicBezTo>
                    <a:pt x="1651" y="3357"/>
                    <a:pt x="258" y="1847"/>
                    <a:pt x="337" y="55"/>
                  </a:cubicBezTo>
                  <a:lnTo>
                    <a:pt x="337" y="8"/>
                  </a:lnTo>
                  <a:lnTo>
                    <a:pt x="63" y="1"/>
                  </a:ln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7" name="Google Shape;1087;p40"/>
            <p:cNvSpPr/>
            <p:nvPr/>
          </p:nvSpPr>
          <p:spPr>
            <a:xfrm>
              <a:off x="4228600" y="3169075"/>
              <a:ext cx="17825" cy="24475"/>
            </a:xfrm>
            <a:custGeom>
              <a:avLst/>
              <a:gdLst/>
              <a:ahLst/>
              <a:cxnLst/>
              <a:rect l="l" t="t" r="r" b="b"/>
              <a:pathLst>
                <a:path w="713" h="979" extrusionOk="0">
                  <a:moveTo>
                    <a:pt x="193" y="0"/>
                  </a:moveTo>
                  <a:cubicBezTo>
                    <a:pt x="176" y="0"/>
                    <a:pt x="158" y="5"/>
                    <a:pt x="141" y="13"/>
                  </a:cubicBezTo>
                  <a:cubicBezTo>
                    <a:pt x="102" y="44"/>
                    <a:pt x="86" y="99"/>
                    <a:pt x="118" y="146"/>
                  </a:cubicBezTo>
                  <a:lnTo>
                    <a:pt x="439" y="631"/>
                  </a:lnTo>
                  <a:lnTo>
                    <a:pt x="71" y="803"/>
                  </a:lnTo>
                  <a:cubicBezTo>
                    <a:pt x="24" y="827"/>
                    <a:pt x="0" y="882"/>
                    <a:pt x="24" y="929"/>
                  </a:cubicBezTo>
                  <a:cubicBezTo>
                    <a:pt x="40" y="952"/>
                    <a:pt x="71" y="975"/>
                    <a:pt x="102" y="975"/>
                  </a:cubicBezTo>
                  <a:cubicBezTo>
                    <a:pt x="107" y="978"/>
                    <a:pt x="111" y="979"/>
                    <a:pt x="116" y="979"/>
                  </a:cubicBezTo>
                  <a:cubicBezTo>
                    <a:pt x="127" y="979"/>
                    <a:pt x="138" y="973"/>
                    <a:pt x="149" y="968"/>
                  </a:cubicBezTo>
                  <a:lnTo>
                    <a:pt x="712" y="709"/>
                  </a:lnTo>
                  <a:lnTo>
                    <a:pt x="274" y="44"/>
                  </a:lnTo>
                  <a:cubicBezTo>
                    <a:pt x="254" y="14"/>
                    <a:pt x="224" y="0"/>
                    <a:pt x="193"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8" name="Google Shape;1088;p40"/>
            <p:cNvSpPr/>
            <p:nvPr/>
          </p:nvSpPr>
          <p:spPr>
            <a:xfrm>
              <a:off x="4342250" y="3265725"/>
              <a:ext cx="20750" cy="7450"/>
            </a:xfrm>
            <a:custGeom>
              <a:avLst/>
              <a:gdLst/>
              <a:ahLst/>
              <a:cxnLst/>
              <a:rect l="l" t="t" r="r" b="b"/>
              <a:pathLst>
                <a:path w="830" h="298" extrusionOk="0">
                  <a:moveTo>
                    <a:pt x="415" y="1"/>
                  </a:moveTo>
                  <a:cubicBezTo>
                    <a:pt x="297" y="1"/>
                    <a:pt x="168" y="34"/>
                    <a:pt x="47" y="130"/>
                  </a:cubicBezTo>
                  <a:cubicBezTo>
                    <a:pt x="8" y="161"/>
                    <a:pt x="0" y="224"/>
                    <a:pt x="32" y="263"/>
                  </a:cubicBezTo>
                  <a:cubicBezTo>
                    <a:pt x="47" y="286"/>
                    <a:pt x="71" y="294"/>
                    <a:pt x="94" y="294"/>
                  </a:cubicBezTo>
                  <a:cubicBezTo>
                    <a:pt x="101" y="296"/>
                    <a:pt x="107" y="297"/>
                    <a:pt x="113" y="297"/>
                  </a:cubicBezTo>
                  <a:cubicBezTo>
                    <a:pt x="130" y="297"/>
                    <a:pt x="148" y="290"/>
                    <a:pt x="165" y="278"/>
                  </a:cubicBezTo>
                  <a:cubicBezTo>
                    <a:pt x="252" y="209"/>
                    <a:pt x="343" y="186"/>
                    <a:pt x="425" y="186"/>
                  </a:cubicBezTo>
                  <a:cubicBezTo>
                    <a:pt x="562" y="186"/>
                    <a:pt x="668" y="250"/>
                    <a:pt x="673" y="255"/>
                  </a:cubicBezTo>
                  <a:cubicBezTo>
                    <a:pt x="691" y="266"/>
                    <a:pt x="709" y="272"/>
                    <a:pt x="727" y="272"/>
                  </a:cubicBezTo>
                  <a:cubicBezTo>
                    <a:pt x="757" y="272"/>
                    <a:pt x="787" y="256"/>
                    <a:pt x="806" y="231"/>
                  </a:cubicBezTo>
                  <a:cubicBezTo>
                    <a:pt x="830" y="184"/>
                    <a:pt x="822" y="130"/>
                    <a:pt x="775" y="98"/>
                  </a:cubicBezTo>
                  <a:cubicBezTo>
                    <a:pt x="700" y="54"/>
                    <a:pt x="567" y="1"/>
                    <a:pt x="415"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9" name="Google Shape;1089;p40"/>
            <p:cNvSpPr/>
            <p:nvPr/>
          </p:nvSpPr>
          <p:spPr>
            <a:xfrm>
              <a:off x="4307850" y="3212425"/>
              <a:ext cx="58000" cy="40975"/>
            </a:xfrm>
            <a:custGeom>
              <a:avLst/>
              <a:gdLst/>
              <a:ahLst/>
              <a:cxnLst/>
              <a:rect l="l" t="t" r="r" b="b"/>
              <a:pathLst>
                <a:path w="2320" h="1639" extrusionOk="0">
                  <a:moveTo>
                    <a:pt x="791" y="0"/>
                  </a:moveTo>
                  <a:cubicBezTo>
                    <a:pt x="396" y="0"/>
                    <a:pt x="1" y="1114"/>
                    <a:pt x="758" y="1511"/>
                  </a:cubicBezTo>
                  <a:cubicBezTo>
                    <a:pt x="934" y="1601"/>
                    <a:pt x="1110" y="1639"/>
                    <a:pt x="1273" y="1639"/>
                  </a:cubicBezTo>
                  <a:cubicBezTo>
                    <a:pt x="1887" y="1639"/>
                    <a:pt x="2319" y="1108"/>
                    <a:pt x="1893" y="861"/>
                  </a:cubicBezTo>
                  <a:cubicBezTo>
                    <a:pt x="1361" y="548"/>
                    <a:pt x="915" y="40"/>
                    <a:pt x="915" y="40"/>
                  </a:cubicBezTo>
                  <a:cubicBezTo>
                    <a:pt x="875" y="13"/>
                    <a:pt x="833" y="0"/>
                    <a:pt x="791"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0" name="Google Shape;1090;p40"/>
            <p:cNvSpPr/>
            <p:nvPr/>
          </p:nvSpPr>
          <p:spPr>
            <a:xfrm>
              <a:off x="4390750" y="3169375"/>
              <a:ext cx="28400" cy="12800"/>
            </a:xfrm>
            <a:custGeom>
              <a:avLst/>
              <a:gdLst/>
              <a:ahLst/>
              <a:cxnLst/>
              <a:rect l="l" t="t" r="r" b="b"/>
              <a:pathLst>
                <a:path w="1136" h="512" extrusionOk="0">
                  <a:moveTo>
                    <a:pt x="459" y="0"/>
                  </a:moveTo>
                  <a:cubicBezTo>
                    <a:pt x="293" y="0"/>
                    <a:pt x="160" y="49"/>
                    <a:pt x="95" y="103"/>
                  </a:cubicBezTo>
                  <a:cubicBezTo>
                    <a:pt x="1" y="189"/>
                    <a:pt x="9" y="267"/>
                    <a:pt x="63" y="306"/>
                  </a:cubicBezTo>
                  <a:cubicBezTo>
                    <a:pt x="126" y="345"/>
                    <a:pt x="212" y="361"/>
                    <a:pt x="298" y="377"/>
                  </a:cubicBezTo>
                  <a:cubicBezTo>
                    <a:pt x="384" y="384"/>
                    <a:pt x="470" y="400"/>
                    <a:pt x="541" y="416"/>
                  </a:cubicBezTo>
                  <a:cubicBezTo>
                    <a:pt x="611" y="431"/>
                    <a:pt x="697" y="455"/>
                    <a:pt x="783" y="471"/>
                  </a:cubicBezTo>
                  <a:cubicBezTo>
                    <a:pt x="851" y="491"/>
                    <a:pt x="925" y="511"/>
                    <a:pt x="989" y="511"/>
                  </a:cubicBezTo>
                  <a:cubicBezTo>
                    <a:pt x="999" y="511"/>
                    <a:pt x="1009" y="511"/>
                    <a:pt x="1018" y="510"/>
                  </a:cubicBezTo>
                  <a:cubicBezTo>
                    <a:pt x="1088" y="494"/>
                    <a:pt x="1135" y="424"/>
                    <a:pt x="1081" y="314"/>
                  </a:cubicBezTo>
                  <a:cubicBezTo>
                    <a:pt x="1034" y="205"/>
                    <a:pt x="869" y="71"/>
                    <a:pt x="627" y="17"/>
                  </a:cubicBezTo>
                  <a:cubicBezTo>
                    <a:pt x="568" y="5"/>
                    <a:pt x="512" y="0"/>
                    <a:pt x="459"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1" name="Google Shape;1091;p40"/>
            <p:cNvSpPr/>
            <p:nvPr/>
          </p:nvSpPr>
          <p:spPr>
            <a:xfrm>
              <a:off x="4330500" y="3162825"/>
              <a:ext cx="28975" cy="11125"/>
            </a:xfrm>
            <a:custGeom>
              <a:avLst/>
              <a:gdLst/>
              <a:ahLst/>
              <a:cxnLst/>
              <a:rect l="l" t="t" r="r" b="b"/>
              <a:pathLst>
                <a:path w="1159" h="445" extrusionOk="0">
                  <a:moveTo>
                    <a:pt x="192" y="0"/>
                  </a:moveTo>
                  <a:cubicBezTo>
                    <a:pt x="160" y="0"/>
                    <a:pt x="130" y="3"/>
                    <a:pt x="103" y="13"/>
                  </a:cubicBezTo>
                  <a:cubicBezTo>
                    <a:pt x="40" y="36"/>
                    <a:pt x="1" y="114"/>
                    <a:pt x="71" y="216"/>
                  </a:cubicBezTo>
                  <a:cubicBezTo>
                    <a:pt x="134" y="310"/>
                    <a:pt x="314" y="427"/>
                    <a:pt x="564" y="443"/>
                  </a:cubicBezTo>
                  <a:cubicBezTo>
                    <a:pt x="582" y="444"/>
                    <a:pt x="600" y="445"/>
                    <a:pt x="618" y="445"/>
                  </a:cubicBezTo>
                  <a:cubicBezTo>
                    <a:pt x="835" y="445"/>
                    <a:pt x="1008" y="358"/>
                    <a:pt x="1081" y="279"/>
                  </a:cubicBezTo>
                  <a:cubicBezTo>
                    <a:pt x="1159" y="185"/>
                    <a:pt x="1143" y="107"/>
                    <a:pt x="1081" y="75"/>
                  </a:cubicBezTo>
                  <a:cubicBezTo>
                    <a:pt x="1010" y="44"/>
                    <a:pt x="924" y="44"/>
                    <a:pt x="838" y="44"/>
                  </a:cubicBezTo>
                  <a:cubicBezTo>
                    <a:pt x="752" y="44"/>
                    <a:pt x="666" y="44"/>
                    <a:pt x="596" y="36"/>
                  </a:cubicBezTo>
                  <a:cubicBezTo>
                    <a:pt x="517" y="36"/>
                    <a:pt x="431" y="21"/>
                    <a:pt x="345" y="13"/>
                  </a:cubicBezTo>
                  <a:cubicBezTo>
                    <a:pt x="293" y="8"/>
                    <a:pt x="241" y="0"/>
                    <a:pt x="192"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2" name="Google Shape;1092;p40"/>
            <p:cNvSpPr/>
            <p:nvPr/>
          </p:nvSpPr>
          <p:spPr>
            <a:xfrm>
              <a:off x="4335600" y="3178675"/>
              <a:ext cx="13325" cy="12225"/>
            </a:xfrm>
            <a:custGeom>
              <a:avLst/>
              <a:gdLst/>
              <a:ahLst/>
              <a:cxnLst/>
              <a:rect l="l" t="t" r="r" b="b"/>
              <a:pathLst>
                <a:path w="533" h="489" extrusionOk="0">
                  <a:moveTo>
                    <a:pt x="272" y="1"/>
                  </a:moveTo>
                  <a:cubicBezTo>
                    <a:pt x="160" y="1"/>
                    <a:pt x="53" y="82"/>
                    <a:pt x="32" y="200"/>
                  </a:cubicBezTo>
                  <a:cubicBezTo>
                    <a:pt x="0" y="325"/>
                    <a:pt x="86" y="458"/>
                    <a:pt x="219" y="482"/>
                  </a:cubicBezTo>
                  <a:cubicBezTo>
                    <a:pt x="238" y="486"/>
                    <a:pt x="256" y="488"/>
                    <a:pt x="274" y="488"/>
                  </a:cubicBezTo>
                  <a:cubicBezTo>
                    <a:pt x="386" y="488"/>
                    <a:pt x="482" y="409"/>
                    <a:pt x="509" y="294"/>
                  </a:cubicBezTo>
                  <a:cubicBezTo>
                    <a:pt x="532" y="161"/>
                    <a:pt x="446" y="36"/>
                    <a:pt x="313" y="5"/>
                  </a:cubicBezTo>
                  <a:cubicBezTo>
                    <a:pt x="300" y="2"/>
                    <a:pt x="286" y="1"/>
                    <a:pt x="272" y="1"/>
                  </a:cubicBezTo>
                  <a:close/>
                </a:path>
              </a:pathLst>
            </a:custGeom>
            <a:solidFill>
              <a:srgbClr val="70312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3" name="Google Shape;1093;p40"/>
            <p:cNvSpPr/>
            <p:nvPr/>
          </p:nvSpPr>
          <p:spPr>
            <a:xfrm>
              <a:off x="4396625" y="3193100"/>
              <a:ext cx="13325" cy="12200"/>
            </a:xfrm>
            <a:custGeom>
              <a:avLst/>
              <a:gdLst/>
              <a:ahLst/>
              <a:cxnLst/>
              <a:rect l="l" t="t" r="r" b="b"/>
              <a:pathLst>
                <a:path w="533" h="488" extrusionOk="0">
                  <a:moveTo>
                    <a:pt x="259" y="0"/>
                  </a:moveTo>
                  <a:cubicBezTo>
                    <a:pt x="148" y="0"/>
                    <a:pt x="52" y="80"/>
                    <a:pt x="32" y="194"/>
                  </a:cubicBezTo>
                  <a:cubicBezTo>
                    <a:pt x="1" y="327"/>
                    <a:pt x="87" y="453"/>
                    <a:pt x="220" y="484"/>
                  </a:cubicBezTo>
                  <a:cubicBezTo>
                    <a:pt x="234" y="487"/>
                    <a:pt x="249" y="488"/>
                    <a:pt x="263" y="488"/>
                  </a:cubicBezTo>
                  <a:cubicBezTo>
                    <a:pt x="379" y="488"/>
                    <a:pt x="481" y="407"/>
                    <a:pt x="501" y="288"/>
                  </a:cubicBezTo>
                  <a:cubicBezTo>
                    <a:pt x="533" y="163"/>
                    <a:pt x="447" y="30"/>
                    <a:pt x="314" y="7"/>
                  </a:cubicBezTo>
                  <a:cubicBezTo>
                    <a:pt x="295" y="2"/>
                    <a:pt x="277" y="0"/>
                    <a:pt x="259" y="0"/>
                  </a:cubicBezTo>
                  <a:close/>
                </a:path>
              </a:pathLst>
            </a:custGeom>
            <a:solidFill>
              <a:srgbClr val="70312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4" name="Google Shape;1094;p40"/>
            <p:cNvSpPr/>
            <p:nvPr/>
          </p:nvSpPr>
          <p:spPr>
            <a:xfrm>
              <a:off x="4391750" y="3202250"/>
              <a:ext cx="19375" cy="8500"/>
            </a:xfrm>
            <a:custGeom>
              <a:avLst/>
              <a:gdLst/>
              <a:ahLst/>
              <a:cxnLst/>
              <a:rect l="l" t="t" r="r" b="b"/>
              <a:pathLst>
                <a:path w="775" h="340" extrusionOk="0">
                  <a:moveTo>
                    <a:pt x="264" y="0"/>
                  </a:moveTo>
                  <a:cubicBezTo>
                    <a:pt x="153" y="0"/>
                    <a:pt x="78" y="28"/>
                    <a:pt x="70" y="32"/>
                  </a:cubicBezTo>
                  <a:cubicBezTo>
                    <a:pt x="23" y="48"/>
                    <a:pt x="0" y="102"/>
                    <a:pt x="23" y="149"/>
                  </a:cubicBezTo>
                  <a:cubicBezTo>
                    <a:pt x="36" y="186"/>
                    <a:pt x="73" y="209"/>
                    <a:pt x="111" y="209"/>
                  </a:cubicBezTo>
                  <a:cubicBezTo>
                    <a:pt x="121" y="209"/>
                    <a:pt x="131" y="207"/>
                    <a:pt x="141" y="204"/>
                  </a:cubicBezTo>
                  <a:cubicBezTo>
                    <a:pt x="144" y="200"/>
                    <a:pt x="192" y="183"/>
                    <a:pt x="265" y="183"/>
                  </a:cubicBezTo>
                  <a:cubicBezTo>
                    <a:pt x="354" y="183"/>
                    <a:pt x="481" y="209"/>
                    <a:pt x="610" y="321"/>
                  </a:cubicBezTo>
                  <a:cubicBezTo>
                    <a:pt x="626" y="329"/>
                    <a:pt x="642" y="337"/>
                    <a:pt x="657" y="337"/>
                  </a:cubicBezTo>
                  <a:cubicBezTo>
                    <a:pt x="665" y="339"/>
                    <a:pt x="673" y="340"/>
                    <a:pt x="681" y="340"/>
                  </a:cubicBezTo>
                  <a:cubicBezTo>
                    <a:pt x="704" y="340"/>
                    <a:pt x="726" y="331"/>
                    <a:pt x="743" y="314"/>
                  </a:cubicBezTo>
                  <a:cubicBezTo>
                    <a:pt x="775" y="274"/>
                    <a:pt x="775" y="212"/>
                    <a:pt x="736" y="181"/>
                  </a:cubicBezTo>
                  <a:cubicBezTo>
                    <a:pt x="562" y="36"/>
                    <a:pt x="390" y="0"/>
                    <a:pt x="264"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5" name="Google Shape;1095;p40"/>
            <p:cNvSpPr/>
            <p:nvPr/>
          </p:nvSpPr>
          <p:spPr>
            <a:xfrm>
              <a:off x="4329525" y="3188550"/>
              <a:ext cx="19400" cy="8525"/>
            </a:xfrm>
            <a:custGeom>
              <a:avLst/>
              <a:gdLst/>
              <a:ahLst/>
              <a:cxnLst/>
              <a:rect l="l" t="t" r="r" b="b"/>
              <a:pathLst>
                <a:path w="776" h="341" extrusionOk="0">
                  <a:moveTo>
                    <a:pt x="264" y="1"/>
                  </a:moveTo>
                  <a:cubicBezTo>
                    <a:pt x="154" y="1"/>
                    <a:pt x="79" y="28"/>
                    <a:pt x="71" y="32"/>
                  </a:cubicBezTo>
                  <a:cubicBezTo>
                    <a:pt x="24" y="48"/>
                    <a:pt x="1" y="103"/>
                    <a:pt x="16" y="150"/>
                  </a:cubicBezTo>
                  <a:cubicBezTo>
                    <a:pt x="29" y="187"/>
                    <a:pt x="66" y="209"/>
                    <a:pt x="104" y="209"/>
                  </a:cubicBezTo>
                  <a:cubicBezTo>
                    <a:pt x="114" y="209"/>
                    <a:pt x="124" y="208"/>
                    <a:pt x="134" y="204"/>
                  </a:cubicBezTo>
                  <a:cubicBezTo>
                    <a:pt x="141" y="201"/>
                    <a:pt x="191" y="183"/>
                    <a:pt x="264" y="183"/>
                  </a:cubicBezTo>
                  <a:cubicBezTo>
                    <a:pt x="355" y="183"/>
                    <a:pt x="482" y="210"/>
                    <a:pt x="611" y="322"/>
                  </a:cubicBezTo>
                  <a:cubicBezTo>
                    <a:pt x="619" y="329"/>
                    <a:pt x="635" y="337"/>
                    <a:pt x="650" y="337"/>
                  </a:cubicBezTo>
                  <a:cubicBezTo>
                    <a:pt x="658" y="339"/>
                    <a:pt x="666" y="340"/>
                    <a:pt x="675" y="340"/>
                  </a:cubicBezTo>
                  <a:cubicBezTo>
                    <a:pt x="700" y="340"/>
                    <a:pt x="725" y="331"/>
                    <a:pt x="736" y="314"/>
                  </a:cubicBezTo>
                  <a:cubicBezTo>
                    <a:pt x="775" y="275"/>
                    <a:pt x="768" y="212"/>
                    <a:pt x="729" y="181"/>
                  </a:cubicBezTo>
                  <a:cubicBezTo>
                    <a:pt x="559" y="36"/>
                    <a:pt x="389" y="1"/>
                    <a:pt x="264"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6" name="Google Shape;1096;p40"/>
            <p:cNvSpPr/>
            <p:nvPr/>
          </p:nvSpPr>
          <p:spPr>
            <a:xfrm>
              <a:off x="4360625" y="3177975"/>
              <a:ext cx="27025" cy="49350"/>
            </a:xfrm>
            <a:custGeom>
              <a:avLst/>
              <a:gdLst/>
              <a:ahLst/>
              <a:cxnLst/>
              <a:rect l="l" t="t" r="r" b="b"/>
              <a:pathLst>
                <a:path w="1081" h="1974" extrusionOk="0">
                  <a:moveTo>
                    <a:pt x="597" y="0"/>
                  </a:moveTo>
                  <a:cubicBezTo>
                    <a:pt x="554" y="0"/>
                    <a:pt x="509" y="30"/>
                    <a:pt x="502" y="80"/>
                  </a:cubicBezTo>
                  <a:lnTo>
                    <a:pt x="392" y="721"/>
                  </a:lnTo>
                  <a:cubicBezTo>
                    <a:pt x="392" y="745"/>
                    <a:pt x="392" y="768"/>
                    <a:pt x="392" y="792"/>
                  </a:cubicBezTo>
                  <a:cubicBezTo>
                    <a:pt x="384" y="1058"/>
                    <a:pt x="525" y="1214"/>
                    <a:pt x="768" y="1222"/>
                  </a:cubicBezTo>
                  <a:cubicBezTo>
                    <a:pt x="799" y="1222"/>
                    <a:pt x="830" y="1238"/>
                    <a:pt x="854" y="1261"/>
                  </a:cubicBezTo>
                  <a:cubicBezTo>
                    <a:pt x="877" y="1285"/>
                    <a:pt x="893" y="1324"/>
                    <a:pt x="885" y="1363"/>
                  </a:cubicBezTo>
                  <a:lnTo>
                    <a:pt x="885" y="1394"/>
                  </a:lnTo>
                  <a:cubicBezTo>
                    <a:pt x="877" y="1616"/>
                    <a:pt x="697" y="1793"/>
                    <a:pt x="484" y="1793"/>
                  </a:cubicBezTo>
                  <a:cubicBezTo>
                    <a:pt x="480" y="1793"/>
                    <a:pt x="475" y="1793"/>
                    <a:pt x="470" y="1793"/>
                  </a:cubicBezTo>
                  <a:lnTo>
                    <a:pt x="103" y="1777"/>
                  </a:lnTo>
                  <a:cubicBezTo>
                    <a:pt x="48" y="1777"/>
                    <a:pt x="9" y="1817"/>
                    <a:pt x="9" y="1864"/>
                  </a:cubicBezTo>
                  <a:cubicBezTo>
                    <a:pt x="1" y="1911"/>
                    <a:pt x="32" y="1950"/>
                    <a:pt x="79" y="1957"/>
                  </a:cubicBezTo>
                  <a:cubicBezTo>
                    <a:pt x="87" y="1965"/>
                    <a:pt x="87" y="1965"/>
                    <a:pt x="95" y="1965"/>
                  </a:cubicBezTo>
                  <a:lnTo>
                    <a:pt x="463" y="1973"/>
                  </a:lnTo>
                  <a:cubicBezTo>
                    <a:pt x="472" y="1974"/>
                    <a:pt x="481" y="1974"/>
                    <a:pt x="490" y="1974"/>
                  </a:cubicBezTo>
                  <a:cubicBezTo>
                    <a:pt x="799" y="1974"/>
                    <a:pt x="1050" y="1721"/>
                    <a:pt x="1073" y="1410"/>
                  </a:cubicBezTo>
                  <a:lnTo>
                    <a:pt x="1073" y="1371"/>
                  </a:lnTo>
                  <a:cubicBezTo>
                    <a:pt x="1081" y="1285"/>
                    <a:pt x="1049" y="1198"/>
                    <a:pt x="987" y="1136"/>
                  </a:cubicBezTo>
                  <a:cubicBezTo>
                    <a:pt x="932" y="1073"/>
                    <a:pt x="862" y="1042"/>
                    <a:pt x="776" y="1034"/>
                  </a:cubicBezTo>
                  <a:cubicBezTo>
                    <a:pt x="682" y="1034"/>
                    <a:pt x="572" y="1003"/>
                    <a:pt x="572" y="792"/>
                  </a:cubicBezTo>
                  <a:cubicBezTo>
                    <a:pt x="572" y="784"/>
                    <a:pt x="572" y="768"/>
                    <a:pt x="580" y="752"/>
                  </a:cubicBezTo>
                  <a:lnTo>
                    <a:pt x="689" y="111"/>
                  </a:lnTo>
                  <a:cubicBezTo>
                    <a:pt x="697" y="56"/>
                    <a:pt x="658" y="9"/>
                    <a:pt x="611" y="1"/>
                  </a:cubicBezTo>
                  <a:cubicBezTo>
                    <a:pt x="606" y="1"/>
                    <a:pt x="602" y="0"/>
                    <a:pt x="597"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7" name="Google Shape;1097;p40"/>
            <p:cNvSpPr/>
            <p:nvPr/>
          </p:nvSpPr>
          <p:spPr>
            <a:xfrm>
              <a:off x="4211575" y="3202650"/>
              <a:ext cx="41700" cy="46100"/>
            </a:xfrm>
            <a:custGeom>
              <a:avLst/>
              <a:gdLst/>
              <a:ahLst/>
              <a:cxnLst/>
              <a:rect l="l" t="t" r="r" b="b"/>
              <a:pathLst>
                <a:path w="1668" h="1844" extrusionOk="0">
                  <a:moveTo>
                    <a:pt x="841" y="185"/>
                  </a:moveTo>
                  <a:cubicBezTo>
                    <a:pt x="863" y="185"/>
                    <a:pt x="886" y="186"/>
                    <a:pt x="908" y="188"/>
                  </a:cubicBezTo>
                  <a:lnTo>
                    <a:pt x="924" y="188"/>
                  </a:lnTo>
                  <a:cubicBezTo>
                    <a:pt x="1253" y="227"/>
                    <a:pt x="1479" y="524"/>
                    <a:pt x="1433" y="845"/>
                  </a:cubicBezTo>
                  <a:cubicBezTo>
                    <a:pt x="1390" y="1131"/>
                    <a:pt x="1126" y="1344"/>
                    <a:pt x="837" y="1344"/>
                  </a:cubicBezTo>
                  <a:cubicBezTo>
                    <a:pt x="808" y="1344"/>
                    <a:pt x="780" y="1342"/>
                    <a:pt x="752" y="1338"/>
                  </a:cubicBezTo>
                  <a:cubicBezTo>
                    <a:pt x="595" y="1323"/>
                    <a:pt x="454" y="1244"/>
                    <a:pt x="353" y="1119"/>
                  </a:cubicBezTo>
                  <a:cubicBezTo>
                    <a:pt x="259" y="994"/>
                    <a:pt x="212" y="837"/>
                    <a:pt x="235" y="681"/>
                  </a:cubicBezTo>
                  <a:cubicBezTo>
                    <a:pt x="259" y="524"/>
                    <a:pt x="345" y="391"/>
                    <a:pt x="478" y="298"/>
                  </a:cubicBezTo>
                  <a:cubicBezTo>
                    <a:pt x="585" y="224"/>
                    <a:pt x="709" y="185"/>
                    <a:pt x="841" y="185"/>
                  </a:cubicBezTo>
                  <a:close/>
                  <a:moveTo>
                    <a:pt x="849" y="1"/>
                  </a:moveTo>
                  <a:cubicBezTo>
                    <a:pt x="671" y="1"/>
                    <a:pt x="498" y="72"/>
                    <a:pt x="353" y="204"/>
                  </a:cubicBezTo>
                  <a:cubicBezTo>
                    <a:pt x="181" y="352"/>
                    <a:pt x="71" y="571"/>
                    <a:pt x="40" y="814"/>
                  </a:cubicBezTo>
                  <a:cubicBezTo>
                    <a:pt x="1" y="1057"/>
                    <a:pt x="48" y="1291"/>
                    <a:pt x="173" y="1487"/>
                  </a:cubicBezTo>
                  <a:cubicBezTo>
                    <a:pt x="290" y="1682"/>
                    <a:pt x="478" y="1808"/>
                    <a:pt x="689" y="1839"/>
                  </a:cubicBezTo>
                  <a:lnTo>
                    <a:pt x="713" y="1839"/>
                  </a:lnTo>
                  <a:cubicBezTo>
                    <a:pt x="738" y="1842"/>
                    <a:pt x="762" y="1843"/>
                    <a:pt x="787" y="1843"/>
                  </a:cubicBezTo>
                  <a:cubicBezTo>
                    <a:pt x="1180" y="1843"/>
                    <a:pt x="1531" y="1497"/>
                    <a:pt x="1597" y="1033"/>
                  </a:cubicBezTo>
                  <a:cubicBezTo>
                    <a:pt x="1667" y="524"/>
                    <a:pt x="1378" y="63"/>
                    <a:pt x="947" y="8"/>
                  </a:cubicBezTo>
                  <a:cubicBezTo>
                    <a:pt x="915" y="3"/>
                    <a:pt x="882" y="1"/>
                    <a:pt x="849"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8" name="Google Shape;1098;p40"/>
            <p:cNvSpPr/>
            <p:nvPr/>
          </p:nvSpPr>
          <p:spPr>
            <a:xfrm>
              <a:off x="4333050" y="3601100"/>
              <a:ext cx="72025" cy="157300"/>
            </a:xfrm>
            <a:custGeom>
              <a:avLst/>
              <a:gdLst/>
              <a:ahLst/>
              <a:cxnLst/>
              <a:rect l="l" t="t" r="r" b="b"/>
              <a:pathLst>
                <a:path w="2881" h="6292" extrusionOk="0">
                  <a:moveTo>
                    <a:pt x="1" y="1"/>
                  </a:moveTo>
                  <a:lnTo>
                    <a:pt x="1" y="6291"/>
                  </a:lnTo>
                  <a:lnTo>
                    <a:pt x="2880" y="6291"/>
                  </a:lnTo>
                  <a:lnTo>
                    <a:pt x="2880" y="1"/>
                  </a:ln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9" name="Google Shape;1099;p40"/>
            <p:cNvSpPr/>
            <p:nvPr/>
          </p:nvSpPr>
          <p:spPr>
            <a:xfrm>
              <a:off x="4319550" y="3518075"/>
              <a:ext cx="371300" cy="240325"/>
            </a:xfrm>
            <a:custGeom>
              <a:avLst/>
              <a:gdLst/>
              <a:ahLst/>
              <a:cxnLst/>
              <a:rect l="l" t="t" r="r" b="b"/>
              <a:pathLst>
                <a:path w="14852" h="9613" extrusionOk="0">
                  <a:moveTo>
                    <a:pt x="5501" y="0"/>
                  </a:moveTo>
                  <a:cubicBezTo>
                    <a:pt x="5357" y="0"/>
                    <a:pt x="5115" y="9"/>
                    <a:pt x="4805" y="51"/>
                  </a:cubicBezTo>
                  <a:cubicBezTo>
                    <a:pt x="2035" y="419"/>
                    <a:pt x="1" y="2805"/>
                    <a:pt x="63" y="5559"/>
                  </a:cubicBezTo>
                  <a:lnTo>
                    <a:pt x="3459" y="5677"/>
                  </a:lnTo>
                  <a:lnTo>
                    <a:pt x="3420" y="9612"/>
                  </a:lnTo>
                  <a:lnTo>
                    <a:pt x="12363" y="9581"/>
                  </a:lnTo>
                  <a:lnTo>
                    <a:pt x="12567" y="6044"/>
                  </a:lnTo>
                  <a:lnTo>
                    <a:pt x="13099" y="6201"/>
                  </a:lnTo>
                  <a:lnTo>
                    <a:pt x="14852" y="3009"/>
                  </a:lnTo>
                  <a:cubicBezTo>
                    <a:pt x="13075" y="284"/>
                    <a:pt x="11219" y="84"/>
                    <a:pt x="10713" y="84"/>
                  </a:cubicBezTo>
                  <a:cubicBezTo>
                    <a:pt x="10626" y="84"/>
                    <a:pt x="10579" y="90"/>
                    <a:pt x="10579" y="90"/>
                  </a:cubicBezTo>
                  <a:lnTo>
                    <a:pt x="10579" y="106"/>
                  </a:lnTo>
                  <a:cubicBezTo>
                    <a:pt x="10400" y="67"/>
                    <a:pt x="10212" y="43"/>
                    <a:pt x="10016" y="43"/>
                  </a:cubicBezTo>
                  <a:lnTo>
                    <a:pt x="5650" y="4"/>
                  </a:lnTo>
                  <a:cubicBezTo>
                    <a:pt x="5650" y="4"/>
                    <a:pt x="5597" y="0"/>
                    <a:pt x="5501"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0" name="Google Shape;1100;p40"/>
            <p:cNvSpPr/>
            <p:nvPr/>
          </p:nvSpPr>
          <p:spPr>
            <a:xfrm>
              <a:off x="4452375" y="3607700"/>
              <a:ext cx="130500" cy="118550"/>
            </a:xfrm>
            <a:custGeom>
              <a:avLst/>
              <a:gdLst/>
              <a:ahLst/>
              <a:cxnLst/>
              <a:rect l="l" t="t" r="r" b="b"/>
              <a:pathLst>
                <a:path w="5220" h="4742" extrusionOk="0">
                  <a:moveTo>
                    <a:pt x="2614" y="1"/>
                  </a:moveTo>
                  <a:cubicBezTo>
                    <a:pt x="2436" y="1"/>
                    <a:pt x="2258" y="93"/>
                    <a:pt x="2168" y="276"/>
                  </a:cubicBezTo>
                  <a:lnTo>
                    <a:pt x="1792" y="1035"/>
                  </a:lnTo>
                  <a:cubicBezTo>
                    <a:pt x="1714" y="1184"/>
                    <a:pt x="1573" y="1286"/>
                    <a:pt x="1417" y="1309"/>
                  </a:cubicBezTo>
                  <a:lnTo>
                    <a:pt x="572" y="1427"/>
                  </a:lnTo>
                  <a:cubicBezTo>
                    <a:pt x="165" y="1489"/>
                    <a:pt x="1" y="1990"/>
                    <a:pt x="298" y="2280"/>
                  </a:cubicBezTo>
                  <a:lnTo>
                    <a:pt x="900" y="2874"/>
                  </a:lnTo>
                  <a:cubicBezTo>
                    <a:pt x="1018" y="2992"/>
                    <a:pt x="1073" y="3156"/>
                    <a:pt x="1041" y="3312"/>
                  </a:cubicBezTo>
                  <a:lnTo>
                    <a:pt x="900" y="4150"/>
                  </a:lnTo>
                  <a:cubicBezTo>
                    <a:pt x="844" y="4473"/>
                    <a:pt x="1100" y="4737"/>
                    <a:pt x="1392" y="4737"/>
                  </a:cubicBezTo>
                  <a:cubicBezTo>
                    <a:pt x="1468" y="4737"/>
                    <a:pt x="1545" y="4720"/>
                    <a:pt x="1620" y="4682"/>
                  </a:cubicBezTo>
                  <a:lnTo>
                    <a:pt x="2371" y="4283"/>
                  </a:lnTo>
                  <a:cubicBezTo>
                    <a:pt x="2446" y="4247"/>
                    <a:pt x="2526" y="4230"/>
                    <a:pt x="2606" y="4230"/>
                  </a:cubicBezTo>
                  <a:cubicBezTo>
                    <a:pt x="2686" y="4230"/>
                    <a:pt x="2767" y="4247"/>
                    <a:pt x="2841" y="4283"/>
                  </a:cubicBezTo>
                  <a:lnTo>
                    <a:pt x="3592" y="4682"/>
                  </a:lnTo>
                  <a:cubicBezTo>
                    <a:pt x="3668" y="4723"/>
                    <a:pt x="3747" y="4741"/>
                    <a:pt x="3823" y="4741"/>
                  </a:cubicBezTo>
                  <a:cubicBezTo>
                    <a:pt x="4111" y="4741"/>
                    <a:pt x="4367" y="4479"/>
                    <a:pt x="4312" y="4157"/>
                  </a:cubicBezTo>
                  <a:lnTo>
                    <a:pt x="4171" y="3320"/>
                  </a:lnTo>
                  <a:cubicBezTo>
                    <a:pt x="4148" y="3156"/>
                    <a:pt x="4202" y="2992"/>
                    <a:pt x="4320" y="2882"/>
                  </a:cubicBezTo>
                  <a:lnTo>
                    <a:pt x="4922" y="2287"/>
                  </a:lnTo>
                  <a:cubicBezTo>
                    <a:pt x="5220" y="1998"/>
                    <a:pt x="5063" y="1497"/>
                    <a:pt x="4648" y="1434"/>
                  </a:cubicBezTo>
                  <a:lnTo>
                    <a:pt x="3811" y="1317"/>
                  </a:lnTo>
                  <a:cubicBezTo>
                    <a:pt x="3647" y="1286"/>
                    <a:pt x="3506" y="1184"/>
                    <a:pt x="3436" y="1043"/>
                  </a:cubicBezTo>
                  <a:lnTo>
                    <a:pt x="3060" y="276"/>
                  </a:lnTo>
                  <a:cubicBezTo>
                    <a:pt x="2970" y="93"/>
                    <a:pt x="2792" y="1"/>
                    <a:pt x="2614" y="1"/>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1" name="Google Shape;1101;p40"/>
            <p:cNvSpPr/>
            <p:nvPr/>
          </p:nvSpPr>
          <p:spPr>
            <a:xfrm>
              <a:off x="4618650" y="3650800"/>
              <a:ext cx="24475" cy="50100"/>
            </a:xfrm>
            <a:custGeom>
              <a:avLst/>
              <a:gdLst/>
              <a:ahLst/>
              <a:cxnLst/>
              <a:rect l="l" t="t" r="r" b="b"/>
              <a:pathLst>
                <a:path w="979" h="2004" extrusionOk="0">
                  <a:moveTo>
                    <a:pt x="0" y="0"/>
                  </a:moveTo>
                  <a:lnTo>
                    <a:pt x="532" y="2003"/>
                  </a:lnTo>
                  <a:lnTo>
                    <a:pt x="603" y="681"/>
                  </a:lnTo>
                  <a:lnTo>
                    <a:pt x="978" y="790"/>
                  </a:lnTo>
                  <a:lnTo>
                    <a:pt x="0" y="0"/>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2" name="Google Shape;1102;p40"/>
            <p:cNvSpPr/>
            <p:nvPr/>
          </p:nvSpPr>
          <p:spPr>
            <a:xfrm>
              <a:off x="4376675" y="3636500"/>
              <a:ext cx="38175" cy="67725"/>
            </a:xfrm>
            <a:custGeom>
              <a:avLst/>
              <a:gdLst/>
              <a:ahLst/>
              <a:cxnLst/>
              <a:rect l="l" t="t" r="r" b="b"/>
              <a:pathLst>
                <a:path w="1527" h="2709" extrusionOk="0">
                  <a:moveTo>
                    <a:pt x="1526" y="1"/>
                  </a:moveTo>
                  <a:lnTo>
                    <a:pt x="1" y="885"/>
                  </a:lnTo>
                  <a:lnTo>
                    <a:pt x="1174" y="940"/>
                  </a:lnTo>
                  <a:lnTo>
                    <a:pt x="1143" y="2708"/>
                  </a:lnTo>
                  <a:lnTo>
                    <a:pt x="1526" y="1"/>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3" name="Google Shape;1103;p40"/>
            <p:cNvSpPr/>
            <p:nvPr/>
          </p:nvSpPr>
          <p:spPr>
            <a:xfrm>
              <a:off x="4406600" y="3275775"/>
              <a:ext cx="219125" cy="171800"/>
            </a:xfrm>
            <a:custGeom>
              <a:avLst/>
              <a:gdLst/>
              <a:ahLst/>
              <a:cxnLst/>
              <a:rect l="l" t="t" r="r" b="b"/>
              <a:pathLst>
                <a:path w="8765" h="6872" extrusionOk="0">
                  <a:moveTo>
                    <a:pt x="4267" y="1"/>
                  </a:moveTo>
                  <a:cubicBezTo>
                    <a:pt x="2391" y="1"/>
                    <a:pt x="818" y="1428"/>
                    <a:pt x="501" y="3311"/>
                  </a:cubicBezTo>
                  <a:cubicBezTo>
                    <a:pt x="196" y="3507"/>
                    <a:pt x="1" y="3851"/>
                    <a:pt x="24" y="4235"/>
                  </a:cubicBezTo>
                  <a:cubicBezTo>
                    <a:pt x="48" y="4555"/>
                    <a:pt x="220" y="4829"/>
                    <a:pt x="462" y="5001"/>
                  </a:cubicBezTo>
                  <a:cubicBezTo>
                    <a:pt x="251" y="5197"/>
                    <a:pt x="126" y="5486"/>
                    <a:pt x="149" y="5799"/>
                  </a:cubicBezTo>
                  <a:cubicBezTo>
                    <a:pt x="180" y="6336"/>
                    <a:pt x="632" y="6748"/>
                    <a:pt x="1163" y="6748"/>
                  </a:cubicBezTo>
                  <a:cubicBezTo>
                    <a:pt x="1183" y="6748"/>
                    <a:pt x="1202" y="6747"/>
                    <a:pt x="1221" y="6746"/>
                  </a:cubicBezTo>
                  <a:cubicBezTo>
                    <a:pt x="1542" y="6723"/>
                    <a:pt x="1816" y="6551"/>
                    <a:pt x="1988" y="6300"/>
                  </a:cubicBezTo>
                  <a:cubicBezTo>
                    <a:pt x="2207" y="6378"/>
                    <a:pt x="2450" y="6425"/>
                    <a:pt x="2700" y="6433"/>
                  </a:cubicBezTo>
                  <a:lnTo>
                    <a:pt x="5932" y="6496"/>
                  </a:lnTo>
                  <a:cubicBezTo>
                    <a:pt x="6151" y="6496"/>
                    <a:pt x="6362" y="6465"/>
                    <a:pt x="6565" y="6410"/>
                  </a:cubicBezTo>
                  <a:cubicBezTo>
                    <a:pt x="6745" y="6691"/>
                    <a:pt x="7066" y="6871"/>
                    <a:pt x="7426" y="6871"/>
                  </a:cubicBezTo>
                  <a:cubicBezTo>
                    <a:pt x="7989" y="6871"/>
                    <a:pt x="8451" y="6418"/>
                    <a:pt x="8451" y="5846"/>
                  </a:cubicBezTo>
                  <a:cubicBezTo>
                    <a:pt x="8451" y="5518"/>
                    <a:pt x="8295" y="5236"/>
                    <a:pt x="8060" y="5048"/>
                  </a:cubicBezTo>
                  <a:cubicBezTo>
                    <a:pt x="8467" y="4907"/>
                    <a:pt x="8764" y="4532"/>
                    <a:pt x="8764" y="4070"/>
                  </a:cubicBezTo>
                  <a:cubicBezTo>
                    <a:pt x="8764" y="3593"/>
                    <a:pt x="8443" y="3194"/>
                    <a:pt x="7997" y="3084"/>
                  </a:cubicBezTo>
                  <a:cubicBezTo>
                    <a:pt x="7606" y="1347"/>
                    <a:pt x="6135" y="33"/>
                    <a:pt x="4343" y="2"/>
                  </a:cubicBezTo>
                  <a:cubicBezTo>
                    <a:pt x="4318" y="1"/>
                    <a:pt x="4293" y="1"/>
                    <a:pt x="4267"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4" name="Google Shape;1104;p40"/>
            <p:cNvSpPr/>
            <p:nvPr/>
          </p:nvSpPr>
          <p:spPr>
            <a:xfrm>
              <a:off x="4409725" y="3346225"/>
              <a:ext cx="207375" cy="213625"/>
            </a:xfrm>
            <a:custGeom>
              <a:avLst/>
              <a:gdLst/>
              <a:ahLst/>
              <a:cxnLst/>
              <a:rect l="l" t="t" r="r" b="b"/>
              <a:pathLst>
                <a:path w="8295" h="8545" extrusionOk="0">
                  <a:moveTo>
                    <a:pt x="1175" y="0"/>
                  </a:moveTo>
                  <a:lnTo>
                    <a:pt x="1175" y="1174"/>
                  </a:lnTo>
                  <a:lnTo>
                    <a:pt x="1175" y="1362"/>
                  </a:lnTo>
                  <a:lnTo>
                    <a:pt x="1175" y="1471"/>
                  </a:lnTo>
                  <a:lnTo>
                    <a:pt x="963" y="1471"/>
                  </a:lnTo>
                  <a:cubicBezTo>
                    <a:pt x="431" y="1471"/>
                    <a:pt x="1" y="1902"/>
                    <a:pt x="1" y="2426"/>
                  </a:cubicBezTo>
                  <a:lnTo>
                    <a:pt x="1" y="2528"/>
                  </a:lnTo>
                  <a:cubicBezTo>
                    <a:pt x="1" y="3060"/>
                    <a:pt x="431" y="3490"/>
                    <a:pt x="955" y="3490"/>
                  </a:cubicBezTo>
                  <a:lnTo>
                    <a:pt x="1175" y="3490"/>
                  </a:lnTo>
                  <a:lnTo>
                    <a:pt x="1175" y="3670"/>
                  </a:lnTo>
                  <a:cubicBezTo>
                    <a:pt x="1175" y="4773"/>
                    <a:pt x="1824" y="5736"/>
                    <a:pt x="2763" y="6189"/>
                  </a:cubicBezTo>
                  <a:lnTo>
                    <a:pt x="2763" y="7081"/>
                  </a:lnTo>
                  <a:cubicBezTo>
                    <a:pt x="2763" y="7887"/>
                    <a:pt x="3459" y="8545"/>
                    <a:pt x="4320" y="8545"/>
                  </a:cubicBezTo>
                  <a:cubicBezTo>
                    <a:pt x="5181" y="8545"/>
                    <a:pt x="5877" y="7895"/>
                    <a:pt x="5877" y="7089"/>
                  </a:cubicBezTo>
                  <a:lnTo>
                    <a:pt x="5885" y="6127"/>
                  </a:lnTo>
                  <a:cubicBezTo>
                    <a:pt x="6746" y="5650"/>
                    <a:pt x="7340" y="4726"/>
                    <a:pt x="7340" y="3678"/>
                  </a:cubicBezTo>
                  <a:lnTo>
                    <a:pt x="7340" y="3498"/>
                  </a:lnTo>
                  <a:cubicBezTo>
                    <a:pt x="7864" y="3498"/>
                    <a:pt x="8295" y="3068"/>
                    <a:pt x="8295" y="2543"/>
                  </a:cubicBezTo>
                  <a:lnTo>
                    <a:pt x="8295" y="2442"/>
                  </a:lnTo>
                  <a:cubicBezTo>
                    <a:pt x="8295" y="1910"/>
                    <a:pt x="7872" y="1479"/>
                    <a:pt x="7340" y="1479"/>
                  </a:cubicBezTo>
                  <a:lnTo>
                    <a:pt x="7340" y="407"/>
                  </a:lnTo>
                  <a:cubicBezTo>
                    <a:pt x="7152" y="595"/>
                    <a:pt x="6886" y="712"/>
                    <a:pt x="6597" y="712"/>
                  </a:cubicBezTo>
                  <a:cubicBezTo>
                    <a:pt x="6190" y="712"/>
                    <a:pt x="5838" y="485"/>
                    <a:pt x="5666" y="149"/>
                  </a:cubicBezTo>
                  <a:cubicBezTo>
                    <a:pt x="5486" y="392"/>
                    <a:pt x="5196" y="556"/>
                    <a:pt x="4868" y="556"/>
                  </a:cubicBezTo>
                  <a:cubicBezTo>
                    <a:pt x="4508" y="556"/>
                    <a:pt x="4195" y="352"/>
                    <a:pt x="4023" y="63"/>
                  </a:cubicBezTo>
                  <a:cubicBezTo>
                    <a:pt x="3827" y="290"/>
                    <a:pt x="3538" y="439"/>
                    <a:pt x="3209" y="439"/>
                  </a:cubicBezTo>
                  <a:cubicBezTo>
                    <a:pt x="2857" y="439"/>
                    <a:pt x="2544" y="266"/>
                    <a:pt x="2348" y="0"/>
                  </a:cubicBez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5" name="Google Shape;1105;p40"/>
            <p:cNvSpPr/>
            <p:nvPr/>
          </p:nvSpPr>
          <p:spPr>
            <a:xfrm>
              <a:off x="4474275" y="3336825"/>
              <a:ext cx="27050" cy="9075"/>
            </a:xfrm>
            <a:custGeom>
              <a:avLst/>
              <a:gdLst/>
              <a:ahLst/>
              <a:cxnLst/>
              <a:rect l="l" t="t" r="r" b="b"/>
              <a:pathLst>
                <a:path w="1082" h="363" extrusionOk="0">
                  <a:moveTo>
                    <a:pt x="1030" y="0"/>
                  </a:moveTo>
                  <a:cubicBezTo>
                    <a:pt x="1020" y="0"/>
                    <a:pt x="1009" y="5"/>
                    <a:pt x="1002" y="16"/>
                  </a:cubicBezTo>
                  <a:cubicBezTo>
                    <a:pt x="901" y="173"/>
                    <a:pt x="736" y="275"/>
                    <a:pt x="556" y="282"/>
                  </a:cubicBezTo>
                  <a:cubicBezTo>
                    <a:pt x="542" y="284"/>
                    <a:pt x="527" y="284"/>
                    <a:pt x="513" y="284"/>
                  </a:cubicBezTo>
                  <a:cubicBezTo>
                    <a:pt x="341" y="284"/>
                    <a:pt x="180" y="201"/>
                    <a:pt x="71" y="71"/>
                  </a:cubicBezTo>
                  <a:cubicBezTo>
                    <a:pt x="66" y="64"/>
                    <a:pt x="59" y="61"/>
                    <a:pt x="52" y="61"/>
                  </a:cubicBezTo>
                  <a:cubicBezTo>
                    <a:pt x="27" y="61"/>
                    <a:pt x="0" y="96"/>
                    <a:pt x="24" y="126"/>
                  </a:cubicBezTo>
                  <a:cubicBezTo>
                    <a:pt x="148" y="271"/>
                    <a:pt x="332" y="362"/>
                    <a:pt x="526" y="362"/>
                  </a:cubicBezTo>
                  <a:cubicBezTo>
                    <a:pt x="542" y="362"/>
                    <a:pt x="557" y="362"/>
                    <a:pt x="572" y="361"/>
                  </a:cubicBezTo>
                  <a:cubicBezTo>
                    <a:pt x="768" y="337"/>
                    <a:pt x="956" y="228"/>
                    <a:pt x="1065" y="56"/>
                  </a:cubicBezTo>
                  <a:cubicBezTo>
                    <a:pt x="1082" y="28"/>
                    <a:pt x="1055" y="0"/>
                    <a:pt x="1030" y="0"/>
                  </a:cubicBezTo>
                  <a:close/>
                </a:path>
              </a:pathLst>
            </a:custGeom>
            <a:solidFill>
              <a:srgbClr val="A8353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6" name="Google Shape;1106;p40"/>
            <p:cNvSpPr/>
            <p:nvPr/>
          </p:nvSpPr>
          <p:spPr>
            <a:xfrm>
              <a:off x="4513800" y="3335375"/>
              <a:ext cx="23925" cy="14100"/>
            </a:xfrm>
            <a:custGeom>
              <a:avLst/>
              <a:gdLst/>
              <a:ahLst/>
              <a:cxnLst/>
              <a:rect l="l" t="t" r="r" b="b"/>
              <a:pathLst>
                <a:path w="957" h="564" extrusionOk="0">
                  <a:moveTo>
                    <a:pt x="36" y="0"/>
                  </a:moveTo>
                  <a:cubicBezTo>
                    <a:pt x="18" y="0"/>
                    <a:pt x="0" y="12"/>
                    <a:pt x="0" y="35"/>
                  </a:cubicBezTo>
                  <a:cubicBezTo>
                    <a:pt x="16" y="231"/>
                    <a:pt x="141" y="427"/>
                    <a:pt x="329" y="513"/>
                  </a:cubicBezTo>
                  <a:cubicBezTo>
                    <a:pt x="406" y="546"/>
                    <a:pt x="489" y="563"/>
                    <a:pt x="571" y="563"/>
                  </a:cubicBezTo>
                  <a:cubicBezTo>
                    <a:pt x="698" y="563"/>
                    <a:pt x="824" y="523"/>
                    <a:pt x="924" y="442"/>
                  </a:cubicBezTo>
                  <a:cubicBezTo>
                    <a:pt x="957" y="422"/>
                    <a:pt x="940" y="374"/>
                    <a:pt x="910" y="374"/>
                  </a:cubicBezTo>
                  <a:cubicBezTo>
                    <a:pt x="904" y="374"/>
                    <a:pt x="898" y="376"/>
                    <a:pt x="892" y="380"/>
                  </a:cubicBezTo>
                  <a:cubicBezTo>
                    <a:pt x="799" y="453"/>
                    <a:pt x="684" y="493"/>
                    <a:pt x="569" y="493"/>
                  </a:cubicBezTo>
                  <a:cubicBezTo>
                    <a:pt x="501" y="493"/>
                    <a:pt x="432" y="479"/>
                    <a:pt x="368" y="450"/>
                  </a:cubicBezTo>
                  <a:cubicBezTo>
                    <a:pt x="204" y="372"/>
                    <a:pt x="87" y="207"/>
                    <a:pt x="71" y="35"/>
                  </a:cubicBezTo>
                  <a:cubicBezTo>
                    <a:pt x="71" y="12"/>
                    <a:pt x="53" y="0"/>
                    <a:pt x="36"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7" name="Google Shape;1107;p40"/>
            <p:cNvSpPr/>
            <p:nvPr/>
          </p:nvSpPr>
          <p:spPr>
            <a:xfrm>
              <a:off x="4524550" y="3333050"/>
              <a:ext cx="21975" cy="6325"/>
            </a:xfrm>
            <a:custGeom>
              <a:avLst/>
              <a:gdLst/>
              <a:ahLst/>
              <a:cxnLst/>
              <a:rect l="l" t="t" r="r" b="b"/>
              <a:pathLst>
                <a:path w="879" h="253" extrusionOk="0">
                  <a:moveTo>
                    <a:pt x="52" y="1"/>
                  </a:moveTo>
                  <a:cubicBezTo>
                    <a:pt x="22" y="1"/>
                    <a:pt x="0" y="34"/>
                    <a:pt x="24" y="58"/>
                  </a:cubicBezTo>
                  <a:cubicBezTo>
                    <a:pt x="144" y="187"/>
                    <a:pt x="314" y="252"/>
                    <a:pt x="483" y="252"/>
                  </a:cubicBezTo>
                  <a:cubicBezTo>
                    <a:pt x="612" y="252"/>
                    <a:pt x="741" y="214"/>
                    <a:pt x="846" y="136"/>
                  </a:cubicBezTo>
                  <a:cubicBezTo>
                    <a:pt x="879" y="116"/>
                    <a:pt x="856" y="68"/>
                    <a:pt x="824" y="68"/>
                  </a:cubicBezTo>
                  <a:cubicBezTo>
                    <a:pt x="819" y="68"/>
                    <a:pt x="813" y="70"/>
                    <a:pt x="807" y="74"/>
                  </a:cubicBezTo>
                  <a:cubicBezTo>
                    <a:pt x="711" y="145"/>
                    <a:pt x="597" y="180"/>
                    <a:pt x="482" y="180"/>
                  </a:cubicBezTo>
                  <a:cubicBezTo>
                    <a:pt x="334" y="180"/>
                    <a:pt x="185" y="121"/>
                    <a:pt x="79" y="11"/>
                  </a:cubicBezTo>
                  <a:cubicBezTo>
                    <a:pt x="70" y="4"/>
                    <a:pt x="60" y="1"/>
                    <a:pt x="52" y="1"/>
                  </a:cubicBezTo>
                  <a:close/>
                </a:path>
              </a:pathLst>
            </a:custGeom>
            <a:solidFill>
              <a:srgbClr val="A8353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8" name="Google Shape;1108;p40"/>
            <p:cNvSpPr/>
            <p:nvPr/>
          </p:nvSpPr>
          <p:spPr>
            <a:xfrm>
              <a:off x="4439075" y="3433475"/>
              <a:ext cx="154175" cy="94500"/>
            </a:xfrm>
            <a:custGeom>
              <a:avLst/>
              <a:gdLst/>
              <a:ahLst/>
              <a:cxnLst/>
              <a:rect l="l" t="t" r="r" b="b"/>
              <a:pathLst>
                <a:path w="6167" h="3780" extrusionOk="0">
                  <a:moveTo>
                    <a:pt x="1" y="0"/>
                  </a:moveTo>
                  <a:lnTo>
                    <a:pt x="1" y="180"/>
                  </a:lnTo>
                  <a:cubicBezTo>
                    <a:pt x="1" y="1369"/>
                    <a:pt x="760" y="2394"/>
                    <a:pt x="1816" y="2793"/>
                  </a:cubicBezTo>
                  <a:cubicBezTo>
                    <a:pt x="1963" y="3359"/>
                    <a:pt x="2479" y="3779"/>
                    <a:pt x="3090" y="3779"/>
                  </a:cubicBezTo>
                  <a:cubicBezTo>
                    <a:pt x="3096" y="3779"/>
                    <a:pt x="3101" y="3779"/>
                    <a:pt x="3107" y="3779"/>
                  </a:cubicBezTo>
                  <a:cubicBezTo>
                    <a:pt x="3725" y="3779"/>
                    <a:pt x="4241" y="3357"/>
                    <a:pt x="4390" y="2778"/>
                  </a:cubicBezTo>
                  <a:cubicBezTo>
                    <a:pt x="5423" y="2371"/>
                    <a:pt x="6166" y="1362"/>
                    <a:pt x="6166" y="188"/>
                  </a:cubicBezTo>
                  <a:lnTo>
                    <a:pt x="6166" y="8"/>
                  </a:lnTo>
                  <a:lnTo>
                    <a:pt x="6143" y="8"/>
                  </a:lnTo>
                  <a:cubicBezTo>
                    <a:pt x="5986" y="1393"/>
                    <a:pt x="4797" y="2480"/>
                    <a:pt x="3365" y="2480"/>
                  </a:cubicBezTo>
                  <a:lnTo>
                    <a:pt x="2786" y="2480"/>
                  </a:lnTo>
                  <a:cubicBezTo>
                    <a:pt x="1362" y="2480"/>
                    <a:pt x="180" y="1393"/>
                    <a:pt x="16"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9" name="Google Shape;1109;p40"/>
            <p:cNvSpPr/>
            <p:nvPr/>
          </p:nvSpPr>
          <p:spPr>
            <a:xfrm>
              <a:off x="4420100" y="3395150"/>
              <a:ext cx="17050" cy="23675"/>
            </a:xfrm>
            <a:custGeom>
              <a:avLst/>
              <a:gdLst/>
              <a:ahLst/>
              <a:cxnLst/>
              <a:rect l="l" t="t" r="r" b="b"/>
              <a:pathLst>
                <a:path w="682" h="947" extrusionOk="0">
                  <a:moveTo>
                    <a:pt x="114" y="0"/>
                  </a:moveTo>
                  <a:cubicBezTo>
                    <a:pt x="90" y="0"/>
                    <a:pt x="66" y="8"/>
                    <a:pt x="48" y="23"/>
                  </a:cubicBezTo>
                  <a:cubicBezTo>
                    <a:pt x="8" y="62"/>
                    <a:pt x="1" y="125"/>
                    <a:pt x="40" y="164"/>
                  </a:cubicBezTo>
                  <a:lnTo>
                    <a:pt x="407" y="578"/>
                  </a:lnTo>
                  <a:lnTo>
                    <a:pt x="173" y="774"/>
                  </a:lnTo>
                  <a:cubicBezTo>
                    <a:pt x="134" y="813"/>
                    <a:pt x="126" y="876"/>
                    <a:pt x="165" y="915"/>
                  </a:cubicBezTo>
                  <a:cubicBezTo>
                    <a:pt x="181" y="938"/>
                    <a:pt x="212" y="946"/>
                    <a:pt x="235" y="946"/>
                  </a:cubicBezTo>
                  <a:cubicBezTo>
                    <a:pt x="259" y="946"/>
                    <a:pt x="282" y="938"/>
                    <a:pt x="298" y="923"/>
                  </a:cubicBezTo>
                  <a:lnTo>
                    <a:pt x="681" y="594"/>
                  </a:lnTo>
                  <a:lnTo>
                    <a:pt x="188" y="31"/>
                  </a:lnTo>
                  <a:cubicBezTo>
                    <a:pt x="168" y="10"/>
                    <a:pt x="141" y="0"/>
                    <a:pt x="114"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0" name="Google Shape;1110;p40"/>
            <p:cNvSpPr/>
            <p:nvPr/>
          </p:nvSpPr>
          <p:spPr>
            <a:xfrm>
              <a:off x="4590675" y="3396075"/>
              <a:ext cx="14900" cy="24100"/>
            </a:xfrm>
            <a:custGeom>
              <a:avLst/>
              <a:gdLst/>
              <a:ahLst/>
              <a:cxnLst/>
              <a:rect l="l" t="t" r="r" b="b"/>
              <a:pathLst>
                <a:path w="596" h="964" extrusionOk="0">
                  <a:moveTo>
                    <a:pt x="477" y="1"/>
                  </a:moveTo>
                  <a:cubicBezTo>
                    <a:pt x="445" y="1"/>
                    <a:pt x="412" y="18"/>
                    <a:pt x="392" y="49"/>
                  </a:cubicBezTo>
                  <a:lnTo>
                    <a:pt x="1" y="690"/>
                  </a:lnTo>
                  <a:lnTo>
                    <a:pt x="431" y="948"/>
                  </a:lnTo>
                  <a:cubicBezTo>
                    <a:pt x="447" y="956"/>
                    <a:pt x="462" y="964"/>
                    <a:pt x="486" y="964"/>
                  </a:cubicBezTo>
                  <a:cubicBezTo>
                    <a:pt x="517" y="964"/>
                    <a:pt x="548" y="941"/>
                    <a:pt x="564" y="917"/>
                  </a:cubicBezTo>
                  <a:cubicBezTo>
                    <a:pt x="595" y="870"/>
                    <a:pt x="580" y="808"/>
                    <a:pt x="533" y="776"/>
                  </a:cubicBezTo>
                  <a:lnTo>
                    <a:pt x="267" y="620"/>
                  </a:lnTo>
                  <a:lnTo>
                    <a:pt x="556" y="150"/>
                  </a:lnTo>
                  <a:cubicBezTo>
                    <a:pt x="587" y="103"/>
                    <a:pt x="572" y="49"/>
                    <a:pt x="525" y="17"/>
                  </a:cubicBezTo>
                  <a:cubicBezTo>
                    <a:pt x="511" y="6"/>
                    <a:pt x="494" y="1"/>
                    <a:pt x="477"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1" name="Google Shape;1111;p40"/>
            <p:cNvSpPr/>
            <p:nvPr/>
          </p:nvSpPr>
          <p:spPr>
            <a:xfrm>
              <a:off x="4507550" y="3474925"/>
              <a:ext cx="13700" cy="5325"/>
            </a:xfrm>
            <a:custGeom>
              <a:avLst/>
              <a:gdLst/>
              <a:ahLst/>
              <a:cxnLst/>
              <a:rect l="l" t="t" r="r" b="b"/>
              <a:pathLst>
                <a:path w="548" h="213" extrusionOk="0">
                  <a:moveTo>
                    <a:pt x="274" y="1"/>
                  </a:moveTo>
                  <a:cubicBezTo>
                    <a:pt x="164" y="9"/>
                    <a:pt x="63" y="63"/>
                    <a:pt x="16" y="157"/>
                  </a:cubicBezTo>
                  <a:cubicBezTo>
                    <a:pt x="0" y="181"/>
                    <a:pt x="8" y="204"/>
                    <a:pt x="24" y="212"/>
                  </a:cubicBezTo>
                  <a:lnTo>
                    <a:pt x="47" y="212"/>
                  </a:lnTo>
                  <a:cubicBezTo>
                    <a:pt x="55" y="212"/>
                    <a:pt x="71" y="204"/>
                    <a:pt x="78" y="196"/>
                  </a:cubicBezTo>
                  <a:cubicBezTo>
                    <a:pt x="117" y="126"/>
                    <a:pt x="196" y="79"/>
                    <a:pt x="274" y="79"/>
                  </a:cubicBezTo>
                  <a:cubicBezTo>
                    <a:pt x="360" y="79"/>
                    <a:pt x="438" y="118"/>
                    <a:pt x="477" y="189"/>
                  </a:cubicBezTo>
                  <a:cubicBezTo>
                    <a:pt x="483" y="200"/>
                    <a:pt x="497" y="207"/>
                    <a:pt x="511" y="207"/>
                  </a:cubicBezTo>
                  <a:cubicBezTo>
                    <a:pt x="515" y="207"/>
                    <a:pt x="520" y="206"/>
                    <a:pt x="524" y="204"/>
                  </a:cubicBezTo>
                  <a:cubicBezTo>
                    <a:pt x="548" y="189"/>
                    <a:pt x="548" y="173"/>
                    <a:pt x="540" y="150"/>
                  </a:cubicBezTo>
                  <a:cubicBezTo>
                    <a:pt x="485" y="56"/>
                    <a:pt x="384" y="1"/>
                    <a:pt x="274"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2" name="Google Shape;1112;p40"/>
            <p:cNvSpPr/>
            <p:nvPr/>
          </p:nvSpPr>
          <p:spPr>
            <a:xfrm>
              <a:off x="4471350" y="3369700"/>
              <a:ext cx="32300" cy="17075"/>
            </a:xfrm>
            <a:custGeom>
              <a:avLst/>
              <a:gdLst/>
              <a:ahLst/>
              <a:cxnLst/>
              <a:rect l="l" t="t" r="r" b="b"/>
              <a:pathLst>
                <a:path w="1292" h="683" extrusionOk="0">
                  <a:moveTo>
                    <a:pt x="852" y="0"/>
                  </a:moveTo>
                  <a:cubicBezTo>
                    <a:pt x="755" y="0"/>
                    <a:pt x="646" y="16"/>
                    <a:pt x="533" y="55"/>
                  </a:cubicBezTo>
                  <a:cubicBezTo>
                    <a:pt x="251" y="149"/>
                    <a:pt x="87" y="337"/>
                    <a:pt x="40" y="462"/>
                  </a:cubicBezTo>
                  <a:cubicBezTo>
                    <a:pt x="1" y="603"/>
                    <a:pt x="63" y="681"/>
                    <a:pt x="141" y="681"/>
                  </a:cubicBezTo>
                  <a:cubicBezTo>
                    <a:pt x="149" y="682"/>
                    <a:pt x="157" y="682"/>
                    <a:pt x="164" y="682"/>
                  </a:cubicBezTo>
                  <a:cubicBezTo>
                    <a:pt x="245" y="682"/>
                    <a:pt x="337" y="646"/>
                    <a:pt x="423" y="611"/>
                  </a:cubicBezTo>
                  <a:cubicBezTo>
                    <a:pt x="517" y="571"/>
                    <a:pt x="611" y="532"/>
                    <a:pt x="689" y="509"/>
                  </a:cubicBezTo>
                  <a:cubicBezTo>
                    <a:pt x="775" y="478"/>
                    <a:pt x="877" y="446"/>
                    <a:pt x="971" y="423"/>
                  </a:cubicBezTo>
                  <a:cubicBezTo>
                    <a:pt x="1073" y="392"/>
                    <a:pt x="1174" y="368"/>
                    <a:pt x="1237" y="305"/>
                  </a:cubicBezTo>
                  <a:cubicBezTo>
                    <a:pt x="1292" y="251"/>
                    <a:pt x="1292" y="157"/>
                    <a:pt x="1174" y="79"/>
                  </a:cubicBezTo>
                  <a:cubicBezTo>
                    <a:pt x="1105" y="33"/>
                    <a:pt x="991" y="0"/>
                    <a:pt x="852"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3" name="Google Shape;1113;p40"/>
            <p:cNvSpPr/>
            <p:nvPr/>
          </p:nvSpPr>
          <p:spPr>
            <a:xfrm>
              <a:off x="4543525" y="3379575"/>
              <a:ext cx="32500" cy="12900"/>
            </a:xfrm>
            <a:custGeom>
              <a:avLst/>
              <a:gdLst/>
              <a:ahLst/>
              <a:cxnLst/>
              <a:rect l="l" t="t" r="r" b="b"/>
              <a:pathLst>
                <a:path w="1300" h="516" extrusionOk="0">
                  <a:moveTo>
                    <a:pt x="602" y="1"/>
                  </a:moveTo>
                  <a:cubicBezTo>
                    <a:pt x="363" y="1"/>
                    <a:pt x="179" y="85"/>
                    <a:pt x="95" y="169"/>
                  </a:cubicBezTo>
                  <a:cubicBezTo>
                    <a:pt x="1" y="270"/>
                    <a:pt x="24" y="356"/>
                    <a:pt x="95" y="396"/>
                  </a:cubicBezTo>
                  <a:cubicBezTo>
                    <a:pt x="165" y="435"/>
                    <a:pt x="259" y="435"/>
                    <a:pt x="361" y="443"/>
                  </a:cubicBezTo>
                  <a:cubicBezTo>
                    <a:pt x="455" y="443"/>
                    <a:pt x="549" y="450"/>
                    <a:pt x="635" y="458"/>
                  </a:cubicBezTo>
                  <a:cubicBezTo>
                    <a:pt x="721" y="466"/>
                    <a:pt x="815" y="482"/>
                    <a:pt x="908" y="497"/>
                  </a:cubicBezTo>
                  <a:cubicBezTo>
                    <a:pt x="973" y="503"/>
                    <a:pt x="1040" y="515"/>
                    <a:pt x="1102" y="515"/>
                  </a:cubicBezTo>
                  <a:cubicBezTo>
                    <a:pt x="1130" y="515"/>
                    <a:pt x="1158" y="513"/>
                    <a:pt x="1182" y="505"/>
                  </a:cubicBezTo>
                  <a:cubicBezTo>
                    <a:pt x="1261" y="482"/>
                    <a:pt x="1300" y="396"/>
                    <a:pt x="1229" y="278"/>
                  </a:cubicBezTo>
                  <a:cubicBezTo>
                    <a:pt x="1159" y="169"/>
                    <a:pt x="963" y="36"/>
                    <a:pt x="689" y="4"/>
                  </a:cubicBezTo>
                  <a:cubicBezTo>
                    <a:pt x="660" y="2"/>
                    <a:pt x="631" y="1"/>
                    <a:pt x="602"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4" name="Google Shape;1114;p40"/>
            <p:cNvSpPr/>
            <p:nvPr/>
          </p:nvSpPr>
          <p:spPr>
            <a:xfrm>
              <a:off x="4482500" y="3395875"/>
              <a:ext cx="14700" cy="12875"/>
            </a:xfrm>
            <a:custGeom>
              <a:avLst/>
              <a:gdLst/>
              <a:ahLst/>
              <a:cxnLst/>
              <a:rect l="l" t="t" r="r" b="b"/>
              <a:pathLst>
                <a:path w="588" h="515" extrusionOk="0">
                  <a:moveTo>
                    <a:pt x="289" y="1"/>
                  </a:moveTo>
                  <a:cubicBezTo>
                    <a:pt x="202" y="1"/>
                    <a:pt x="117" y="46"/>
                    <a:pt x="71" y="127"/>
                  </a:cubicBezTo>
                  <a:cubicBezTo>
                    <a:pt x="1" y="244"/>
                    <a:pt x="40" y="409"/>
                    <a:pt x="157" y="479"/>
                  </a:cubicBezTo>
                  <a:cubicBezTo>
                    <a:pt x="199" y="503"/>
                    <a:pt x="245" y="514"/>
                    <a:pt x="290" y="514"/>
                  </a:cubicBezTo>
                  <a:cubicBezTo>
                    <a:pt x="379" y="514"/>
                    <a:pt x="465" y="471"/>
                    <a:pt x="517" y="393"/>
                  </a:cubicBezTo>
                  <a:cubicBezTo>
                    <a:pt x="587" y="268"/>
                    <a:pt x="548" y="111"/>
                    <a:pt x="423" y="41"/>
                  </a:cubicBezTo>
                  <a:cubicBezTo>
                    <a:pt x="382" y="14"/>
                    <a:pt x="335" y="1"/>
                    <a:pt x="289"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5" name="Google Shape;1115;p40"/>
            <p:cNvSpPr/>
            <p:nvPr/>
          </p:nvSpPr>
          <p:spPr>
            <a:xfrm>
              <a:off x="4552325" y="3395625"/>
              <a:ext cx="14700" cy="12925"/>
            </a:xfrm>
            <a:custGeom>
              <a:avLst/>
              <a:gdLst/>
              <a:ahLst/>
              <a:cxnLst/>
              <a:rect l="l" t="t" r="r" b="b"/>
              <a:pathLst>
                <a:path w="588" h="517" extrusionOk="0">
                  <a:moveTo>
                    <a:pt x="300" y="0"/>
                  </a:moveTo>
                  <a:cubicBezTo>
                    <a:pt x="210" y="0"/>
                    <a:pt x="123" y="46"/>
                    <a:pt x="71" y="129"/>
                  </a:cubicBezTo>
                  <a:cubicBezTo>
                    <a:pt x="1" y="246"/>
                    <a:pt x="40" y="411"/>
                    <a:pt x="165" y="481"/>
                  </a:cubicBezTo>
                  <a:cubicBezTo>
                    <a:pt x="205" y="505"/>
                    <a:pt x="250" y="516"/>
                    <a:pt x="295" y="516"/>
                  </a:cubicBezTo>
                  <a:cubicBezTo>
                    <a:pt x="383" y="516"/>
                    <a:pt x="471" y="473"/>
                    <a:pt x="517" y="395"/>
                  </a:cubicBezTo>
                  <a:cubicBezTo>
                    <a:pt x="588" y="270"/>
                    <a:pt x="549" y="113"/>
                    <a:pt x="431" y="35"/>
                  </a:cubicBezTo>
                  <a:cubicBezTo>
                    <a:pt x="390" y="12"/>
                    <a:pt x="344" y="0"/>
                    <a:pt x="300"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6" name="Google Shape;1116;p40"/>
            <p:cNvSpPr/>
            <p:nvPr/>
          </p:nvSpPr>
          <p:spPr>
            <a:xfrm>
              <a:off x="4479775" y="3407200"/>
              <a:ext cx="18975" cy="7500"/>
            </a:xfrm>
            <a:custGeom>
              <a:avLst/>
              <a:gdLst/>
              <a:ahLst/>
              <a:cxnLst/>
              <a:rect l="l" t="t" r="r" b="b"/>
              <a:pathLst>
                <a:path w="759" h="300" extrusionOk="0">
                  <a:moveTo>
                    <a:pt x="395" y="0"/>
                  </a:moveTo>
                  <a:cubicBezTo>
                    <a:pt x="298" y="0"/>
                    <a:pt x="186" y="28"/>
                    <a:pt x="63" y="104"/>
                  </a:cubicBezTo>
                  <a:cubicBezTo>
                    <a:pt x="16" y="128"/>
                    <a:pt x="0" y="190"/>
                    <a:pt x="31" y="237"/>
                  </a:cubicBezTo>
                  <a:cubicBezTo>
                    <a:pt x="46" y="267"/>
                    <a:pt x="78" y="281"/>
                    <a:pt x="110" y="281"/>
                  </a:cubicBezTo>
                  <a:cubicBezTo>
                    <a:pt x="129" y="281"/>
                    <a:pt x="147" y="277"/>
                    <a:pt x="164" y="269"/>
                  </a:cubicBezTo>
                  <a:cubicBezTo>
                    <a:pt x="255" y="214"/>
                    <a:pt x="331" y="195"/>
                    <a:pt x="392" y="195"/>
                  </a:cubicBezTo>
                  <a:cubicBezTo>
                    <a:pt x="506" y="195"/>
                    <a:pt x="569" y="258"/>
                    <a:pt x="579" y="269"/>
                  </a:cubicBezTo>
                  <a:cubicBezTo>
                    <a:pt x="595" y="292"/>
                    <a:pt x="626" y="300"/>
                    <a:pt x="649" y="300"/>
                  </a:cubicBezTo>
                  <a:cubicBezTo>
                    <a:pt x="673" y="300"/>
                    <a:pt x="696" y="292"/>
                    <a:pt x="712" y="276"/>
                  </a:cubicBezTo>
                  <a:cubicBezTo>
                    <a:pt x="751" y="245"/>
                    <a:pt x="759" y="183"/>
                    <a:pt x="728" y="136"/>
                  </a:cubicBezTo>
                  <a:cubicBezTo>
                    <a:pt x="674" y="77"/>
                    <a:pt x="556" y="0"/>
                    <a:pt x="395"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7" name="Google Shape;1117;p40"/>
            <p:cNvSpPr/>
            <p:nvPr/>
          </p:nvSpPr>
          <p:spPr>
            <a:xfrm>
              <a:off x="4550175" y="3406425"/>
              <a:ext cx="19000" cy="7500"/>
            </a:xfrm>
            <a:custGeom>
              <a:avLst/>
              <a:gdLst/>
              <a:ahLst/>
              <a:cxnLst/>
              <a:rect l="l" t="t" r="r" b="b"/>
              <a:pathLst>
                <a:path w="760" h="300" extrusionOk="0">
                  <a:moveTo>
                    <a:pt x="394" y="0"/>
                  </a:moveTo>
                  <a:cubicBezTo>
                    <a:pt x="298" y="0"/>
                    <a:pt x="186" y="28"/>
                    <a:pt x="63" y="104"/>
                  </a:cubicBezTo>
                  <a:cubicBezTo>
                    <a:pt x="16" y="127"/>
                    <a:pt x="1" y="190"/>
                    <a:pt x="32" y="237"/>
                  </a:cubicBezTo>
                  <a:cubicBezTo>
                    <a:pt x="47" y="267"/>
                    <a:pt x="79" y="285"/>
                    <a:pt x="112" y="285"/>
                  </a:cubicBezTo>
                  <a:cubicBezTo>
                    <a:pt x="130" y="285"/>
                    <a:pt x="149" y="279"/>
                    <a:pt x="165" y="268"/>
                  </a:cubicBezTo>
                  <a:cubicBezTo>
                    <a:pt x="256" y="213"/>
                    <a:pt x="332" y="195"/>
                    <a:pt x="393" y="195"/>
                  </a:cubicBezTo>
                  <a:cubicBezTo>
                    <a:pt x="507" y="195"/>
                    <a:pt x="570" y="258"/>
                    <a:pt x="580" y="268"/>
                  </a:cubicBezTo>
                  <a:cubicBezTo>
                    <a:pt x="595" y="292"/>
                    <a:pt x="627" y="300"/>
                    <a:pt x="650" y="300"/>
                  </a:cubicBezTo>
                  <a:cubicBezTo>
                    <a:pt x="674" y="300"/>
                    <a:pt x="697" y="292"/>
                    <a:pt x="713" y="276"/>
                  </a:cubicBezTo>
                  <a:cubicBezTo>
                    <a:pt x="752" y="245"/>
                    <a:pt x="760" y="182"/>
                    <a:pt x="729" y="143"/>
                  </a:cubicBezTo>
                  <a:cubicBezTo>
                    <a:pt x="675" y="79"/>
                    <a:pt x="556" y="0"/>
                    <a:pt x="394"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8" name="Google Shape;1118;p40"/>
            <p:cNvSpPr/>
            <p:nvPr/>
          </p:nvSpPr>
          <p:spPr>
            <a:xfrm>
              <a:off x="4519075" y="3382400"/>
              <a:ext cx="18425" cy="38950"/>
            </a:xfrm>
            <a:custGeom>
              <a:avLst/>
              <a:gdLst/>
              <a:ahLst/>
              <a:cxnLst/>
              <a:rect l="l" t="t" r="r" b="b"/>
              <a:pathLst>
                <a:path w="737" h="1558" extrusionOk="0">
                  <a:moveTo>
                    <a:pt x="173" y="1"/>
                  </a:moveTo>
                  <a:lnTo>
                    <a:pt x="1" y="1558"/>
                  </a:lnTo>
                  <a:lnTo>
                    <a:pt x="322" y="1542"/>
                  </a:lnTo>
                  <a:cubicBezTo>
                    <a:pt x="556" y="1534"/>
                    <a:pt x="736" y="1331"/>
                    <a:pt x="728" y="1096"/>
                  </a:cubicBezTo>
                  <a:lnTo>
                    <a:pt x="728" y="1073"/>
                  </a:lnTo>
                  <a:cubicBezTo>
                    <a:pt x="721" y="968"/>
                    <a:pt x="635" y="885"/>
                    <a:pt x="538" y="885"/>
                  </a:cubicBezTo>
                  <a:cubicBezTo>
                    <a:pt x="534" y="885"/>
                    <a:pt x="529" y="885"/>
                    <a:pt x="525" y="885"/>
                  </a:cubicBezTo>
                  <a:cubicBezTo>
                    <a:pt x="520" y="885"/>
                    <a:pt x="515" y="885"/>
                    <a:pt x="510" y="885"/>
                  </a:cubicBezTo>
                  <a:cubicBezTo>
                    <a:pt x="329" y="885"/>
                    <a:pt x="181" y="747"/>
                    <a:pt x="173" y="564"/>
                  </a:cubicBezTo>
                  <a:lnTo>
                    <a:pt x="173" y="1"/>
                  </a:ln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9" name="Google Shape;1119;p40"/>
            <p:cNvSpPr/>
            <p:nvPr/>
          </p:nvSpPr>
          <p:spPr>
            <a:xfrm>
              <a:off x="4516550" y="3380050"/>
              <a:ext cx="23475" cy="43650"/>
            </a:xfrm>
            <a:custGeom>
              <a:avLst/>
              <a:gdLst/>
              <a:ahLst/>
              <a:cxnLst/>
              <a:rect l="l" t="t" r="r" b="b"/>
              <a:pathLst>
                <a:path w="939" h="1746" extrusionOk="0">
                  <a:moveTo>
                    <a:pt x="274" y="1"/>
                  </a:moveTo>
                  <a:cubicBezTo>
                    <a:pt x="219" y="1"/>
                    <a:pt x="172" y="48"/>
                    <a:pt x="172" y="95"/>
                  </a:cubicBezTo>
                  <a:lnTo>
                    <a:pt x="180" y="666"/>
                  </a:lnTo>
                  <a:cubicBezTo>
                    <a:pt x="188" y="892"/>
                    <a:pt x="376" y="1074"/>
                    <a:pt x="599" y="1074"/>
                  </a:cubicBezTo>
                  <a:cubicBezTo>
                    <a:pt x="608" y="1074"/>
                    <a:pt x="617" y="1074"/>
                    <a:pt x="626" y="1073"/>
                  </a:cubicBezTo>
                  <a:cubicBezTo>
                    <a:pt x="657" y="1073"/>
                    <a:pt x="681" y="1081"/>
                    <a:pt x="696" y="1104"/>
                  </a:cubicBezTo>
                  <a:cubicBezTo>
                    <a:pt x="720" y="1120"/>
                    <a:pt x="728" y="1143"/>
                    <a:pt x="728" y="1167"/>
                  </a:cubicBezTo>
                  <a:lnTo>
                    <a:pt x="728" y="1198"/>
                  </a:lnTo>
                  <a:cubicBezTo>
                    <a:pt x="736" y="1378"/>
                    <a:pt x="603" y="1535"/>
                    <a:pt x="423" y="1542"/>
                  </a:cubicBezTo>
                  <a:lnTo>
                    <a:pt x="94" y="1558"/>
                  </a:lnTo>
                  <a:cubicBezTo>
                    <a:pt x="39" y="1558"/>
                    <a:pt x="0" y="1605"/>
                    <a:pt x="0" y="1660"/>
                  </a:cubicBezTo>
                  <a:cubicBezTo>
                    <a:pt x="8" y="1707"/>
                    <a:pt x="47" y="1746"/>
                    <a:pt x="102" y="1746"/>
                  </a:cubicBezTo>
                  <a:lnTo>
                    <a:pt x="430" y="1738"/>
                  </a:lnTo>
                  <a:cubicBezTo>
                    <a:pt x="712" y="1722"/>
                    <a:pt x="939" y="1480"/>
                    <a:pt x="923" y="1190"/>
                  </a:cubicBezTo>
                  <a:lnTo>
                    <a:pt x="923" y="1159"/>
                  </a:lnTo>
                  <a:cubicBezTo>
                    <a:pt x="923" y="1081"/>
                    <a:pt x="884" y="1010"/>
                    <a:pt x="829" y="956"/>
                  </a:cubicBezTo>
                  <a:cubicBezTo>
                    <a:pt x="775" y="901"/>
                    <a:pt x="696" y="877"/>
                    <a:pt x="618" y="877"/>
                  </a:cubicBezTo>
                  <a:cubicBezTo>
                    <a:pt x="613" y="878"/>
                    <a:pt x="609" y="878"/>
                    <a:pt x="604" y="878"/>
                  </a:cubicBezTo>
                  <a:cubicBezTo>
                    <a:pt x="477" y="878"/>
                    <a:pt x="375" y="779"/>
                    <a:pt x="368" y="658"/>
                  </a:cubicBezTo>
                  <a:lnTo>
                    <a:pt x="368" y="95"/>
                  </a:lnTo>
                  <a:cubicBezTo>
                    <a:pt x="368" y="48"/>
                    <a:pt x="329" y="1"/>
                    <a:pt x="274"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0" name="Google Shape;1120;p40"/>
            <p:cNvSpPr/>
            <p:nvPr/>
          </p:nvSpPr>
          <p:spPr>
            <a:xfrm>
              <a:off x="4494550" y="3425500"/>
              <a:ext cx="47375" cy="25550"/>
            </a:xfrm>
            <a:custGeom>
              <a:avLst/>
              <a:gdLst/>
              <a:ahLst/>
              <a:cxnLst/>
              <a:rect l="l" t="t" r="r" b="b"/>
              <a:pathLst>
                <a:path w="1895" h="1022" extrusionOk="0">
                  <a:moveTo>
                    <a:pt x="362" y="1"/>
                  </a:moveTo>
                  <a:cubicBezTo>
                    <a:pt x="1" y="1"/>
                    <a:pt x="74" y="933"/>
                    <a:pt x="810" y="1015"/>
                  </a:cubicBezTo>
                  <a:cubicBezTo>
                    <a:pt x="850" y="1020"/>
                    <a:pt x="889" y="1021"/>
                    <a:pt x="927" y="1021"/>
                  </a:cubicBezTo>
                  <a:cubicBezTo>
                    <a:pt x="1610" y="1021"/>
                    <a:pt x="1894" y="385"/>
                    <a:pt x="1420" y="311"/>
                  </a:cubicBezTo>
                  <a:cubicBezTo>
                    <a:pt x="911" y="233"/>
                    <a:pt x="411" y="6"/>
                    <a:pt x="411" y="6"/>
                  </a:cubicBezTo>
                  <a:cubicBezTo>
                    <a:pt x="394" y="3"/>
                    <a:pt x="377" y="1"/>
                    <a:pt x="362"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1" name="Google Shape;1121;p40"/>
            <p:cNvSpPr/>
            <p:nvPr/>
          </p:nvSpPr>
          <p:spPr>
            <a:xfrm>
              <a:off x="4418925" y="3249775"/>
              <a:ext cx="187825" cy="98225"/>
            </a:xfrm>
            <a:custGeom>
              <a:avLst/>
              <a:gdLst/>
              <a:ahLst/>
              <a:cxnLst/>
              <a:rect l="l" t="t" r="r" b="b"/>
              <a:pathLst>
                <a:path w="7513" h="3929" extrusionOk="0">
                  <a:moveTo>
                    <a:pt x="3905" y="1"/>
                  </a:moveTo>
                  <a:cubicBezTo>
                    <a:pt x="1745" y="1"/>
                    <a:pt x="1" y="1761"/>
                    <a:pt x="1" y="3929"/>
                  </a:cubicBezTo>
                  <a:lnTo>
                    <a:pt x="7512" y="3929"/>
                  </a:lnTo>
                  <a:lnTo>
                    <a:pt x="7512" y="3616"/>
                  </a:lnTo>
                  <a:cubicBezTo>
                    <a:pt x="7512" y="1621"/>
                    <a:pt x="5908" y="1"/>
                    <a:pt x="3929"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2" name="Google Shape;1122;p40"/>
            <p:cNvSpPr/>
            <p:nvPr/>
          </p:nvSpPr>
          <p:spPr>
            <a:xfrm>
              <a:off x="4458625" y="3246450"/>
              <a:ext cx="97850" cy="101550"/>
            </a:xfrm>
            <a:custGeom>
              <a:avLst/>
              <a:gdLst/>
              <a:ahLst/>
              <a:cxnLst/>
              <a:rect l="l" t="t" r="r" b="b"/>
              <a:pathLst>
                <a:path w="3914" h="4062" extrusionOk="0">
                  <a:moveTo>
                    <a:pt x="2035" y="1"/>
                  </a:moveTo>
                  <a:cubicBezTo>
                    <a:pt x="909" y="1"/>
                    <a:pt x="1" y="1816"/>
                    <a:pt x="1" y="4062"/>
                  </a:cubicBezTo>
                  <a:lnTo>
                    <a:pt x="3913" y="4062"/>
                  </a:lnTo>
                  <a:lnTo>
                    <a:pt x="3913" y="3741"/>
                  </a:lnTo>
                  <a:cubicBezTo>
                    <a:pt x="3913" y="1675"/>
                    <a:pt x="3076" y="1"/>
                    <a:pt x="2051"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3" name="Google Shape;1123;p40"/>
            <p:cNvSpPr/>
            <p:nvPr/>
          </p:nvSpPr>
          <p:spPr>
            <a:xfrm>
              <a:off x="4423225" y="3301400"/>
              <a:ext cx="264900" cy="46600"/>
            </a:xfrm>
            <a:custGeom>
              <a:avLst/>
              <a:gdLst/>
              <a:ahLst/>
              <a:cxnLst/>
              <a:rect l="l" t="t" r="r" b="b"/>
              <a:pathLst>
                <a:path w="10596" h="1864" extrusionOk="0">
                  <a:moveTo>
                    <a:pt x="6070" y="0"/>
                  </a:moveTo>
                  <a:cubicBezTo>
                    <a:pt x="2799" y="0"/>
                    <a:pt x="1" y="1864"/>
                    <a:pt x="1" y="1864"/>
                  </a:cubicBezTo>
                  <a:lnTo>
                    <a:pt x="6706" y="1864"/>
                  </a:lnTo>
                  <a:cubicBezTo>
                    <a:pt x="6706" y="1864"/>
                    <a:pt x="10595" y="448"/>
                    <a:pt x="6965" y="49"/>
                  </a:cubicBezTo>
                  <a:cubicBezTo>
                    <a:pt x="6664" y="16"/>
                    <a:pt x="6365" y="0"/>
                    <a:pt x="6070"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4" name="Google Shape;1124;p40"/>
            <p:cNvSpPr/>
            <p:nvPr/>
          </p:nvSpPr>
          <p:spPr>
            <a:xfrm>
              <a:off x="4496000" y="3246450"/>
              <a:ext cx="26425" cy="7675"/>
            </a:xfrm>
            <a:custGeom>
              <a:avLst/>
              <a:gdLst/>
              <a:ahLst/>
              <a:cxnLst/>
              <a:rect l="l" t="t" r="r" b="b"/>
              <a:pathLst>
                <a:path w="1057" h="307" extrusionOk="0">
                  <a:moveTo>
                    <a:pt x="533" y="1"/>
                  </a:moveTo>
                  <a:cubicBezTo>
                    <a:pt x="235" y="1"/>
                    <a:pt x="0" y="63"/>
                    <a:pt x="0" y="150"/>
                  </a:cubicBezTo>
                  <a:cubicBezTo>
                    <a:pt x="0" y="236"/>
                    <a:pt x="235" y="306"/>
                    <a:pt x="533" y="306"/>
                  </a:cubicBezTo>
                  <a:cubicBezTo>
                    <a:pt x="822" y="306"/>
                    <a:pt x="1057" y="236"/>
                    <a:pt x="1057" y="150"/>
                  </a:cubicBezTo>
                  <a:cubicBezTo>
                    <a:pt x="1057" y="63"/>
                    <a:pt x="822" y="1"/>
                    <a:pt x="533"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5" name="Google Shape;1125;p40"/>
            <p:cNvSpPr/>
            <p:nvPr/>
          </p:nvSpPr>
          <p:spPr>
            <a:xfrm>
              <a:off x="4516350" y="3516150"/>
              <a:ext cx="74750" cy="83800"/>
            </a:xfrm>
            <a:custGeom>
              <a:avLst/>
              <a:gdLst/>
              <a:ahLst/>
              <a:cxnLst/>
              <a:rect l="l" t="t" r="r" b="b"/>
              <a:pathLst>
                <a:path w="2990" h="3352" extrusionOk="0">
                  <a:moveTo>
                    <a:pt x="2125" y="0"/>
                  </a:moveTo>
                  <a:cubicBezTo>
                    <a:pt x="2039" y="0"/>
                    <a:pt x="1952" y="29"/>
                    <a:pt x="1886" y="89"/>
                  </a:cubicBezTo>
                  <a:lnTo>
                    <a:pt x="125" y="1662"/>
                  </a:lnTo>
                  <a:cubicBezTo>
                    <a:pt x="16" y="1763"/>
                    <a:pt x="0" y="1912"/>
                    <a:pt x="86" y="2029"/>
                  </a:cubicBezTo>
                  <a:lnTo>
                    <a:pt x="916" y="3211"/>
                  </a:lnTo>
                  <a:cubicBezTo>
                    <a:pt x="982" y="3305"/>
                    <a:pt x="1094" y="3352"/>
                    <a:pt x="1205" y="3352"/>
                  </a:cubicBezTo>
                  <a:cubicBezTo>
                    <a:pt x="1317" y="3352"/>
                    <a:pt x="1428" y="3305"/>
                    <a:pt x="1495" y="3211"/>
                  </a:cubicBezTo>
                  <a:lnTo>
                    <a:pt x="2911" y="1216"/>
                  </a:lnTo>
                  <a:cubicBezTo>
                    <a:pt x="2974" y="1122"/>
                    <a:pt x="2989" y="644"/>
                    <a:pt x="2927" y="551"/>
                  </a:cubicBezTo>
                  <a:lnTo>
                    <a:pt x="2418" y="151"/>
                  </a:lnTo>
                  <a:cubicBezTo>
                    <a:pt x="2355" y="53"/>
                    <a:pt x="2240" y="0"/>
                    <a:pt x="2125"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6" name="Google Shape;1126;p40"/>
            <p:cNvSpPr/>
            <p:nvPr/>
          </p:nvSpPr>
          <p:spPr>
            <a:xfrm>
              <a:off x="4445325" y="3516150"/>
              <a:ext cx="74950" cy="83950"/>
            </a:xfrm>
            <a:custGeom>
              <a:avLst/>
              <a:gdLst/>
              <a:ahLst/>
              <a:cxnLst/>
              <a:rect l="l" t="t" r="r" b="b"/>
              <a:pathLst>
                <a:path w="2998" h="3358" extrusionOk="0">
                  <a:moveTo>
                    <a:pt x="873" y="0"/>
                  </a:moveTo>
                  <a:cubicBezTo>
                    <a:pt x="757" y="0"/>
                    <a:pt x="643" y="53"/>
                    <a:pt x="580" y="151"/>
                  </a:cubicBezTo>
                  <a:lnTo>
                    <a:pt x="384" y="300"/>
                  </a:lnTo>
                  <a:cubicBezTo>
                    <a:pt x="134" y="488"/>
                    <a:pt x="1" y="793"/>
                    <a:pt x="56" y="1106"/>
                  </a:cubicBezTo>
                  <a:cubicBezTo>
                    <a:pt x="64" y="1153"/>
                    <a:pt x="79" y="1192"/>
                    <a:pt x="87" y="1216"/>
                  </a:cubicBezTo>
                  <a:lnTo>
                    <a:pt x="1511" y="3211"/>
                  </a:lnTo>
                  <a:cubicBezTo>
                    <a:pt x="1581" y="3309"/>
                    <a:pt x="1689" y="3358"/>
                    <a:pt x="1797" y="3358"/>
                  </a:cubicBezTo>
                  <a:cubicBezTo>
                    <a:pt x="1904" y="3358"/>
                    <a:pt x="2012" y="3309"/>
                    <a:pt x="2082" y="3211"/>
                  </a:cubicBezTo>
                  <a:lnTo>
                    <a:pt x="2919" y="2029"/>
                  </a:lnTo>
                  <a:cubicBezTo>
                    <a:pt x="2998" y="1912"/>
                    <a:pt x="2982" y="1763"/>
                    <a:pt x="2873" y="1662"/>
                  </a:cubicBezTo>
                  <a:lnTo>
                    <a:pt x="1112" y="89"/>
                  </a:lnTo>
                  <a:cubicBezTo>
                    <a:pt x="1045" y="29"/>
                    <a:pt x="959" y="0"/>
                    <a:pt x="873"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7" name="Google Shape;1127;p40"/>
            <p:cNvSpPr/>
            <p:nvPr/>
          </p:nvSpPr>
          <p:spPr>
            <a:xfrm>
              <a:off x="4516350" y="3511050"/>
              <a:ext cx="74750" cy="83825"/>
            </a:xfrm>
            <a:custGeom>
              <a:avLst/>
              <a:gdLst/>
              <a:ahLst/>
              <a:cxnLst/>
              <a:rect l="l" t="t" r="r" b="b"/>
              <a:pathLst>
                <a:path w="2990" h="3353" extrusionOk="0">
                  <a:moveTo>
                    <a:pt x="2127" y="0"/>
                  </a:moveTo>
                  <a:cubicBezTo>
                    <a:pt x="2041" y="0"/>
                    <a:pt x="1953" y="29"/>
                    <a:pt x="1886" y="89"/>
                  </a:cubicBezTo>
                  <a:lnTo>
                    <a:pt x="125" y="1662"/>
                  </a:lnTo>
                  <a:cubicBezTo>
                    <a:pt x="16" y="1756"/>
                    <a:pt x="0" y="1913"/>
                    <a:pt x="86" y="2030"/>
                  </a:cubicBezTo>
                  <a:lnTo>
                    <a:pt x="916" y="3211"/>
                  </a:lnTo>
                  <a:cubicBezTo>
                    <a:pt x="982" y="3305"/>
                    <a:pt x="1094" y="3352"/>
                    <a:pt x="1205" y="3352"/>
                  </a:cubicBezTo>
                  <a:cubicBezTo>
                    <a:pt x="1317" y="3352"/>
                    <a:pt x="1428" y="3305"/>
                    <a:pt x="1495" y="3211"/>
                  </a:cubicBezTo>
                  <a:lnTo>
                    <a:pt x="2911" y="1216"/>
                  </a:lnTo>
                  <a:cubicBezTo>
                    <a:pt x="2974" y="1122"/>
                    <a:pt x="2989" y="645"/>
                    <a:pt x="2927" y="551"/>
                  </a:cubicBezTo>
                  <a:lnTo>
                    <a:pt x="2418" y="144"/>
                  </a:lnTo>
                  <a:cubicBezTo>
                    <a:pt x="2356" y="51"/>
                    <a:pt x="2242" y="0"/>
                    <a:pt x="2127" y="0"/>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8" name="Google Shape;1128;p40"/>
            <p:cNvSpPr/>
            <p:nvPr/>
          </p:nvSpPr>
          <p:spPr>
            <a:xfrm>
              <a:off x="4445325" y="3511050"/>
              <a:ext cx="74950" cy="83975"/>
            </a:xfrm>
            <a:custGeom>
              <a:avLst/>
              <a:gdLst/>
              <a:ahLst/>
              <a:cxnLst/>
              <a:rect l="l" t="t" r="r" b="b"/>
              <a:pathLst>
                <a:path w="2998" h="3359" extrusionOk="0">
                  <a:moveTo>
                    <a:pt x="870" y="0"/>
                  </a:moveTo>
                  <a:cubicBezTo>
                    <a:pt x="756" y="0"/>
                    <a:pt x="642" y="51"/>
                    <a:pt x="580" y="144"/>
                  </a:cubicBezTo>
                  <a:lnTo>
                    <a:pt x="384" y="293"/>
                  </a:lnTo>
                  <a:cubicBezTo>
                    <a:pt x="134" y="481"/>
                    <a:pt x="1" y="794"/>
                    <a:pt x="56" y="1099"/>
                  </a:cubicBezTo>
                  <a:cubicBezTo>
                    <a:pt x="64" y="1154"/>
                    <a:pt x="79" y="1193"/>
                    <a:pt x="87" y="1216"/>
                  </a:cubicBezTo>
                  <a:lnTo>
                    <a:pt x="1511" y="3211"/>
                  </a:lnTo>
                  <a:cubicBezTo>
                    <a:pt x="1581" y="3309"/>
                    <a:pt x="1689" y="3358"/>
                    <a:pt x="1797" y="3358"/>
                  </a:cubicBezTo>
                  <a:cubicBezTo>
                    <a:pt x="1904" y="3358"/>
                    <a:pt x="2012" y="3309"/>
                    <a:pt x="2082" y="3211"/>
                  </a:cubicBezTo>
                  <a:lnTo>
                    <a:pt x="2919" y="2030"/>
                  </a:lnTo>
                  <a:cubicBezTo>
                    <a:pt x="2998" y="1913"/>
                    <a:pt x="2982" y="1756"/>
                    <a:pt x="2873" y="1662"/>
                  </a:cubicBezTo>
                  <a:lnTo>
                    <a:pt x="1112" y="89"/>
                  </a:lnTo>
                  <a:cubicBezTo>
                    <a:pt x="1045" y="29"/>
                    <a:pt x="957" y="0"/>
                    <a:pt x="870" y="0"/>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9" name="Google Shape;1129;p40"/>
            <p:cNvSpPr/>
            <p:nvPr/>
          </p:nvSpPr>
          <p:spPr>
            <a:xfrm>
              <a:off x="4476825" y="3557550"/>
              <a:ext cx="31725" cy="26175"/>
            </a:xfrm>
            <a:custGeom>
              <a:avLst/>
              <a:gdLst/>
              <a:ahLst/>
              <a:cxnLst/>
              <a:rect l="l" t="t" r="r" b="b"/>
              <a:pathLst>
                <a:path w="1269" h="1047" extrusionOk="0">
                  <a:moveTo>
                    <a:pt x="1225" y="0"/>
                  </a:moveTo>
                  <a:cubicBezTo>
                    <a:pt x="1212" y="0"/>
                    <a:pt x="1202" y="4"/>
                    <a:pt x="1198" y="13"/>
                  </a:cubicBezTo>
                  <a:cubicBezTo>
                    <a:pt x="987" y="326"/>
                    <a:pt x="775" y="624"/>
                    <a:pt x="533" y="890"/>
                  </a:cubicBezTo>
                  <a:cubicBezTo>
                    <a:pt x="474" y="942"/>
                    <a:pt x="432" y="972"/>
                    <a:pt x="397" y="972"/>
                  </a:cubicBezTo>
                  <a:cubicBezTo>
                    <a:pt x="390" y="972"/>
                    <a:pt x="383" y="971"/>
                    <a:pt x="376" y="968"/>
                  </a:cubicBezTo>
                  <a:cubicBezTo>
                    <a:pt x="353" y="960"/>
                    <a:pt x="337" y="937"/>
                    <a:pt x="321" y="913"/>
                  </a:cubicBezTo>
                  <a:cubicBezTo>
                    <a:pt x="212" y="780"/>
                    <a:pt x="126" y="624"/>
                    <a:pt x="71" y="452"/>
                  </a:cubicBezTo>
                  <a:cubicBezTo>
                    <a:pt x="71" y="439"/>
                    <a:pt x="55" y="426"/>
                    <a:pt x="41" y="426"/>
                  </a:cubicBezTo>
                  <a:cubicBezTo>
                    <a:pt x="38" y="426"/>
                    <a:pt x="35" y="427"/>
                    <a:pt x="32" y="428"/>
                  </a:cubicBezTo>
                  <a:cubicBezTo>
                    <a:pt x="8" y="436"/>
                    <a:pt x="1" y="459"/>
                    <a:pt x="8" y="475"/>
                  </a:cubicBezTo>
                  <a:cubicBezTo>
                    <a:pt x="63" y="655"/>
                    <a:pt x="149" y="819"/>
                    <a:pt x="259" y="960"/>
                  </a:cubicBezTo>
                  <a:cubicBezTo>
                    <a:pt x="282" y="984"/>
                    <a:pt x="306" y="1015"/>
                    <a:pt x="345" y="1031"/>
                  </a:cubicBezTo>
                  <a:cubicBezTo>
                    <a:pt x="361" y="1038"/>
                    <a:pt x="376" y="1046"/>
                    <a:pt x="400" y="1046"/>
                  </a:cubicBezTo>
                  <a:cubicBezTo>
                    <a:pt x="454" y="1046"/>
                    <a:pt x="517" y="1007"/>
                    <a:pt x="580" y="937"/>
                  </a:cubicBezTo>
                  <a:cubicBezTo>
                    <a:pt x="838" y="671"/>
                    <a:pt x="1049" y="365"/>
                    <a:pt x="1260" y="60"/>
                  </a:cubicBezTo>
                  <a:cubicBezTo>
                    <a:pt x="1268" y="37"/>
                    <a:pt x="1268" y="13"/>
                    <a:pt x="1253" y="6"/>
                  </a:cubicBezTo>
                  <a:cubicBezTo>
                    <a:pt x="1243" y="2"/>
                    <a:pt x="1233" y="0"/>
                    <a:pt x="1225"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0" name="Google Shape;1130;p40"/>
            <p:cNvSpPr/>
            <p:nvPr/>
          </p:nvSpPr>
          <p:spPr>
            <a:xfrm>
              <a:off x="4524175" y="3556825"/>
              <a:ext cx="37375" cy="28250"/>
            </a:xfrm>
            <a:custGeom>
              <a:avLst/>
              <a:gdLst/>
              <a:ahLst/>
              <a:cxnLst/>
              <a:rect l="l" t="t" r="r" b="b"/>
              <a:pathLst>
                <a:path w="1495" h="1130" extrusionOk="0">
                  <a:moveTo>
                    <a:pt x="42" y="0"/>
                  </a:moveTo>
                  <a:cubicBezTo>
                    <a:pt x="36" y="0"/>
                    <a:pt x="30" y="1"/>
                    <a:pt x="24" y="3"/>
                  </a:cubicBezTo>
                  <a:cubicBezTo>
                    <a:pt x="8" y="19"/>
                    <a:pt x="0" y="35"/>
                    <a:pt x="16" y="58"/>
                  </a:cubicBezTo>
                  <a:cubicBezTo>
                    <a:pt x="211" y="441"/>
                    <a:pt x="477" y="786"/>
                    <a:pt x="790" y="1083"/>
                  </a:cubicBezTo>
                  <a:cubicBezTo>
                    <a:pt x="830" y="1122"/>
                    <a:pt x="869" y="1130"/>
                    <a:pt x="900" y="1130"/>
                  </a:cubicBezTo>
                  <a:cubicBezTo>
                    <a:pt x="955" y="1130"/>
                    <a:pt x="1002" y="1099"/>
                    <a:pt x="1033" y="1075"/>
                  </a:cubicBezTo>
                  <a:cubicBezTo>
                    <a:pt x="1229" y="927"/>
                    <a:pt x="1385" y="739"/>
                    <a:pt x="1487" y="535"/>
                  </a:cubicBezTo>
                  <a:cubicBezTo>
                    <a:pt x="1495" y="520"/>
                    <a:pt x="1487" y="496"/>
                    <a:pt x="1471" y="488"/>
                  </a:cubicBezTo>
                  <a:cubicBezTo>
                    <a:pt x="1467" y="486"/>
                    <a:pt x="1462" y="485"/>
                    <a:pt x="1457" y="485"/>
                  </a:cubicBezTo>
                  <a:cubicBezTo>
                    <a:pt x="1444" y="485"/>
                    <a:pt x="1430" y="493"/>
                    <a:pt x="1424" y="504"/>
                  </a:cubicBezTo>
                  <a:cubicBezTo>
                    <a:pt x="1323" y="700"/>
                    <a:pt x="1174" y="880"/>
                    <a:pt x="994" y="1013"/>
                  </a:cubicBezTo>
                  <a:cubicBezTo>
                    <a:pt x="950" y="1043"/>
                    <a:pt x="921" y="1059"/>
                    <a:pt x="897" y="1059"/>
                  </a:cubicBezTo>
                  <a:cubicBezTo>
                    <a:pt x="878" y="1059"/>
                    <a:pt x="863" y="1049"/>
                    <a:pt x="845" y="1028"/>
                  </a:cubicBezTo>
                  <a:cubicBezTo>
                    <a:pt x="532" y="739"/>
                    <a:pt x="274" y="394"/>
                    <a:pt x="78" y="19"/>
                  </a:cubicBezTo>
                  <a:cubicBezTo>
                    <a:pt x="73" y="7"/>
                    <a:pt x="59" y="0"/>
                    <a:pt x="42"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1" name="Google Shape;1131;p40"/>
            <p:cNvSpPr/>
            <p:nvPr/>
          </p:nvSpPr>
          <p:spPr>
            <a:xfrm>
              <a:off x="4550175" y="3447325"/>
              <a:ext cx="72800" cy="44650"/>
            </a:xfrm>
            <a:custGeom>
              <a:avLst/>
              <a:gdLst/>
              <a:ahLst/>
              <a:cxnLst/>
              <a:rect l="l" t="t" r="r" b="b"/>
              <a:pathLst>
                <a:path w="2912" h="1786" extrusionOk="0">
                  <a:moveTo>
                    <a:pt x="540" y="63"/>
                  </a:moveTo>
                  <a:cubicBezTo>
                    <a:pt x="667" y="63"/>
                    <a:pt x="796" y="93"/>
                    <a:pt x="869" y="111"/>
                  </a:cubicBezTo>
                  <a:lnTo>
                    <a:pt x="1401" y="244"/>
                  </a:lnTo>
                  <a:lnTo>
                    <a:pt x="1730" y="369"/>
                  </a:lnTo>
                  <a:lnTo>
                    <a:pt x="196" y="291"/>
                  </a:lnTo>
                  <a:cubicBezTo>
                    <a:pt x="196" y="275"/>
                    <a:pt x="196" y="260"/>
                    <a:pt x="196" y="244"/>
                  </a:cubicBezTo>
                  <a:cubicBezTo>
                    <a:pt x="251" y="102"/>
                    <a:pt x="394" y="63"/>
                    <a:pt x="540" y="63"/>
                  </a:cubicBezTo>
                  <a:close/>
                  <a:moveTo>
                    <a:pt x="462" y="0"/>
                  </a:moveTo>
                  <a:cubicBezTo>
                    <a:pt x="316" y="0"/>
                    <a:pt x="172" y="40"/>
                    <a:pt x="118" y="182"/>
                  </a:cubicBezTo>
                  <a:cubicBezTo>
                    <a:pt x="110" y="221"/>
                    <a:pt x="110" y="252"/>
                    <a:pt x="126" y="283"/>
                  </a:cubicBezTo>
                  <a:cubicBezTo>
                    <a:pt x="110" y="307"/>
                    <a:pt x="1" y="604"/>
                    <a:pt x="1323" y="839"/>
                  </a:cubicBezTo>
                  <a:cubicBezTo>
                    <a:pt x="1323" y="839"/>
                    <a:pt x="580" y="917"/>
                    <a:pt x="627" y="1332"/>
                  </a:cubicBezTo>
                  <a:cubicBezTo>
                    <a:pt x="682" y="1746"/>
                    <a:pt x="908" y="1786"/>
                    <a:pt x="908" y="1786"/>
                  </a:cubicBezTo>
                  <a:lnTo>
                    <a:pt x="1832" y="901"/>
                  </a:lnTo>
                  <a:lnTo>
                    <a:pt x="1793" y="393"/>
                  </a:lnTo>
                  <a:lnTo>
                    <a:pt x="1793" y="393"/>
                  </a:lnTo>
                  <a:lnTo>
                    <a:pt x="2473" y="651"/>
                  </a:lnTo>
                  <a:cubicBezTo>
                    <a:pt x="2630" y="714"/>
                    <a:pt x="2779" y="792"/>
                    <a:pt x="2912" y="894"/>
                  </a:cubicBezTo>
                  <a:cubicBezTo>
                    <a:pt x="2755" y="761"/>
                    <a:pt x="2583" y="659"/>
                    <a:pt x="2395" y="588"/>
                  </a:cubicBezTo>
                  <a:lnTo>
                    <a:pt x="1323" y="182"/>
                  </a:lnTo>
                  <a:lnTo>
                    <a:pt x="791" y="49"/>
                  </a:lnTo>
                  <a:cubicBezTo>
                    <a:pt x="718" y="30"/>
                    <a:pt x="589" y="0"/>
                    <a:pt x="462"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2" name="Google Shape;1132;p40"/>
            <p:cNvSpPr/>
            <p:nvPr/>
          </p:nvSpPr>
          <p:spPr>
            <a:xfrm>
              <a:off x="4553900" y="3448875"/>
              <a:ext cx="162575" cy="233900"/>
            </a:xfrm>
            <a:custGeom>
              <a:avLst/>
              <a:gdLst/>
              <a:ahLst/>
              <a:cxnLst/>
              <a:rect l="l" t="t" r="r" b="b"/>
              <a:pathLst>
                <a:path w="6503" h="9356" extrusionOk="0">
                  <a:moveTo>
                    <a:pt x="391" y="1"/>
                  </a:moveTo>
                  <a:cubicBezTo>
                    <a:pt x="245" y="1"/>
                    <a:pt x="102" y="40"/>
                    <a:pt x="47" y="182"/>
                  </a:cubicBezTo>
                  <a:cubicBezTo>
                    <a:pt x="1" y="440"/>
                    <a:pt x="368" y="526"/>
                    <a:pt x="509" y="558"/>
                  </a:cubicBezTo>
                  <a:lnTo>
                    <a:pt x="1260" y="769"/>
                  </a:lnTo>
                  <a:cubicBezTo>
                    <a:pt x="1260" y="769"/>
                    <a:pt x="908" y="785"/>
                    <a:pt x="689" y="988"/>
                  </a:cubicBezTo>
                  <a:cubicBezTo>
                    <a:pt x="525" y="1129"/>
                    <a:pt x="486" y="1364"/>
                    <a:pt x="564" y="1559"/>
                  </a:cubicBezTo>
                  <a:lnTo>
                    <a:pt x="595" y="1630"/>
                  </a:lnTo>
                  <a:lnTo>
                    <a:pt x="619" y="1606"/>
                  </a:lnTo>
                  <a:cubicBezTo>
                    <a:pt x="752" y="1473"/>
                    <a:pt x="924" y="1379"/>
                    <a:pt x="1119" y="1356"/>
                  </a:cubicBezTo>
                  <a:lnTo>
                    <a:pt x="1338" y="1332"/>
                  </a:lnTo>
                  <a:lnTo>
                    <a:pt x="1338" y="1332"/>
                  </a:lnTo>
                  <a:cubicBezTo>
                    <a:pt x="1338" y="1332"/>
                    <a:pt x="580" y="1419"/>
                    <a:pt x="564" y="1794"/>
                  </a:cubicBezTo>
                  <a:cubicBezTo>
                    <a:pt x="549" y="2141"/>
                    <a:pt x="688" y="2154"/>
                    <a:pt x="710" y="2154"/>
                  </a:cubicBezTo>
                  <a:cubicBezTo>
                    <a:pt x="712" y="2154"/>
                    <a:pt x="713" y="2154"/>
                    <a:pt x="713" y="2154"/>
                  </a:cubicBezTo>
                  <a:cubicBezTo>
                    <a:pt x="713" y="2154"/>
                    <a:pt x="950" y="1949"/>
                    <a:pt x="1236" y="1949"/>
                  </a:cubicBezTo>
                  <a:cubicBezTo>
                    <a:pt x="1289" y="1949"/>
                    <a:pt x="1345" y="1957"/>
                    <a:pt x="1401" y="1974"/>
                  </a:cubicBezTo>
                  <a:cubicBezTo>
                    <a:pt x="1401" y="1974"/>
                    <a:pt x="376" y="2021"/>
                    <a:pt x="548" y="2592"/>
                  </a:cubicBezTo>
                  <a:cubicBezTo>
                    <a:pt x="650" y="2936"/>
                    <a:pt x="1080" y="3077"/>
                    <a:pt x="1401" y="3132"/>
                  </a:cubicBezTo>
                  <a:lnTo>
                    <a:pt x="3412" y="8273"/>
                  </a:lnTo>
                  <a:cubicBezTo>
                    <a:pt x="3720" y="9052"/>
                    <a:pt x="4245" y="9356"/>
                    <a:pt x="4752" y="9356"/>
                  </a:cubicBezTo>
                  <a:cubicBezTo>
                    <a:pt x="5044" y="9356"/>
                    <a:pt x="5329" y="9255"/>
                    <a:pt x="5564" y="9086"/>
                  </a:cubicBezTo>
                  <a:cubicBezTo>
                    <a:pt x="6268" y="8601"/>
                    <a:pt x="6503" y="7662"/>
                    <a:pt x="6104" y="6903"/>
                  </a:cubicBezTo>
                  <a:lnTo>
                    <a:pt x="5478" y="5698"/>
                  </a:lnTo>
                  <a:lnTo>
                    <a:pt x="3318" y="1528"/>
                  </a:lnTo>
                  <a:cubicBezTo>
                    <a:pt x="3130" y="1105"/>
                    <a:pt x="2778" y="761"/>
                    <a:pt x="2324" y="589"/>
                  </a:cubicBezTo>
                  <a:lnTo>
                    <a:pt x="1252" y="182"/>
                  </a:lnTo>
                  <a:lnTo>
                    <a:pt x="720" y="49"/>
                  </a:lnTo>
                  <a:cubicBezTo>
                    <a:pt x="647" y="31"/>
                    <a:pt x="518" y="1"/>
                    <a:pt x="391" y="1"/>
                  </a:cubicBez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3" name="Google Shape;1133;p40"/>
            <p:cNvSpPr/>
            <p:nvPr/>
          </p:nvSpPr>
          <p:spPr>
            <a:xfrm>
              <a:off x="4568575" y="3495725"/>
              <a:ext cx="27400" cy="9925"/>
            </a:xfrm>
            <a:custGeom>
              <a:avLst/>
              <a:gdLst/>
              <a:ahLst/>
              <a:cxnLst/>
              <a:rect l="l" t="t" r="r" b="b"/>
              <a:pathLst>
                <a:path w="1096" h="397" extrusionOk="0">
                  <a:moveTo>
                    <a:pt x="681" y="1"/>
                  </a:moveTo>
                  <a:cubicBezTo>
                    <a:pt x="628" y="1"/>
                    <a:pt x="575" y="5"/>
                    <a:pt x="525" y="14"/>
                  </a:cubicBezTo>
                  <a:cubicBezTo>
                    <a:pt x="439" y="30"/>
                    <a:pt x="360" y="53"/>
                    <a:pt x="274" y="92"/>
                  </a:cubicBezTo>
                  <a:cubicBezTo>
                    <a:pt x="196" y="123"/>
                    <a:pt x="126" y="170"/>
                    <a:pt x="55" y="217"/>
                  </a:cubicBezTo>
                  <a:lnTo>
                    <a:pt x="47" y="217"/>
                  </a:lnTo>
                  <a:cubicBezTo>
                    <a:pt x="8" y="249"/>
                    <a:pt x="0" y="311"/>
                    <a:pt x="32" y="358"/>
                  </a:cubicBezTo>
                  <a:cubicBezTo>
                    <a:pt x="50" y="381"/>
                    <a:pt x="80" y="396"/>
                    <a:pt x="109" y="396"/>
                  </a:cubicBezTo>
                  <a:cubicBezTo>
                    <a:pt x="129" y="396"/>
                    <a:pt x="149" y="390"/>
                    <a:pt x="165" y="374"/>
                  </a:cubicBezTo>
                  <a:lnTo>
                    <a:pt x="172" y="374"/>
                  </a:lnTo>
                  <a:cubicBezTo>
                    <a:pt x="227" y="335"/>
                    <a:pt x="290" y="288"/>
                    <a:pt x="352" y="256"/>
                  </a:cubicBezTo>
                  <a:cubicBezTo>
                    <a:pt x="423" y="225"/>
                    <a:pt x="485" y="202"/>
                    <a:pt x="556" y="186"/>
                  </a:cubicBezTo>
                  <a:cubicBezTo>
                    <a:pt x="607" y="175"/>
                    <a:pt x="663" y="167"/>
                    <a:pt x="717" y="167"/>
                  </a:cubicBezTo>
                  <a:cubicBezTo>
                    <a:pt x="737" y="167"/>
                    <a:pt x="756" y="168"/>
                    <a:pt x="775" y="170"/>
                  </a:cubicBezTo>
                  <a:cubicBezTo>
                    <a:pt x="845" y="170"/>
                    <a:pt x="916" y="194"/>
                    <a:pt x="978" y="217"/>
                  </a:cubicBezTo>
                  <a:lnTo>
                    <a:pt x="986" y="217"/>
                  </a:lnTo>
                  <a:cubicBezTo>
                    <a:pt x="995" y="222"/>
                    <a:pt x="1004" y="223"/>
                    <a:pt x="1014" y="223"/>
                  </a:cubicBezTo>
                  <a:cubicBezTo>
                    <a:pt x="1040" y="223"/>
                    <a:pt x="1069" y="209"/>
                    <a:pt x="1080" y="186"/>
                  </a:cubicBezTo>
                  <a:cubicBezTo>
                    <a:pt x="1096" y="147"/>
                    <a:pt x="1080" y="100"/>
                    <a:pt x="1049" y="84"/>
                  </a:cubicBezTo>
                  <a:cubicBezTo>
                    <a:pt x="955" y="37"/>
                    <a:pt x="877" y="22"/>
                    <a:pt x="791" y="6"/>
                  </a:cubicBezTo>
                  <a:cubicBezTo>
                    <a:pt x="755" y="3"/>
                    <a:pt x="718" y="1"/>
                    <a:pt x="681"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4" name="Google Shape;1134;p40"/>
            <p:cNvSpPr/>
            <p:nvPr/>
          </p:nvSpPr>
          <p:spPr>
            <a:xfrm>
              <a:off x="4565625" y="3480500"/>
              <a:ext cx="25650" cy="13125"/>
            </a:xfrm>
            <a:custGeom>
              <a:avLst/>
              <a:gdLst/>
              <a:ahLst/>
              <a:cxnLst/>
              <a:rect l="l" t="t" r="r" b="b"/>
              <a:pathLst>
                <a:path w="1026" h="525" extrusionOk="0">
                  <a:moveTo>
                    <a:pt x="808" y="0"/>
                  </a:moveTo>
                  <a:cubicBezTo>
                    <a:pt x="776" y="0"/>
                    <a:pt x="745" y="2"/>
                    <a:pt x="713" y="5"/>
                  </a:cubicBezTo>
                  <a:cubicBezTo>
                    <a:pt x="627" y="13"/>
                    <a:pt x="541" y="36"/>
                    <a:pt x="463" y="67"/>
                  </a:cubicBezTo>
                  <a:cubicBezTo>
                    <a:pt x="384" y="99"/>
                    <a:pt x="306" y="138"/>
                    <a:pt x="236" y="193"/>
                  </a:cubicBezTo>
                  <a:cubicBezTo>
                    <a:pt x="165" y="239"/>
                    <a:pt x="103" y="302"/>
                    <a:pt x="48" y="357"/>
                  </a:cubicBezTo>
                  <a:cubicBezTo>
                    <a:pt x="40" y="365"/>
                    <a:pt x="40" y="365"/>
                    <a:pt x="40" y="365"/>
                  </a:cubicBezTo>
                  <a:cubicBezTo>
                    <a:pt x="1" y="412"/>
                    <a:pt x="9" y="466"/>
                    <a:pt x="56" y="506"/>
                  </a:cubicBezTo>
                  <a:cubicBezTo>
                    <a:pt x="72" y="519"/>
                    <a:pt x="92" y="525"/>
                    <a:pt x="113" y="525"/>
                  </a:cubicBezTo>
                  <a:cubicBezTo>
                    <a:pt x="142" y="525"/>
                    <a:pt x="171" y="513"/>
                    <a:pt x="189" y="490"/>
                  </a:cubicBezTo>
                  <a:cubicBezTo>
                    <a:pt x="236" y="427"/>
                    <a:pt x="290" y="372"/>
                    <a:pt x="345" y="326"/>
                  </a:cubicBezTo>
                  <a:cubicBezTo>
                    <a:pt x="400" y="279"/>
                    <a:pt x="463" y="239"/>
                    <a:pt x="525" y="208"/>
                  </a:cubicBezTo>
                  <a:cubicBezTo>
                    <a:pt x="588" y="177"/>
                    <a:pt x="658" y="153"/>
                    <a:pt x="729" y="138"/>
                  </a:cubicBezTo>
                  <a:cubicBezTo>
                    <a:pt x="770" y="129"/>
                    <a:pt x="817" y="125"/>
                    <a:pt x="861" y="125"/>
                  </a:cubicBezTo>
                  <a:cubicBezTo>
                    <a:pt x="892" y="125"/>
                    <a:pt x="922" y="127"/>
                    <a:pt x="948" y="130"/>
                  </a:cubicBezTo>
                  <a:lnTo>
                    <a:pt x="956" y="138"/>
                  </a:lnTo>
                  <a:cubicBezTo>
                    <a:pt x="979" y="138"/>
                    <a:pt x="1010" y="122"/>
                    <a:pt x="1018" y="91"/>
                  </a:cubicBezTo>
                  <a:cubicBezTo>
                    <a:pt x="1026" y="60"/>
                    <a:pt x="1010" y="28"/>
                    <a:pt x="979" y="20"/>
                  </a:cubicBezTo>
                  <a:cubicBezTo>
                    <a:pt x="920" y="6"/>
                    <a:pt x="863" y="0"/>
                    <a:pt x="808"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5" name="Google Shape;1135;p40"/>
            <p:cNvSpPr/>
            <p:nvPr/>
          </p:nvSpPr>
          <p:spPr>
            <a:xfrm>
              <a:off x="3999725" y="3522850"/>
              <a:ext cx="517425" cy="211825"/>
            </a:xfrm>
            <a:custGeom>
              <a:avLst/>
              <a:gdLst/>
              <a:ahLst/>
              <a:cxnLst/>
              <a:rect l="l" t="t" r="r" b="b"/>
              <a:pathLst>
                <a:path w="20697" h="8473" extrusionOk="0">
                  <a:moveTo>
                    <a:pt x="5478" y="1"/>
                  </a:moveTo>
                  <a:lnTo>
                    <a:pt x="1" y="118"/>
                  </a:lnTo>
                  <a:lnTo>
                    <a:pt x="3530" y="6824"/>
                  </a:lnTo>
                  <a:cubicBezTo>
                    <a:pt x="3623" y="7137"/>
                    <a:pt x="3772" y="7418"/>
                    <a:pt x="3968" y="7653"/>
                  </a:cubicBezTo>
                  <a:lnTo>
                    <a:pt x="3991" y="7700"/>
                  </a:lnTo>
                  <a:lnTo>
                    <a:pt x="3999" y="7692"/>
                  </a:lnTo>
                  <a:cubicBezTo>
                    <a:pt x="4419" y="8174"/>
                    <a:pt x="5034" y="8473"/>
                    <a:pt x="5704" y="8473"/>
                  </a:cubicBezTo>
                  <a:cubicBezTo>
                    <a:pt x="5808" y="8473"/>
                    <a:pt x="5912" y="8466"/>
                    <a:pt x="6018" y="8451"/>
                  </a:cubicBezTo>
                  <a:lnTo>
                    <a:pt x="15431" y="4500"/>
                  </a:lnTo>
                  <a:lnTo>
                    <a:pt x="15931" y="4711"/>
                  </a:lnTo>
                  <a:lnTo>
                    <a:pt x="15305" y="4609"/>
                  </a:lnTo>
                  <a:cubicBezTo>
                    <a:pt x="15289" y="4607"/>
                    <a:pt x="15272" y="4606"/>
                    <a:pt x="15255" y="4606"/>
                  </a:cubicBezTo>
                  <a:cubicBezTo>
                    <a:pt x="15155" y="4606"/>
                    <a:pt x="15060" y="4646"/>
                    <a:pt x="14992" y="4727"/>
                  </a:cubicBezTo>
                  <a:cubicBezTo>
                    <a:pt x="14930" y="4813"/>
                    <a:pt x="14930" y="4930"/>
                    <a:pt x="15008" y="5008"/>
                  </a:cubicBezTo>
                  <a:cubicBezTo>
                    <a:pt x="15278" y="5285"/>
                    <a:pt x="15934" y="5886"/>
                    <a:pt x="16563" y="5886"/>
                  </a:cubicBezTo>
                  <a:cubicBezTo>
                    <a:pt x="16683" y="5886"/>
                    <a:pt x="16802" y="5864"/>
                    <a:pt x="16917" y="5814"/>
                  </a:cubicBezTo>
                  <a:cubicBezTo>
                    <a:pt x="17817" y="5431"/>
                    <a:pt x="16792" y="4093"/>
                    <a:pt x="16792" y="4093"/>
                  </a:cubicBezTo>
                  <a:lnTo>
                    <a:pt x="16792" y="4093"/>
                  </a:lnTo>
                  <a:cubicBezTo>
                    <a:pt x="17301" y="4422"/>
                    <a:pt x="17293" y="5141"/>
                    <a:pt x="17293" y="5141"/>
                  </a:cubicBezTo>
                  <a:cubicBezTo>
                    <a:pt x="17293" y="5141"/>
                    <a:pt x="17333" y="5203"/>
                    <a:pt x="17437" y="5203"/>
                  </a:cubicBezTo>
                  <a:cubicBezTo>
                    <a:pt x="17532" y="5203"/>
                    <a:pt x="17679" y="5152"/>
                    <a:pt x="17895" y="4954"/>
                  </a:cubicBezTo>
                  <a:cubicBezTo>
                    <a:pt x="18311" y="4567"/>
                    <a:pt x="17768" y="3661"/>
                    <a:pt x="17674" y="3512"/>
                  </a:cubicBezTo>
                  <a:lnTo>
                    <a:pt x="17674" y="3512"/>
                  </a:lnTo>
                  <a:lnTo>
                    <a:pt x="17856" y="3796"/>
                  </a:lnTo>
                  <a:cubicBezTo>
                    <a:pt x="18036" y="4054"/>
                    <a:pt x="18107" y="4375"/>
                    <a:pt x="18075" y="4688"/>
                  </a:cubicBezTo>
                  <a:lnTo>
                    <a:pt x="18067" y="4742"/>
                  </a:lnTo>
                  <a:lnTo>
                    <a:pt x="18193" y="4703"/>
                  </a:lnTo>
                  <a:cubicBezTo>
                    <a:pt x="18529" y="4594"/>
                    <a:pt x="18780" y="4289"/>
                    <a:pt x="18780" y="3937"/>
                  </a:cubicBezTo>
                  <a:cubicBezTo>
                    <a:pt x="18787" y="3444"/>
                    <a:pt x="18451" y="2990"/>
                    <a:pt x="18451" y="2990"/>
                  </a:cubicBezTo>
                  <a:lnTo>
                    <a:pt x="18451" y="2990"/>
                  </a:lnTo>
                  <a:lnTo>
                    <a:pt x="19507" y="3717"/>
                  </a:lnTo>
                  <a:cubicBezTo>
                    <a:pt x="19641" y="3812"/>
                    <a:pt x="19928" y="4029"/>
                    <a:pt x="20181" y="4029"/>
                  </a:cubicBezTo>
                  <a:cubicBezTo>
                    <a:pt x="20285" y="4029"/>
                    <a:pt x="20382" y="3993"/>
                    <a:pt x="20462" y="3897"/>
                  </a:cubicBezTo>
                  <a:cubicBezTo>
                    <a:pt x="20697" y="3491"/>
                    <a:pt x="20141" y="3068"/>
                    <a:pt x="19922" y="2912"/>
                  </a:cubicBezTo>
                  <a:lnTo>
                    <a:pt x="19194" y="2387"/>
                  </a:lnTo>
                  <a:lnTo>
                    <a:pt x="17551" y="1472"/>
                  </a:lnTo>
                  <a:cubicBezTo>
                    <a:pt x="17110" y="1221"/>
                    <a:pt x="16621" y="1099"/>
                    <a:pt x="16133" y="1099"/>
                  </a:cubicBezTo>
                  <a:cubicBezTo>
                    <a:pt x="15859" y="1099"/>
                    <a:pt x="15586" y="1138"/>
                    <a:pt x="15321" y="1214"/>
                  </a:cubicBezTo>
                  <a:lnTo>
                    <a:pt x="7058" y="3224"/>
                  </a:lnTo>
                  <a:lnTo>
                    <a:pt x="5478" y="1"/>
                  </a:lnTo>
                  <a:close/>
                </a:path>
              </a:pathLst>
            </a:custGeom>
            <a:solidFill>
              <a:srgbClr val="FFCFC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6" name="Google Shape;1136;p40"/>
            <p:cNvSpPr/>
            <p:nvPr/>
          </p:nvSpPr>
          <p:spPr>
            <a:xfrm>
              <a:off x="4437500" y="3606650"/>
              <a:ext cx="14500" cy="38100"/>
            </a:xfrm>
            <a:custGeom>
              <a:avLst/>
              <a:gdLst/>
              <a:ahLst/>
              <a:cxnLst/>
              <a:rect l="l" t="t" r="r" b="b"/>
              <a:pathLst>
                <a:path w="580" h="1524" extrusionOk="0">
                  <a:moveTo>
                    <a:pt x="40" y="0"/>
                  </a:moveTo>
                  <a:cubicBezTo>
                    <a:pt x="30" y="0"/>
                    <a:pt x="18" y="4"/>
                    <a:pt x="9" y="13"/>
                  </a:cubicBezTo>
                  <a:cubicBezTo>
                    <a:pt x="1" y="29"/>
                    <a:pt x="1" y="52"/>
                    <a:pt x="17" y="60"/>
                  </a:cubicBezTo>
                  <a:cubicBezTo>
                    <a:pt x="118" y="139"/>
                    <a:pt x="197" y="240"/>
                    <a:pt x="267" y="350"/>
                  </a:cubicBezTo>
                  <a:cubicBezTo>
                    <a:pt x="330" y="451"/>
                    <a:pt x="384" y="569"/>
                    <a:pt x="416" y="694"/>
                  </a:cubicBezTo>
                  <a:cubicBezTo>
                    <a:pt x="447" y="819"/>
                    <a:pt x="470" y="944"/>
                    <a:pt x="470" y="1070"/>
                  </a:cubicBezTo>
                  <a:cubicBezTo>
                    <a:pt x="470" y="1132"/>
                    <a:pt x="463" y="1195"/>
                    <a:pt x="463" y="1257"/>
                  </a:cubicBezTo>
                  <a:cubicBezTo>
                    <a:pt x="455" y="1320"/>
                    <a:pt x="447" y="1383"/>
                    <a:pt x="439" y="1445"/>
                  </a:cubicBezTo>
                  <a:lnTo>
                    <a:pt x="439" y="1453"/>
                  </a:lnTo>
                  <a:cubicBezTo>
                    <a:pt x="431" y="1492"/>
                    <a:pt x="455" y="1516"/>
                    <a:pt x="486" y="1523"/>
                  </a:cubicBezTo>
                  <a:cubicBezTo>
                    <a:pt x="517" y="1523"/>
                    <a:pt x="549" y="1500"/>
                    <a:pt x="556" y="1469"/>
                  </a:cubicBezTo>
                  <a:cubicBezTo>
                    <a:pt x="556" y="1398"/>
                    <a:pt x="572" y="1336"/>
                    <a:pt x="572" y="1265"/>
                  </a:cubicBezTo>
                  <a:cubicBezTo>
                    <a:pt x="572" y="1203"/>
                    <a:pt x="580" y="1132"/>
                    <a:pt x="572" y="1070"/>
                  </a:cubicBezTo>
                  <a:cubicBezTo>
                    <a:pt x="564" y="929"/>
                    <a:pt x="541" y="796"/>
                    <a:pt x="502" y="671"/>
                  </a:cubicBezTo>
                  <a:cubicBezTo>
                    <a:pt x="463" y="538"/>
                    <a:pt x="408" y="412"/>
                    <a:pt x="330" y="303"/>
                  </a:cubicBezTo>
                  <a:cubicBezTo>
                    <a:pt x="259" y="193"/>
                    <a:pt x="173" y="92"/>
                    <a:pt x="56" y="6"/>
                  </a:cubicBezTo>
                  <a:cubicBezTo>
                    <a:pt x="52" y="2"/>
                    <a:pt x="47" y="0"/>
                    <a:pt x="40"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7" name="Google Shape;1137;p40"/>
            <p:cNvSpPr/>
            <p:nvPr/>
          </p:nvSpPr>
          <p:spPr>
            <a:xfrm>
              <a:off x="4411300" y="3619125"/>
              <a:ext cx="22125" cy="34825"/>
            </a:xfrm>
            <a:custGeom>
              <a:avLst/>
              <a:gdLst/>
              <a:ahLst/>
              <a:cxnLst/>
              <a:rect l="l" t="t" r="r" b="b"/>
              <a:pathLst>
                <a:path w="885" h="1393" extrusionOk="0">
                  <a:moveTo>
                    <a:pt x="51" y="1"/>
                  </a:moveTo>
                  <a:cubicBezTo>
                    <a:pt x="35" y="1"/>
                    <a:pt x="20" y="14"/>
                    <a:pt x="8" y="31"/>
                  </a:cubicBezTo>
                  <a:cubicBezTo>
                    <a:pt x="0" y="46"/>
                    <a:pt x="8" y="78"/>
                    <a:pt x="32" y="86"/>
                  </a:cubicBezTo>
                  <a:lnTo>
                    <a:pt x="40" y="86"/>
                  </a:lnTo>
                  <a:cubicBezTo>
                    <a:pt x="149" y="140"/>
                    <a:pt x="251" y="219"/>
                    <a:pt x="337" y="305"/>
                  </a:cubicBezTo>
                  <a:cubicBezTo>
                    <a:pt x="431" y="391"/>
                    <a:pt x="501" y="492"/>
                    <a:pt x="564" y="602"/>
                  </a:cubicBezTo>
                  <a:cubicBezTo>
                    <a:pt x="626" y="719"/>
                    <a:pt x="673" y="837"/>
                    <a:pt x="705" y="954"/>
                  </a:cubicBezTo>
                  <a:cubicBezTo>
                    <a:pt x="720" y="1017"/>
                    <a:pt x="728" y="1079"/>
                    <a:pt x="744" y="1142"/>
                  </a:cubicBezTo>
                  <a:cubicBezTo>
                    <a:pt x="752" y="1204"/>
                    <a:pt x="759" y="1267"/>
                    <a:pt x="767" y="1330"/>
                  </a:cubicBezTo>
                  <a:lnTo>
                    <a:pt x="767" y="1337"/>
                  </a:lnTo>
                  <a:cubicBezTo>
                    <a:pt x="767" y="1369"/>
                    <a:pt x="799" y="1392"/>
                    <a:pt x="830" y="1392"/>
                  </a:cubicBezTo>
                  <a:cubicBezTo>
                    <a:pt x="861" y="1384"/>
                    <a:pt x="885" y="1361"/>
                    <a:pt x="885" y="1322"/>
                  </a:cubicBezTo>
                  <a:cubicBezTo>
                    <a:pt x="869" y="1259"/>
                    <a:pt x="869" y="1189"/>
                    <a:pt x="853" y="1126"/>
                  </a:cubicBezTo>
                  <a:cubicBezTo>
                    <a:pt x="838" y="1064"/>
                    <a:pt x="830" y="993"/>
                    <a:pt x="814" y="931"/>
                  </a:cubicBezTo>
                  <a:cubicBezTo>
                    <a:pt x="775" y="798"/>
                    <a:pt x="720" y="672"/>
                    <a:pt x="658" y="555"/>
                  </a:cubicBezTo>
                  <a:cubicBezTo>
                    <a:pt x="587" y="438"/>
                    <a:pt x="501" y="328"/>
                    <a:pt x="407" y="234"/>
                  </a:cubicBezTo>
                  <a:cubicBezTo>
                    <a:pt x="306" y="140"/>
                    <a:pt x="204" y="62"/>
                    <a:pt x="71" y="7"/>
                  </a:cubicBezTo>
                  <a:cubicBezTo>
                    <a:pt x="64" y="3"/>
                    <a:pt x="58" y="1"/>
                    <a:pt x="51"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8" name="Google Shape;1138;p40"/>
            <p:cNvSpPr/>
            <p:nvPr/>
          </p:nvSpPr>
          <p:spPr>
            <a:xfrm>
              <a:off x="4346150" y="3613825"/>
              <a:ext cx="39350" cy="34825"/>
            </a:xfrm>
            <a:custGeom>
              <a:avLst/>
              <a:gdLst/>
              <a:ahLst/>
              <a:cxnLst/>
              <a:rect l="l" t="t" r="r" b="b"/>
              <a:pathLst>
                <a:path w="1574" h="1393" extrusionOk="0">
                  <a:moveTo>
                    <a:pt x="1" y="0"/>
                  </a:moveTo>
                  <a:lnTo>
                    <a:pt x="298" y="1393"/>
                  </a:lnTo>
                  <a:lnTo>
                    <a:pt x="1574" y="861"/>
                  </a:lnTo>
                  <a:lnTo>
                    <a:pt x="533" y="407"/>
                  </a:lnTo>
                  <a:cubicBezTo>
                    <a:pt x="322" y="313"/>
                    <a:pt x="142" y="172"/>
                    <a:pt x="1"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9" name="Google Shape;1139;p40"/>
            <p:cNvSpPr/>
            <p:nvPr/>
          </p:nvSpPr>
          <p:spPr>
            <a:xfrm>
              <a:off x="4138800" y="3586225"/>
              <a:ext cx="37400" cy="27800"/>
            </a:xfrm>
            <a:custGeom>
              <a:avLst/>
              <a:gdLst/>
              <a:ahLst/>
              <a:cxnLst/>
              <a:rect l="l" t="t" r="r" b="b"/>
              <a:pathLst>
                <a:path w="1496" h="1112" extrusionOk="0">
                  <a:moveTo>
                    <a:pt x="1143" y="1"/>
                  </a:moveTo>
                  <a:lnTo>
                    <a:pt x="1" y="1112"/>
                  </a:lnTo>
                  <a:lnTo>
                    <a:pt x="1" y="1112"/>
                  </a:lnTo>
                  <a:lnTo>
                    <a:pt x="1495" y="689"/>
                  </a:lnTo>
                  <a:lnTo>
                    <a:pt x="1143" y="1"/>
                  </a:ln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pic>
        <p:nvPicPr>
          <p:cNvPr id="216" name="Picture 8" descr="Vector Illustration Of School Children. Download a Free Preview or High  Quality Adobe Illustrator Ai, EPS, PDF and High Resolut… | Vector, Kids  clipart, Vector free"/>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19" b="90000" l="2700" r="96400">
                        <a14:foregroundMark x1="15000" y1="9352" x2="27600" y2="32130"/>
                        <a14:foregroundMark x1="26400" y1="42315" x2="28000" y2="57778"/>
                        <a14:foregroundMark x1="20700" y1="64352" x2="19600" y2="76852"/>
                        <a14:foregroundMark x1="30100" y1="65370" x2="31900" y2="78333"/>
                        <a14:foregroundMark x1="12500" y1="83796" x2="15700" y2="85926"/>
                        <a14:foregroundMark x1="17300" y1="46944" x2="7900" y2="61389"/>
                        <a14:foregroundMark x1="18900" y1="40833" x2="34700" y2="45278"/>
                        <a14:foregroundMark x1="20500" y1="76389" x2="16600" y2="83426"/>
                        <a14:foregroundMark x1="63900" y1="24722" x2="79900" y2="28796"/>
                        <a14:foregroundMark x1="65300" y1="65185" x2="64400" y2="74259"/>
                        <a14:foregroundMark x1="55900" y1="86944" x2="59800" y2="84630"/>
                        <a14:foregroundMark x1="58700" y1="68981" x2="77600" y2="69444"/>
                        <a14:foregroundMark x1="73300" y1="75093" x2="74200" y2="76574"/>
                        <a14:foregroundMark x1="83600" y1="80463" x2="78500" y2="80000"/>
                        <a14:foregroundMark x1="69200" y1="43981" x2="78300" y2="46111"/>
                        <a14:foregroundMark x1="84500" y1="80833" x2="83300" y2="84259"/>
                        <a14:foregroundMark x1="67600" y1="32778" x2="72800" y2="34907"/>
                        <a14:foregroundMark x1="23700" y1="33611" x2="30300" y2="34537"/>
                        <a14:foregroundMark x1="66700" y1="34259" x2="68500" y2="36204"/>
                        <a14:foregroundMark x1="67000" y1="42130" x2="68200" y2="42593"/>
                        <a14:foregroundMark x1="62000" y1="80556" x2="59400" y2="85926"/>
                        <a14:backgroundMark x1="22200" y1="39537" x2="22900" y2="39259"/>
                        <a14:backgroundMark x1="23200" y1="39537" x2="24000" y2="39444"/>
                        <a14:backgroundMark x1="28500" y1="39537" x2="28500" y2="39537"/>
                      </a14:backgroundRemoval>
                    </a14:imgEffect>
                  </a14:imgLayer>
                </a14:imgProps>
              </a:ext>
              <a:ext uri="{28A0092B-C50C-407E-A947-70E740481C1C}">
                <a14:useLocalDpi xmlns:a14="http://schemas.microsoft.com/office/drawing/2010/main" val="0"/>
              </a:ext>
            </a:extLst>
          </a:blip>
          <a:srcRect/>
          <a:stretch>
            <a:fillRect/>
          </a:stretch>
        </p:blipFill>
        <p:spPr bwMode="auto">
          <a:xfrm>
            <a:off x="5611668" y="2973657"/>
            <a:ext cx="1734832" cy="18736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12" name="Rounded Rectangle 211"/>
          <p:cNvSpPr/>
          <p:nvPr/>
        </p:nvSpPr>
        <p:spPr>
          <a:xfrm>
            <a:off x="2873128" y="1051126"/>
            <a:ext cx="4931007" cy="1063802"/>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261D2A"/>
              </a:solidFill>
              <a:sym typeface="Arial"/>
            </a:endParaRPr>
          </a:p>
        </p:txBody>
      </p:sp>
      <p:pic>
        <p:nvPicPr>
          <p:cNvPr id="217" name="Picture 216" descr="200.gif">
            <a:extLst>
              <a:ext uri="{FF2B5EF4-FFF2-40B4-BE49-F238E27FC236}">
                <a16:creationId xmlns="" xmlns:a16="http://schemas.microsoft.com/office/drawing/2014/main" id="{AF1E4DE6-EF35-4BBC-8141-7A0FCA699410}"/>
              </a:ext>
            </a:extLst>
          </p:cNvPr>
          <p:cNvPicPr>
            <a:picLocks noChangeAspect="1"/>
          </p:cNvPicPr>
          <p:nvPr/>
        </p:nvPicPr>
        <p:blipFill>
          <a:blip r:embed="rId11" cstate="print"/>
          <a:stretch>
            <a:fillRect/>
          </a:stretch>
        </p:blipFill>
        <p:spPr>
          <a:xfrm>
            <a:off x="797091" y="77141"/>
            <a:ext cx="1658226" cy="1709511"/>
          </a:xfrm>
          <a:prstGeom prst="rect">
            <a:avLst/>
          </a:prstGeom>
          <a:ln>
            <a:noFill/>
          </a:ln>
          <a:effectLst>
            <a:outerShdw blurRad="292100" dist="139700" dir="2700000" algn="tl" rotWithShape="0">
              <a:srgbClr val="333333">
                <a:alpha val="65000"/>
              </a:srgbClr>
            </a:outerShdw>
          </a:effectLst>
        </p:spPr>
      </p:pic>
      <p:sp>
        <p:nvSpPr>
          <p:cNvPr id="218" name="Google Shape;158;p24"/>
          <p:cNvSpPr txBox="1">
            <a:spLocks/>
          </p:cNvSpPr>
          <p:nvPr/>
        </p:nvSpPr>
        <p:spPr>
          <a:xfrm>
            <a:off x="3241701" y="1201049"/>
            <a:ext cx="4775205" cy="78541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600"/>
              <a:buFont typeface="Barrio"/>
              <a:buNone/>
              <a:defRPr sz="3600" b="0" i="0" u="none" strike="noStrike" cap="none">
                <a:solidFill>
                  <a:schemeClr val="dk2"/>
                </a:solidFill>
                <a:latin typeface="Barrio"/>
                <a:ea typeface="Barrio"/>
                <a:cs typeface="Barrio"/>
                <a:sym typeface="Barrio"/>
              </a:defRPr>
            </a:lvl1pPr>
            <a:lvl2pPr marR="0" lvl="1"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9pPr>
          </a:lstStyle>
          <a:p>
            <a:pPr>
              <a:buClr>
                <a:srgbClr val="4597CE"/>
              </a:buClr>
            </a:pPr>
            <a:r>
              <a:rPr lang="en-US" sz="4400" b="1" kern="0" dirty="0" smtClean="0">
                <a:solidFill>
                  <a:srgbClr val="FF0000"/>
                </a:solidFill>
                <a:latin typeface="Comic Sans MS" panose="030F0702030302020204" pitchFamily="66" charset="0"/>
              </a:rPr>
              <a:t>Practice </a:t>
            </a:r>
            <a:endParaRPr lang="en-US" sz="4400" b="1" kern="0" dirty="0">
              <a:solidFill>
                <a:srgbClr val="FF0000"/>
              </a:solidFill>
              <a:latin typeface="Comic Sans MS" panose="030F0702030302020204" pitchFamily="66" charset="0"/>
            </a:endParaRPr>
          </a:p>
        </p:txBody>
      </p:sp>
      <p:sp>
        <p:nvSpPr>
          <p:cNvPr id="219" name="Google Shape;1260;p37"/>
          <p:cNvSpPr/>
          <p:nvPr/>
        </p:nvSpPr>
        <p:spPr>
          <a:xfrm>
            <a:off x="2388326" y="1059455"/>
            <a:ext cx="1020900" cy="1020900"/>
          </a:xfrm>
          <a:prstGeom prst="ellipse">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dirty="0">
              <a:solidFill>
                <a:srgbClr val="000000"/>
              </a:solidFill>
              <a:cs typeface="Arial"/>
              <a:sym typeface="Arial"/>
            </a:endParaRPr>
          </a:p>
        </p:txBody>
      </p:sp>
      <p:sp>
        <p:nvSpPr>
          <p:cNvPr id="220" name="Google Shape;1262;p37"/>
          <p:cNvSpPr txBox="1">
            <a:spLocks noGrp="1"/>
          </p:cNvSpPr>
          <p:nvPr>
            <p:ph type="ctrTitle"/>
          </p:nvPr>
        </p:nvSpPr>
        <p:spPr>
          <a:xfrm>
            <a:off x="1535977" y="1188219"/>
            <a:ext cx="2724863" cy="811087"/>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400" dirty="0">
                <a:solidFill>
                  <a:srgbClr val="FF0000"/>
                </a:solidFill>
                <a:latin typeface="Comic Sans MS" panose="030F0702030302020204" pitchFamily="66" charset="0"/>
                <a:cs typeface="Barrio" panose="020B0604020202020204" charset="0"/>
              </a:rPr>
              <a:t>2</a:t>
            </a:r>
            <a:endParaRPr sz="4400" dirty="0">
              <a:solidFill>
                <a:srgbClr val="FF0000"/>
              </a:solidFill>
              <a:latin typeface="Comic Sans MS" panose="030F0702030302020204" pitchFamily="66" charset="0"/>
              <a:cs typeface="Barrio" panose="020B0604020202020204" charset="0"/>
            </a:endParaRPr>
          </a:p>
        </p:txBody>
      </p:sp>
    </p:spTree>
    <p:extLst>
      <p:ext uri="{BB962C8B-B14F-4D97-AF65-F5344CB8AC3E}">
        <p14:creationId xmlns:p14="http://schemas.microsoft.com/office/powerpoint/2010/main" val="1909740372"/>
      </p:ext>
    </p:extLst>
  </p:cSld>
  <p:clrMapOvr>
    <a:masterClrMapping/>
  </p:clrMapOvr>
  <p:transition spd="slow">
    <p:push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90"/>
                                        </p:tgtEl>
                                        <p:attrNameLst>
                                          <p:attrName>r</p:attrName>
                                        </p:attrNameLst>
                                      </p:cBhvr>
                                    </p:animRot>
                                    <p:animRot by="-240000">
                                      <p:cBhvr>
                                        <p:cTn id="7" dur="200" fill="hold">
                                          <p:stCondLst>
                                            <p:cond delay="200"/>
                                          </p:stCondLst>
                                        </p:cTn>
                                        <p:tgtEl>
                                          <p:spTgt spid="90"/>
                                        </p:tgtEl>
                                        <p:attrNameLst>
                                          <p:attrName>r</p:attrName>
                                        </p:attrNameLst>
                                      </p:cBhvr>
                                    </p:animRot>
                                    <p:animRot by="240000">
                                      <p:cBhvr>
                                        <p:cTn id="8" dur="200" fill="hold">
                                          <p:stCondLst>
                                            <p:cond delay="400"/>
                                          </p:stCondLst>
                                        </p:cTn>
                                        <p:tgtEl>
                                          <p:spTgt spid="90"/>
                                        </p:tgtEl>
                                        <p:attrNameLst>
                                          <p:attrName>r</p:attrName>
                                        </p:attrNameLst>
                                      </p:cBhvr>
                                    </p:animRot>
                                    <p:animRot by="-240000">
                                      <p:cBhvr>
                                        <p:cTn id="9" dur="200" fill="hold">
                                          <p:stCondLst>
                                            <p:cond delay="600"/>
                                          </p:stCondLst>
                                        </p:cTn>
                                        <p:tgtEl>
                                          <p:spTgt spid="90"/>
                                        </p:tgtEl>
                                        <p:attrNameLst>
                                          <p:attrName>r</p:attrName>
                                        </p:attrNameLst>
                                      </p:cBhvr>
                                    </p:animRot>
                                    <p:animRot by="120000">
                                      <p:cBhvr>
                                        <p:cTn id="10" dur="200" fill="hold">
                                          <p:stCondLst>
                                            <p:cond delay="800"/>
                                          </p:stCondLst>
                                        </p:cTn>
                                        <p:tgtEl>
                                          <p:spTgt spid="90"/>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217"/>
                                        </p:tgtEl>
                                        <p:attrNameLst>
                                          <p:attrName>r</p:attrName>
                                        </p:attrNameLst>
                                      </p:cBhvr>
                                    </p:animRot>
                                    <p:animRot by="-240000">
                                      <p:cBhvr>
                                        <p:cTn id="13" dur="200" fill="hold">
                                          <p:stCondLst>
                                            <p:cond delay="200"/>
                                          </p:stCondLst>
                                        </p:cTn>
                                        <p:tgtEl>
                                          <p:spTgt spid="217"/>
                                        </p:tgtEl>
                                        <p:attrNameLst>
                                          <p:attrName>r</p:attrName>
                                        </p:attrNameLst>
                                      </p:cBhvr>
                                    </p:animRot>
                                    <p:animRot by="240000">
                                      <p:cBhvr>
                                        <p:cTn id="14" dur="200" fill="hold">
                                          <p:stCondLst>
                                            <p:cond delay="400"/>
                                          </p:stCondLst>
                                        </p:cTn>
                                        <p:tgtEl>
                                          <p:spTgt spid="217"/>
                                        </p:tgtEl>
                                        <p:attrNameLst>
                                          <p:attrName>r</p:attrName>
                                        </p:attrNameLst>
                                      </p:cBhvr>
                                    </p:animRot>
                                    <p:animRot by="-240000">
                                      <p:cBhvr>
                                        <p:cTn id="15" dur="200" fill="hold">
                                          <p:stCondLst>
                                            <p:cond delay="600"/>
                                          </p:stCondLst>
                                        </p:cTn>
                                        <p:tgtEl>
                                          <p:spTgt spid="217"/>
                                        </p:tgtEl>
                                        <p:attrNameLst>
                                          <p:attrName>r</p:attrName>
                                        </p:attrNameLst>
                                      </p:cBhvr>
                                    </p:animRot>
                                    <p:animRot by="120000">
                                      <p:cBhvr>
                                        <p:cTn id="16" dur="200" fill="hold">
                                          <p:stCondLst>
                                            <p:cond delay="800"/>
                                          </p:stCondLst>
                                        </p:cTn>
                                        <p:tgtEl>
                                          <p:spTgt spid="217"/>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216"/>
                                        </p:tgtEl>
                                        <p:attrNameLst>
                                          <p:attrName>r</p:attrName>
                                        </p:attrNameLst>
                                      </p:cBhvr>
                                    </p:animRot>
                                    <p:animRot by="-240000">
                                      <p:cBhvr>
                                        <p:cTn id="19" dur="200" fill="hold">
                                          <p:stCondLst>
                                            <p:cond delay="200"/>
                                          </p:stCondLst>
                                        </p:cTn>
                                        <p:tgtEl>
                                          <p:spTgt spid="216"/>
                                        </p:tgtEl>
                                        <p:attrNameLst>
                                          <p:attrName>r</p:attrName>
                                        </p:attrNameLst>
                                      </p:cBhvr>
                                    </p:animRot>
                                    <p:animRot by="240000">
                                      <p:cBhvr>
                                        <p:cTn id="20" dur="200" fill="hold">
                                          <p:stCondLst>
                                            <p:cond delay="400"/>
                                          </p:stCondLst>
                                        </p:cTn>
                                        <p:tgtEl>
                                          <p:spTgt spid="216"/>
                                        </p:tgtEl>
                                        <p:attrNameLst>
                                          <p:attrName>r</p:attrName>
                                        </p:attrNameLst>
                                      </p:cBhvr>
                                    </p:animRot>
                                    <p:animRot by="-240000">
                                      <p:cBhvr>
                                        <p:cTn id="21" dur="200" fill="hold">
                                          <p:stCondLst>
                                            <p:cond delay="600"/>
                                          </p:stCondLst>
                                        </p:cTn>
                                        <p:tgtEl>
                                          <p:spTgt spid="216"/>
                                        </p:tgtEl>
                                        <p:attrNameLst>
                                          <p:attrName>r</p:attrName>
                                        </p:attrNameLst>
                                      </p:cBhvr>
                                    </p:animRot>
                                    <p:animRot by="120000">
                                      <p:cBhvr>
                                        <p:cTn id="22" dur="200" fill="hold">
                                          <p:stCondLst>
                                            <p:cond delay="800"/>
                                          </p:stCondLst>
                                        </p:cTn>
                                        <p:tgtEl>
                                          <p:spTgt spid="216"/>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129"/>
                                        </p:tgtEl>
                                        <p:attrNameLst>
                                          <p:attrName>r</p:attrName>
                                        </p:attrNameLst>
                                      </p:cBhvr>
                                    </p:animRot>
                                    <p:animRot by="-240000">
                                      <p:cBhvr>
                                        <p:cTn id="25" dur="200" fill="hold">
                                          <p:stCondLst>
                                            <p:cond delay="200"/>
                                          </p:stCondLst>
                                        </p:cTn>
                                        <p:tgtEl>
                                          <p:spTgt spid="129"/>
                                        </p:tgtEl>
                                        <p:attrNameLst>
                                          <p:attrName>r</p:attrName>
                                        </p:attrNameLst>
                                      </p:cBhvr>
                                    </p:animRot>
                                    <p:animRot by="240000">
                                      <p:cBhvr>
                                        <p:cTn id="26" dur="200" fill="hold">
                                          <p:stCondLst>
                                            <p:cond delay="400"/>
                                          </p:stCondLst>
                                        </p:cTn>
                                        <p:tgtEl>
                                          <p:spTgt spid="129"/>
                                        </p:tgtEl>
                                        <p:attrNameLst>
                                          <p:attrName>r</p:attrName>
                                        </p:attrNameLst>
                                      </p:cBhvr>
                                    </p:animRot>
                                    <p:animRot by="-240000">
                                      <p:cBhvr>
                                        <p:cTn id="27" dur="200" fill="hold">
                                          <p:stCondLst>
                                            <p:cond delay="600"/>
                                          </p:stCondLst>
                                        </p:cTn>
                                        <p:tgtEl>
                                          <p:spTgt spid="129"/>
                                        </p:tgtEl>
                                        <p:attrNameLst>
                                          <p:attrName>r</p:attrName>
                                        </p:attrNameLst>
                                      </p:cBhvr>
                                    </p:animRot>
                                    <p:animRot by="120000">
                                      <p:cBhvr>
                                        <p:cTn id="28" dur="200" fill="hold">
                                          <p:stCondLst>
                                            <p:cond delay="800"/>
                                          </p:stCondLst>
                                        </p:cTn>
                                        <p:tgtEl>
                                          <p:spTgt spid="1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564x/2d/dc/ac/2ddcacd6f89941216755bbaa90b4065e.jpg"/>
          <p:cNvPicPr>
            <a:picLocks noChangeAspect="1" noChangeArrowheads="1"/>
          </p:cNvPicPr>
          <p:nvPr/>
        </p:nvPicPr>
        <p:blipFill rotWithShape="1">
          <a:blip r:embed="rId6">
            <a:extLst>
              <a:ext uri="{28A0092B-C50C-407E-A947-70E740481C1C}">
                <a14:useLocalDpi xmlns:a14="http://schemas.microsoft.com/office/drawing/2010/main" val="0"/>
              </a:ext>
            </a:extLst>
          </a:blip>
          <a:srcRect l="2045" t="1716" r="2045" b="1818"/>
          <a:stretch/>
        </p:blipFill>
        <p:spPr bwMode="auto">
          <a:xfrm>
            <a:off x="-76200" y="0"/>
            <a:ext cx="9220199" cy="523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77288C4A-6247-4C91-B74B-A38CDBD71BE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sp>
        <p:nvSpPr>
          <p:cNvPr id="7" name="Rounded Rectangle 6"/>
          <p:cNvSpPr/>
          <p:nvPr/>
        </p:nvSpPr>
        <p:spPr>
          <a:xfrm>
            <a:off x="533400" y="373304"/>
            <a:ext cx="5105400" cy="461665"/>
          </a:xfrm>
          <a:prstGeom prst="roundRect">
            <a:avLst/>
          </a:prstGeom>
          <a:solidFill>
            <a:srgbClr val="F0F07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786931" y="2000792"/>
            <a:ext cx="2544401" cy="523014"/>
          </a:xfrm>
          <a:prstGeom prst="roundRect">
            <a:avLst/>
          </a:prstGeom>
          <a:solidFill>
            <a:schemeClr val="bg1">
              <a:lumMod val="10000"/>
              <a:lumOff val="9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766149" y="2797980"/>
            <a:ext cx="2544401" cy="523014"/>
          </a:xfrm>
          <a:prstGeom prst="roundRect">
            <a:avLst/>
          </a:prstGeom>
          <a:solidFill>
            <a:schemeClr val="bg1">
              <a:lumMod val="10000"/>
              <a:lumOff val="9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787051" y="3680116"/>
            <a:ext cx="2544401" cy="523014"/>
          </a:xfrm>
          <a:prstGeom prst="roundRect">
            <a:avLst/>
          </a:prstGeom>
          <a:solidFill>
            <a:schemeClr val="bg1">
              <a:lumMod val="10000"/>
              <a:lumOff val="9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5223165" y="2031466"/>
            <a:ext cx="3333597" cy="523014"/>
          </a:xfrm>
          <a:prstGeom prst="roundRect">
            <a:avLst/>
          </a:prstGeom>
          <a:solidFill>
            <a:schemeClr val="bg1">
              <a:lumMod val="10000"/>
              <a:lumOff val="9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5202383" y="2828654"/>
            <a:ext cx="3333597" cy="523014"/>
          </a:xfrm>
          <a:prstGeom prst="roundRect">
            <a:avLst/>
          </a:prstGeom>
          <a:solidFill>
            <a:schemeClr val="bg1">
              <a:lumMod val="10000"/>
              <a:lumOff val="9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a:off x="5223285" y="3710790"/>
            <a:ext cx="3333597" cy="523014"/>
          </a:xfrm>
          <a:prstGeom prst="roundRect">
            <a:avLst/>
          </a:prstGeom>
          <a:solidFill>
            <a:schemeClr val="bg1">
              <a:lumMod val="10000"/>
              <a:lumOff val="9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a:off x="5198236" y="1307024"/>
            <a:ext cx="3333597" cy="523014"/>
          </a:xfrm>
          <a:prstGeom prst="roundRect">
            <a:avLst/>
          </a:prstGeom>
          <a:solidFill>
            <a:schemeClr val="bg1">
              <a:lumMod val="10000"/>
              <a:lumOff val="9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558452" y="335435"/>
            <a:ext cx="4851749" cy="499533"/>
            <a:chOff x="553012" y="335434"/>
            <a:chExt cx="3433991" cy="499533"/>
          </a:xfrm>
        </p:grpSpPr>
        <p:sp>
          <p:nvSpPr>
            <p:cNvPr id="6" name="TextBox 5"/>
            <p:cNvSpPr txBox="1"/>
            <p:nvPr/>
          </p:nvSpPr>
          <p:spPr>
            <a:xfrm>
              <a:off x="553012" y="373302"/>
              <a:ext cx="3380957" cy="461665"/>
            </a:xfrm>
            <a:prstGeom prst="rect">
              <a:avLst/>
            </a:prstGeom>
            <a:noFill/>
          </p:spPr>
          <p:txBody>
            <a:bodyPr wrap="square" rtlCol="0">
              <a:spAutoFit/>
            </a:bodyPr>
            <a:lstStyle/>
            <a:p>
              <a:r>
                <a:rPr lang="en-US" sz="2400" dirty="0">
                  <a:solidFill>
                    <a:srgbClr val="002060"/>
                  </a:solidFill>
                  <a:latin typeface="Comic Sans MS" panose="030F0702030302020204" pitchFamily="66" charset="0"/>
                </a:rPr>
                <a:t>7. Listen and match. TR. 5.8  </a:t>
              </a:r>
            </a:p>
          </p:txBody>
        </p:sp>
        <p:pic>
          <p:nvPicPr>
            <p:cNvPr id="8" name="Picture 7" descr="Screen Clipping"/>
            <p:cNvPicPr>
              <a:picLocks noChangeAspect="1"/>
            </p:cNvPicPr>
            <p:nvPr/>
          </p:nvPicPr>
          <p:blipFill>
            <a:blip r:embed="rId8">
              <a:extLst>
                <a:ext uri="{BEBA8EAE-BF5A-486C-A8C5-ECC9F3942E4B}">
                  <a14:imgProps xmlns:a14="http://schemas.microsoft.com/office/drawing/2010/main">
                    <a14:imgLayer r:embed="rId9">
                      <a14:imgEffect>
                        <a14:backgroundRemoval t="10000" b="96000" l="0" r="100000">
                          <a14:foregroundMark x1="23457" y1="60000" x2="23457" y2="60000"/>
                          <a14:foregroundMark x1="41975" y1="40000" x2="9877" y2="74000"/>
                          <a14:foregroundMark x1="17284" y1="76000" x2="17284" y2="76000"/>
                          <a14:foregroundMark x1="7407" y1="82000" x2="7407" y2="82000"/>
                          <a14:foregroundMark x1="32099" y1="44000" x2="32099" y2="44000"/>
                          <a14:foregroundMark x1="27160" y1="50000" x2="27160" y2="50000"/>
                        </a14:backgroundRemoval>
                      </a14:imgEffect>
                    </a14:imgLayer>
                  </a14:imgProps>
                </a:ext>
                <a:ext uri="{28A0092B-C50C-407E-A947-70E740481C1C}">
                  <a14:useLocalDpi xmlns:a14="http://schemas.microsoft.com/office/drawing/2010/main" val="0"/>
                </a:ext>
              </a:extLst>
            </a:blip>
            <a:stretch>
              <a:fillRect/>
            </a:stretch>
          </p:blipFill>
          <p:spPr>
            <a:xfrm>
              <a:off x="3439109" y="335434"/>
              <a:ext cx="547894" cy="438083"/>
            </a:xfrm>
            <a:prstGeom prst="rect">
              <a:avLst/>
            </a:prstGeom>
          </p:spPr>
        </p:pic>
      </p:grpSp>
      <p:sp>
        <p:nvSpPr>
          <p:cNvPr id="10" name="Rectangle 9"/>
          <p:cNvSpPr/>
          <p:nvPr/>
        </p:nvSpPr>
        <p:spPr>
          <a:xfrm>
            <a:off x="838200" y="3715986"/>
            <a:ext cx="2247899" cy="461665"/>
          </a:xfrm>
          <a:prstGeom prst="rect">
            <a:avLst/>
          </a:prstGeom>
        </p:spPr>
        <p:txBody>
          <a:bodyPr wrap="square">
            <a:spAutoFit/>
          </a:bodyPr>
          <a:lstStyle/>
          <a:p>
            <a:r>
              <a:rPr lang="en-US" sz="2400" dirty="0" smtClean="0">
                <a:solidFill>
                  <a:srgbClr val="002060"/>
                </a:solidFill>
                <a:latin typeface="Comic Sans MS" panose="030F0702030302020204" pitchFamily="66" charset="0"/>
              </a:rPr>
              <a:t>4. </a:t>
            </a:r>
            <a:r>
              <a:rPr lang="en-US" sz="2400" dirty="0">
                <a:solidFill>
                  <a:schemeClr val="accent3">
                    <a:lumMod val="75000"/>
                  </a:schemeClr>
                </a:solidFill>
                <a:latin typeface="Comic Sans MS" panose="030F0702030302020204" pitchFamily="66" charset="0"/>
              </a:rPr>
              <a:t>My brother </a:t>
            </a:r>
          </a:p>
        </p:txBody>
      </p:sp>
      <p:sp>
        <p:nvSpPr>
          <p:cNvPr id="11" name="Rectangle 10"/>
          <p:cNvSpPr/>
          <p:nvPr/>
        </p:nvSpPr>
        <p:spPr>
          <a:xfrm>
            <a:off x="5201009" y="3714751"/>
            <a:ext cx="3561991" cy="461665"/>
          </a:xfrm>
          <a:prstGeom prst="rect">
            <a:avLst/>
          </a:prstGeom>
        </p:spPr>
        <p:txBody>
          <a:bodyPr wrap="square">
            <a:spAutoFit/>
          </a:bodyPr>
          <a:lstStyle/>
          <a:p>
            <a:r>
              <a:rPr lang="en-US" sz="2400" dirty="0" smtClean="0">
                <a:solidFill>
                  <a:srgbClr val="002060"/>
                </a:solidFill>
                <a:latin typeface="Comic Sans MS" panose="030F0702030302020204" pitchFamily="66" charset="0"/>
              </a:rPr>
              <a:t>d.</a:t>
            </a:r>
            <a:r>
              <a:rPr lang="en-US" sz="2400" dirty="0" smtClean="0">
                <a:solidFill>
                  <a:schemeClr val="accent3">
                    <a:lumMod val="75000"/>
                  </a:schemeClr>
                </a:solidFill>
                <a:latin typeface="Comic Sans MS" panose="030F0702030302020204" pitchFamily="66" charset="0"/>
              </a:rPr>
              <a:t> </a:t>
            </a:r>
            <a:r>
              <a:rPr lang="el-GR" sz="2400" dirty="0">
                <a:solidFill>
                  <a:schemeClr val="accent3">
                    <a:lumMod val="75000"/>
                  </a:schemeClr>
                </a:solidFill>
                <a:latin typeface="Comic Sans MS" panose="030F0702030302020204" pitchFamily="66" charset="0"/>
              </a:rPr>
              <a:t>α</a:t>
            </a:r>
            <a:r>
              <a:rPr lang="en-US" sz="2400" dirty="0">
                <a:solidFill>
                  <a:schemeClr val="accent3">
                    <a:lumMod val="75000"/>
                  </a:schemeClr>
                </a:solidFill>
                <a:latin typeface="Comic Sans MS" panose="030F0702030302020204" pitchFamily="66" charset="0"/>
              </a:rPr>
              <a:t>re doing homework. </a:t>
            </a:r>
          </a:p>
        </p:txBody>
      </p:sp>
      <p:sp>
        <p:nvSpPr>
          <p:cNvPr id="18" name="Rounded Rectangle 17"/>
          <p:cNvSpPr/>
          <p:nvPr/>
        </p:nvSpPr>
        <p:spPr>
          <a:xfrm>
            <a:off x="762002" y="1276350"/>
            <a:ext cx="2544401" cy="523014"/>
          </a:xfrm>
          <a:prstGeom prst="roundRect">
            <a:avLst/>
          </a:prstGeom>
          <a:solidFill>
            <a:schemeClr val="bg1">
              <a:lumMod val="10000"/>
              <a:lumOff val="9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38200" y="1323478"/>
            <a:ext cx="2484976" cy="461665"/>
          </a:xfrm>
          <a:prstGeom prst="rect">
            <a:avLst/>
          </a:prstGeom>
        </p:spPr>
        <p:txBody>
          <a:bodyPr wrap="none">
            <a:spAutoFit/>
          </a:bodyPr>
          <a:lstStyle/>
          <a:p>
            <a:r>
              <a:rPr lang="en-US" sz="2400" dirty="0" smtClean="0">
                <a:solidFill>
                  <a:srgbClr val="002060"/>
                </a:solidFill>
                <a:latin typeface="Comic Sans MS" panose="030F0702030302020204" pitchFamily="66" charset="0"/>
              </a:rPr>
              <a:t>1. </a:t>
            </a:r>
            <a:r>
              <a:rPr lang="en-US" sz="2400" dirty="0">
                <a:solidFill>
                  <a:schemeClr val="accent3">
                    <a:lumMod val="75000"/>
                  </a:schemeClr>
                </a:solidFill>
                <a:latin typeface="Comic Sans MS" panose="030F0702030302020204" pitchFamily="66" charset="0"/>
              </a:rPr>
              <a:t>Tom </a:t>
            </a:r>
            <a:r>
              <a:rPr lang="el-GR" sz="2400" dirty="0">
                <a:solidFill>
                  <a:schemeClr val="accent3">
                    <a:lumMod val="75000"/>
                  </a:schemeClr>
                </a:solidFill>
                <a:latin typeface="Comic Sans MS" panose="030F0702030302020204" pitchFamily="66" charset="0"/>
              </a:rPr>
              <a:t>α</a:t>
            </a:r>
            <a:r>
              <a:rPr lang="en-US" sz="2400" dirty="0">
                <a:solidFill>
                  <a:schemeClr val="accent3">
                    <a:lumMod val="75000"/>
                  </a:schemeClr>
                </a:solidFill>
                <a:latin typeface="Comic Sans MS" panose="030F0702030302020204" pitchFamily="66" charset="0"/>
              </a:rPr>
              <a:t>nd J</a:t>
            </a:r>
            <a:r>
              <a:rPr lang="el-GR" sz="2400" dirty="0">
                <a:solidFill>
                  <a:schemeClr val="accent3">
                    <a:lumMod val="75000"/>
                  </a:schemeClr>
                </a:solidFill>
                <a:latin typeface="Comic Sans MS" panose="030F0702030302020204" pitchFamily="66" charset="0"/>
              </a:rPr>
              <a:t>α</a:t>
            </a:r>
            <a:r>
              <a:rPr lang="en-US" sz="2400" dirty="0">
                <a:solidFill>
                  <a:schemeClr val="accent3">
                    <a:lumMod val="75000"/>
                  </a:schemeClr>
                </a:solidFill>
                <a:latin typeface="Comic Sans MS" panose="030F0702030302020204" pitchFamily="66" charset="0"/>
              </a:rPr>
              <a:t>ck</a:t>
            </a:r>
          </a:p>
        </p:txBody>
      </p:sp>
      <p:sp>
        <p:nvSpPr>
          <p:cNvPr id="13" name="Rectangle 12"/>
          <p:cNvSpPr/>
          <p:nvPr/>
        </p:nvSpPr>
        <p:spPr>
          <a:xfrm>
            <a:off x="838202" y="2062142"/>
            <a:ext cx="1042273" cy="461665"/>
          </a:xfrm>
          <a:prstGeom prst="rect">
            <a:avLst/>
          </a:prstGeom>
        </p:spPr>
        <p:txBody>
          <a:bodyPr wrap="none">
            <a:spAutoFit/>
          </a:bodyPr>
          <a:lstStyle/>
          <a:p>
            <a:r>
              <a:rPr lang="en-US" sz="2400" dirty="0" smtClean="0">
                <a:solidFill>
                  <a:srgbClr val="002060"/>
                </a:solidFill>
                <a:latin typeface="Comic Sans MS" panose="030F0702030302020204" pitchFamily="66" charset="0"/>
              </a:rPr>
              <a:t>2.</a:t>
            </a:r>
            <a:r>
              <a:rPr lang="en-US" sz="2400" dirty="0" smtClean="0">
                <a:solidFill>
                  <a:schemeClr val="accent3">
                    <a:lumMod val="75000"/>
                  </a:schemeClr>
                </a:solidFill>
                <a:latin typeface="Comic Sans MS" panose="030F0702030302020204" pitchFamily="66" charset="0"/>
              </a:rPr>
              <a:t> </a:t>
            </a:r>
            <a:r>
              <a:rPr lang="en-US" sz="2400" dirty="0">
                <a:solidFill>
                  <a:schemeClr val="accent3">
                    <a:lumMod val="75000"/>
                  </a:schemeClr>
                </a:solidFill>
                <a:latin typeface="Comic Sans MS" panose="030F0702030302020204" pitchFamily="66" charset="0"/>
              </a:rPr>
              <a:t>Lily</a:t>
            </a:r>
          </a:p>
        </p:txBody>
      </p:sp>
      <p:sp>
        <p:nvSpPr>
          <p:cNvPr id="14" name="Rectangle 13"/>
          <p:cNvSpPr/>
          <p:nvPr/>
        </p:nvSpPr>
        <p:spPr>
          <a:xfrm>
            <a:off x="838201" y="2797981"/>
            <a:ext cx="2468946" cy="461665"/>
          </a:xfrm>
          <a:prstGeom prst="rect">
            <a:avLst/>
          </a:prstGeom>
        </p:spPr>
        <p:txBody>
          <a:bodyPr wrap="none">
            <a:spAutoFit/>
          </a:bodyPr>
          <a:lstStyle/>
          <a:p>
            <a:r>
              <a:rPr lang="en-US" sz="2400" dirty="0" smtClean="0">
                <a:solidFill>
                  <a:srgbClr val="002060"/>
                </a:solidFill>
                <a:latin typeface="Comic Sans MS" panose="030F0702030302020204" pitchFamily="66" charset="0"/>
              </a:rPr>
              <a:t>3.</a:t>
            </a:r>
            <a:r>
              <a:rPr lang="en-US" sz="2400" dirty="0" smtClean="0">
                <a:solidFill>
                  <a:schemeClr val="accent3">
                    <a:lumMod val="75000"/>
                  </a:schemeClr>
                </a:solidFill>
                <a:latin typeface="Comic Sans MS" panose="030F0702030302020204" pitchFamily="66" charset="0"/>
              </a:rPr>
              <a:t> </a:t>
            </a:r>
            <a:r>
              <a:rPr lang="en-US" sz="2400" dirty="0">
                <a:solidFill>
                  <a:schemeClr val="accent3">
                    <a:lumMod val="75000"/>
                  </a:schemeClr>
                </a:solidFill>
                <a:latin typeface="Comic Sans MS" panose="030F0702030302020204" pitchFamily="66" charset="0"/>
              </a:rPr>
              <a:t>Mum </a:t>
            </a:r>
            <a:r>
              <a:rPr lang="el-GR" sz="2400" dirty="0">
                <a:solidFill>
                  <a:schemeClr val="accent3">
                    <a:lumMod val="75000"/>
                  </a:schemeClr>
                </a:solidFill>
                <a:latin typeface="Comic Sans MS" panose="030F0702030302020204" pitchFamily="66" charset="0"/>
              </a:rPr>
              <a:t>α</a:t>
            </a:r>
            <a:r>
              <a:rPr lang="en-US" sz="2400" dirty="0">
                <a:solidFill>
                  <a:schemeClr val="accent3">
                    <a:lumMod val="75000"/>
                  </a:schemeClr>
                </a:solidFill>
                <a:latin typeface="Comic Sans MS" panose="030F0702030302020204" pitchFamily="66" charset="0"/>
              </a:rPr>
              <a:t>nd D</a:t>
            </a:r>
            <a:r>
              <a:rPr lang="el-GR" sz="2400" dirty="0">
                <a:solidFill>
                  <a:schemeClr val="accent3">
                    <a:lumMod val="75000"/>
                  </a:schemeClr>
                </a:solidFill>
                <a:latin typeface="Comic Sans MS" panose="030F0702030302020204" pitchFamily="66" charset="0"/>
              </a:rPr>
              <a:t>α</a:t>
            </a:r>
            <a:r>
              <a:rPr lang="en-US" sz="2400" dirty="0">
                <a:solidFill>
                  <a:schemeClr val="accent3">
                    <a:lumMod val="75000"/>
                  </a:schemeClr>
                </a:solidFill>
                <a:latin typeface="Comic Sans MS" panose="030F0702030302020204" pitchFamily="66" charset="0"/>
              </a:rPr>
              <a:t>d</a:t>
            </a:r>
          </a:p>
        </p:txBody>
      </p:sp>
      <p:sp>
        <p:nvSpPr>
          <p:cNvPr id="15" name="Rectangle 14"/>
          <p:cNvSpPr/>
          <p:nvPr/>
        </p:nvSpPr>
        <p:spPr>
          <a:xfrm>
            <a:off x="5223165" y="1337700"/>
            <a:ext cx="2218877" cy="461665"/>
          </a:xfrm>
          <a:prstGeom prst="rect">
            <a:avLst/>
          </a:prstGeom>
        </p:spPr>
        <p:txBody>
          <a:bodyPr wrap="none">
            <a:spAutoFit/>
          </a:bodyPr>
          <a:lstStyle/>
          <a:p>
            <a:r>
              <a:rPr lang="en-US" sz="2400" dirty="0">
                <a:solidFill>
                  <a:srgbClr val="002060"/>
                </a:solidFill>
                <a:latin typeface="Comic Sans MS" panose="030F0702030302020204" pitchFamily="66" charset="0"/>
              </a:rPr>
              <a:t>a</a:t>
            </a:r>
            <a:r>
              <a:rPr lang="en-US" sz="2400" dirty="0" smtClean="0">
                <a:solidFill>
                  <a:srgbClr val="002060"/>
                </a:solidFill>
                <a:latin typeface="Comic Sans MS" panose="030F0702030302020204" pitchFamily="66" charset="0"/>
              </a:rPr>
              <a:t>.</a:t>
            </a:r>
            <a:r>
              <a:rPr lang="el-GR" sz="2400" dirty="0" smtClean="0">
                <a:solidFill>
                  <a:schemeClr val="accent3">
                    <a:lumMod val="75000"/>
                  </a:schemeClr>
                </a:solidFill>
                <a:latin typeface="Comic Sans MS" panose="030F0702030302020204" pitchFamily="66" charset="0"/>
              </a:rPr>
              <a:t> </a:t>
            </a:r>
            <a:r>
              <a:rPr lang="el-GR" sz="2400" dirty="0">
                <a:solidFill>
                  <a:schemeClr val="accent3">
                    <a:lumMod val="75000"/>
                  </a:schemeClr>
                </a:solidFill>
                <a:latin typeface="Comic Sans MS" panose="030F0702030302020204" pitchFamily="66" charset="0"/>
              </a:rPr>
              <a:t>α</a:t>
            </a:r>
            <a:r>
              <a:rPr lang="en-US" sz="2400" dirty="0">
                <a:solidFill>
                  <a:schemeClr val="accent3">
                    <a:lumMod val="75000"/>
                  </a:schemeClr>
                </a:solidFill>
                <a:latin typeface="Comic Sans MS" panose="030F0702030302020204" pitchFamily="66" charset="0"/>
              </a:rPr>
              <a:t>re cooking.</a:t>
            </a:r>
          </a:p>
        </p:txBody>
      </p:sp>
      <p:sp>
        <p:nvSpPr>
          <p:cNvPr id="16" name="Rectangle 15"/>
          <p:cNvSpPr/>
          <p:nvPr/>
        </p:nvSpPr>
        <p:spPr>
          <a:xfrm>
            <a:off x="5216238" y="2062142"/>
            <a:ext cx="3031599" cy="461665"/>
          </a:xfrm>
          <a:prstGeom prst="rect">
            <a:avLst/>
          </a:prstGeom>
        </p:spPr>
        <p:txBody>
          <a:bodyPr wrap="none">
            <a:spAutoFit/>
          </a:bodyPr>
          <a:lstStyle/>
          <a:p>
            <a:r>
              <a:rPr lang="en-US" sz="2400" dirty="0" smtClean="0">
                <a:solidFill>
                  <a:srgbClr val="002060"/>
                </a:solidFill>
                <a:latin typeface="Comic Sans MS" panose="030F0702030302020204" pitchFamily="66" charset="0"/>
              </a:rPr>
              <a:t>b.</a:t>
            </a:r>
            <a:r>
              <a:rPr lang="en-US" sz="2400" dirty="0" smtClean="0">
                <a:solidFill>
                  <a:schemeClr val="accent3">
                    <a:lumMod val="75000"/>
                  </a:schemeClr>
                </a:solidFill>
                <a:latin typeface="Comic Sans MS" panose="030F0702030302020204" pitchFamily="66" charset="0"/>
              </a:rPr>
              <a:t> </a:t>
            </a:r>
            <a:r>
              <a:rPr lang="en-US" sz="2400" dirty="0">
                <a:solidFill>
                  <a:schemeClr val="accent3">
                    <a:lumMod val="75000"/>
                  </a:schemeClr>
                </a:solidFill>
                <a:latin typeface="Comic Sans MS" panose="030F0702030302020204" pitchFamily="66" charset="0"/>
              </a:rPr>
              <a:t>is re</a:t>
            </a:r>
            <a:r>
              <a:rPr lang="el-GR" sz="2400" dirty="0">
                <a:solidFill>
                  <a:schemeClr val="accent3">
                    <a:lumMod val="75000"/>
                  </a:schemeClr>
                </a:solidFill>
                <a:latin typeface="Comic Sans MS" panose="030F0702030302020204" pitchFamily="66" charset="0"/>
              </a:rPr>
              <a:t>α</a:t>
            </a:r>
            <a:r>
              <a:rPr lang="en-US" sz="2400" dirty="0">
                <a:solidFill>
                  <a:schemeClr val="accent3">
                    <a:lumMod val="75000"/>
                  </a:schemeClr>
                </a:solidFill>
                <a:latin typeface="Comic Sans MS" panose="030F0702030302020204" pitchFamily="66" charset="0"/>
              </a:rPr>
              <a:t>ding </a:t>
            </a:r>
            <a:r>
              <a:rPr lang="el-GR" sz="2400" dirty="0">
                <a:solidFill>
                  <a:schemeClr val="accent3">
                    <a:lumMod val="75000"/>
                  </a:schemeClr>
                </a:solidFill>
                <a:latin typeface="Comic Sans MS" panose="030F0702030302020204" pitchFamily="66" charset="0"/>
              </a:rPr>
              <a:t>α </a:t>
            </a:r>
            <a:r>
              <a:rPr lang="en-US" sz="2400" dirty="0">
                <a:solidFill>
                  <a:schemeClr val="accent3">
                    <a:lumMod val="75000"/>
                  </a:schemeClr>
                </a:solidFill>
                <a:latin typeface="Comic Sans MS" panose="030F0702030302020204" pitchFamily="66" charset="0"/>
              </a:rPr>
              <a:t>book.</a:t>
            </a:r>
          </a:p>
        </p:txBody>
      </p:sp>
      <p:sp>
        <p:nvSpPr>
          <p:cNvPr id="17" name="Rectangle 16"/>
          <p:cNvSpPr/>
          <p:nvPr/>
        </p:nvSpPr>
        <p:spPr>
          <a:xfrm>
            <a:off x="5201007" y="2797981"/>
            <a:ext cx="2981907" cy="461665"/>
          </a:xfrm>
          <a:prstGeom prst="rect">
            <a:avLst/>
          </a:prstGeom>
        </p:spPr>
        <p:txBody>
          <a:bodyPr wrap="none">
            <a:spAutoFit/>
          </a:bodyPr>
          <a:lstStyle/>
          <a:p>
            <a:r>
              <a:rPr lang="en-US" sz="2400" dirty="0" smtClean="0">
                <a:solidFill>
                  <a:srgbClr val="002060"/>
                </a:solidFill>
                <a:latin typeface="Comic Sans MS" panose="030F0702030302020204" pitchFamily="66" charset="0"/>
              </a:rPr>
              <a:t>c.</a:t>
            </a:r>
            <a:r>
              <a:rPr lang="en-US" sz="2400" dirty="0" smtClean="0">
                <a:solidFill>
                  <a:schemeClr val="accent3">
                    <a:lumMod val="75000"/>
                  </a:schemeClr>
                </a:solidFill>
                <a:latin typeface="Comic Sans MS" panose="030F0702030302020204" pitchFamily="66" charset="0"/>
              </a:rPr>
              <a:t> </a:t>
            </a:r>
            <a:r>
              <a:rPr lang="en-US" sz="2400" dirty="0">
                <a:solidFill>
                  <a:schemeClr val="accent3">
                    <a:lumMod val="75000"/>
                  </a:schemeClr>
                </a:solidFill>
                <a:latin typeface="Comic Sans MS" panose="030F0702030302020204" pitchFamily="66" charset="0"/>
              </a:rPr>
              <a:t>is pl</a:t>
            </a:r>
            <a:r>
              <a:rPr lang="el-GR" sz="2400" dirty="0">
                <a:solidFill>
                  <a:schemeClr val="accent3">
                    <a:lumMod val="75000"/>
                  </a:schemeClr>
                </a:solidFill>
                <a:latin typeface="Comic Sans MS" panose="030F0702030302020204" pitchFamily="66" charset="0"/>
              </a:rPr>
              <a:t>α</a:t>
            </a:r>
            <a:r>
              <a:rPr lang="en-US" sz="2400" dirty="0">
                <a:solidFill>
                  <a:schemeClr val="accent3">
                    <a:lumMod val="75000"/>
                  </a:schemeClr>
                </a:solidFill>
                <a:latin typeface="Comic Sans MS" panose="030F0702030302020204" pitchFamily="66" charset="0"/>
              </a:rPr>
              <a:t>ying </a:t>
            </a:r>
            <a:r>
              <a:rPr lang="el-GR" sz="2400" dirty="0">
                <a:solidFill>
                  <a:schemeClr val="accent3">
                    <a:lumMod val="75000"/>
                  </a:schemeClr>
                </a:solidFill>
                <a:latin typeface="Comic Sans MS" panose="030F0702030302020204" pitchFamily="66" charset="0"/>
              </a:rPr>
              <a:t>α </a:t>
            </a:r>
            <a:r>
              <a:rPr lang="en-US" sz="2400" dirty="0">
                <a:solidFill>
                  <a:schemeClr val="accent3">
                    <a:lumMod val="75000"/>
                  </a:schemeClr>
                </a:solidFill>
                <a:latin typeface="Comic Sans MS" panose="030F0702030302020204" pitchFamily="66" charset="0"/>
              </a:rPr>
              <a:t>g</a:t>
            </a:r>
            <a:r>
              <a:rPr lang="el-GR" sz="2400" dirty="0">
                <a:solidFill>
                  <a:schemeClr val="accent3">
                    <a:lumMod val="75000"/>
                  </a:schemeClr>
                </a:solidFill>
                <a:latin typeface="Comic Sans MS" panose="030F0702030302020204" pitchFamily="66" charset="0"/>
              </a:rPr>
              <a:t>α</a:t>
            </a:r>
            <a:r>
              <a:rPr lang="en-US" sz="2400" dirty="0">
                <a:solidFill>
                  <a:schemeClr val="accent3">
                    <a:lumMod val="75000"/>
                  </a:schemeClr>
                </a:solidFill>
                <a:latin typeface="Comic Sans MS" panose="030F0702030302020204" pitchFamily="66" charset="0"/>
              </a:rPr>
              <a:t>me.</a:t>
            </a:r>
          </a:p>
        </p:txBody>
      </p:sp>
      <p:cxnSp>
        <p:nvCxnSpPr>
          <p:cNvPr id="27" name="Straight Arrow Connector 26"/>
          <p:cNvCxnSpPr/>
          <p:nvPr/>
        </p:nvCxnSpPr>
        <p:spPr>
          <a:xfrm>
            <a:off x="3331450" y="1568531"/>
            <a:ext cx="1891835" cy="2111585"/>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pic>
        <p:nvPicPr>
          <p:cNvPr id="2052" name="Picture 4" descr="Loa – Pag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1179" t="16550" r="17770" b="16515"/>
          <a:stretch/>
        </p:blipFill>
        <p:spPr bwMode="auto">
          <a:xfrm>
            <a:off x="5787709" y="377365"/>
            <a:ext cx="689291" cy="755728"/>
          </a:xfrm>
          <a:prstGeom prst="rect">
            <a:avLst/>
          </a:prstGeom>
          <a:noFill/>
          <a:extLst>
            <a:ext uri="{909E8E84-426E-40DD-AFC4-6F175D3DCCD1}">
              <a14:hiddenFill xmlns:a14="http://schemas.microsoft.com/office/drawing/2010/main">
                <a:solidFill>
                  <a:srgbClr val="FFFFFF"/>
                </a:solidFill>
              </a14:hiddenFill>
            </a:ext>
          </a:extLst>
        </p:spPr>
      </p:pic>
      <p:pic>
        <p:nvPicPr>
          <p:cNvPr id="28" name="track 5.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220200" y="523493"/>
            <a:ext cx="609600" cy="609600"/>
          </a:xfrm>
          <a:prstGeom prst="rect">
            <a:avLst/>
          </a:prstGeom>
        </p:spPr>
      </p:pic>
      <p:cxnSp>
        <p:nvCxnSpPr>
          <p:cNvPr id="32" name="Straight Arrow Connector 31"/>
          <p:cNvCxnSpPr>
            <a:stCxn id="20" idx="3"/>
          </p:cNvCxnSpPr>
          <p:nvPr/>
        </p:nvCxnSpPr>
        <p:spPr>
          <a:xfrm>
            <a:off x="3331332" y="2262299"/>
            <a:ext cx="1866904" cy="79718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5" name="Straight Arrow Connector 34"/>
          <p:cNvCxnSpPr>
            <a:stCxn id="21" idx="3"/>
            <a:endCxn id="26" idx="1"/>
          </p:cNvCxnSpPr>
          <p:nvPr/>
        </p:nvCxnSpPr>
        <p:spPr>
          <a:xfrm flipV="1">
            <a:off x="3310550" y="1568531"/>
            <a:ext cx="1887686" cy="149095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8" name="Straight Arrow Connector 37"/>
          <p:cNvCxnSpPr>
            <a:stCxn id="22" idx="3"/>
            <a:endCxn id="16" idx="1"/>
          </p:cNvCxnSpPr>
          <p:nvPr/>
        </p:nvCxnSpPr>
        <p:spPr>
          <a:xfrm flipV="1">
            <a:off x="3331452" y="2292975"/>
            <a:ext cx="1884786" cy="164864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79335966"/>
      </p:ext>
    </p:extLst>
  </p:cSld>
  <p:clrMapOvr>
    <a:masterClrMapping/>
  </p:clrMapOvr>
  <mc:AlternateContent xmlns:mc="http://schemas.openxmlformats.org/markup-compatibility/2006" xmlns:p14="http://schemas.microsoft.com/office/powerpoint/2010/main">
    <mc:Choice Requires="p14">
      <p:transition spd="slow" p14:dur="2000">
        <p:sndAc>
          <p:stSnd>
            <p:snd r:embed="rId5" name="chimes.wav"/>
          </p:stSnd>
        </p:sndAc>
      </p:transition>
    </mc:Choice>
    <mc:Fallback xmlns="">
      <p:transition spd="slow">
        <p:sndAc>
          <p:stSnd>
            <p:snd r:embed="rId1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subTnLst>
                                    <p:audio>
                                      <p:cMediaNode>
                                        <p:cTn display="0" masterRel="sameClick">
                                          <p:stCondLst>
                                            <p:cond evt="begin" delay="0">
                                              <p:tn val="5"/>
                                            </p:cond>
                                          </p:stCondLst>
                                          <p:endCondLst>
                                            <p:cond evt="onStopAudio" delay="0">
                                              <p:tgtEl>
                                                <p:sldTgt/>
                                              </p:tgtEl>
                                            </p:cond>
                                          </p:endCondLst>
                                        </p:cTn>
                                        <p:tgtEl>
                                          <p:sndTgt r:embed="rId5"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up)">
                                      <p:cBhvr>
                                        <p:cTn id="12" dur="500"/>
                                        <p:tgtEl>
                                          <p:spTgt spid="32"/>
                                        </p:tgtEl>
                                      </p:cBhvr>
                                    </p:animEffect>
                                  </p:childTnLst>
                                  <p:subTnLst>
                                    <p:audio>
                                      <p:cMediaNode>
                                        <p:cTn display="0" masterRel="sameClick">
                                          <p:stCondLst>
                                            <p:cond evt="begin" delay="0">
                                              <p:tn val="10"/>
                                            </p:cond>
                                          </p:stCondLst>
                                          <p:endCondLst>
                                            <p:cond evt="onStopAudio" delay="0">
                                              <p:tgtEl>
                                                <p:sldTgt/>
                                              </p:tgtEl>
                                            </p:cond>
                                          </p:endCondLst>
                                        </p:cTn>
                                        <p:tgtEl>
                                          <p:sndTgt r:embed="rId5"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up)">
                                      <p:cBhvr>
                                        <p:cTn id="17" dur="500"/>
                                        <p:tgtEl>
                                          <p:spTgt spid="35"/>
                                        </p:tgtEl>
                                      </p:cBhvr>
                                    </p:animEffect>
                                  </p:childTnLst>
                                  <p:subTnLst>
                                    <p:audio>
                                      <p:cMediaNode>
                                        <p:cTn display="0" masterRel="sameClick">
                                          <p:stCondLst>
                                            <p:cond evt="begin" delay="0">
                                              <p:tn val="15"/>
                                            </p:cond>
                                          </p:stCondLst>
                                          <p:endCondLst>
                                            <p:cond evt="onStopAudio" delay="0">
                                              <p:tgtEl>
                                                <p:sldTgt/>
                                              </p:tgtEl>
                                            </p:cond>
                                          </p:endCondLst>
                                        </p:cTn>
                                        <p:tgtEl>
                                          <p:sndTgt r:embed="rId5"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subTnLst>
                                    <p:audio>
                                      <p:cMediaNode>
                                        <p:cTn display="0" masterRel="sameClick">
                                          <p:stCondLst>
                                            <p:cond evt="begin" delay="0">
                                              <p:tn val="20"/>
                                            </p:cond>
                                          </p:stCondLst>
                                          <p:endCondLst>
                                            <p:cond evt="onStopAudio" delay="0">
                                              <p:tgtEl>
                                                <p:sldTgt/>
                                              </p:tgtEl>
                                            </p:cond>
                                          </p:endCondLst>
                                        </p:cTn>
                                        <p:tgtEl>
                                          <p:sndTgt r:embed="rId5"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28"/>
                </p:tgtEl>
              </p:cMediaNode>
            </p:audio>
            <p:seq concurrent="1" nextAc="seek">
              <p:cTn id="24" restart="whenNotActive" fill="hold" evtFilter="cancelBubble" nodeType="interactiveSeq">
                <p:stCondLst>
                  <p:cond evt="onClick" delay="0">
                    <p:tgtEl>
                      <p:spTgt spid="205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4000" fill="hold"/>
                                        <p:tgtEl>
                                          <p:spTgt spid="28"/>
                                        </p:tgtEl>
                                      </p:cBhvr>
                                    </p:cmd>
                                  </p:childTnLst>
                                </p:cTn>
                              </p:par>
                            </p:childTnLst>
                          </p:cTn>
                        </p:par>
                      </p:childTnLst>
                    </p:cTn>
                  </p:par>
                </p:childTnLst>
              </p:cTn>
              <p:nextCondLst>
                <p:cond evt="onClick" delay="0">
                  <p:tgtEl>
                    <p:spTgt spid="205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564x/2d/dc/ac/2ddcacd6f89941216755bbaa90b4065e.jpg"/>
          <p:cNvPicPr>
            <a:picLocks noChangeAspect="1" noChangeArrowheads="1"/>
          </p:cNvPicPr>
          <p:nvPr/>
        </p:nvPicPr>
        <p:blipFill rotWithShape="1">
          <a:blip r:embed="rId4">
            <a:extLst>
              <a:ext uri="{28A0092B-C50C-407E-A947-70E740481C1C}">
                <a14:useLocalDpi xmlns:a14="http://schemas.microsoft.com/office/drawing/2010/main" val="0"/>
              </a:ext>
            </a:extLst>
          </a:blip>
          <a:srcRect l="2045" t="1716" r="2045" b="1818"/>
          <a:stretch/>
        </p:blipFill>
        <p:spPr bwMode="auto">
          <a:xfrm>
            <a:off x="-76200" y="0"/>
            <a:ext cx="9220199" cy="523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77288C4A-6247-4C91-B74B-A38CDBD71BE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grpSp>
        <p:nvGrpSpPr>
          <p:cNvPr id="3" name="Group 2"/>
          <p:cNvGrpSpPr/>
          <p:nvPr/>
        </p:nvGrpSpPr>
        <p:grpSpPr>
          <a:xfrm>
            <a:off x="533402" y="373303"/>
            <a:ext cx="2552701" cy="461666"/>
            <a:chOff x="533402" y="373303"/>
            <a:chExt cx="2552701" cy="461666"/>
          </a:xfrm>
        </p:grpSpPr>
        <p:sp>
          <p:nvSpPr>
            <p:cNvPr id="7" name="Rounded Rectangle 6"/>
            <p:cNvSpPr/>
            <p:nvPr/>
          </p:nvSpPr>
          <p:spPr>
            <a:xfrm>
              <a:off x="533402" y="373304"/>
              <a:ext cx="2552701" cy="461665"/>
            </a:xfrm>
            <a:prstGeom prst="roundRect">
              <a:avLst/>
            </a:prstGeom>
            <a:solidFill>
              <a:srgbClr val="F0F07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6" name="TextBox 5"/>
            <p:cNvSpPr txBox="1"/>
            <p:nvPr/>
          </p:nvSpPr>
          <p:spPr>
            <a:xfrm>
              <a:off x="558451" y="373303"/>
              <a:ext cx="2527650" cy="461665"/>
            </a:xfrm>
            <a:prstGeom prst="rect">
              <a:avLst/>
            </a:prstGeom>
            <a:noFill/>
          </p:spPr>
          <p:txBody>
            <a:bodyPr wrap="square" rtlCol="0">
              <a:spAutoFit/>
            </a:bodyPr>
            <a:lstStyle/>
            <a:p>
              <a:r>
                <a:rPr lang="en-US" sz="2400" dirty="0">
                  <a:solidFill>
                    <a:srgbClr val="002060"/>
                  </a:solidFill>
                  <a:latin typeface="Comic Sans MS" panose="030F0702030302020204" pitchFamily="66" charset="0"/>
                </a:rPr>
                <a:t>8. Look and say.</a:t>
              </a:r>
            </a:p>
          </p:txBody>
        </p:sp>
      </p:grpSp>
      <p:pic>
        <p:nvPicPr>
          <p:cNvPr id="2" name="Picture 1"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2" y="834968"/>
            <a:ext cx="7182335" cy="4025113"/>
          </a:xfrm>
          <a:prstGeom prst="rect">
            <a:avLst/>
          </a:prstGeom>
        </p:spPr>
      </p:pic>
    </p:spTree>
    <p:extLst>
      <p:ext uri="{BB962C8B-B14F-4D97-AF65-F5344CB8AC3E}">
        <p14:creationId xmlns:p14="http://schemas.microsoft.com/office/powerpoint/2010/main" val="4256049223"/>
      </p:ext>
    </p:extLst>
  </p:cSld>
  <p:clrMapOvr>
    <a:masterClrMapping/>
  </p:clrMapOvr>
  <mc:AlternateContent xmlns:mc="http://schemas.openxmlformats.org/markup-compatibility/2006" xmlns:p14="http://schemas.microsoft.com/office/powerpoint/2010/main">
    <mc:Choice Requires="p14">
      <p:transition spd="slow" p14:dur="2000">
        <p:sndAc>
          <p:stSnd>
            <p:snd r:embed="rId3" name="chimes.wav"/>
          </p:stSnd>
        </p:sndAc>
      </p:transition>
    </mc:Choice>
    <mc:Fallback xmlns="">
      <p:transition spd="slow">
        <p:sndAc>
          <p:stSnd>
            <p:snd r:embed="rId7" name="chimes.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42" name="Picture 2" descr="Hoa Hướng Dương, Sun Flower 1, Tải PNG Đẹp - KhoThietKe.Ne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9308"/>
          <a:stretch/>
        </p:blipFill>
        <p:spPr bwMode="auto">
          <a:xfrm>
            <a:off x="6175086" y="2495550"/>
            <a:ext cx="2069089" cy="187830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5847" y="1795895"/>
            <a:ext cx="1522412" cy="1156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48425" y="1553441"/>
            <a:ext cx="1522413" cy="1156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descr="Hoa Hướng Dương, Sun Flower 1, Tải PNG Đẹp - KhoThietKe.Ne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9308"/>
          <a:stretch/>
        </p:blipFill>
        <p:spPr bwMode="auto">
          <a:xfrm>
            <a:off x="304800" y="2853766"/>
            <a:ext cx="2069089" cy="187830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Hoa Hướng Dương, Sun Flower 1, Tải PNG Đẹp - KhoThietKe.Ne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9308"/>
          <a:stretch/>
        </p:blipFill>
        <p:spPr bwMode="auto">
          <a:xfrm>
            <a:off x="2331316" y="2676867"/>
            <a:ext cx="2069089" cy="187830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604655" y="1795894"/>
            <a:ext cx="1522413" cy="1156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2" descr="Hoa Hướng Dương, Sun Flower 1, Tải PNG Đẹp - KhoThietKe.Ne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9308"/>
          <a:stretch/>
        </p:blipFill>
        <p:spPr bwMode="auto">
          <a:xfrm>
            <a:off x="4311938" y="2658557"/>
            <a:ext cx="2069089" cy="18783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595668" y="1697669"/>
            <a:ext cx="1522412" cy="1156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2">
            <a:extLst>
              <a:ext uri="{FF2B5EF4-FFF2-40B4-BE49-F238E27FC236}">
                <a16:creationId xmlns="" xmlns:a16="http://schemas.microsoft.com/office/drawing/2014/main" id="{77288C4A-6247-4C91-B74B-A38CDBD71BEE}"/>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spTree>
    <p:extLst>
      <p:ext uri="{BB962C8B-B14F-4D97-AF65-F5344CB8AC3E}">
        <p14:creationId xmlns:p14="http://schemas.microsoft.com/office/powerpoint/2010/main" val="3507541706"/>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14" name="chimes.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nodeType="clickPar">
                      <p:stCondLst>
                        <p:cond delay="0"/>
                      </p:stCondLst>
                      <p:childTnLst>
                        <p:par>
                          <p:cTn id="4" fill="hold" nodeType="withGroup">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0"/>
                                        </p:tgtEl>
                                        <p:attrNameLst>
                                          <p:attrName>r</p:attrName>
                                        </p:attrNameLst>
                                      </p:cBhvr>
                                    </p:animRot>
                                    <p:animRot by="-240000">
                                      <p:cBhvr>
                                        <p:cTn id="7" dur="200" fill="hold">
                                          <p:stCondLst>
                                            <p:cond delay="200"/>
                                          </p:stCondLst>
                                        </p:cTn>
                                        <p:tgtEl>
                                          <p:spTgt spid="10"/>
                                        </p:tgtEl>
                                        <p:attrNameLst>
                                          <p:attrName>r</p:attrName>
                                        </p:attrNameLst>
                                      </p:cBhvr>
                                    </p:animRot>
                                    <p:animRot by="240000">
                                      <p:cBhvr>
                                        <p:cTn id="8" dur="200" fill="hold">
                                          <p:stCondLst>
                                            <p:cond delay="400"/>
                                          </p:stCondLst>
                                        </p:cTn>
                                        <p:tgtEl>
                                          <p:spTgt spid="10"/>
                                        </p:tgtEl>
                                        <p:attrNameLst>
                                          <p:attrName>r</p:attrName>
                                        </p:attrNameLst>
                                      </p:cBhvr>
                                    </p:animRot>
                                    <p:animRot by="-240000">
                                      <p:cBhvr>
                                        <p:cTn id="9" dur="200" fill="hold">
                                          <p:stCondLst>
                                            <p:cond delay="600"/>
                                          </p:stCondLst>
                                        </p:cTn>
                                        <p:tgtEl>
                                          <p:spTgt spid="10"/>
                                        </p:tgtEl>
                                        <p:attrNameLst>
                                          <p:attrName>r</p:attrName>
                                        </p:attrNameLst>
                                      </p:cBhvr>
                                    </p:animRot>
                                    <p:animRot by="120000">
                                      <p:cBhvr>
                                        <p:cTn id="10" dur="200" fill="hold">
                                          <p:stCondLst>
                                            <p:cond delay="800"/>
                                          </p:stCondLst>
                                        </p:cTn>
                                        <p:tgtEl>
                                          <p:spTgt spid="10"/>
                                        </p:tgtEl>
                                        <p:attrNameLst>
                                          <p:attrName>r</p:attrName>
                                        </p:attrNameLst>
                                      </p:cBhvr>
                                    </p:animRot>
                                  </p:childTnLst>
                                </p:cTn>
                              </p:par>
                            </p:childTnLst>
                          </p:cTn>
                        </p:par>
                      </p:childTnLst>
                    </p:cTn>
                  </p:par>
                </p:childTnLst>
              </p:cTn>
              <p:nextCondLst>
                <p:cond evt="onClick" delay="0">
                  <p:tgtEl>
                    <p:spTgt spid="10"/>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32" presetClass="emph" presetSubtype="0" repeatCount="indefinite" fill="hold" nodeType="withEffect">
                                  <p:stCondLst>
                                    <p:cond delay="0"/>
                                  </p:stCondLst>
                                  <p:childTnLst>
                                    <p:animRot by="120000">
                                      <p:cBhvr>
                                        <p:cTn id="15" dur="100" fill="hold">
                                          <p:stCondLst>
                                            <p:cond delay="0"/>
                                          </p:stCondLst>
                                        </p:cTn>
                                        <p:tgtEl>
                                          <p:spTgt spid="11"/>
                                        </p:tgtEl>
                                        <p:attrNameLst>
                                          <p:attrName>r</p:attrName>
                                        </p:attrNameLst>
                                      </p:cBhvr>
                                    </p:animRot>
                                    <p:animRot by="-240000">
                                      <p:cBhvr>
                                        <p:cTn id="16" dur="200" fill="hold">
                                          <p:stCondLst>
                                            <p:cond delay="200"/>
                                          </p:stCondLst>
                                        </p:cTn>
                                        <p:tgtEl>
                                          <p:spTgt spid="11"/>
                                        </p:tgtEl>
                                        <p:attrNameLst>
                                          <p:attrName>r</p:attrName>
                                        </p:attrNameLst>
                                      </p:cBhvr>
                                    </p:animRot>
                                    <p:animRot by="240000">
                                      <p:cBhvr>
                                        <p:cTn id="17" dur="200" fill="hold">
                                          <p:stCondLst>
                                            <p:cond delay="400"/>
                                          </p:stCondLst>
                                        </p:cTn>
                                        <p:tgtEl>
                                          <p:spTgt spid="11"/>
                                        </p:tgtEl>
                                        <p:attrNameLst>
                                          <p:attrName>r</p:attrName>
                                        </p:attrNameLst>
                                      </p:cBhvr>
                                    </p:animRot>
                                    <p:animRot by="-240000">
                                      <p:cBhvr>
                                        <p:cTn id="18" dur="200" fill="hold">
                                          <p:stCondLst>
                                            <p:cond delay="600"/>
                                          </p:stCondLst>
                                        </p:cTn>
                                        <p:tgtEl>
                                          <p:spTgt spid="11"/>
                                        </p:tgtEl>
                                        <p:attrNameLst>
                                          <p:attrName>r</p:attrName>
                                        </p:attrNameLst>
                                      </p:cBhvr>
                                    </p:animRot>
                                    <p:animRot by="120000">
                                      <p:cBhvr>
                                        <p:cTn id="19" dur="200" fill="hold">
                                          <p:stCondLst>
                                            <p:cond delay="800"/>
                                          </p:stCondLst>
                                        </p:cTn>
                                        <p:tgtEl>
                                          <p:spTgt spid="11"/>
                                        </p:tgtEl>
                                        <p:attrNameLst>
                                          <p:attrName>r</p:attrName>
                                        </p:attrNameLst>
                                      </p:cBhvr>
                                    </p:animRot>
                                  </p:childTnLst>
                                </p:cTn>
                              </p:par>
                            </p:childTnLst>
                          </p:cTn>
                        </p:par>
                      </p:childTnLst>
                    </p:cTn>
                  </p:par>
                </p:childTnLst>
              </p:cTn>
              <p:nextCondLst>
                <p:cond evt="onClick" delay="0">
                  <p:tgtEl>
                    <p:spTgt spid="11"/>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32" presetClass="emph" presetSubtype="0" repeatCount="indefinite" fill="hold" nodeType="withEffect">
                                  <p:stCondLst>
                                    <p:cond delay="0"/>
                                  </p:stCondLst>
                                  <p:childTnLst>
                                    <p:animRot by="120000">
                                      <p:cBhvr>
                                        <p:cTn id="24" dur="100" fill="hold">
                                          <p:stCondLst>
                                            <p:cond delay="0"/>
                                          </p:stCondLst>
                                        </p:cTn>
                                        <p:tgtEl>
                                          <p:spTgt spid="12"/>
                                        </p:tgtEl>
                                        <p:attrNameLst>
                                          <p:attrName>r</p:attrName>
                                        </p:attrNameLst>
                                      </p:cBhvr>
                                    </p:animRot>
                                    <p:animRot by="-240000">
                                      <p:cBhvr>
                                        <p:cTn id="25" dur="200" fill="hold">
                                          <p:stCondLst>
                                            <p:cond delay="200"/>
                                          </p:stCondLst>
                                        </p:cTn>
                                        <p:tgtEl>
                                          <p:spTgt spid="12"/>
                                        </p:tgtEl>
                                        <p:attrNameLst>
                                          <p:attrName>r</p:attrName>
                                        </p:attrNameLst>
                                      </p:cBhvr>
                                    </p:animRot>
                                    <p:animRot by="240000">
                                      <p:cBhvr>
                                        <p:cTn id="26" dur="200" fill="hold">
                                          <p:stCondLst>
                                            <p:cond delay="400"/>
                                          </p:stCondLst>
                                        </p:cTn>
                                        <p:tgtEl>
                                          <p:spTgt spid="12"/>
                                        </p:tgtEl>
                                        <p:attrNameLst>
                                          <p:attrName>r</p:attrName>
                                        </p:attrNameLst>
                                      </p:cBhvr>
                                    </p:animRot>
                                    <p:animRot by="-240000">
                                      <p:cBhvr>
                                        <p:cTn id="27" dur="200" fill="hold">
                                          <p:stCondLst>
                                            <p:cond delay="600"/>
                                          </p:stCondLst>
                                        </p:cTn>
                                        <p:tgtEl>
                                          <p:spTgt spid="12"/>
                                        </p:tgtEl>
                                        <p:attrNameLst>
                                          <p:attrName>r</p:attrName>
                                        </p:attrNameLst>
                                      </p:cBhvr>
                                    </p:animRot>
                                    <p:animRot by="120000">
                                      <p:cBhvr>
                                        <p:cTn id="28" dur="200" fill="hold">
                                          <p:stCondLst>
                                            <p:cond delay="800"/>
                                          </p:stCondLst>
                                        </p:cTn>
                                        <p:tgtEl>
                                          <p:spTgt spid="12"/>
                                        </p:tgtEl>
                                        <p:attrNameLst>
                                          <p:attrName>r</p:attrName>
                                        </p:attrNameLst>
                                      </p:cBhvr>
                                    </p:animRot>
                                  </p:childTnLst>
                                </p:cTn>
                              </p:par>
                            </p:childTnLst>
                          </p:cTn>
                        </p:par>
                      </p:childTnLst>
                    </p:cTn>
                  </p:par>
                </p:childTnLst>
              </p:cTn>
              <p:nextCondLst>
                <p:cond evt="onClick" delay="0">
                  <p:tgtEl>
                    <p:spTgt spid="12"/>
                  </p:tgtEl>
                </p:cond>
              </p:nextCondLst>
            </p:seq>
            <p:seq concurrent="1" nextAc="seek">
              <p:cTn id="29" restart="whenNotActive" fill="hold" evtFilter="cancelBubble" nodeType="interactiveSeq">
                <p:stCondLst>
                  <p:cond evt="onClick" delay="0">
                    <p:tgtEl>
                      <p:spTgt spid="13"/>
                    </p:tgtEl>
                  </p:cond>
                </p:stCondLst>
                <p:endSync evt="end" delay="0">
                  <p:rtn val="all"/>
                </p:endSync>
                <p:childTnLst>
                  <p:par>
                    <p:cTn id="30" fill="hold" nodeType="clickPar">
                      <p:stCondLst>
                        <p:cond delay="0"/>
                      </p:stCondLst>
                      <p:childTnLst>
                        <p:par>
                          <p:cTn id="31" fill="hold" nodeType="withGroup">
                            <p:stCondLst>
                              <p:cond delay="0"/>
                            </p:stCondLst>
                            <p:childTnLst>
                              <p:par>
                                <p:cTn id="32" presetID="32" presetClass="emph" presetSubtype="0" repeatCount="indefinite" fill="hold" nodeType="withEffect">
                                  <p:stCondLst>
                                    <p:cond delay="0"/>
                                  </p:stCondLst>
                                  <p:childTnLst>
                                    <p:animRot by="120000">
                                      <p:cBhvr>
                                        <p:cTn id="33" dur="100" fill="hold">
                                          <p:stCondLst>
                                            <p:cond delay="0"/>
                                          </p:stCondLst>
                                        </p:cTn>
                                        <p:tgtEl>
                                          <p:spTgt spid="13"/>
                                        </p:tgtEl>
                                        <p:attrNameLst>
                                          <p:attrName>r</p:attrName>
                                        </p:attrNameLst>
                                      </p:cBhvr>
                                    </p:animRot>
                                    <p:animRot by="-240000">
                                      <p:cBhvr>
                                        <p:cTn id="34" dur="200" fill="hold">
                                          <p:stCondLst>
                                            <p:cond delay="200"/>
                                          </p:stCondLst>
                                        </p:cTn>
                                        <p:tgtEl>
                                          <p:spTgt spid="13"/>
                                        </p:tgtEl>
                                        <p:attrNameLst>
                                          <p:attrName>r</p:attrName>
                                        </p:attrNameLst>
                                      </p:cBhvr>
                                    </p:animRot>
                                    <p:animRot by="240000">
                                      <p:cBhvr>
                                        <p:cTn id="35" dur="200" fill="hold">
                                          <p:stCondLst>
                                            <p:cond delay="400"/>
                                          </p:stCondLst>
                                        </p:cTn>
                                        <p:tgtEl>
                                          <p:spTgt spid="13"/>
                                        </p:tgtEl>
                                        <p:attrNameLst>
                                          <p:attrName>r</p:attrName>
                                        </p:attrNameLst>
                                      </p:cBhvr>
                                    </p:animRot>
                                    <p:animRot by="-240000">
                                      <p:cBhvr>
                                        <p:cTn id="36" dur="200" fill="hold">
                                          <p:stCondLst>
                                            <p:cond delay="600"/>
                                          </p:stCondLst>
                                        </p:cTn>
                                        <p:tgtEl>
                                          <p:spTgt spid="13"/>
                                        </p:tgtEl>
                                        <p:attrNameLst>
                                          <p:attrName>r</p:attrName>
                                        </p:attrNameLst>
                                      </p:cBhvr>
                                    </p:animRot>
                                    <p:animRot by="120000">
                                      <p:cBhvr>
                                        <p:cTn id="37" dur="200" fill="hold">
                                          <p:stCondLst>
                                            <p:cond delay="800"/>
                                          </p:stCondLst>
                                        </p:cTn>
                                        <p:tgtEl>
                                          <p:spTgt spid="13"/>
                                        </p:tgtEl>
                                        <p:attrNameLst>
                                          <p:attrName>r</p:attrName>
                                        </p:attrNameLst>
                                      </p:cBhvr>
                                    </p:animRot>
                                  </p:childTnLst>
                                </p:cTn>
                              </p:par>
                            </p:childTnLst>
                          </p:cTn>
                        </p:par>
                      </p:childTnLst>
                    </p:cTn>
                  </p:par>
                </p:childTnLst>
              </p:cTn>
              <p:nextCondLst>
                <p:cond evt="onClick" delay="0">
                  <p:tgtEl>
                    <p:spTgt spid="1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564x/2d/dc/ac/2ddcacd6f89941216755bbaa90b4065e.jpg"/>
          <p:cNvPicPr>
            <a:picLocks noChangeAspect="1" noChangeArrowheads="1"/>
          </p:cNvPicPr>
          <p:nvPr/>
        </p:nvPicPr>
        <p:blipFill rotWithShape="1">
          <a:blip r:embed="rId3">
            <a:extLst>
              <a:ext uri="{28A0092B-C50C-407E-A947-70E740481C1C}">
                <a14:useLocalDpi xmlns:a14="http://schemas.microsoft.com/office/drawing/2010/main" val="0"/>
              </a:ext>
            </a:extLst>
          </a:blip>
          <a:srcRect l="2045" t="1716" r="2045" b="1818"/>
          <a:stretch/>
        </p:blipFill>
        <p:spPr bwMode="auto">
          <a:xfrm>
            <a:off x="-76200" y="0"/>
            <a:ext cx="9220199" cy="523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77288C4A-6247-4C91-B74B-A38CDBD71B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2" name="Picture 1"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5936" y="338367"/>
            <a:ext cx="3200400" cy="24532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8" name="Hình ảnh 16" descr="Ảnh có chứa đồ chơi&#10;&#10;Mô tả được tạo tự động">
            <a:extLst>
              <a:ext uri="{FF2B5EF4-FFF2-40B4-BE49-F238E27FC236}">
                <a16:creationId xmlns="" xmlns:a16="http://schemas.microsoft.com/office/drawing/2014/main" id="{23BC13AD-24DB-4133-874B-A7F88C265B7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6068" t="4167" r="35936" b="7405"/>
          <a:stretch/>
        </p:blipFill>
        <p:spPr>
          <a:xfrm>
            <a:off x="7315200" y="2419351"/>
            <a:ext cx="1000368" cy="24685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122" name="Picture 2" descr="https://i.pinimg.com/564x/2c/bc/48/2cbc4879a9fd9d6dab1bd871d7435166.jpg"/>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foregroundMark x1="64182" y1="47764" x2="55280" y2="57029"/>
                        <a14:foregroundMark x1="58592" y1="46006" x2="61905" y2="54952"/>
                        <a14:foregroundMark x1="69565" y1="49042" x2="54865" y2="53514"/>
                        <a14:foregroundMark x1="61491" y1="47764" x2="59834" y2="51597"/>
                        <a14:foregroundMark x1="60248" y1="46486" x2="65631" y2="49361"/>
                        <a14:foregroundMark x1="67495" y1="48083" x2="67495" y2="48083"/>
                        <a14:foregroundMark x1="64803" y1="46965" x2="64803" y2="46965"/>
                        <a14:foregroundMark x1="59213" y1="51118" x2="59213" y2="51118"/>
                        <a14:foregroundMark x1="56522" y1="52396" x2="56522" y2="52396"/>
                        <a14:foregroundMark x1="55487" y1="53994" x2="55487" y2="53994"/>
                        <a14:foregroundMark x1="55280" y1="53994" x2="55280" y2="53994"/>
                        <a14:foregroundMark x1="54865" y1="53195" x2="54865" y2="53195"/>
                        <a14:foregroundMark x1="60248" y1="54313" x2="60248" y2="54313"/>
                        <a14:foregroundMark x1="62112" y1="55591" x2="62112" y2="55591"/>
                        <a14:foregroundMark x1="52588" y1="32907" x2="51967" y2="34665"/>
                        <a14:foregroundMark x1="41822" y1="33706" x2="40166" y2="35783"/>
                      </a14:backgroundRemoval>
                    </a14:imgEffect>
                  </a14:imgLayer>
                </a14:imgProps>
              </a:ext>
              <a:ext uri="{28A0092B-C50C-407E-A947-70E740481C1C}">
                <a14:useLocalDpi xmlns:a14="http://schemas.microsoft.com/office/drawing/2010/main" val="0"/>
              </a:ext>
            </a:extLst>
          </a:blip>
          <a:srcRect l="25527" t="17453" r="28122" b="17710"/>
          <a:stretch/>
        </p:blipFill>
        <p:spPr bwMode="auto">
          <a:xfrm>
            <a:off x="1121571" y="3028950"/>
            <a:ext cx="989763" cy="1794390"/>
          </a:xfrm>
          <a:prstGeom prst="rect">
            <a:avLst/>
          </a:prstGeom>
          <a:noFill/>
          <a:extLst>
            <a:ext uri="{909E8E84-426E-40DD-AFC4-6F175D3DCCD1}">
              <a14:hiddenFill xmlns:a14="http://schemas.microsoft.com/office/drawing/2010/main">
                <a:solidFill>
                  <a:srgbClr val="FFFFFF"/>
                </a:solidFill>
              </a14:hiddenFill>
            </a:ext>
          </a:extLst>
        </p:spPr>
      </p:pic>
      <p:sp>
        <p:nvSpPr>
          <p:cNvPr id="35" name="Rounded Rectangle 34"/>
          <p:cNvSpPr/>
          <p:nvPr/>
        </p:nvSpPr>
        <p:spPr>
          <a:xfrm>
            <a:off x="2438399" y="3002974"/>
            <a:ext cx="3974056" cy="988367"/>
          </a:xfrm>
          <a:prstGeom prst="roundRect">
            <a:avLst/>
          </a:prstGeom>
          <a:solidFill>
            <a:schemeClr val="tx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Comic Sans MS" panose="030F0702030302020204" pitchFamily="66" charset="0"/>
              </a:rPr>
              <a:t>1</a:t>
            </a:r>
            <a:r>
              <a:rPr lang="en-US" sz="2400" dirty="0">
                <a:solidFill>
                  <a:schemeClr val="bg1"/>
                </a:solidFill>
                <a:latin typeface="Comic Sans MS" panose="030F0702030302020204" pitchFamily="66" charset="0"/>
              </a:rPr>
              <a:t> climb the tree (</a:t>
            </a:r>
            <a:r>
              <a:rPr lang="en-US" sz="2400" dirty="0">
                <a:solidFill>
                  <a:srgbClr val="FF0000"/>
                </a:solidFill>
                <a:latin typeface="Comic Sans MS" panose="030F0702030302020204" pitchFamily="66" charset="0"/>
              </a:rPr>
              <a:t>✘</a:t>
            </a:r>
            <a:r>
              <a:rPr lang="en-US" sz="2400" dirty="0">
                <a:solidFill>
                  <a:schemeClr val="bg1"/>
                </a:solidFill>
                <a:latin typeface="Comic Sans MS" panose="030F0702030302020204" pitchFamily="66" charset="0"/>
              </a:rPr>
              <a:t> )</a:t>
            </a:r>
          </a:p>
          <a:p>
            <a:pPr algn="ctr"/>
            <a:r>
              <a:rPr lang="en-US" sz="2400" dirty="0">
                <a:solidFill>
                  <a:schemeClr val="bg1"/>
                </a:solidFill>
                <a:latin typeface="Comic Sans MS" panose="030F0702030302020204" pitchFamily="66" charset="0"/>
              </a:rPr>
              <a:t>/ pl</a:t>
            </a:r>
            <a:r>
              <a:rPr lang="el-GR" sz="2400" dirty="0">
                <a:solidFill>
                  <a:schemeClr val="bg1"/>
                </a:solidFill>
                <a:latin typeface="Comic Sans MS" panose="030F0702030302020204" pitchFamily="66" charset="0"/>
              </a:rPr>
              <a:t>α</a:t>
            </a:r>
            <a:r>
              <a:rPr lang="en-US" sz="2400" dirty="0">
                <a:solidFill>
                  <a:schemeClr val="bg1"/>
                </a:solidFill>
                <a:latin typeface="Comic Sans MS" panose="030F0702030302020204" pitchFamily="66" charset="0"/>
              </a:rPr>
              <a:t>y under the tree (</a:t>
            </a:r>
            <a:r>
              <a:rPr lang="en-US" sz="2400" dirty="0">
                <a:solidFill>
                  <a:srgbClr val="FF0000"/>
                </a:solidFill>
                <a:latin typeface="Comic Sans MS" panose="030F0702030302020204" pitchFamily="66" charset="0"/>
              </a:rPr>
              <a:t>✓</a:t>
            </a:r>
            <a:r>
              <a:rPr lang="en-US" sz="2400" dirty="0">
                <a:solidFill>
                  <a:schemeClr val="bg1"/>
                </a:solidFill>
                <a:latin typeface="Comic Sans MS" panose="030F0702030302020204" pitchFamily="66" charset="0"/>
              </a:rPr>
              <a:t>)</a:t>
            </a:r>
          </a:p>
        </p:txBody>
      </p:sp>
      <p:grpSp>
        <p:nvGrpSpPr>
          <p:cNvPr id="19" name="Group 18"/>
          <p:cNvGrpSpPr/>
          <p:nvPr/>
        </p:nvGrpSpPr>
        <p:grpSpPr>
          <a:xfrm>
            <a:off x="2438399" y="2798118"/>
            <a:ext cx="4191000" cy="461665"/>
            <a:chOff x="2272145" y="3171928"/>
            <a:chExt cx="4191000" cy="461665"/>
          </a:xfrm>
        </p:grpSpPr>
        <p:sp>
          <p:nvSpPr>
            <p:cNvPr id="4" name="Rounded Rectangular Callout 3"/>
            <p:cNvSpPr/>
            <p:nvPr/>
          </p:nvSpPr>
          <p:spPr>
            <a:xfrm>
              <a:off x="2272145" y="3171928"/>
              <a:ext cx="4128655" cy="461665"/>
            </a:xfrm>
            <a:prstGeom prst="wedgeRoundRectCallout">
              <a:avLst>
                <a:gd name="adj1" fmla="val 51650"/>
                <a:gd name="adj2" fmla="val 82757"/>
                <a:gd name="adj3" fmla="val 16667"/>
              </a:avLst>
            </a:prstGeom>
            <a:solidFill>
              <a:schemeClr val="tx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272145" y="3171928"/>
              <a:ext cx="4191000" cy="461665"/>
            </a:xfrm>
            <a:prstGeom prst="rect">
              <a:avLst/>
            </a:prstGeom>
          </p:spPr>
          <p:txBody>
            <a:bodyPr wrap="square">
              <a:spAutoFit/>
            </a:bodyPr>
            <a:lstStyle/>
            <a:p>
              <a:r>
                <a:rPr lang="el-GR" sz="2400" dirty="0">
                  <a:solidFill>
                    <a:srgbClr val="0089CF"/>
                  </a:solidFill>
                  <a:latin typeface="Comic Sans MS" panose="030F0702030302020204" pitchFamily="66" charset="0"/>
                </a:rPr>
                <a:t>Α</a:t>
              </a:r>
              <a:r>
                <a:rPr lang="en-US" sz="2400" dirty="0">
                  <a:solidFill>
                    <a:srgbClr val="0089CF"/>
                  </a:solidFill>
                  <a:latin typeface="Comic Sans MS" panose="030F0702030302020204" pitchFamily="66" charset="0"/>
                </a:rPr>
                <a:t>re they </a:t>
              </a:r>
              <a:r>
                <a:rPr lang="en-US" sz="2400" dirty="0">
                  <a:solidFill>
                    <a:srgbClr val="FF0000"/>
                  </a:solidFill>
                  <a:latin typeface="Comic Sans MS" panose="030F0702030302020204" pitchFamily="66" charset="0"/>
                </a:rPr>
                <a:t>climbing the tree</a:t>
              </a:r>
              <a:r>
                <a:rPr lang="en-US" sz="2400" dirty="0">
                  <a:solidFill>
                    <a:srgbClr val="0089CF"/>
                  </a:solidFill>
                  <a:latin typeface="Comic Sans MS" panose="030F0702030302020204" pitchFamily="66" charset="0"/>
                </a:rPr>
                <a:t>?</a:t>
              </a:r>
              <a:r>
                <a:rPr lang="en-US" sz="2400" dirty="0">
                  <a:latin typeface="Comic Sans MS" panose="030F0702030302020204" pitchFamily="66" charset="0"/>
                </a:rPr>
                <a:t> </a:t>
              </a:r>
            </a:p>
          </p:txBody>
        </p:sp>
      </p:grpSp>
      <p:grpSp>
        <p:nvGrpSpPr>
          <p:cNvPr id="30" name="Group 29"/>
          <p:cNvGrpSpPr/>
          <p:nvPr/>
        </p:nvGrpSpPr>
        <p:grpSpPr>
          <a:xfrm>
            <a:off x="2324101" y="3790951"/>
            <a:ext cx="4838701" cy="830997"/>
            <a:chOff x="2247899" y="3486150"/>
            <a:chExt cx="4838701" cy="830997"/>
          </a:xfrm>
        </p:grpSpPr>
        <p:sp>
          <p:nvSpPr>
            <p:cNvPr id="33" name="Rounded Rectangular Callout 32"/>
            <p:cNvSpPr/>
            <p:nvPr/>
          </p:nvSpPr>
          <p:spPr>
            <a:xfrm>
              <a:off x="2247899" y="3486150"/>
              <a:ext cx="4762501" cy="830997"/>
            </a:xfrm>
            <a:prstGeom prst="wedgeRoundRectCallout">
              <a:avLst>
                <a:gd name="adj1" fmla="val -55002"/>
                <a:gd name="adj2" fmla="val -49787"/>
                <a:gd name="adj3" fmla="val 16667"/>
              </a:avLst>
            </a:prstGeom>
            <a:solidFill>
              <a:schemeClr val="tx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2247899" y="3486150"/>
              <a:ext cx="4838701" cy="830997"/>
            </a:xfrm>
            <a:prstGeom prst="rect">
              <a:avLst/>
            </a:prstGeom>
          </p:spPr>
          <p:txBody>
            <a:bodyPr wrap="square">
              <a:spAutoFit/>
            </a:bodyPr>
            <a:lstStyle/>
            <a:p>
              <a:r>
                <a:rPr lang="en-US" sz="2400" dirty="0">
                  <a:solidFill>
                    <a:schemeClr val="bg2"/>
                  </a:solidFill>
                  <a:latin typeface="Comic Sans MS" panose="030F0702030302020204" pitchFamily="66" charset="0"/>
                </a:rPr>
                <a:t>No, they </a:t>
              </a:r>
              <a:r>
                <a:rPr lang="el-GR" sz="2400" dirty="0">
                  <a:solidFill>
                    <a:schemeClr val="bg2"/>
                  </a:solidFill>
                  <a:latin typeface="Comic Sans MS" panose="030F0702030302020204" pitchFamily="66" charset="0"/>
                </a:rPr>
                <a:t>α</a:t>
              </a:r>
              <a:r>
                <a:rPr lang="en-US" sz="2400" dirty="0">
                  <a:solidFill>
                    <a:schemeClr val="bg2"/>
                  </a:solidFill>
                  <a:latin typeface="Comic Sans MS" panose="030F0702030302020204" pitchFamily="66" charset="0"/>
                </a:rPr>
                <a:t>ren't. They're </a:t>
              </a:r>
              <a:r>
                <a:rPr lang="en-US" sz="2400" dirty="0">
                  <a:solidFill>
                    <a:srgbClr val="FF0000"/>
                  </a:solidFill>
                  <a:latin typeface="Comic Sans MS" panose="030F0702030302020204" pitchFamily="66" charset="0"/>
                </a:rPr>
                <a:t>pl</a:t>
              </a:r>
              <a:r>
                <a:rPr lang="el-GR" sz="2400" dirty="0">
                  <a:solidFill>
                    <a:srgbClr val="FF0000"/>
                  </a:solidFill>
                  <a:latin typeface="Comic Sans MS" panose="030F0702030302020204" pitchFamily="66" charset="0"/>
                </a:rPr>
                <a:t>α</a:t>
              </a:r>
              <a:r>
                <a:rPr lang="en-US" sz="2400" dirty="0">
                  <a:solidFill>
                    <a:srgbClr val="FF0000"/>
                  </a:solidFill>
                  <a:latin typeface="Comic Sans MS" panose="030F0702030302020204" pitchFamily="66" charset="0"/>
                </a:rPr>
                <a:t>ying under the tree. </a:t>
              </a:r>
            </a:p>
          </p:txBody>
        </p:sp>
      </p:grpSp>
      <p:pic>
        <p:nvPicPr>
          <p:cNvPr id="36" name="Picture 3" descr="Back Button Clip Art at Clker.com - vector clip art online, royalty free &amp;  public domain">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0800000">
            <a:off x="8165478" y="4206449"/>
            <a:ext cx="782567" cy="78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049223"/>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11"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hidden"/>
                                      </p:to>
                                    </p:set>
                                  </p:childTnLst>
                                </p:cTn>
                              </p:par>
                              <p:par>
                                <p:cTn id="7" presetID="22" presetClass="entr" presetSubtype="2"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wipe(right)">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564x/2d/dc/ac/2ddcacd6f89941216755bbaa90b4065e.jpg"/>
          <p:cNvPicPr>
            <a:picLocks noChangeAspect="1" noChangeArrowheads="1"/>
          </p:cNvPicPr>
          <p:nvPr/>
        </p:nvPicPr>
        <p:blipFill rotWithShape="1">
          <a:blip r:embed="rId3">
            <a:extLst>
              <a:ext uri="{28A0092B-C50C-407E-A947-70E740481C1C}">
                <a14:useLocalDpi xmlns:a14="http://schemas.microsoft.com/office/drawing/2010/main" val="0"/>
              </a:ext>
            </a:extLst>
          </a:blip>
          <a:srcRect l="2045" t="1716" r="2045" b="1818"/>
          <a:stretch/>
        </p:blipFill>
        <p:spPr bwMode="auto">
          <a:xfrm>
            <a:off x="-76200" y="0"/>
            <a:ext cx="9220199" cy="523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77288C4A-6247-4C91-B74B-A38CDBD71B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28" name="Hình ảnh 16" descr="Ảnh có chứa đồ chơi&#10;&#10;Mô tả được tạo tự động">
            <a:extLst>
              <a:ext uri="{FF2B5EF4-FFF2-40B4-BE49-F238E27FC236}">
                <a16:creationId xmlns="" xmlns:a16="http://schemas.microsoft.com/office/drawing/2014/main" id="{23BC13AD-24DB-4133-874B-A7F88C265B7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6068" t="4167" r="35936" b="7405"/>
          <a:stretch/>
        </p:blipFill>
        <p:spPr>
          <a:xfrm>
            <a:off x="7315200" y="2419351"/>
            <a:ext cx="1000368" cy="24685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Rounded Rectangle 5"/>
          <p:cNvSpPr/>
          <p:nvPr/>
        </p:nvSpPr>
        <p:spPr>
          <a:xfrm>
            <a:off x="2731545" y="2937778"/>
            <a:ext cx="3451268" cy="988367"/>
          </a:xfrm>
          <a:prstGeom prst="roundRect">
            <a:avLst/>
          </a:prstGeom>
          <a:solidFill>
            <a:schemeClr val="tx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Comic Sans MS" panose="030F0702030302020204" pitchFamily="66" charset="0"/>
              </a:rPr>
              <a:t>2</a:t>
            </a:r>
            <a:r>
              <a:rPr lang="en-US" sz="2400" dirty="0">
                <a:solidFill>
                  <a:schemeClr val="bg1"/>
                </a:solidFill>
                <a:latin typeface="Comic Sans MS" panose="030F0702030302020204" pitchFamily="66" charset="0"/>
              </a:rPr>
              <a:t> study (</a:t>
            </a:r>
            <a:r>
              <a:rPr lang="en-US" sz="2400" dirty="0">
                <a:solidFill>
                  <a:srgbClr val="FF0000"/>
                </a:solidFill>
                <a:latin typeface="Comic Sans MS" panose="030F0702030302020204" pitchFamily="66" charset="0"/>
              </a:rPr>
              <a:t>✘</a:t>
            </a:r>
            <a:r>
              <a:rPr lang="en-US" sz="2400" dirty="0">
                <a:solidFill>
                  <a:schemeClr val="bg1"/>
                </a:solidFill>
                <a:latin typeface="Comic Sans MS" panose="030F0702030302020204" pitchFamily="66" charset="0"/>
              </a:rPr>
              <a:t> )</a:t>
            </a:r>
          </a:p>
          <a:p>
            <a:pPr algn="ctr"/>
            <a:r>
              <a:rPr lang="en-US" sz="2400" dirty="0">
                <a:solidFill>
                  <a:schemeClr val="bg1"/>
                </a:solidFill>
                <a:latin typeface="Comic Sans MS" panose="030F0702030302020204" pitchFamily="66" charset="0"/>
              </a:rPr>
              <a:t>/ sing </a:t>
            </a:r>
            <a:r>
              <a:rPr lang="el-GR" sz="2400" dirty="0">
                <a:solidFill>
                  <a:schemeClr val="bg1"/>
                </a:solidFill>
                <a:latin typeface="Comic Sans MS" panose="030F0702030302020204" pitchFamily="66" charset="0"/>
              </a:rPr>
              <a:t>α</a:t>
            </a:r>
            <a:r>
              <a:rPr lang="en-US" sz="2400" dirty="0">
                <a:solidFill>
                  <a:schemeClr val="bg1"/>
                </a:solidFill>
                <a:latin typeface="Comic Sans MS" panose="030F0702030302020204" pitchFamily="66" charset="0"/>
              </a:rPr>
              <a:t>nd d</a:t>
            </a:r>
            <a:r>
              <a:rPr lang="el-GR" sz="2400" dirty="0">
                <a:solidFill>
                  <a:schemeClr val="bg1"/>
                </a:solidFill>
                <a:latin typeface="Comic Sans MS" panose="030F0702030302020204" pitchFamily="66" charset="0"/>
              </a:rPr>
              <a:t>α</a:t>
            </a:r>
            <a:r>
              <a:rPr lang="en-US" sz="2400" dirty="0">
                <a:solidFill>
                  <a:schemeClr val="bg1"/>
                </a:solidFill>
                <a:latin typeface="Comic Sans MS" panose="030F0702030302020204" pitchFamily="66" charset="0"/>
              </a:rPr>
              <a:t>nce (</a:t>
            </a:r>
            <a:r>
              <a:rPr lang="en-US" sz="2400" dirty="0">
                <a:solidFill>
                  <a:srgbClr val="FF0000"/>
                </a:solidFill>
                <a:latin typeface="Comic Sans MS" panose="030F0702030302020204" pitchFamily="66" charset="0"/>
              </a:rPr>
              <a:t>✓</a:t>
            </a:r>
            <a:r>
              <a:rPr lang="en-US" sz="2400" dirty="0">
                <a:solidFill>
                  <a:schemeClr val="bg1"/>
                </a:solidFill>
                <a:latin typeface="Comic Sans MS" panose="030F0702030302020204" pitchFamily="66" charset="0"/>
              </a:rPr>
              <a:t>)</a:t>
            </a:r>
          </a:p>
        </p:txBody>
      </p:sp>
      <p:pic>
        <p:nvPicPr>
          <p:cNvPr id="5122" name="Picture 2" descr="https://i.pinimg.com/564x/2c/bc/48/2cbc4879a9fd9d6dab1bd871d7435166.jpg"/>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10000" r="90000">
                        <a14:foregroundMark x1="64182" y1="47764" x2="55280" y2="57029"/>
                        <a14:foregroundMark x1="58592" y1="46006" x2="61905" y2="54952"/>
                        <a14:foregroundMark x1="69565" y1="49042" x2="54865" y2="53514"/>
                        <a14:foregroundMark x1="61491" y1="47764" x2="59834" y2="51597"/>
                        <a14:foregroundMark x1="60248" y1="46486" x2="65631" y2="49361"/>
                        <a14:foregroundMark x1="67495" y1="48083" x2="67495" y2="48083"/>
                        <a14:foregroundMark x1="64803" y1="46965" x2="64803" y2="46965"/>
                        <a14:foregroundMark x1="59213" y1="51118" x2="59213" y2="51118"/>
                        <a14:foregroundMark x1="56522" y1="52396" x2="56522" y2="52396"/>
                        <a14:foregroundMark x1="55487" y1="53994" x2="55487" y2="53994"/>
                        <a14:foregroundMark x1="55280" y1="53994" x2="55280" y2="53994"/>
                        <a14:foregroundMark x1="54865" y1="53195" x2="54865" y2="53195"/>
                        <a14:foregroundMark x1="60248" y1="54313" x2="60248" y2="54313"/>
                        <a14:foregroundMark x1="62112" y1="55591" x2="62112" y2="55591"/>
                        <a14:foregroundMark x1="52588" y1="32907" x2="51967" y2="34665"/>
                        <a14:foregroundMark x1="41822" y1="33706" x2="40166" y2="35783"/>
                      </a14:backgroundRemoval>
                    </a14:imgEffect>
                  </a14:imgLayer>
                </a14:imgProps>
              </a:ext>
              <a:ext uri="{28A0092B-C50C-407E-A947-70E740481C1C}">
                <a14:useLocalDpi xmlns:a14="http://schemas.microsoft.com/office/drawing/2010/main" val="0"/>
              </a:ext>
            </a:extLst>
          </a:blip>
          <a:srcRect l="25527" t="17453" r="28122" b="17710"/>
          <a:stretch/>
        </p:blipFill>
        <p:spPr bwMode="auto">
          <a:xfrm>
            <a:off x="1121571" y="3028950"/>
            <a:ext cx="989763" cy="179439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p:cNvGrpSpPr/>
          <p:nvPr/>
        </p:nvGrpSpPr>
        <p:grpSpPr>
          <a:xfrm>
            <a:off x="2438399" y="2798118"/>
            <a:ext cx="4191000" cy="461665"/>
            <a:chOff x="2272145" y="3171928"/>
            <a:chExt cx="4191000" cy="461665"/>
          </a:xfrm>
        </p:grpSpPr>
        <p:sp>
          <p:nvSpPr>
            <p:cNvPr id="4" name="Rounded Rectangular Callout 3"/>
            <p:cNvSpPr/>
            <p:nvPr/>
          </p:nvSpPr>
          <p:spPr>
            <a:xfrm>
              <a:off x="2272145" y="3171928"/>
              <a:ext cx="4128655" cy="461665"/>
            </a:xfrm>
            <a:prstGeom prst="wedgeRoundRectCallout">
              <a:avLst>
                <a:gd name="adj1" fmla="val 51650"/>
                <a:gd name="adj2" fmla="val 82757"/>
                <a:gd name="adj3" fmla="val 16667"/>
              </a:avLst>
            </a:prstGeom>
            <a:solidFill>
              <a:schemeClr val="tx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3" name="Rectangle 2"/>
            <p:cNvSpPr/>
            <p:nvPr/>
          </p:nvSpPr>
          <p:spPr>
            <a:xfrm>
              <a:off x="2272145" y="3171928"/>
              <a:ext cx="4191000" cy="461665"/>
            </a:xfrm>
            <a:prstGeom prst="rect">
              <a:avLst/>
            </a:prstGeom>
          </p:spPr>
          <p:txBody>
            <a:bodyPr wrap="square">
              <a:spAutoFit/>
            </a:bodyPr>
            <a:lstStyle/>
            <a:p>
              <a:pPr algn="ctr"/>
              <a:r>
                <a:rPr lang="el-GR" sz="2400" dirty="0">
                  <a:solidFill>
                    <a:srgbClr val="0089CF"/>
                  </a:solidFill>
                  <a:latin typeface="Comic Sans MS" panose="030F0702030302020204" pitchFamily="66" charset="0"/>
                </a:rPr>
                <a:t>Α</a:t>
              </a:r>
              <a:r>
                <a:rPr lang="en-US" sz="2400" dirty="0">
                  <a:solidFill>
                    <a:srgbClr val="0089CF"/>
                  </a:solidFill>
                  <a:latin typeface="Comic Sans MS" panose="030F0702030302020204" pitchFamily="66" charset="0"/>
                </a:rPr>
                <a:t>re they </a:t>
              </a:r>
              <a:r>
                <a:rPr lang="en-US" sz="2400" dirty="0">
                  <a:solidFill>
                    <a:srgbClr val="FF0000"/>
                  </a:solidFill>
                  <a:latin typeface="Comic Sans MS" panose="030F0702030302020204" pitchFamily="66" charset="0"/>
                </a:rPr>
                <a:t>studying</a:t>
              </a:r>
              <a:r>
                <a:rPr lang="en-US" sz="2400" dirty="0">
                  <a:solidFill>
                    <a:srgbClr val="0089CF"/>
                  </a:solidFill>
                  <a:latin typeface="Comic Sans MS" panose="030F0702030302020204" pitchFamily="66" charset="0"/>
                </a:rPr>
                <a:t>?</a:t>
              </a:r>
              <a:r>
                <a:rPr lang="en-US" sz="2400" dirty="0">
                  <a:solidFill>
                    <a:srgbClr val="FFFFFF"/>
                  </a:solidFill>
                  <a:latin typeface="Comic Sans MS" panose="030F0702030302020204" pitchFamily="66" charset="0"/>
                </a:rPr>
                <a:t> </a:t>
              </a:r>
            </a:p>
          </p:txBody>
        </p:sp>
      </p:grpSp>
      <p:grpSp>
        <p:nvGrpSpPr>
          <p:cNvPr id="30" name="Group 29"/>
          <p:cNvGrpSpPr/>
          <p:nvPr/>
        </p:nvGrpSpPr>
        <p:grpSpPr>
          <a:xfrm>
            <a:off x="2324101" y="3790951"/>
            <a:ext cx="4838701" cy="830997"/>
            <a:chOff x="2247899" y="3486150"/>
            <a:chExt cx="4838701" cy="830997"/>
          </a:xfrm>
        </p:grpSpPr>
        <p:sp>
          <p:nvSpPr>
            <p:cNvPr id="33" name="Rounded Rectangular Callout 32"/>
            <p:cNvSpPr/>
            <p:nvPr/>
          </p:nvSpPr>
          <p:spPr>
            <a:xfrm>
              <a:off x="2247899" y="3486150"/>
              <a:ext cx="4762501" cy="830997"/>
            </a:xfrm>
            <a:prstGeom prst="wedgeRoundRectCallout">
              <a:avLst>
                <a:gd name="adj1" fmla="val -55002"/>
                <a:gd name="adj2" fmla="val -49787"/>
                <a:gd name="adj3" fmla="val 16667"/>
              </a:avLst>
            </a:prstGeom>
            <a:solidFill>
              <a:schemeClr val="tx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29" name="Rectangle 28"/>
            <p:cNvSpPr/>
            <p:nvPr/>
          </p:nvSpPr>
          <p:spPr>
            <a:xfrm>
              <a:off x="2247899" y="3486150"/>
              <a:ext cx="4838701" cy="830997"/>
            </a:xfrm>
            <a:prstGeom prst="rect">
              <a:avLst/>
            </a:prstGeom>
          </p:spPr>
          <p:txBody>
            <a:bodyPr wrap="square">
              <a:spAutoFit/>
            </a:bodyPr>
            <a:lstStyle/>
            <a:p>
              <a:r>
                <a:rPr lang="en-US" sz="2400" dirty="0">
                  <a:solidFill>
                    <a:srgbClr val="4597CE"/>
                  </a:solidFill>
                  <a:latin typeface="Comic Sans MS" panose="030F0702030302020204" pitchFamily="66" charset="0"/>
                </a:rPr>
                <a:t>No, they </a:t>
              </a:r>
              <a:r>
                <a:rPr lang="el-GR" sz="2400" dirty="0">
                  <a:solidFill>
                    <a:srgbClr val="4597CE"/>
                  </a:solidFill>
                  <a:latin typeface="Comic Sans MS" panose="030F0702030302020204" pitchFamily="66" charset="0"/>
                </a:rPr>
                <a:t>α</a:t>
              </a:r>
              <a:r>
                <a:rPr lang="en-US" sz="2400" dirty="0">
                  <a:solidFill>
                    <a:srgbClr val="4597CE"/>
                  </a:solidFill>
                  <a:latin typeface="Comic Sans MS" panose="030F0702030302020204" pitchFamily="66" charset="0"/>
                </a:rPr>
                <a:t>ren't. They're </a:t>
              </a:r>
              <a:r>
                <a:rPr lang="en-US" sz="2400" dirty="0">
                  <a:solidFill>
                    <a:srgbClr val="FF0000"/>
                  </a:solidFill>
                  <a:latin typeface="Comic Sans MS" panose="030F0702030302020204" pitchFamily="66" charset="0"/>
                </a:rPr>
                <a:t>singing and dancing.</a:t>
              </a:r>
            </a:p>
          </p:txBody>
        </p:sp>
      </p:grpSp>
      <p:pic>
        <p:nvPicPr>
          <p:cNvPr id="7" name="Picture 6"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31545" y="326737"/>
            <a:ext cx="3703684" cy="23974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3" descr="Back Button Clip Art at Clker.com - vector clip art online, royalty free &amp;  public domain">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0800000">
            <a:off x="8020537" y="4163887"/>
            <a:ext cx="782567" cy="78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384186"/>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11"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22" presetClass="entr" presetSubtype="2"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wipe(right)">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564x/2d/dc/ac/2ddcacd6f89941216755bbaa90b4065e.jpg"/>
          <p:cNvPicPr>
            <a:picLocks noChangeAspect="1" noChangeArrowheads="1"/>
          </p:cNvPicPr>
          <p:nvPr/>
        </p:nvPicPr>
        <p:blipFill rotWithShape="1">
          <a:blip r:embed="rId3">
            <a:extLst>
              <a:ext uri="{28A0092B-C50C-407E-A947-70E740481C1C}">
                <a14:useLocalDpi xmlns:a14="http://schemas.microsoft.com/office/drawing/2010/main" val="0"/>
              </a:ext>
            </a:extLst>
          </a:blip>
          <a:srcRect l="2045" t="1716" r="2045" b="1818"/>
          <a:stretch/>
        </p:blipFill>
        <p:spPr bwMode="auto">
          <a:xfrm>
            <a:off x="-76200" y="0"/>
            <a:ext cx="9220199" cy="523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77288C4A-6247-4C91-B74B-A38CDBD71B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28" name="Hình ảnh 16" descr="Ảnh có chứa đồ chơi&#10;&#10;Mô tả được tạo tự động">
            <a:extLst>
              <a:ext uri="{FF2B5EF4-FFF2-40B4-BE49-F238E27FC236}">
                <a16:creationId xmlns="" xmlns:a16="http://schemas.microsoft.com/office/drawing/2014/main" id="{23BC13AD-24DB-4133-874B-A7F88C265B7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6068" t="4167" r="35936" b="7405"/>
          <a:stretch/>
        </p:blipFill>
        <p:spPr>
          <a:xfrm>
            <a:off x="7315200" y="2419351"/>
            <a:ext cx="1000368" cy="24685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122" name="Picture 2" descr="https://i.pinimg.com/564x/2c/bc/48/2cbc4879a9fd9d6dab1bd871d7435166.jpg"/>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10000" r="90000">
                        <a14:foregroundMark x1="64182" y1="47764" x2="55280" y2="57029"/>
                        <a14:foregroundMark x1="58592" y1="46006" x2="61905" y2="54952"/>
                        <a14:foregroundMark x1="69565" y1="49042" x2="54865" y2="53514"/>
                        <a14:foregroundMark x1="61491" y1="47764" x2="59834" y2="51597"/>
                        <a14:foregroundMark x1="60248" y1="46486" x2="65631" y2="49361"/>
                        <a14:foregroundMark x1="67495" y1="48083" x2="67495" y2="48083"/>
                        <a14:foregroundMark x1="64803" y1="46965" x2="64803" y2="46965"/>
                        <a14:foregroundMark x1="59213" y1="51118" x2="59213" y2="51118"/>
                        <a14:foregroundMark x1="56522" y1="52396" x2="56522" y2="52396"/>
                        <a14:foregroundMark x1="55487" y1="53994" x2="55487" y2="53994"/>
                        <a14:foregroundMark x1="55280" y1="53994" x2="55280" y2="53994"/>
                        <a14:foregroundMark x1="54865" y1="53195" x2="54865" y2="53195"/>
                        <a14:foregroundMark x1="60248" y1="54313" x2="60248" y2="54313"/>
                        <a14:foregroundMark x1="62112" y1="55591" x2="62112" y2="55591"/>
                        <a14:foregroundMark x1="52588" y1="32907" x2="51967" y2="34665"/>
                        <a14:foregroundMark x1="41822" y1="33706" x2="40166" y2="35783"/>
                      </a14:backgroundRemoval>
                    </a14:imgEffect>
                  </a14:imgLayer>
                </a14:imgProps>
              </a:ext>
              <a:ext uri="{28A0092B-C50C-407E-A947-70E740481C1C}">
                <a14:useLocalDpi xmlns:a14="http://schemas.microsoft.com/office/drawing/2010/main" val="0"/>
              </a:ext>
            </a:extLst>
          </a:blip>
          <a:srcRect l="25527" t="17453" r="28122" b="17710"/>
          <a:stretch/>
        </p:blipFill>
        <p:spPr bwMode="auto">
          <a:xfrm>
            <a:off x="1121571" y="3028950"/>
            <a:ext cx="989763" cy="1794390"/>
          </a:xfrm>
          <a:prstGeom prst="rect">
            <a:avLst/>
          </a:prstGeom>
          <a:noFill/>
          <a:extLst>
            <a:ext uri="{909E8E84-426E-40DD-AFC4-6F175D3DCCD1}">
              <a14:hiddenFill xmlns:a14="http://schemas.microsoft.com/office/drawing/2010/main">
                <a:solidFill>
                  <a:srgbClr val="FFFFFF"/>
                </a:solidFill>
              </a14:hiddenFill>
            </a:ext>
          </a:extLst>
        </p:spPr>
      </p:pic>
      <p:sp>
        <p:nvSpPr>
          <p:cNvPr id="13" name="Rounded Rectangle 12"/>
          <p:cNvSpPr/>
          <p:nvPr/>
        </p:nvSpPr>
        <p:spPr>
          <a:xfrm>
            <a:off x="2438399" y="3002974"/>
            <a:ext cx="3974056" cy="988367"/>
          </a:xfrm>
          <a:prstGeom prst="roundRect">
            <a:avLst/>
          </a:prstGeom>
          <a:solidFill>
            <a:schemeClr val="tx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Comic Sans MS" panose="030F0702030302020204" pitchFamily="66" charset="0"/>
              </a:rPr>
              <a:t>3</a:t>
            </a:r>
            <a:r>
              <a:rPr lang="en-US" sz="2400" dirty="0">
                <a:latin typeface="Comic Sans MS" panose="030F0702030302020204" pitchFamily="66" charset="0"/>
              </a:rPr>
              <a:t> pl</a:t>
            </a:r>
            <a:r>
              <a:rPr lang="el-GR" sz="2400" dirty="0">
                <a:latin typeface="Comic Sans MS" panose="030F0702030302020204" pitchFamily="66" charset="0"/>
              </a:rPr>
              <a:t>α</a:t>
            </a:r>
            <a:r>
              <a:rPr lang="en-US" sz="2400" dirty="0">
                <a:latin typeface="Comic Sans MS" panose="030F0702030302020204" pitchFamily="66" charset="0"/>
              </a:rPr>
              <a:t>y in the p</a:t>
            </a:r>
            <a:r>
              <a:rPr lang="el-GR" sz="2400" dirty="0">
                <a:latin typeface="Comic Sans MS" panose="030F0702030302020204" pitchFamily="66" charset="0"/>
              </a:rPr>
              <a:t>α</a:t>
            </a:r>
            <a:r>
              <a:rPr lang="en-US" sz="2400" dirty="0">
                <a:latin typeface="Comic Sans MS" panose="030F0702030302020204" pitchFamily="66" charset="0"/>
              </a:rPr>
              <a:t>rk (</a:t>
            </a:r>
            <a:r>
              <a:rPr lang="en-US" sz="2400" dirty="0">
                <a:solidFill>
                  <a:srgbClr val="FF0000"/>
                </a:solidFill>
                <a:latin typeface="Comic Sans MS" panose="030F0702030302020204" pitchFamily="66" charset="0"/>
              </a:rPr>
              <a:t>✘</a:t>
            </a:r>
            <a:r>
              <a:rPr lang="en-US" sz="2400" dirty="0">
                <a:latin typeface="Comic Sans MS" panose="030F0702030302020204" pitchFamily="66" charset="0"/>
              </a:rPr>
              <a:t> )</a:t>
            </a:r>
            <a:br>
              <a:rPr lang="en-US" sz="2400" dirty="0">
                <a:latin typeface="Comic Sans MS" panose="030F0702030302020204" pitchFamily="66" charset="0"/>
              </a:rPr>
            </a:br>
            <a:r>
              <a:rPr lang="en-US" sz="2400" dirty="0">
                <a:latin typeface="Comic Sans MS" panose="030F0702030302020204" pitchFamily="66" charset="0"/>
              </a:rPr>
              <a:t>/ cook in the kitchen (</a:t>
            </a:r>
            <a:r>
              <a:rPr lang="en-US" sz="2400" dirty="0">
                <a:solidFill>
                  <a:srgbClr val="FF0000"/>
                </a:solidFill>
                <a:latin typeface="Comic Sans MS" panose="030F0702030302020204" pitchFamily="66" charset="0"/>
              </a:rPr>
              <a:t>✓</a:t>
            </a:r>
            <a:r>
              <a:rPr lang="en-US" sz="2400" dirty="0">
                <a:latin typeface="Comic Sans MS" panose="030F0702030302020204" pitchFamily="66" charset="0"/>
              </a:rPr>
              <a:t>) </a:t>
            </a:r>
            <a:endParaRPr lang="en-US" sz="2400" dirty="0">
              <a:solidFill>
                <a:schemeClr val="bg1"/>
              </a:solidFill>
              <a:latin typeface="Comic Sans MS" panose="030F0702030302020204" pitchFamily="66" charset="0"/>
            </a:endParaRPr>
          </a:p>
        </p:txBody>
      </p:sp>
      <p:grpSp>
        <p:nvGrpSpPr>
          <p:cNvPr id="19" name="Group 18"/>
          <p:cNvGrpSpPr/>
          <p:nvPr/>
        </p:nvGrpSpPr>
        <p:grpSpPr>
          <a:xfrm>
            <a:off x="2438400" y="2798116"/>
            <a:ext cx="4495801" cy="461665"/>
            <a:chOff x="2272145" y="3171928"/>
            <a:chExt cx="4191000" cy="461665"/>
          </a:xfrm>
        </p:grpSpPr>
        <p:sp>
          <p:nvSpPr>
            <p:cNvPr id="4" name="Rounded Rectangular Callout 3"/>
            <p:cNvSpPr/>
            <p:nvPr/>
          </p:nvSpPr>
          <p:spPr>
            <a:xfrm>
              <a:off x="2272145" y="3171928"/>
              <a:ext cx="4128655" cy="461665"/>
            </a:xfrm>
            <a:prstGeom prst="wedgeRoundRectCallout">
              <a:avLst>
                <a:gd name="adj1" fmla="val 51650"/>
                <a:gd name="adj2" fmla="val 82757"/>
                <a:gd name="adj3" fmla="val 16667"/>
              </a:avLst>
            </a:prstGeom>
            <a:solidFill>
              <a:schemeClr val="tx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3" name="Rectangle 2"/>
            <p:cNvSpPr/>
            <p:nvPr/>
          </p:nvSpPr>
          <p:spPr>
            <a:xfrm>
              <a:off x="2272145" y="3171928"/>
              <a:ext cx="4191000" cy="461665"/>
            </a:xfrm>
            <a:prstGeom prst="rect">
              <a:avLst/>
            </a:prstGeom>
          </p:spPr>
          <p:txBody>
            <a:bodyPr wrap="square">
              <a:spAutoFit/>
            </a:bodyPr>
            <a:lstStyle/>
            <a:p>
              <a:r>
                <a:rPr lang="el-GR" sz="2400" dirty="0">
                  <a:solidFill>
                    <a:srgbClr val="0089CF"/>
                  </a:solidFill>
                  <a:latin typeface="Comic Sans MS" panose="030F0702030302020204" pitchFamily="66" charset="0"/>
                </a:rPr>
                <a:t>Α</a:t>
              </a:r>
              <a:r>
                <a:rPr lang="en-US" sz="2400" dirty="0">
                  <a:solidFill>
                    <a:srgbClr val="0089CF"/>
                  </a:solidFill>
                  <a:latin typeface="Comic Sans MS" panose="030F0702030302020204" pitchFamily="66" charset="0"/>
                </a:rPr>
                <a:t>re they </a:t>
              </a:r>
              <a:r>
                <a:rPr lang="en-US" sz="2400" dirty="0">
                  <a:solidFill>
                    <a:srgbClr val="FF0000"/>
                  </a:solidFill>
                  <a:latin typeface="Comic Sans MS" panose="030F0702030302020204" pitchFamily="66" charset="0"/>
                </a:rPr>
                <a:t>playing in the park</a:t>
              </a:r>
              <a:r>
                <a:rPr lang="en-US" sz="2400" dirty="0">
                  <a:solidFill>
                    <a:srgbClr val="0089CF"/>
                  </a:solidFill>
                  <a:latin typeface="Comic Sans MS" panose="030F0702030302020204" pitchFamily="66" charset="0"/>
                </a:rPr>
                <a:t>?</a:t>
              </a:r>
              <a:r>
                <a:rPr lang="en-US" sz="2400" dirty="0">
                  <a:solidFill>
                    <a:srgbClr val="FFFFFF"/>
                  </a:solidFill>
                  <a:latin typeface="Comic Sans MS" panose="030F0702030302020204" pitchFamily="66" charset="0"/>
                </a:rPr>
                <a:t> </a:t>
              </a:r>
            </a:p>
          </p:txBody>
        </p:sp>
      </p:grpSp>
      <p:grpSp>
        <p:nvGrpSpPr>
          <p:cNvPr id="30" name="Group 29"/>
          <p:cNvGrpSpPr/>
          <p:nvPr/>
        </p:nvGrpSpPr>
        <p:grpSpPr>
          <a:xfrm>
            <a:off x="2324101" y="3790951"/>
            <a:ext cx="4991101" cy="830997"/>
            <a:chOff x="2247899" y="3486150"/>
            <a:chExt cx="4991101" cy="830997"/>
          </a:xfrm>
        </p:grpSpPr>
        <p:sp>
          <p:nvSpPr>
            <p:cNvPr id="33" name="Rounded Rectangular Callout 32"/>
            <p:cNvSpPr/>
            <p:nvPr/>
          </p:nvSpPr>
          <p:spPr>
            <a:xfrm>
              <a:off x="2247899" y="3486150"/>
              <a:ext cx="4762501" cy="830997"/>
            </a:xfrm>
            <a:prstGeom prst="wedgeRoundRectCallout">
              <a:avLst>
                <a:gd name="adj1" fmla="val -55002"/>
                <a:gd name="adj2" fmla="val -49787"/>
                <a:gd name="adj3" fmla="val 16667"/>
              </a:avLst>
            </a:prstGeom>
            <a:solidFill>
              <a:schemeClr val="tx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29" name="Rectangle 28"/>
            <p:cNvSpPr/>
            <p:nvPr/>
          </p:nvSpPr>
          <p:spPr>
            <a:xfrm>
              <a:off x="2247900" y="3486150"/>
              <a:ext cx="4991100" cy="830997"/>
            </a:xfrm>
            <a:prstGeom prst="rect">
              <a:avLst/>
            </a:prstGeom>
          </p:spPr>
          <p:txBody>
            <a:bodyPr wrap="square">
              <a:spAutoFit/>
            </a:bodyPr>
            <a:lstStyle/>
            <a:p>
              <a:r>
                <a:rPr lang="en-US" sz="2400" dirty="0">
                  <a:solidFill>
                    <a:srgbClr val="4597CE"/>
                  </a:solidFill>
                  <a:latin typeface="Comic Sans MS" panose="030F0702030302020204" pitchFamily="66" charset="0"/>
                </a:rPr>
                <a:t>No, they </a:t>
              </a:r>
              <a:r>
                <a:rPr lang="el-GR" sz="2400" dirty="0">
                  <a:solidFill>
                    <a:srgbClr val="4597CE"/>
                  </a:solidFill>
                  <a:latin typeface="Comic Sans MS" panose="030F0702030302020204" pitchFamily="66" charset="0"/>
                </a:rPr>
                <a:t>α</a:t>
              </a:r>
              <a:r>
                <a:rPr lang="en-US" sz="2400" dirty="0">
                  <a:solidFill>
                    <a:srgbClr val="4597CE"/>
                  </a:solidFill>
                  <a:latin typeface="Comic Sans MS" panose="030F0702030302020204" pitchFamily="66" charset="0"/>
                </a:rPr>
                <a:t>ren't. They're </a:t>
              </a:r>
              <a:r>
                <a:rPr lang="en-US" sz="2400" dirty="0">
                  <a:solidFill>
                    <a:srgbClr val="FF0000"/>
                  </a:solidFill>
                  <a:latin typeface="Comic Sans MS" panose="030F0702030302020204" pitchFamily="66" charset="0"/>
                </a:rPr>
                <a:t>cooking in the kitchen.</a:t>
              </a:r>
            </a:p>
          </p:txBody>
        </p:sp>
      </p:grpSp>
      <p:pic>
        <p:nvPicPr>
          <p:cNvPr id="7" name="Picture 6"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6808" y="226196"/>
            <a:ext cx="3437237" cy="24979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3" descr="Back Button Clip Art at Clker.com - vector clip art online, royalty free &amp;  public domain">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0800000">
            <a:off x="8087926" y="4157447"/>
            <a:ext cx="782567" cy="78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384186"/>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11"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22" presetClass="entr" presetSubtype="2"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wipe(right)">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564x/2d/dc/ac/2ddcacd6f89941216755bbaa90b4065e.jpg"/>
          <p:cNvPicPr>
            <a:picLocks noChangeAspect="1" noChangeArrowheads="1"/>
          </p:cNvPicPr>
          <p:nvPr/>
        </p:nvPicPr>
        <p:blipFill rotWithShape="1">
          <a:blip r:embed="rId3">
            <a:extLst>
              <a:ext uri="{28A0092B-C50C-407E-A947-70E740481C1C}">
                <a14:useLocalDpi xmlns:a14="http://schemas.microsoft.com/office/drawing/2010/main" val="0"/>
              </a:ext>
            </a:extLst>
          </a:blip>
          <a:srcRect l="2045" t="1716" r="2045" b="1818"/>
          <a:stretch/>
        </p:blipFill>
        <p:spPr bwMode="auto">
          <a:xfrm>
            <a:off x="-76200" y="0"/>
            <a:ext cx="9220199" cy="523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77288C4A-6247-4C91-B74B-A38CDBD71B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28" name="Hình ảnh 16" descr="Ảnh có chứa đồ chơi&#10;&#10;Mô tả được tạo tự động">
            <a:extLst>
              <a:ext uri="{FF2B5EF4-FFF2-40B4-BE49-F238E27FC236}">
                <a16:creationId xmlns="" xmlns:a16="http://schemas.microsoft.com/office/drawing/2014/main" id="{23BC13AD-24DB-4133-874B-A7F88C265B7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6068" t="4167" r="35936" b="7405"/>
          <a:stretch/>
        </p:blipFill>
        <p:spPr>
          <a:xfrm>
            <a:off x="7315200" y="2419351"/>
            <a:ext cx="1000368" cy="24685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122" name="Picture 2" descr="https://i.pinimg.com/564x/2c/bc/48/2cbc4879a9fd9d6dab1bd871d7435166.jpg"/>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10000" r="90000">
                        <a14:foregroundMark x1="64182" y1="47764" x2="55280" y2="57029"/>
                        <a14:foregroundMark x1="58592" y1="46006" x2="61905" y2="54952"/>
                        <a14:foregroundMark x1="69565" y1="49042" x2="54865" y2="53514"/>
                        <a14:foregroundMark x1="61491" y1="47764" x2="59834" y2="51597"/>
                        <a14:foregroundMark x1="60248" y1="46486" x2="65631" y2="49361"/>
                        <a14:foregroundMark x1="67495" y1="48083" x2="67495" y2="48083"/>
                        <a14:foregroundMark x1="64803" y1="46965" x2="64803" y2="46965"/>
                        <a14:foregroundMark x1="59213" y1="51118" x2="59213" y2="51118"/>
                        <a14:foregroundMark x1="56522" y1="52396" x2="56522" y2="52396"/>
                        <a14:foregroundMark x1="55487" y1="53994" x2="55487" y2="53994"/>
                        <a14:foregroundMark x1="55280" y1="53994" x2="55280" y2="53994"/>
                        <a14:foregroundMark x1="54865" y1="53195" x2="54865" y2="53195"/>
                        <a14:foregroundMark x1="60248" y1="54313" x2="60248" y2="54313"/>
                        <a14:foregroundMark x1="62112" y1="55591" x2="62112" y2="55591"/>
                        <a14:foregroundMark x1="52588" y1="32907" x2="51967" y2="34665"/>
                        <a14:foregroundMark x1="41822" y1="33706" x2="40166" y2="35783"/>
                      </a14:backgroundRemoval>
                    </a14:imgEffect>
                  </a14:imgLayer>
                </a14:imgProps>
              </a:ext>
              <a:ext uri="{28A0092B-C50C-407E-A947-70E740481C1C}">
                <a14:useLocalDpi xmlns:a14="http://schemas.microsoft.com/office/drawing/2010/main" val="0"/>
              </a:ext>
            </a:extLst>
          </a:blip>
          <a:srcRect l="25527" t="17453" r="28122" b="17710"/>
          <a:stretch/>
        </p:blipFill>
        <p:spPr bwMode="auto">
          <a:xfrm>
            <a:off x="1121571" y="3028950"/>
            <a:ext cx="989763" cy="1794390"/>
          </a:xfrm>
          <a:prstGeom prst="rect">
            <a:avLst/>
          </a:prstGeom>
          <a:noFill/>
          <a:extLst>
            <a:ext uri="{909E8E84-426E-40DD-AFC4-6F175D3DCCD1}">
              <a14:hiddenFill xmlns:a14="http://schemas.microsoft.com/office/drawing/2010/main">
                <a:solidFill>
                  <a:srgbClr val="FFFFFF"/>
                </a:solidFill>
              </a14:hiddenFill>
            </a:ext>
          </a:extLst>
        </p:spPr>
      </p:pic>
      <p:sp>
        <p:nvSpPr>
          <p:cNvPr id="13" name="Rounded Rectangle 12"/>
          <p:cNvSpPr/>
          <p:nvPr/>
        </p:nvSpPr>
        <p:spPr>
          <a:xfrm>
            <a:off x="2438399" y="3002974"/>
            <a:ext cx="3974056" cy="988367"/>
          </a:xfrm>
          <a:prstGeom prst="roundRect">
            <a:avLst/>
          </a:prstGeom>
          <a:solidFill>
            <a:schemeClr val="tx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Comic Sans MS" panose="030F0702030302020204" pitchFamily="66" charset="0"/>
              </a:rPr>
              <a:t>4</a:t>
            </a:r>
            <a:r>
              <a:rPr lang="en-US" sz="2400" dirty="0">
                <a:latin typeface="Comic Sans MS" panose="030F0702030302020204" pitchFamily="66" charset="0"/>
              </a:rPr>
              <a:t> swim in the se</a:t>
            </a:r>
            <a:r>
              <a:rPr lang="el-GR" sz="2400" dirty="0">
                <a:latin typeface="Comic Sans MS" panose="030F0702030302020204" pitchFamily="66" charset="0"/>
              </a:rPr>
              <a:t>α (</a:t>
            </a:r>
            <a:r>
              <a:rPr lang="el-GR" sz="2400" dirty="0">
                <a:solidFill>
                  <a:srgbClr val="FF0000"/>
                </a:solidFill>
                <a:latin typeface="Comic Sans MS" panose="030F0702030302020204" pitchFamily="66" charset="0"/>
              </a:rPr>
              <a:t>✘</a:t>
            </a:r>
            <a:r>
              <a:rPr lang="el-GR" sz="2400" dirty="0">
                <a:latin typeface="Comic Sans MS" panose="030F0702030302020204" pitchFamily="66" charset="0"/>
              </a:rPr>
              <a:t> )</a:t>
            </a:r>
            <a:br>
              <a:rPr lang="el-GR" sz="2400" dirty="0">
                <a:latin typeface="Comic Sans MS" panose="030F0702030302020204" pitchFamily="66" charset="0"/>
              </a:rPr>
            </a:br>
            <a:r>
              <a:rPr lang="el-GR" sz="2400" dirty="0">
                <a:latin typeface="Comic Sans MS" panose="030F0702030302020204" pitchFamily="66" charset="0"/>
              </a:rPr>
              <a:t>/ </a:t>
            </a:r>
            <a:r>
              <a:rPr lang="en-US" sz="2400" dirty="0">
                <a:latin typeface="Comic Sans MS" panose="030F0702030302020204" pitchFamily="66" charset="0"/>
              </a:rPr>
              <a:t>swim in the pool (</a:t>
            </a:r>
            <a:r>
              <a:rPr lang="en-US" sz="2400" dirty="0">
                <a:solidFill>
                  <a:srgbClr val="FF0000"/>
                </a:solidFill>
                <a:latin typeface="Comic Sans MS" panose="030F0702030302020204" pitchFamily="66" charset="0"/>
              </a:rPr>
              <a:t>✓</a:t>
            </a:r>
            <a:r>
              <a:rPr lang="en-US" sz="2400" dirty="0">
                <a:latin typeface="Comic Sans MS" panose="030F0702030302020204" pitchFamily="66" charset="0"/>
              </a:rPr>
              <a:t>) </a:t>
            </a:r>
            <a:endParaRPr lang="en-US" sz="2400" dirty="0">
              <a:solidFill>
                <a:schemeClr val="bg1"/>
              </a:solidFill>
              <a:latin typeface="Comic Sans MS" panose="030F0702030302020204" pitchFamily="66" charset="0"/>
            </a:endParaRPr>
          </a:p>
        </p:txBody>
      </p:sp>
      <p:grpSp>
        <p:nvGrpSpPr>
          <p:cNvPr id="19" name="Group 18"/>
          <p:cNvGrpSpPr/>
          <p:nvPr/>
        </p:nvGrpSpPr>
        <p:grpSpPr>
          <a:xfrm>
            <a:off x="2438398" y="2798118"/>
            <a:ext cx="4724402" cy="461665"/>
            <a:chOff x="2272144" y="3171928"/>
            <a:chExt cx="4724402" cy="461665"/>
          </a:xfrm>
        </p:grpSpPr>
        <p:sp>
          <p:nvSpPr>
            <p:cNvPr id="4" name="Rounded Rectangular Callout 3"/>
            <p:cNvSpPr/>
            <p:nvPr/>
          </p:nvSpPr>
          <p:spPr>
            <a:xfrm>
              <a:off x="2272145" y="3171928"/>
              <a:ext cx="4495801" cy="461665"/>
            </a:xfrm>
            <a:prstGeom prst="wedgeRoundRectCallout">
              <a:avLst>
                <a:gd name="adj1" fmla="val 51650"/>
                <a:gd name="adj2" fmla="val 82757"/>
                <a:gd name="adj3" fmla="val 16667"/>
              </a:avLst>
            </a:prstGeom>
            <a:solidFill>
              <a:schemeClr val="tx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3" name="Rectangle 2"/>
            <p:cNvSpPr/>
            <p:nvPr/>
          </p:nvSpPr>
          <p:spPr>
            <a:xfrm>
              <a:off x="2272144" y="3171928"/>
              <a:ext cx="4724402" cy="461665"/>
            </a:xfrm>
            <a:prstGeom prst="rect">
              <a:avLst/>
            </a:prstGeom>
          </p:spPr>
          <p:txBody>
            <a:bodyPr wrap="square">
              <a:spAutoFit/>
            </a:bodyPr>
            <a:lstStyle/>
            <a:p>
              <a:r>
                <a:rPr lang="el-GR" sz="2400" dirty="0">
                  <a:solidFill>
                    <a:srgbClr val="0089CF"/>
                  </a:solidFill>
                  <a:latin typeface="Comic Sans MS" panose="030F0702030302020204" pitchFamily="66" charset="0"/>
                </a:rPr>
                <a:t>Α</a:t>
              </a:r>
              <a:r>
                <a:rPr lang="en-US" sz="2400" dirty="0">
                  <a:solidFill>
                    <a:srgbClr val="0089CF"/>
                  </a:solidFill>
                  <a:latin typeface="Comic Sans MS" panose="030F0702030302020204" pitchFamily="66" charset="0"/>
                </a:rPr>
                <a:t>re they </a:t>
              </a:r>
              <a:r>
                <a:rPr lang="en-US" sz="2400" dirty="0">
                  <a:solidFill>
                    <a:srgbClr val="FF0000"/>
                  </a:solidFill>
                  <a:latin typeface="Comic Sans MS" panose="030F0702030302020204" pitchFamily="66" charset="0"/>
                </a:rPr>
                <a:t>swimming in the sea</a:t>
              </a:r>
              <a:r>
                <a:rPr lang="en-US" sz="2400" dirty="0">
                  <a:solidFill>
                    <a:srgbClr val="0089CF"/>
                  </a:solidFill>
                  <a:latin typeface="Comic Sans MS" panose="030F0702030302020204" pitchFamily="66" charset="0"/>
                </a:rPr>
                <a:t>?</a:t>
              </a:r>
              <a:r>
                <a:rPr lang="en-US" sz="2400" dirty="0">
                  <a:solidFill>
                    <a:srgbClr val="FFFFFF"/>
                  </a:solidFill>
                  <a:latin typeface="Comic Sans MS" panose="030F0702030302020204" pitchFamily="66" charset="0"/>
                </a:rPr>
                <a:t> </a:t>
              </a:r>
            </a:p>
          </p:txBody>
        </p:sp>
      </p:grpSp>
      <p:grpSp>
        <p:nvGrpSpPr>
          <p:cNvPr id="30" name="Group 29"/>
          <p:cNvGrpSpPr/>
          <p:nvPr/>
        </p:nvGrpSpPr>
        <p:grpSpPr>
          <a:xfrm>
            <a:off x="2324101" y="3790951"/>
            <a:ext cx="5372101" cy="830997"/>
            <a:chOff x="2247899" y="3486150"/>
            <a:chExt cx="4838701" cy="830997"/>
          </a:xfrm>
        </p:grpSpPr>
        <p:sp>
          <p:nvSpPr>
            <p:cNvPr id="33" name="Rounded Rectangular Callout 32"/>
            <p:cNvSpPr/>
            <p:nvPr/>
          </p:nvSpPr>
          <p:spPr>
            <a:xfrm>
              <a:off x="2247899" y="3486150"/>
              <a:ext cx="4543208" cy="830997"/>
            </a:xfrm>
            <a:prstGeom prst="wedgeRoundRectCallout">
              <a:avLst>
                <a:gd name="adj1" fmla="val -55002"/>
                <a:gd name="adj2" fmla="val -49787"/>
                <a:gd name="adj3" fmla="val 16667"/>
              </a:avLst>
            </a:prstGeom>
            <a:solidFill>
              <a:schemeClr val="tx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29" name="Rectangle 28"/>
            <p:cNvSpPr/>
            <p:nvPr/>
          </p:nvSpPr>
          <p:spPr>
            <a:xfrm>
              <a:off x="2247899" y="3486150"/>
              <a:ext cx="4838701" cy="830997"/>
            </a:xfrm>
            <a:prstGeom prst="rect">
              <a:avLst/>
            </a:prstGeom>
          </p:spPr>
          <p:txBody>
            <a:bodyPr wrap="square">
              <a:spAutoFit/>
            </a:bodyPr>
            <a:lstStyle/>
            <a:p>
              <a:r>
                <a:rPr lang="en-US" sz="2400" dirty="0">
                  <a:solidFill>
                    <a:srgbClr val="4597CE"/>
                  </a:solidFill>
                  <a:latin typeface="Comic Sans MS" panose="030F0702030302020204" pitchFamily="66" charset="0"/>
                </a:rPr>
                <a:t>No, they </a:t>
              </a:r>
              <a:r>
                <a:rPr lang="el-GR" sz="2400" dirty="0">
                  <a:solidFill>
                    <a:srgbClr val="4597CE"/>
                  </a:solidFill>
                  <a:latin typeface="Comic Sans MS" panose="030F0702030302020204" pitchFamily="66" charset="0"/>
                </a:rPr>
                <a:t>α</a:t>
              </a:r>
              <a:r>
                <a:rPr lang="en-US" sz="2400" dirty="0">
                  <a:solidFill>
                    <a:srgbClr val="4597CE"/>
                  </a:solidFill>
                  <a:latin typeface="Comic Sans MS" panose="030F0702030302020204" pitchFamily="66" charset="0"/>
                </a:rPr>
                <a:t>ren't. They're </a:t>
              </a:r>
              <a:r>
                <a:rPr lang="en-US" sz="2400" dirty="0">
                  <a:solidFill>
                    <a:srgbClr val="FF0000"/>
                  </a:solidFill>
                  <a:latin typeface="Comic Sans MS" panose="030F0702030302020204" pitchFamily="66" charset="0"/>
                </a:rPr>
                <a:t>swimming in the pool.</a:t>
              </a:r>
            </a:p>
          </p:txBody>
        </p:sp>
      </p:grpSp>
      <p:pic>
        <p:nvPicPr>
          <p:cNvPr id="6" name="Picture 5"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10927" y="213835"/>
            <a:ext cx="3429000" cy="25103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3" descr="Back Button Clip Art at Clker.com - vector clip art online, royalty free &amp;  public domain">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0800000">
            <a:off x="8165478" y="4162879"/>
            <a:ext cx="782567" cy="78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384186"/>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11"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22" presetClass="entr" presetSubtype="2"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wipe(right)">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67" y="-14180"/>
            <a:ext cx="9178615" cy="5157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4"/>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6667" y1="40000" x2="41333" y2="62000"/>
                        <a14:foregroundMark x1="45333" y1="62000" x2="52000" y2="40667"/>
                        <a14:foregroundMark x1="52000" y1="40667" x2="51333" y2="58667"/>
                      </a14:backgroundRemoval>
                    </a14:imgEffect>
                  </a14:imgLayer>
                </a14:imgProps>
              </a:ext>
              <a:ext uri="{28A0092B-C50C-407E-A947-70E740481C1C}">
                <a14:useLocalDpi xmlns:a14="http://schemas.microsoft.com/office/drawing/2010/main" val="0"/>
              </a:ext>
            </a:extLst>
          </a:blip>
          <a:stretch>
            <a:fillRect/>
          </a:stretch>
        </p:blipFill>
        <p:spPr>
          <a:xfrm>
            <a:off x="1635114" y="470127"/>
            <a:ext cx="1280160" cy="1280160"/>
          </a:xfrm>
          <a:prstGeom prst="rect">
            <a:avLst/>
          </a:prstGeom>
        </p:spPr>
      </p:pic>
      <p:pic>
        <p:nvPicPr>
          <p:cNvPr id="26" name="Picture 25"/>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6667" y1="40000" x2="41333" y2="62000"/>
                        <a14:foregroundMark x1="45333" y1="62000" x2="52000" y2="40667"/>
                        <a14:foregroundMark x1="52000" y1="40667" x2="51333" y2="58667"/>
                      </a14:backgroundRemoval>
                    </a14:imgEffect>
                  </a14:imgLayer>
                </a14:imgProps>
              </a:ext>
              <a:ext uri="{28A0092B-C50C-407E-A947-70E740481C1C}">
                <a14:useLocalDpi xmlns:a14="http://schemas.microsoft.com/office/drawing/2010/main" val="0"/>
              </a:ext>
            </a:extLst>
          </a:blip>
          <a:stretch>
            <a:fillRect/>
          </a:stretch>
        </p:blipFill>
        <p:spPr>
          <a:xfrm>
            <a:off x="3558100" y="2309527"/>
            <a:ext cx="1280160" cy="1280160"/>
          </a:xfrm>
          <a:prstGeom prst="rect">
            <a:avLst/>
          </a:prstGeom>
        </p:spPr>
      </p:pic>
      <p:pic>
        <p:nvPicPr>
          <p:cNvPr id="27" name="Picture 26"/>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6667" y1="40000" x2="41333" y2="62000"/>
                        <a14:foregroundMark x1="45333" y1="62000" x2="52000" y2="40667"/>
                        <a14:foregroundMark x1="52000" y1="40667" x2="51333" y2="58667"/>
                      </a14:backgroundRemoval>
                    </a14:imgEffect>
                  </a14:imgLayer>
                </a14:imgProps>
              </a:ext>
              <a:ext uri="{28A0092B-C50C-407E-A947-70E740481C1C}">
                <a14:useLocalDpi xmlns:a14="http://schemas.microsoft.com/office/drawing/2010/main" val="0"/>
              </a:ext>
            </a:extLst>
          </a:blip>
          <a:stretch>
            <a:fillRect/>
          </a:stretch>
        </p:blipFill>
        <p:spPr>
          <a:xfrm>
            <a:off x="5367477" y="456160"/>
            <a:ext cx="1280160" cy="1280160"/>
          </a:xfrm>
          <a:prstGeom prst="rect">
            <a:avLst/>
          </a:prstGeom>
        </p:spPr>
      </p:pic>
      <p:pic>
        <p:nvPicPr>
          <p:cNvPr id="28" name="Picture 27"/>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6667" y1="40000" x2="41333" y2="62000"/>
                        <a14:foregroundMark x1="45333" y1="62000" x2="52000" y2="40667"/>
                        <a14:foregroundMark x1="52000" y1="40667" x2="51333" y2="58667"/>
                      </a14:backgroundRemoval>
                    </a14:imgEffect>
                  </a14:imgLayer>
                </a14:imgProps>
              </a:ext>
              <a:ext uri="{28A0092B-C50C-407E-A947-70E740481C1C}">
                <a14:useLocalDpi xmlns:a14="http://schemas.microsoft.com/office/drawing/2010/main" val="0"/>
              </a:ext>
            </a:extLst>
          </a:blip>
          <a:stretch>
            <a:fillRect/>
          </a:stretch>
        </p:blipFill>
        <p:spPr>
          <a:xfrm>
            <a:off x="1592399" y="3223927"/>
            <a:ext cx="1280160" cy="1280160"/>
          </a:xfrm>
          <a:prstGeom prst="rect">
            <a:avLst/>
          </a:prstGeom>
        </p:spPr>
      </p:pic>
      <p:pic>
        <p:nvPicPr>
          <p:cNvPr id="29" name="Picture 28"/>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6667" y1="40000" x2="41333" y2="62000"/>
                        <a14:foregroundMark x1="45333" y1="62000" x2="52000" y2="40667"/>
                        <a14:foregroundMark x1="52000" y1="40667" x2="51333" y2="58667"/>
                      </a14:backgroundRemoval>
                    </a14:imgEffect>
                  </a14:imgLayer>
                </a14:imgProps>
              </a:ext>
              <a:ext uri="{28A0092B-C50C-407E-A947-70E740481C1C}">
                <a14:useLocalDpi xmlns:a14="http://schemas.microsoft.com/office/drawing/2010/main" val="0"/>
              </a:ext>
            </a:extLst>
          </a:blip>
          <a:stretch>
            <a:fillRect/>
          </a:stretch>
        </p:blipFill>
        <p:spPr>
          <a:xfrm>
            <a:off x="5338738" y="2314466"/>
            <a:ext cx="1280160" cy="1280160"/>
          </a:xfrm>
          <a:prstGeom prst="rect">
            <a:avLst/>
          </a:prstGeom>
        </p:spPr>
      </p:pic>
      <p:pic>
        <p:nvPicPr>
          <p:cNvPr id="30" name="Picture 29"/>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46667" y1="42333" x2="51333" y2="53000"/>
                      </a14:backgroundRemoval>
                    </a14:imgEffect>
                  </a14:imgLayer>
                </a14:imgProps>
              </a:ext>
              <a:ext uri="{28A0092B-C50C-407E-A947-70E740481C1C}">
                <a14:useLocalDpi xmlns:a14="http://schemas.microsoft.com/office/drawing/2010/main" val="0"/>
              </a:ext>
            </a:extLst>
          </a:blip>
          <a:stretch>
            <a:fillRect/>
          </a:stretch>
        </p:blipFill>
        <p:spPr>
          <a:xfrm>
            <a:off x="4361065" y="3223927"/>
            <a:ext cx="1280160" cy="1280160"/>
          </a:xfrm>
          <a:prstGeom prst="rect">
            <a:avLst/>
          </a:prstGeom>
        </p:spPr>
      </p:pic>
      <p:pic>
        <p:nvPicPr>
          <p:cNvPr id="31" name="Picture 30"/>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46667" y1="42333" x2="51333" y2="53000"/>
                      </a14:backgroundRemoval>
                    </a14:imgEffect>
                  </a14:imgLayer>
                </a14:imgProps>
              </a:ext>
              <a:ext uri="{28A0092B-C50C-407E-A947-70E740481C1C}">
                <a14:useLocalDpi xmlns:a14="http://schemas.microsoft.com/office/drawing/2010/main" val="0"/>
              </a:ext>
            </a:extLst>
          </a:blip>
          <a:stretch>
            <a:fillRect/>
          </a:stretch>
        </p:blipFill>
        <p:spPr>
          <a:xfrm>
            <a:off x="3465707" y="1359235"/>
            <a:ext cx="1280160" cy="1280160"/>
          </a:xfrm>
          <a:prstGeom prst="rect">
            <a:avLst/>
          </a:prstGeom>
        </p:spPr>
      </p:pic>
      <p:pic>
        <p:nvPicPr>
          <p:cNvPr id="32" name="Picture 31"/>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46667" y1="42333" x2="51333" y2="53000"/>
                      </a14:backgroundRemoval>
                    </a14:imgEffect>
                  </a14:imgLayer>
                </a14:imgProps>
              </a:ext>
              <a:ext uri="{28A0092B-C50C-407E-A947-70E740481C1C}">
                <a14:useLocalDpi xmlns:a14="http://schemas.microsoft.com/office/drawing/2010/main" val="0"/>
              </a:ext>
            </a:extLst>
          </a:blip>
          <a:stretch>
            <a:fillRect/>
          </a:stretch>
        </p:blipFill>
        <p:spPr>
          <a:xfrm>
            <a:off x="2551307" y="1324945"/>
            <a:ext cx="1280160" cy="1280160"/>
          </a:xfrm>
          <a:prstGeom prst="rect">
            <a:avLst/>
          </a:prstGeom>
        </p:spPr>
      </p:pic>
      <p:pic>
        <p:nvPicPr>
          <p:cNvPr id="33" name="Picture 32"/>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41333" y1="33333" x2="52667" y2="57333"/>
                        <a14:foregroundMark x1="52667" y1="57333" x2="42000" y2="48667"/>
                        <a14:foregroundMark x1="43333" y1="51333" x2="53333" y2="72000"/>
                        <a14:foregroundMark x1="56000" y1="64667" x2="47333" y2="35333"/>
                      </a14:backgroundRemoval>
                    </a14:imgEffect>
                  </a14:imgLayer>
                </a14:imgProps>
              </a:ext>
              <a:ext uri="{28A0092B-C50C-407E-A947-70E740481C1C}">
                <a14:useLocalDpi xmlns:a14="http://schemas.microsoft.com/office/drawing/2010/main" val="0"/>
              </a:ext>
            </a:extLst>
          </a:blip>
          <a:stretch>
            <a:fillRect/>
          </a:stretch>
        </p:blipFill>
        <p:spPr>
          <a:xfrm>
            <a:off x="4353577" y="463708"/>
            <a:ext cx="1280160" cy="1280160"/>
          </a:xfrm>
          <a:prstGeom prst="rect">
            <a:avLst/>
          </a:prstGeom>
        </p:spPr>
      </p:pic>
      <p:pic>
        <p:nvPicPr>
          <p:cNvPr id="34" name="Picture 33"/>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41333" y1="33333" x2="52667" y2="57333"/>
                        <a14:foregroundMark x1="52667" y1="57333" x2="42000" y2="48667"/>
                        <a14:foregroundMark x1="43333" y1="51333" x2="53333" y2="72000"/>
                        <a14:foregroundMark x1="56000" y1="64667" x2="47333" y2="35333"/>
                      </a14:backgroundRemoval>
                    </a14:imgEffect>
                  </a14:imgLayer>
                </a14:imgProps>
              </a:ext>
              <a:ext uri="{28A0092B-C50C-407E-A947-70E740481C1C}">
                <a14:useLocalDpi xmlns:a14="http://schemas.microsoft.com/office/drawing/2010/main" val="0"/>
              </a:ext>
            </a:extLst>
          </a:blip>
          <a:stretch>
            <a:fillRect/>
          </a:stretch>
        </p:blipFill>
        <p:spPr>
          <a:xfrm>
            <a:off x="2563809" y="2358390"/>
            <a:ext cx="1280160" cy="1280160"/>
          </a:xfrm>
          <a:prstGeom prst="rect">
            <a:avLst/>
          </a:prstGeom>
        </p:spPr>
      </p:pic>
      <p:pic>
        <p:nvPicPr>
          <p:cNvPr id="35" name="Picture 34"/>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41333" y1="33333" x2="52667" y2="57333"/>
                        <a14:foregroundMark x1="52667" y1="57333" x2="42000" y2="48667"/>
                        <a14:foregroundMark x1="43333" y1="51333" x2="53333" y2="72000"/>
                        <a14:foregroundMark x1="56000" y1="64667" x2="47333" y2="35333"/>
                      </a14:backgroundRemoval>
                    </a14:imgEffect>
                  </a14:imgLayer>
                </a14:imgProps>
              </a:ext>
              <a:ext uri="{28A0092B-C50C-407E-A947-70E740481C1C}">
                <a14:useLocalDpi xmlns:a14="http://schemas.microsoft.com/office/drawing/2010/main" val="0"/>
              </a:ext>
            </a:extLst>
          </a:blip>
          <a:stretch>
            <a:fillRect/>
          </a:stretch>
        </p:blipFill>
        <p:spPr>
          <a:xfrm>
            <a:off x="1608584" y="1319652"/>
            <a:ext cx="1280160" cy="1280160"/>
          </a:xfrm>
          <a:prstGeom prst="rect">
            <a:avLst/>
          </a:prstGeom>
        </p:spPr>
      </p:pic>
      <p:pic>
        <p:nvPicPr>
          <p:cNvPr id="36" name="Picture 35"/>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41333" y1="33333" x2="52667" y2="57333"/>
                        <a14:foregroundMark x1="52667" y1="57333" x2="42000" y2="48667"/>
                        <a14:foregroundMark x1="43333" y1="51333" x2="53333" y2="72000"/>
                        <a14:foregroundMark x1="56000" y1="64667" x2="47333" y2="35333"/>
                      </a14:backgroundRemoval>
                    </a14:imgEffect>
                  </a14:imgLayer>
                </a14:imgProps>
              </a:ext>
              <a:ext uri="{28A0092B-C50C-407E-A947-70E740481C1C}">
                <a14:useLocalDpi xmlns:a14="http://schemas.microsoft.com/office/drawing/2010/main" val="0"/>
              </a:ext>
            </a:extLst>
          </a:blip>
          <a:stretch>
            <a:fillRect/>
          </a:stretch>
        </p:blipFill>
        <p:spPr>
          <a:xfrm>
            <a:off x="2563809" y="3226379"/>
            <a:ext cx="1280160" cy="1280160"/>
          </a:xfrm>
          <a:prstGeom prst="rect">
            <a:avLst/>
          </a:prstGeom>
        </p:spPr>
      </p:pic>
      <p:pic>
        <p:nvPicPr>
          <p:cNvPr id="37" name="Picture 36"/>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50333" y1="38667" x2="44333" y2="64000"/>
                        <a14:foregroundMark x1="49000" y1="64667" x2="43000" y2="36667"/>
                        <a14:foregroundMark x1="45000" y1="38000" x2="55000" y2="61333"/>
                      </a14:backgroundRemoval>
                    </a14:imgEffect>
                  </a14:imgLayer>
                </a14:imgProps>
              </a:ext>
              <a:ext uri="{28A0092B-C50C-407E-A947-70E740481C1C}">
                <a14:useLocalDpi xmlns:a14="http://schemas.microsoft.com/office/drawing/2010/main" val="0"/>
              </a:ext>
            </a:extLst>
          </a:blip>
          <a:stretch>
            <a:fillRect/>
          </a:stretch>
        </p:blipFill>
        <p:spPr>
          <a:xfrm>
            <a:off x="5267977" y="3223927"/>
            <a:ext cx="1280160" cy="1280160"/>
          </a:xfrm>
          <a:prstGeom prst="rect">
            <a:avLst/>
          </a:prstGeom>
        </p:spPr>
      </p:pic>
      <p:pic>
        <p:nvPicPr>
          <p:cNvPr id="38" name="Picture 37"/>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50333" y1="38667" x2="44333" y2="64000"/>
                        <a14:foregroundMark x1="49000" y1="64667" x2="43000" y2="36667"/>
                        <a14:foregroundMark x1="45000" y1="38000" x2="55000" y2="61333"/>
                      </a14:backgroundRemoval>
                    </a14:imgEffect>
                  </a14:imgLayer>
                </a14:imgProps>
              </a:ext>
              <a:ext uri="{28A0092B-C50C-407E-A947-70E740481C1C}">
                <a14:useLocalDpi xmlns:a14="http://schemas.microsoft.com/office/drawing/2010/main" val="0"/>
              </a:ext>
            </a:extLst>
          </a:blip>
          <a:stretch>
            <a:fillRect/>
          </a:stretch>
        </p:blipFill>
        <p:spPr>
          <a:xfrm>
            <a:off x="3465707" y="3233770"/>
            <a:ext cx="1280160" cy="1280160"/>
          </a:xfrm>
          <a:prstGeom prst="rect">
            <a:avLst/>
          </a:prstGeom>
        </p:spPr>
      </p:pic>
      <p:pic>
        <p:nvPicPr>
          <p:cNvPr id="39" name="Picture 38"/>
          <p:cNvPicPr>
            <a:picLocks noChangeAspect="1"/>
          </p:cNvPicPr>
          <p:nvPr/>
        </p:nvPicPr>
        <p:blipFill>
          <a:blip r:embed="rId13">
            <a:extLst>
              <a:ext uri="{BEBA8EAE-BF5A-486C-A8C5-ECC9F3942E4B}">
                <a14:imgProps xmlns:a14="http://schemas.microsoft.com/office/drawing/2010/main">
                  <a14:imgLayer r:embed="rId14">
                    <a14:imgEffect>
                      <a14:backgroundRemoval t="0" b="100000" l="0" r="100000">
                        <a14:foregroundMark x1="53333" y1="49333" x2="36667" y2="39333"/>
                        <a14:foregroundMark x1="34667" y1="31333" x2="53333" y2="61333"/>
                      </a14:backgroundRemoval>
                    </a14:imgEffect>
                  </a14:imgLayer>
                </a14:imgProps>
              </a:ext>
              <a:ext uri="{28A0092B-C50C-407E-A947-70E740481C1C}">
                <a14:useLocalDpi xmlns:a14="http://schemas.microsoft.com/office/drawing/2010/main" val="0"/>
              </a:ext>
            </a:extLst>
          </a:blip>
          <a:stretch>
            <a:fillRect/>
          </a:stretch>
        </p:blipFill>
        <p:spPr>
          <a:xfrm>
            <a:off x="1652147" y="2378134"/>
            <a:ext cx="1280160" cy="1280160"/>
          </a:xfrm>
          <a:prstGeom prst="rect">
            <a:avLst/>
          </a:prstGeom>
        </p:spPr>
      </p:pic>
      <p:pic>
        <p:nvPicPr>
          <p:cNvPr id="40" name="Picture 39"/>
          <p:cNvPicPr>
            <a:picLocks noChangeAspect="1"/>
          </p:cNvPicPr>
          <p:nvPr/>
        </p:nvPicPr>
        <p:blipFill>
          <a:blip r:embed="rId13">
            <a:extLst>
              <a:ext uri="{BEBA8EAE-BF5A-486C-A8C5-ECC9F3942E4B}">
                <a14:imgProps xmlns:a14="http://schemas.microsoft.com/office/drawing/2010/main">
                  <a14:imgLayer r:embed="rId14">
                    <a14:imgEffect>
                      <a14:backgroundRemoval t="0" b="100000" l="0" r="100000">
                        <a14:foregroundMark x1="53333" y1="49333" x2="36667" y2="39333"/>
                        <a14:foregroundMark x1="34667" y1="31333" x2="53333" y2="61333"/>
                      </a14:backgroundRemoval>
                    </a14:imgEffect>
                  </a14:imgLayer>
                </a14:imgProps>
              </a:ext>
              <a:ext uri="{28A0092B-C50C-407E-A947-70E740481C1C}">
                <a14:useLocalDpi xmlns:a14="http://schemas.microsoft.com/office/drawing/2010/main" val="0"/>
              </a:ext>
            </a:extLst>
          </a:blip>
          <a:stretch>
            <a:fillRect/>
          </a:stretch>
        </p:blipFill>
        <p:spPr>
          <a:xfrm>
            <a:off x="2522984" y="470127"/>
            <a:ext cx="1280160" cy="1280160"/>
          </a:xfrm>
          <a:prstGeom prst="rect">
            <a:avLst/>
          </a:prstGeom>
        </p:spPr>
      </p:pic>
      <p:pic>
        <p:nvPicPr>
          <p:cNvPr id="41" name="Picture 40"/>
          <p:cNvPicPr>
            <a:picLocks noChangeAspect="1"/>
          </p:cNvPicPr>
          <p:nvPr/>
        </p:nvPicPr>
        <p:blipFill>
          <a:blip r:embed="rId13">
            <a:extLst>
              <a:ext uri="{BEBA8EAE-BF5A-486C-A8C5-ECC9F3942E4B}">
                <a14:imgProps xmlns:a14="http://schemas.microsoft.com/office/drawing/2010/main">
                  <a14:imgLayer r:embed="rId14">
                    <a14:imgEffect>
                      <a14:backgroundRemoval t="0" b="100000" l="0" r="100000">
                        <a14:foregroundMark x1="53333" y1="49333" x2="36667" y2="39333"/>
                        <a14:foregroundMark x1="34667" y1="31333" x2="53333" y2="61333"/>
                      </a14:backgroundRemoval>
                    </a14:imgEffect>
                  </a14:imgLayer>
                </a14:imgProps>
              </a:ext>
              <a:ext uri="{28A0092B-C50C-407E-A947-70E740481C1C}">
                <a14:useLocalDpi xmlns:a14="http://schemas.microsoft.com/office/drawing/2010/main" val="0"/>
              </a:ext>
            </a:extLst>
          </a:blip>
          <a:stretch>
            <a:fillRect/>
          </a:stretch>
        </p:blipFill>
        <p:spPr>
          <a:xfrm>
            <a:off x="3465707" y="456160"/>
            <a:ext cx="1280160" cy="1280160"/>
          </a:xfrm>
          <a:prstGeom prst="rect">
            <a:avLst/>
          </a:prstGeom>
        </p:spPr>
      </p:pic>
      <p:pic>
        <p:nvPicPr>
          <p:cNvPr id="42" name="Picture 41"/>
          <p:cNvPicPr>
            <a:picLocks noChangeAspect="1"/>
          </p:cNvPicPr>
          <p:nvPr/>
        </p:nvPicPr>
        <p:blipFill>
          <a:blip r:embed="rId13">
            <a:extLst>
              <a:ext uri="{BEBA8EAE-BF5A-486C-A8C5-ECC9F3942E4B}">
                <a14:imgProps xmlns:a14="http://schemas.microsoft.com/office/drawing/2010/main">
                  <a14:imgLayer r:embed="rId14">
                    <a14:imgEffect>
                      <a14:backgroundRemoval t="0" b="100000" l="0" r="100000">
                        <a14:foregroundMark x1="53333" y1="49333" x2="36667" y2="39333"/>
                        <a14:foregroundMark x1="34667" y1="31333" x2="53333" y2="61333"/>
                      </a14:backgroundRemoval>
                    </a14:imgEffect>
                  </a14:imgLayer>
                </a14:imgProps>
              </a:ext>
              <a:ext uri="{28A0092B-C50C-407E-A947-70E740481C1C}">
                <a14:useLocalDpi xmlns:a14="http://schemas.microsoft.com/office/drawing/2010/main" val="0"/>
              </a:ext>
            </a:extLst>
          </a:blip>
          <a:stretch>
            <a:fillRect/>
          </a:stretch>
        </p:blipFill>
        <p:spPr>
          <a:xfrm>
            <a:off x="5338738" y="1359235"/>
            <a:ext cx="1280160" cy="1280160"/>
          </a:xfrm>
          <a:prstGeom prst="rect">
            <a:avLst/>
          </a:prstGeom>
        </p:spPr>
      </p:pic>
      <p:pic>
        <p:nvPicPr>
          <p:cNvPr id="43" name="Picture 42"/>
          <p:cNvPicPr>
            <a:picLocks noChangeAspect="1"/>
          </p:cNvPicPr>
          <p:nvPr/>
        </p:nvPicPr>
        <p:blipFill>
          <a:blip r:embed="rId13">
            <a:extLst>
              <a:ext uri="{BEBA8EAE-BF5A-486C-A8C5-ECC9F3942E4B}">
                <a14:imgProps xmlns:a14="http://schemas.microsoft.com/office/drawing/2010/main">
                  <a14:imgLayer r:embed="rId14">
                    <a14:imgEffect>
                      <a14:backgroundRemoval t="0" b="100000" l="0" r="100000">
                        <a14:foregroundMark x1="53333" y1="49333" x2="36667" y2="39333"/>
                        <a14:foregroundMark x1="34667" y1="31333" x2="53333" y2="61333"/>
                      </a14:backgroundRemoval>
                    </a14:imgEffect>
                  </a14:imgLayer>
                </a14:imgProps>
              </a:ext>
              <a:ext uri="{28A0092B-C50C-407E-A947-70E740481C1C}">
                <a14:useLocalDpi xmlns:a14="http://schemas.microsoft.com/office/drawing/2010/main" val="0"/>
              </a:ext>
            </a:extLst>
          </a:blip>
          <a:stretch>
            <a:fillRect/>
          </a:stretch>
        </p:blipFill>
        <p:spPr>
          <a:xfrm>
            <a:off x="4380107" y="1395127"/>
            <a:ext cx="1280160" cy="1280160"/>
          </a:xfrm>
          <a:prstGeom prst="rect">
            <a:avLst/>
          </a:prstGeom>
        </p:spPr>
      </p:pic>
      <p:pic>
        <p:nvPicPr>
          <p:cNvPr id="44" name="Picture 43"/>
          <p:cNvPicPr>
            <a:picLocks noChangeAspect="1"/>
          </p:cNvPicPr>
          <p:nvPr/>
        </p:nvPicPr>
        <p:blipFill>
          <a:blip r:embed="rId13">
            <a:extLst>
              <a:ext uri="{BEBA8EAE-BF5A-486C-A8C5-ECC9F3942E4B}">
                <a14:imgProps xmlns:a14="http://schemas.microsoft.com/office/drawing/2010/main">
                  <a14:imgLayer r:embed="rId14">
                    <a14:imgEffect>
                      <a14:backgroundRemoval t="0" b="100000" l="0" r="100000">
                        <a14:foregroundMark x1="53333" y1="49333" x2="36667" y2="39333"/>
                        <a14:foregroundMark x1="34667" y1="31333" x2="53333" y2="61333"/>
                      </a14:backgroundRemoval>
                    </a14:imgEffect>
                  </a14:imgLayer>
                </a14:imgProps>
              </a:ext>
              <a:ext uri="{28A0092B-C50C-407E-A947-70E740481C1C}">
                <a14:useLocalDpi xmlns:a14="http://schemas.microsoft.com/office/drawing/2010/main" val="0"/>
              </a:ext>
            </a:extLst>
          </a:blip>
          <a:stretch>
            <a:fillRect/>
          </a:stretch>
        </p:blipFill>
        <p:spPr>
          <a:xfrm>
            <a:off x="4353577" y="2332857"/>
            <a:ext cx="1280160" cy="1280160"/>
          </a:xfrm>
          <a:prstGeom prst="rect">
            <a:avLst/>
          </a:prstGeom>
        </p:spPr>
      </p:pic>
      <p:sp>
        <p:nvSpPr>
          <p:cNvPr id="4" name="Square1"/>
          <p:cNvSpPr/>
          <p:nvPr/>
        </p:nvSpPr>
        <p:spPr>
          <a:xfrm>
            <a:off x="1791464" y="661155"/>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a:t>
            </a:r>
          </a:p>
        </p:txBody>
      </p:sp>
      <p:sp>
        <p:nvSpPr>
          <p:cNvPr id="5" name="Square2"/>
          <p:cNvSpPr/>
          <p:nvPr/>
        </p:nvSpPr>
        <p:spPr>
          <a:xfrm>
            <a:off x="2705864" y="658703"/>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2</a:t>
            </a:r>
          </a:p>
        </p:txBody>
      </p:sp>
      <p:sp>
        <p:nvSpPr>
          <p:cNvPr id="6" name="Square3"/>
          <p:cNvSpPr/>
          <p:nvPr/>
        </p:nvSpPr>
        <p:spPr>
          <a:xfrm>
            <a:off x="3622057" y="661155"/>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3</a:t>
            </a:r>
          </a:p>
        </p:txBody>
      </p:sp>
      <p:sp>
        <p:nvSpPr>
          <p:cNvPr id="7" name="Square4"/>
          <p:cNvSpPr/>
          <p:nvPr/>
        </p:nvSpPr>
        <p:spPr>
          <a:xfrm>
            <a:off x="4536457" y="658703"/>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4</a:t>
            </a:r>
          </a:p>
        </p:txBody>
      </p:sp>
      <p:sp>
        <p:nvSpPr>
          <p:cNvPr id="8" name="Square5"/>
          <p:cNvSpPr/>
          <p:nvPr/>
        </p:nvSpPr>
        <p:spPr>
          <a:xfrm>
            <a:off x="5450857" y="658703"/>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5</a:t>
            </a:r>
          </a:p>
        </p:txBody>
      </p:sp>
      <p:sp>
        <p:nvSpPr>
          <p:cNvPr id="9" name="Square6"/>
          <p:cNvSpPr/>
          <p:nvPr/>
        </p:nvSpPr>
        <p:spPr>
          <a:xfrm>
            <a:off x="1791464" y="1578007"/>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6</a:t>
            </a:r>
          </a:p>
        </p:txBody>
      </p:sp>
      <p:sp>
        <p:nvSpPr>
          <p:cNvPr id="10" name="Square7"/>
          <p:cNvSpPr/>
          <p:nvPr/>
        </p:nvSpPr>
        <p:spPr>
          <a:xfrm>
            <a:off x="2705864" y="1575555"/>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7</a:t>
            </a:r>
          </a:p>
        </p:txBody>
      </p:sp>
      <p:sp>
        <p:nvSpPr>
          <p:cNvPr id="11" name="Square8"/>
          <p:cNvSpPr/>
          <p:nvPr/>
        </p:nvSpPr>
        <p:spPr>
          <a:xfrm>
            <a:off x="3622057" y="1578007"/>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8</a:t>
            </a:r>
          </a:p>
        </p:txBody>
      </p:sp>
      <p:sp>
        <p:nvSpPr>
          <p:cNvPr id="12" name="Square9"/>
          <p:cNvSpPr/>
          <p:nvPr/>
        </p:nvSpPr>
        <p:spPr>
          <a:xfrm>
            <a:off x="4536457" y="1575555"/>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9</a:t>
            </a:r>
          </a:p>
        </p:txBody>
      </p:sp>
      <p:sp>
        <p:nvSpPr>
          <p:cNvPr id="13" name="Square10"/>
          <p:cNvSpPr/>
          <p:nvPr/>
        </p:nvSpPr>
        <p:spPr>
          <a:xfrm>
            <a:off x="5450857" y="1575555"/>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10</a:t>
            </a:r>
          </a:p>
        </p:txBody>
      </p:sp>
      <p:sp>
        <p:nvSpPr>
          <p:cNvPr id="14" name="Square11"/>
          <p:cNvSpPr/>
          <p:nvPr/>
        </p:nvSpPr>
        <p:spPr>
          <a:xfrm>
            <a:off x="1791464" y="2492407"/>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11</a:t>
            </a:r>
          </a:p>
        </p:txBody>
      </p:sp>
      <p:sp>
        <p:nvSpPr>
          <p:cNvPr id="15" name="Square12"/>
          <p:cNvSpPr/>
          <p:nvPr/>
        </p:nvSpPr>
        <p:spPr>
          <a:xfrm>
            <a:off x="2705864" y="2489955"/>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12</a:t>
            </a:r>
          </a:p>
        </p:txBody>
      </p:sp>
      <p:sp>
        <p:nvSpPr>
          <p:cNvPr id="16" name="Square13"/>
          <p:cNvSpPr/>
          <p:nvPr/>
        </p:nvSpPr>
        <p:spPr>
          <a:xfrm>
            <a:off x="3622057" y="2492407"/>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13</a:t>
            </a:r>
          </a:p>
        </p:txBody>
      </p:sp>
      <p:sp>
        <p:nvSpPr>
          <p:cNvPr id="17" name="Square14"/>
          <p:cNvSpPr/>
          <p:nvPr/>
        </p:nvSpPr>
        <p:spPr>
          <a:xfrm>
            <a:off x="4536457" y="2489955"/>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14</a:t>
            </a:r>
          </a:p>
        </p:txBody>
      </p:sp>
      <p:sp>
        <p:nvSpPr>
          <p:cNvPr id="18" name="Square15"/>
          <p:cNvSpPr/>
          <p:nvPr/>
        </p:nvSpPr>
        <p:spPr>
          <a:xfrm>
            <a:off x="5450857" y="2489955"/>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15</a:t>
            </a:r>
          </a:p>
        </p:txBody>
      </p:sp>
      <p:sp>
        <p:nvSpPr>
          <p:cNvPr id="19" name="Square16"/>
          <p:cNvSpPr/>
          <p:nvPr/>
        </p:nvSpPr>
        <p:spPr>
          <a:xfrm>
            <a:off x="1791464" y="3409259"/>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16</a:t>
            </a:r>
          </a:p>
        </p:txBody>
      </p:sp>
      <p:sp>
        <p:nvSpPr>
          <p:cNvPr id="20" name="Square17"/>
          <p:cNvSpPr/>
          <p:nvPr/>
        </p:nvSpPr>
        <p:spPr>
          <a:xfrm>
            <a:off x="2705864" y="3406807"/>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17</a:t>
            </a:r>
          </a:p>
        </p:txBody>
      </p:sp>
      <p:sp>
        <p:nvSpPr>
          <p:cNvPr id="21" name="Square18"/>
          <p:cNvSpPr/>
          <p:nvPr/>
        </p:nvSpPr>
        <p:spPr>
          <a:xfrm>
            <a:off x="3622057" y="3409259"/>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18</a:t>
            </a:r>
          </a:p>
        </p:txBody>
      </p:sp>
      <p:sp>
        <p:nvSpPr>
          <p:cNvPr id="22" name="Square19"/>
          <p:cNvSpPr/>
          <p:nvPr/>
        </p:nvSpPr>
        <p:spPr>
          <a:xfrm>
            <a:off x="4536457" y="3406807"/>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19</a:t>
            </a:r>
          </a:p>
        </p:txBody>
      </p:sp>
      <p:sp>
        <p:nvSpPr>
          <p:cNvPr id="23" name="Square20"/>
          <p:cNvSpPr/>
          <p:nvPr/>
        </p:nvSpPr>
        <p:spPr>
          <a:xfrm>
            <a:off x="5450857" y="3406807"/>
            <a:ext cx="914400" cy="914400"/>
          </a:xfrm>
          <a:prstGeom prst="rect">
            <a:avLst/>
          </a:prstGeom>
          <a:solidFill>
            <a:srgbClr val="1B89E0"/>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defTabSz="685783"/>
            <a:r>
              <a:rPr lang="en-GB" sz="2400" b="1" dirty="0">
                <a:ln w="19050">
                  <a:noFill/>
                </a:ln>
                <a:solidFill>
                  <a:prstClr val="white"/>
                </a:solidFill>
                <a:latin typeface="Comic Sans MS" panose="030F0702030302020204" pitchFamily="66" charset="0"/>
                <a:cs typeface="Poppins SemiBold" panose="00000700000000000000" pitchFamily="2" charset="0"/>
              </a:rPr>
              <a:t>20</a:t>
            </a:r>
          </a:p>
        </p:txBody>
      </p:sp>
      <p:pic>
        <p:nvPicPr>
          <p:cNvPr id="45" name="Picture 44">
            <a:extLst>
              <a:ext uri="{FF2B5EF4-FFF2-40B4-BE49-F238E27FC236}">
                <a16:creationId xmlns="" xmlns:a16="http://schemas.microsoft.com/office/drawing/2014/main" id="{77288C4A-6247-4C91-B74B-A38CDBD71BEE}"/>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173967" y="280715"/>
            <a:ext cx="914400" cy="438440"/>
          </a:xfrm>
          <a:prstGeom prst="rect">
            <a:avLst/>
          </a:prstGeom>
        </p:spPr>
      </p:pic>
      <p:pic>
        <p:nvPicPr>
          <p:cNvPr id="46" name="Hình ảnh 16" descr="Ảnh có chứa đồ chơi&#10;&#10;Mô tả được tạo tự động">
            <a:extLst>
              <a:ext uri="{FF2B5EF4-FFF2-40B4-BE49-F238E27FC236}">
                <a16:creationId xmlns="" xmlns:a16="http://schemas.microsoft.com/office/drawing/2014/main" id="{23BC13AD-24DB-4133-874B-A7F88C265B73}"/>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36068" t="4167" r="35936" b="7405"/>
          <a:stretch/>
        </p:blipFill>
        <p:spPr>
          <a:xfrm>
            <a:off x="6548137" y="1913553"/>
            <a:ext cx="1000368" cy="24685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531" name="Picture 3" descr="Back Button Clip Art at Clker.com - vector clip art online, royalty free &amp;  public domain">
            <a:hlinkClick r:id="rId17" action="ppaction://hlinksldjump"/>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970835" y="4122646"/>
            <a:ext cx="782567" cy="78256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3" descr="Back Button Clip Art at Clker.com - vector clip art online, royalty free &amp;  public domain">
            <a:hlinkClick r:id="rId19" action="ppaction://hlinksldjump"/>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rot="10800000">
            <a:off x="7970836" y="3247266"/>
            <a:ext cx="782567" cy="782567"/>
          </a:xfrm>
          <a:prstGeom prst="rect">
            <a:avLst/>
          </a:prstGeom>
          <a:noFill/>
          <a:extLst>
            <a:ext uri="{909E8E84-426E-40DD-AFC4-6F175D3DCCD1}">
              <a14:hiddenFill xmlns:a14="http://schemas.microsoft.com/office/drawing/2010/main">
                <a:solidFill>
                  <a:srgbClr val="FFFFFF"/>
                </a:solidFill>
              </a14:hiddenFill>
            </a:ext>
          </a:extLst>
        </p:spPr>
      </p:pic>
      <p:pic>
        <p:nvPicPr>
          <p:cNvPr id="22533" name="Picture 5" descr="GIFs, GIPHY, Illustration and Animation - I AM A"/>
          <p:cNvPicPr>
            <a:picLocks noChangeAspect="1" noChangeArrowheads="1" noCrop="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28600" y="0"/>
            <a:ext cx="1169316" cy="1169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584689"/>
      </p:ext>
    </p:extLst>
  </p:cSld>
  <p:clrMapOvr>
    <a:masterClrMapping/>
  </p:clrMapOvr>
  <mc:AlternateContent xmlns:mc="http://schemas.openxmlformats.org/markup-compatibility/2006" xmlns:p14="http://schemas.microsoft.com/office/powerpoint/2010/main">
    <mc:Choice Requires="p14">
      <p:transition spd="slow" p14:dur="2000">
        <p:sndAc>
          <p:stSnd>
            <p:snd r:embed="rId3" name="chimes.wav"/>
          </p:stSnd>
        </p:sndAc>
      </p:transition>
    </mc:Choice>
    <mc:Fallback xmlns="">
      <p:transition spd="slow">
        <p:sndAc>
          <p:stSnd>
            <p:snd r:embed="rId21"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46"/>
                                        </p:tgtEl>
                                        <p:attrNameLst>
                                          <p:attrName>r</p:attrName>
                                        </p:attrNameLst>
                                      </p:cBhvr>
                                    </p:animRot>
                                    <p:animRot by="-240000">
                                      <p:cBhvr>
                                        <p:cTn id="7" dur="200" fill="hold">
                                          <p:stCondLst>
                                            <p:cond delay="200"/>
                                          </p:stCondLst>
                                        </p:cTn>
                                        <p:tgtEl>
                                          <p:spTgt spid="46"/>
                                        </p:tgtEl>
                                        <p:attrNameLst>
                                          <p:attrName>r</p:attrName>
                                        </p:attrNameLst>
                                      </p:cBhvr>
                                    </p:animRot>
                                    <p:animRot by="240000">
                                      <p:cBhvr>
                                        <p:cTn id="8" dur="200" fill="hold">
                                          <p:stCondLst>
                                            <p:cond delay="400"/>
                                          </p:stCondLst>
                                        </p:cTn>
                                        <p:tgtEl>
                                          <p:spTgt spid="46"/>
                                        </p:tgtEl>
                                        <p:attrNameLst>
                                          <p:attrName>r</p:attrName>
                                        </p:attrNameLst>
                                      </p:cBhvr>
                                    </p:animRot>
                                    <p:animRot by="-240000">
                                      <p:cBhvr>
                                        <p:cTn id="9" dur="200" fill="hold">
                                          <p:stCondLst>
                                            <p:cond delay="600"/>
                                          </p:stCondLst>
                                        </p:cTn>
                                        <p:tgtEl>
                                          <p:spTgt spid="46"/>
                                        </p:tgtEl>
                                        <p:attrNameLst>
                                          <p:attrName>r</p:attrName>
                                        </p:attrNameLst>
                                      </p:cBhvr>
                                    </p:animRot>
                                    <p:animRot by="120000">
                                      <p:cBhvr>
                                        <p:cTn id="10" dur="200" fill="hold">
                                          <p:stCondLst>
                                            <p:cond delay="800"/>
                                          </p:stCondLst>
                                        </p:cTn>
                                        <p:tgtEl>
                                          <p:spTgt spid="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clickEffect">
                                  <p:stCondLst>
                                    <p:cond delay="0"/>
                                  </p:stCondLst>
                                  <p:childTnLst>
                                    <p:anim calcmode="lin" valueType="num">
                                      <p:cBhvr>
                                        <p:cTn id="15" dur="1000"/>
                                        <p:tgtEl>
                                          <p:spTgt spid="4"/>
                                        </p:tgtEl>
                                        <p:attrNameLst>
                                          <p:attrName>ppt_w</p:attrName>
                                        </p:attrNameLst>
                                      </p:cBhvr>
                                      <p:tavLst>
                                        <p:tav tm="0">
                                          <p:val>
                                            <p:strVal val="ppt_w"/>
                                          </p:val>
                                        </p:tav>
                                        <p:tav tm="100000">
                                          <p:val>
                                            <p:fltVal val="0"/>
                                          </p:val>
                                        </p:tav>
                                      </p:tavLst>
                                    </p:anim>
                                    <p:anim calcmode="lin" valueType="num">
                                      <p:cBhvr>
                                        <p:cTn id="16" dur="1000"/>
                                        <p:tgtEl>
                                          <p:spTgt spid="4"/>
                                        </p:tgtEl>
                                        <p:attrNameLst>
                                          <p:attrName>ppt_h</p:attrName>
                                        </p:attrNameLst>
                                      </p:cBhvr>
                                      <p:tavLst>
                                        <p:tav tm="0">
                                          <p:val>
                                            <p:strVal val="ppt_h"/>
                                          </p:val>
                                        </p:tav>
                                        <p:tav tm="100000">
                                          <p:val>
                                            <p:fltVal val="0"/>
                                          </p:val>
                                        </p:tav>
                                      </p:tavLst>
                                    </p:anim>
                                    <p:anim calcmode="lin" valueType="num">
                                      <p:cBhvr>
                                        <p:cTn id="17" dur="1000"/>
                                        <p:tgtEl>
                                          <p:spTgt spid="4"/>
                                        </p:tgtEl>
                                        <p:attrNameLst>
                                          <p:attrName>style.rotation</p:attrName>
                                        </p:attrNameLst>
                                      </p:cBhvr>
                                      <p:tavLst>
                                        <p:tav tm="0">
                                          <p:val>
                                            <p:fltVal val="0"/>
                                          </p:val>
                                        </p:tav>
                                        <p:tav tm="100000">
                                          <p:val>
                                            <p:fltVal val="90"/>
                                          </p:val>
                                        </p:tav>
                                      </p:tavLst>
                                    </p:anim>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clickEffect">
                                  <p:stCondLst>
                                    <p:cond delay="0"/>
                                  </p:stCondLst>
                                  <p:childTnLst>
                                    <p:anim calcmode="lin" valueType="num">
                                      <p:cBhvr>
                                        <p:cTn id="24" dur="1000"/>
                                        <p:tgtEl>
                                          <p:spTgt spid="5"/>
                                        </p:tgtEl>
                                        <p:attrNameLst>
                                          <p:attrName>ppt_w</p:attrName>
                                        </p:attrNameLst>
                                      </p:cBhvr>
                                      <p:tavLst>
                                        <p:tav tm="0">
                                          <p:val>
                                            <p:strVal val="ppt_w"/>
                                          </p:val>
                                        </p:tav>
                                        <p:tav tm="100000">
                                          <p:val>
                                            <p:fltVal val="0"/>
                                          </p:val>
                                        </p:tav>
                                      </p:tavLst>
                                    </p:anim>
                                    <p:anim calcmode="lin" valueType="num">
                                      <p:cBhvr>
                                        <p:cTn id="25" dur="1000"/>
                                        <p:tgtEl>
                                          <p:spTgt spid="5"/>
                                        </p:tgtEl>
                                        <p:attrNameLst>
                                          <p:attrName>ppt_h</p:attrName>
                                        </p:attrNameLst>
                                      </p:cBhvr>
                                      <p:tavLst>
                                        <p:tav tm="0">
                                          <p:val>
                                            <p:strVal val="ppt_h"/>
                                          </p:val>
                                        </p:tav>
                                        <p:tav tm="100000">
                                          <p:val>
                                            <p:fltVal val="0"/>
                                          </p:val>
                                        </p:tav>
                                      </p:tavLst>
                                    </p:anim>
                                    <p:anim calcmode="lin" valueType="num">
                                      <p:cBhvr>
                                        <p:cTn id="26" dur="1000"/>
                                        <p:tgtEl>
                                          <p:spTgt spid="5"/>
                                        </p:tgtEl>
                                        <p:attrNameLst>
                                          <p:attrName>style.rotation</p:attrName>
                                        </p:attrNameLst>
                                      </p:cBhvr>
                                      <p:tavLst>
                                        <p:tav tm="0">
                                          <p:val>
                                            <p:fltVal val="0"/>
                                          </p:val>
                                        </p:tav>
                                        <p:tav tm="100000">
                                          <p:val>
                                            <p:fltVal val="9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clickEffect">
                                  <p:stCondLst>
                                    <p:cond delay="0"/>
                                  </p:stCondLst>
                                  <p:childTnLst>
                                    <p:anim calcmode="lin" valueType="num">
                                      <p:cBhvr>
                                        <p:cTn id="33" dur="1000"/>
                                        <p:tgtEl>
                                          <p:spTgt spid="6"/>
                                        </p:tgtEl>
                                        <p:attrNameLst>
                                          <p:attrName>ppt_w</p:attrName>
                                        </p:attrNameLst>
                                      </p:cBhvr>
                                      <p:tavLst>
                                        <p:tav tm="0">
                                          <p:val>
                                            <p:strVal val="ppt_w"/>
                                          </p:val>
                                        </p:tav>
                                        <p:tav tm="100000">
                                          <p:val>
                                            <p:fltVal val="0"/>
                                          </p:val>
                                        </p:tav>
                                      </p:tavLst>
                                    </p:anim>
                                    <p:anim calcmode="lin" valueType="num">
                                      <p:cBhvr>
                                        <p:cTn id="34" dur="1000"/>
                                        <p:tgtEl>
                                          <p:spTgt spid="6"/>
                                        </p:tgtEl>
                                        <p:attrNameLst>
                                          <p:attrName>ppt_h</p:attrName>
                                        </p:attrNameLst>
                                      </p:cBhvr>
                                      <p:tavLst>
                                        <p:tav tm="0">
                                          <p:val>
                                            <p:strVal val="ppt_h"/>
                                          </p:val>
                                        </p:tav>
                                        <p:tav tm="100000">
                                          <p:val>
                                            <p:fltVal val="0"/>
                                          </p:val>
                                        </p:tav>
                                      </p:tavLst>
                                    </p:anim>
                                    <p:anim calcmode="lin" valueType="num">
                                      <p:cBhvr>
                                        <p:cTn id="35" dur="1000"/>
                                        <p:tgtEl>
                                          <p:spTgt spid="6"/>
                                        </p:tgtEl>
                                        <p:attrNameLst>
                                          <p:attrName>style.rotation</p:attrName>
                                        </p:attrNameLst>
                                      </p:cBhvr>
                                      <p:tavLst>
                                        <p:tav tm="0">
                                          <p:val>
                                            <p:fltVal val="0"/>
                                          </p:val>
                                        </p:tav>
                                        <p:tav tm="100000">
                                          <p:val>
                                            <p:fltVal val="90"/>
                                          </p:val>
                                        </p:tav>
                                      </p:tavLst>
                                    </p:anim>
                                    <p:animEffect transition="out" filter="fade">
                                      <p:cBhvr>
                                        <p:cTn id="36" dur="1000"/>
                                        <p:tgtEl>
                                          <p:spTgt spid="6"/>
                                        </p:tgtEl>
                                      </p:cBhvr>
                                    </p:animEffect>
                                    <p:set>
                                      <p:cBhvr>
                                        <p:cTn id="37"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clickEffect">
                                  <p:stCondLst>
                                    <p:cond delay="0"/>
                                  </p:stCondLst>
                                  <p:childTnLst>
                                    <p:anim calcmode="lin" valueType="num">
                                      <p:cBhvr>
                                        <p:cTn id="42" dur="1000"/>
                                        <p:tgtEl>
                                          <p:spTgt spid="7"/>
                                        </p:tgtEl>
                                        <p:attrNameLst>
                                          <p:attrName>ppt_w</p:attrName>
                                        </p:attrNameLst>
                                      </p:cBhvr>
                                      <p:tavLst>
                                        <p:tav tm="0">
                                          <p:val>
                                            <p:strVal val="ppt_w"/>
                                          </p:val>
                                        </p:tav>
                                        <p:tav tm="100000">
                                          <p:val>
                                            <p:fltVal val="0"/>
                                          </p:val>
                                        </p:tav>
                                      </p:tavLst>
                                    </p:anim>
                                    <p:anim calcmode="lin" valueType="num">
                                      <p:cBhvr>
                                        <p:cTn id="43" dur="1000"/>
                                        <p:tgtEl>
                                          <p:spTgt spid="7"/>
                                        </p:tgtEl>
                                        <p:attrNameLst>
                                          <p:attrName>ppt_h</p:attrName>
                                        </p:attrNameLst>
                                      </p:cBhvr>
                                      <p:tavLst>
                                        <p:tav tm="0">
                                          <p:val>
                                            <p:strVal val="ppt_h"/>
                                          </p:val>
                                        </p:tav>
                                        <p:tav tm="100000">
                                          <p:val>
                                            <p:fltVal val="0"/>
                                          </p:val>
                                        </p:tav>
                                      </p:tavLst>
                                    </p:anim>
                                    <p:anim calcmode="lin" valueType="num">
                                      <p:cBhvr>
                                        <p:cTn id="44" dur="1000"/>
                                        <p:tgtEl>
                                          <p:spTgt spid="7"/>
                                        </p:tgtEl>
                                        <p:attrNameLst>
                                          <p:attrName>style.rotation</p:attrName>
                                        </p:attrNameLst>
                                      </p:cBhvr>
                                      <p:tavLst>
                                        <p:tav tm="0">
                                          <p:val>
                                            <p:fltVal val="0"/>
                                          </p:val>
                                        </p:tav>
                                        <p:tav tm="100000">
                                          <p:val>
                                            <p:fltVal val="90"/>
                                          </p:val>
                                        </p:tav>
                                      </p:tavLst>
                                    </p:anim>
                                    <p:animEffect transition="out" filter="fade">
                                      <p:cBhvr>
                                        <p:cTn id="45" dur="1000"/>
                                        <p:tgtEl>
                                          <p:spTgt spid="7"/>
                                        </p:tgtEl>
                                      </p:cBhvr>
                                    </p:animEffect>
                                    <p:set>
                                      <p:cBhvr>
                                        <p:cTn id="46"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grpId="0" nodeType="clickEffect">
                                  <p:stCondLst>
                                    <p:cond delay="0"/>
                                  </p:stCondLst>
                                  <p:childTnLst>
                                    <p:anim calcmode="lin" valueType="num">
                                      <p:cBhvr>
                                        <p:cTn id="51" dur="1000"/>
                                        <p:tgtEl>
                                          <p:spTgt spid="8"/>
                                        </p:tgtEl>
                                        <p:attrNameLst>
                                          <p:attrName>ppt_w</p:attrName>
                                        </p:attrNameLst>
                                      </p:cBhvr>
                                      <p:tavLst>
                                        <p:tav tm="0">
                                          <p:val>
                                            <p:strVal val="ppt_w"/>
                                          </p:val>
                                        </p:tav>
                                        <p:tav tm="100000">
                                          <p:val>
                                            <p:fltVal val="0"/>
                                          </p:val>
                                        </p:tav>
                                      </p:tavLst>
                                    </p:anim>
                                    <p:anim calcmode="lin" valueType="num">
                                      <p:cBhvr>
                                        <p:cTn id="52" dur="1000"/>
                                        <p:tgtEl>
                                          <p:spTgt spid="8"/>
                                        </p:tgtEl>
                                        <p:attrNameLst>
                                          <p:attrName>ppt_h</p:attrName>
                                        </p:attrNameLst>
                                      </p:cBhvr>
                                      <p:tavLst>
                                        <p:tav tm="0">
                                          <p:val>
                                            <p:strVal val="ppt_h"/>
                                          </p:val>
                                        </p:tav>
                                        <p:tav tm="100000">
                                          <p:val>
                                            <p:fltVal val="0"/>
                                          </p:val>
                                        </p:tav>
                                      </p:tavLst>
                                    </p:anim>
                                    <p:anim calcmode="lin" valueType="num">
                                      <p:cBhvr>
                                        <p:cTn id="53" dur="1000"/>
                                        <p:tgtEl>
                                          <p:spTgt spid="8"/>
                                        </p:tgtEl>
                                        <p:attrNameLst>
                                          <p:attrName>style.rotation</p:attrName>
                                        </p:attrNameLst>
                                      </p:cBhvr>
                                      <p:tavLst>
                                        <p:tav tm="0">
                                          <p:val>
                                            <p:fltVal val="0"/>
                                          </p:val>
                                        </p:tav>
                                        <p:tav tm="100000">
                                          <p:val>
                                            <p:fltVal val="90"/>
                                          </p:val>
                                        </p:tav>
                                      </p:tavLst>
                                    </p:anim>
                                    <p:animEffect transition="out" filter="fade">
                                      <p:cBhvr>
                                        <p:cTn id="54" dur="1000"/>
                                        <p:tgtEl>
                                          <p:spTgt spid="8"/>
                                        </p:tgtEl>
                                      </p:cBhvr>
                                    </p:animEffect>
                                    <p:set>
                                      <p:cBhvr>
                                        <p:cTn id="5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6" restart="whenNotActive" fill="hold" evtFilter="cancelBubble" nodeType="interactiveSeq">
                <p:stCondLst>
                  <p:cond evt="onClick" delay="0">
                    <p:tgtEl>
                      <p:spTgt spid="9"/>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0" nodeType="clickEffect">
                                  <p:stCondLst>
                                    <p:cond delay="0"/>
                                  </p:stCondLst>
                                  <p:childTnLst>
                                    <p:anim calcmode="lin" valueType="num">
                                      <p:cBhvr>
                                        <p:cTn id="60" dur="1000"/>
                                        <p:tgtEl>
                                          <p:spTgt spid="9"/>
                                        </p:tgtEl>
                                        <p:attrNameLst>
                                          <p:attrName>ppt_w</p:attrName>
                                        </p:attrNameLst>
                                      </p:cBhvr>
                                      <p:tavLst>
                                        <p:tav tm="0">
                                          <p:val>
                                            <p:strVal val="ppt_w"/>
                                          </p:val>
                                        </p:tav>
                                        <p:tav tm="100000">
                                          <p:val>
                                            <p:fltVal val="0"/>
                                          </p:val>
                                        </p:tav>
                                      </p:tavLst>
                                    </p:anim>
                                    <p:anim calcmode="lin" valueType="num">
                                      <p:cBhvr>
                                        <p:cTn id="61" dur="1000"/>
                                        <p:tgtEl>
                                          <p:spTgt spid="9"/>
                                        </p:tgtEl>
                                        <p:attrNameLst>
                                          <p:attrName>ppt_h</p:attrName>
                                        </p:attrNameLst>
                                      </p:cBhvr>
                                      <p:tavLst>
                                        <p:tav tm="0">
                                          <p:val>
                                            <p:strVal val="ppt_h"/>
                                          </p:val>
                                        </p:tav>
                                        <p:tav tm="100000">
                                          <p:val>
                                            <p:fltVal val="0"/>
                                          </p:val>
                                        </p:tav>
                                      </p:tavLst>
                                    </p:anim>
                                    <p:anim calcmode="lin" valueType="num">
                                      <p:cBhvr>
                                        <p:cTn id="62" dur="1000"/>
                                        <p:tgtEl>
                                          <p:spTgt spid="9"/>
                                        </p:tgtEl>
                                        <p:attrNameLst>
                                          <p:attrName>style.rotation</p:attrName>
                                        </p:attrNameLst>
                                      </p:cBhvr>
                                      <p:tavLst>
                                        <p:tav tm="0">
                                          <p:val>
                                            <p:fltVal val="0"/>
                                          </p:val>
                                        </p:tav>
                                        <p:tav tm="100000">
                                          <p:val>
                                            <p:fltVal val="90"/>
                                          </p:val>
                                        </p:tav>
                                      </p:tavLst>
                                    </p:anim>
                                    <p:animEffect transition="out" filter="fade">
                                      <p:cBhvr>
                                        <p:cTn id="63" dur="1000"/>
                                        <p:tgtEl>
                                          <p:spTgt spid="9"/>
                                        </p:tgtEl>
                                      </p:cBhvr>
                                    </p:animEffect>
                                    <p:set>
                                      <p:cBhvr>
                                        <p:cTn id="64"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clickEffect">
                                  <p:stCondLst>
                                    <p:cond delay="0"/>
                                  </p:stCondLst>
                                  <p:childTnLst>
                                    <p:anim calcmode="lin" valueType="num">
                                      <p:cBhvr>
                                        <p:cTn id="69" dur="1000"/>
                                        <p:tgtEl>
                                          <p:spTgt spid="10"/>
                                        </p:tgtEl>
                                        <p:attrNameLst>
                                          <p:attrName>ppt_w</p:attrName>
                                        </p:attrNameLst>
                                      </p:cBhvr>
                                      <p:tavLst>
                                        <p:tav tm="0">
                                          <p:val>
                                            <p:strVal val="ppt_w"/>
                                          </p:val>
                                        </p:tav>
                                        <p:tav tm="100000">
                                          <p:val>
                                            <p:fltVal val="0"/>
                                          </p:val>
                                        </p:tav>
                                      </p:tavLst>
                                    </p:anim>
                                    <p:anim calcmode="lin" valueType="num">
                                      <p:cBhvr>
                                        <p:cTn id="70" dur="1000"/>
                                        <p:tgtEl>
                                          <p:spTgt spid="10"/>
                                        </p:tgtEl>
                                        <p:attrNameLst>
                                          <p:attrName>ppt_h</p:attrName>
                                        </p:attrNameLst>
                                      </p:cBhvr>
                                      <p:tavLst>
                                        <p:tav tm="0">
                                          <p:val>
                                            <p:strVal val="ppt_h"/>
                                          </p:val>
                                        </p:tav>
                                        <p:tav tm="100000">
                                          <p:val>
                                            <p:fltVal val="0"/>
                                          </p:val>
                                        </p:tav>
                                      </p:tavLst>
                                    </p:anim>
                                    <p:anim calcmode="lin" valueType="num">
                                      <p:cBhvr>
                                        <p:cTn id="71" dur="1000"/>
                                        <p:tgtEl>
                                          <p:spTgt spid="10"/>
                                        </p:tgtEl>
                                        <p:attrNameLst>
                                          <p:attrName>style.rotation</p:attrName>
                                        </p:attrNameLst>
                                      </p:cBhvr>
                                      <p:tavLst>
                                        <p:tav tm="0">
                                          <p:val>
                                            <p:fltVal val="0"/>
                                          </p:val>
                                        </p:tav>
                                        <p:tav tm="100000">
                                          <p:val>
                                            <p:fltVal val="90"/>
                                          </p:val>
                                        </p:tav>
                                      </p:tavLst>
                                    </p:anim>
                                    <p:animEffect transition="out" filter="fade">
                                      <p:cBhvr>
                                        <p:cTn id="72" dur="1000"/>
                                        <p:tgtEl>
                                          <p:spTgt spid="10"/>
                                        </p:tgtEl>
                                      </p:cBhvr>
                                    </p:animEffect>
                                    <p:set>
                                      <p:cBhvr>
                                        <p:cTn id="7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1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0" nodeType="clickEffect">
                                  <p:stCondLst>
                                    <p:cond delay="0"/>
                                  </p:stCondLst>
                                  <p:childTnLst>
                                    <p:anim calcmode="lin" valueType="num">
                                      <p:cBhvr>
                                        <p:cTn id="78" dur="1000"/>
                                        <p:tgtEl>
                                          <p:spTgt spid="11"/>
                                        </p:tgtEl>
                                        <p:attrNameLst>
                                          <p:attrName>ppt_w</p:attrName>
                                        </p:attrNameLst>
                                      </p:cBhvr>
                                      <p:tavLst>
                                        <p:tav tm="0">
                                          <p:val>
                                            <p:strVal val="ppt_w"/>
                                          </p:val>
                                        </p:tav>
                                        <p:tav tm="100000">
                                          <p:val>
                                            <p:fltVal val="0"/>
                                          </p:val>
                                        </p:tav>
                                      </p:tavLst>
                                    </p:anim>
                                    <p:anim calcmode="lin" valueType="num">
                                      <p:cBhvr>
                                        <p:cTn id="79" dur="1000"/>
                                        <p:tgtEl>
                                          <p:spTgt spid="11"/>
                                        </p:tgtEl>
                                        <p:attrNameLst>
                                          <p:attrName>ppt_h</p:attrName>
                                        </p:attrNameLst>
                                      </p:cBhvr>
                                      <p:tavLst>
                                        <p:tav tm="0">
                                          <p:val>
                                            <p:strVal val="ppt_h"/>
                                          </p:val>
                                        </p:tav>
                                        <p:tav tm="100000">
                                          <p:val>
                                            <p:fltVal val="0"/>
                                          </p:val>
                                        </p:tav>
                                      </p:tavLst>
                                    </p:anim>
                                    <p:anim calcmode="lin" valueType="num">
                                      <p:cBhvr>
                                        <p:cTn id="80" dur="1000"/>
                                        <p:tgtEl>
                                          <p:spTgt spid="11"/>
                                        </p:tgtEl>
                                        <p:attrNameLst>
                                          <p:attrName>style.rotation</p:attrName>
                                        </p:attrNameLst>
                                      </p:cBhvr>
                                      <p:tavLst>
                                        <p:tav tm="0">
                                          <p:val>
                                            <p:fltVal val="0"/>
                                          </p:val>
                                        </p:tav>
                                        <p:tav tm="100000">
                                          <p:val>
                                            <p:fltVal val="90"/>
                                          </p:val>
                                        </p:tav>
                                      </p:tavLst>
                                    </p:anim>
                                    <p:animEffect transition="out" filter="fade">
                                      <p:cBhvr>
                                        <p:cTn id="81" dur="1000"/>
                                        <p:tgtEl>
                                          <p:spTgt spid="11"/>
                                        </p:tgtEl>
                                      </p:cBhvr>
                                    </p:animEffect>
                                    <p:set>
                                      <p:cBhvr>
                                        <p:cTn id="82"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3" restart="whenNotActive" fill="hold" evtFilter="cancelBubble" nodeType="interactiveSeq">
                <p:stCondLst>
                  <p:cond evt="onClick" delay="0">
                    <p:tgtEl>
                      <p:spTgt spid="12"/>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grpId="0" nodeType="clickEffect">
                                  <p:stCondLst>
                                    <p:cond delay="0"/>
                                  </p:stCondLst>
                                  <p:childTnLst>
                                    <p:anim calcmode="lin" valueType="num">
                                      <p:cBhvr>
                                        <p:cTn id="87" dur="1000"/>
                                        <p:tgtEl>
                                          <p:spTgt spid="12"/>
                                        </p:tgtEl>
                                        <p:attrNameLst>
                                          <p:attrName>ppt_w</p:attrName>
                                        </p:attrNameLst>
                                      </p:cBhvr>
                                      <p:tavLst>
                                        <p:tav tm="0">
                                          <p:val>
                                            <p:strVal val="ppt_w"/>
                                          </p:val>
                                        </p:tav>
                                        <p:tav tm="100000">
                                          <p:val>
                                            <p:fltVal val="0"/>
                                          </p:val>
                                        </p:tav>
                                      </p:tavLst>
                                    </p:anim>
                                    <p:anim calcmode="lin" valueType="num">
                                      <p:cBhvr>
                                        <p:cTn id="88" dur="1000"/>
                                        <p:tgtEl>
                                          <p:spTgt spid="12"/>
                                        </p:tgtEl>
                                        <p:attrNameLst>
                                          <p:attrName>ppt_h</p:attrName>
                                        </p:attrNameLst>
                                      </p:cBhvr>
                                      <p:tavLst>
                                        <p:tav tm="0">
                                          <p:val>
                                            <p:strVal val="ppt_h"/>
                                          </p:val>
                                        </p:tav>
                                        <p:tav tm="100000">
                                          <p:val>
                                            <p:fltVal val="0"/>
                                          </p:val>
                                        </p:tav>
                                      </p:tavLst>
                                    </p:anim>
                                    <p:anim calcmode="lin" valueType="num">
                                      <p:cBhvr>
                                        <p:cTn id="89" dur="1000"/>
                                        <p:tgtEl>
                                          <p:spTgt spid="12"/>
                                        </p:tgtEl>
                                        <p:attrNameLst>
                                          <p:attrName>style.rotation</p:attrName>
                                        </p:attrNameLst>
                                      </p:cBhvr>
                                      <p:tavLst>
                                        <p:tav tm="0">
                                          <p:val>
                                            <p:fltVal val="0"/>
                                          </p:val>
                                        </p:tav>
                                        <p:tav tm="100000">
                                          <p:val>
                                            <p:fltVal val="90"/>
                                          </p:val>
                                        </p:tav>
                                      </p:tavLst>
                                    </p:anim>
                                    <p:animEffect transition="out" filter="fade">
                                      <p:cBhvr>
                                        <p:cTn id="90" dur="1000"/>
                                        <p:tgtEl>
                                          <p:spTgt spid="12"/>
                                        </p:tgtEl>
                                      </p:cBhvr>
                                    </p:animEffect>
                                    <p:set>
                                      <p:cBhvr>
                                        <p:cTn id="91"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23"/>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0" nodeType="clickEffect">
                                  <p:stCondLst>
                                    <p:cond delay="0"/>
                                  </p:stCondLst>
                                  <p:childTnLst>
                                    <p:anim calcmode="lin" valueType="num">
                                      <p:cBhvr>
                                        <p:cTn id="96" dur="1000"/>
                                        <p:tgtEl>
                                          <p:spTgt spid="23"/>
                                        </p:tgtEl>
                                        <p:attrNameLst>
                                          <p:attrName>ppt_w</p:attrName>
                                        </p:attrNameLst>
                                      </p:cBhvr>
                                      <p:tavLst>
                                        <p:tav tm="0">
                                          <p:val>
                                            <p:strVal val="ppt_w"/>
                                          </p:val>
                                        </p:tav>
                                        <p:tav tm="100000">
                                          <p:val>
                                            <p:fltVal val="0"/>
                                          </p:val>
                                        </p:tav>
                                      </p:tavLst>
                                    </p:anim>
                                    <p:anim calcmode="lin" valueType="num">
                                      <p:cBhvr>
                                        <p:cTn id="97" dur="1000"/>
                                        <p:tgtEl>
                                          <p:spTgt spid="23"/>
                                        </p:tgtEl>
                                        <p:attrNameLst>
                                          <p:attrName>ppt_h</p:attrName>
                                        </p:attrNameLst>
                                      </p:cBhvr>
                                      <p:tavLst>
                                        <p:tav tm="0">
                                          <p:val>
                                            <p:strVal val="ppt_h"/>
                                          </p:val>
                                        </p:tav>
                                        <p:tav tm="100000">
                                          <p:val>
                                            <p:fltVal val="0"/>
                                          </p:val>
                                        </p:tav>
                                      </p:tavLst>
                                    </p:anim>
                                    <p:anim calcmode="lin" valueType="num">
                                      <p:cBhvr>
                                        <p:cTn id="98" dur="1000"/>
                                        <p:tgtEl>
                                          <p:spTgt spid="23"/>
                                        </p:tgtEl>
                                        <p:attrNameLst>
                                          <p:attrName>style.rotation</p:attrName>
                                        </p:attrNameLst>
                                      </p:cBhvr>
                                      <p:tavLst>
                                        <p:tav tm="0">
                                          <p:val>
                                            <p:fltVal val="0"/>
                                          </p:val>
                                        </p:tav>
                                        <p:tav tm="100000">
                                          <p:val>
                                            <p:fltVal val="90"/>
                                          </p:val>
                                        </p:tav>
                                      </p:tavLst>
                                    </p:anim>
                                    <p:animEffect transition="out" filter="fade">
                                      <p:cBhvr>
                                        <p:cTn id="99" dur="1000"/>
                                        <p:tgtEl>
                                          <p:spTgt spid="23"/>
                                        </p:tgtEl>
                                      </p:cBhvr>
                                    </p:animEffect>
                                    <p:set>
                                      <p:cBhvr>
                                        <p:cTn id="100" dur="1" fill="hold">
                                          <p:stCondLst>
                                            <p:cond delay="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101" restart="whenNotActive" fill="hold" evtFilter="cancelBubble" nodeType="interactiveSeq">
                <p:stCondLst>
                  <p:cond evt="onClick" delay="0">
                    <p:tgtEl>
                      <p:spTgt spid="22"/>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0" nodeType="clickEffect">
                                  <p:stCondLst>
                                    <p:cond delay="0"/>
                                  </p:stCondLst>
                                  <p:childTnLst>
                                    <p:anim calcmode="lin" valueType="num">
                                      <p:cBhvr>
                                        <p:cTn id="105" dur="1000"/>
                                        <p:tgtEl>
                                          <p:spTgt spid="22"/>
                                        </p:tgtEl>
                                        <p:attrNameLst>
                                          <p:attrName>ppt_w</p:attrName>
                                        </p:attrNameLst>
                                      </p:cBhvr>
                                      <p:tavLst>
                                        <p:tav tm="0">
                                          <p:val>
                                            <p:strVal val="ppt_w"/>
                                          </p:val>
                                        </p:tav>
                                        <p:tav tm="100000">
                                          <p:val>
                                            <p:fltVal val="0"/>
                                          </p:val>
                                        </p:tav>
                                      </p:tavLst>
                                    </p:anim>
                                    <p:anim calcmode="lin" valueType="num">
                                      <p:cBhvr>
                                        <p:cTn id="106" dur="1000"/>
                                        <p:tgtEl>
                                          <p:spTgt spid="22"/>
                                        </p:tgtEl>
                                        <p:attrNameLst>
                                          <p:attrName>ppt_h</p:attrName>
                                        </p:attrNameLst>
                                      </p:cBhvr>
                                      <p:tavLst>
                                        <p:tav tm="0">
                                          <p:val>
                                            <p:strVal val="ppt_h"/>
                                          </p:val>
                                        </p:tav>
                                        <p:tav tm="100000">
                                          <p:val>
                                            <p:fltVal val="0"/>
                                          </p:val>
                                        </p:tav>
                                      </p:tavLst>
                                    </p:anim>
                                    <p:anim calcmode="lin" valueType="num">
                                      <p:cBhvr>
                                        <p:cTn id="107" dur="1000"/>
                                        <p:tgtEl>
                                          <p:spTgt spid="22"/>
                                        </p:tgtEl>
                                        <p:attrNameLst>
                                          <p:attrName>style.rotation</p:attrName>
                                        </p:attrNameLst>
                                      </p:cBhvr>
                                      <p:tavLst>
                                        <p:tav tm="0">
                                          <p:val>
                                            <p:fltVal val="0"/>
                                          </p:val>
                                        </p:tav>
                                        <p:tav tm="100000">
                                          <p:val>
                                            <p:fltVal val="90"/>
                                          </p:val>
                                        </p:tav>
                                      </p:tavLst>
                                    </p:anim>
                                    <p:animEffect transition="out" filter="fade">
                                      <p:cBhvr>
                                        <p:cTn id="108" dur="1000"/>
                                        <p:tgtEl>
                                          <p:spTgt spid="22"/>
                                        </p:tgtEl>
                                      </p:cBhvr>
                                    </p:animEffect>
                                    <p:set>
                                      <p:cBhvr>
                                        <p:cTn id="109" dur="1" fill="hold">
                                          <p:stCondLst>
                                            <p:cond delay="9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10" restart="whenNotActive" fill="hold" evtFilter="cancelBubble" nodeType="interactiveSeq">
                <p:stCondLst>
                  <p:cond evt="onClick" delay="0">
                    <p:tgtEl>
                      <p:spTgt spid="21"/>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0" nodeType="clickEffect">
                                  <p:stCondLst>
                                    <p:cond delay="0"/>
                                  </p:stCondLst>
                                  <p:childTnLst>
                                    <p:anim calcmode="lin" valueType="num">
                                      <p:cBhvr>
                                        <p:cTn id="114" dur="1000"/>
                                        <p:tgtEl>
                                          <p:spTgt spid="21"/>
                                        </p:tgtEl>
                                        <p:attrNameLst>
                                          <p:attrName>ppt_w</p:attrName>
                                        </p:attrNameLst>
                                      </p:cBhvr>
                                      <p:tavLst>
                                        <p:tav tm="0">
                                          <p:val>
                                            <p:strVal val="ppt_w"/>
                                          </p:val>
                                        </p:tav>
                                        <p:tav tm="100000">
                                          <p:val>
                                            <p:fltVal val="0"/>
                                          </p:val>
                                        </p:tav>
                                      </p:tavLst>
                                    </p:anim>
                                    <p:anim calcmode="lin" valueType="num">
                                      <p:cBhvr>
                                        <p:cTn id="115" dur="1000"/>
                                        <p:tgtEl>
                                          <p:spTgt spid="21"/>
                                        </p:tgtEl>
                                        <p:attrNameLst>
                                          <p:attrName>ppt_h</p:attrName>
                                        </p:attrNameLst>
                                      </p:cBhvr>
                                      <p:tavLst>
                                        <p:tav tm="0">
                                          <p:val>
                                            <p:strVal val="ppt_h"/>
                                          </p:val>
                                        </p:tav>
                                        <p:tav tm="100000">
                                          <p:val>
                                            <p:fltVal val="0"/>
                                          </p:val>
                                        </p:tav>
                                      </p:tavLst>
                                    </p:anim>
                                    <p:anim calcmode="lin" valueType="num">
                                      <p:cBhvr>
                                        <p:cTn id="116" dur="1000"/>
                                        <p:tgtEl>
                                          <p:spTgt spid="21"/>
                                        </p:tgtEl>
                                        <p:attrNameLst>
                                          <p:attrName>style.rotation</p:attrName>
                                        </p:attrNameLst>
                                      </p:cBhvr>
                                      <p:tavLst>
                                        <p:tav tm="0">
                                          <p:val>
                                            <p:fltVal val="0"/>
                                          </p:val>
                                        </p:tav>
                                        <p:tav tm="100000">
                                          <p:val>
                                            <p:fltVal val="90"/>
                                          </p:val>
                                        </p:tav>
                                      </p:tavLst>
                                    </p:anim>
                                    <p:animEffect transition="out" filter="fade">
                                      <p:cBhvr>
                                        <p:cTn id="117" dur="1000"/>
                                        <p:tgtEl>
                                          <p:spTgt spid="21"/>
                                        </p:tgtEl>
                                      </p:cBhvr>
                                    </p:animEffect>
                                    <p:set>
                                      <p:cBhvr>
                                        <p:cTn id="118"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19" restart="whenNotActive" fill="hold" evtFilter="cancelBubble" nodeType="interactiveSeq">
                <p:stCondLst>
                  <p:cond evt="onClick" delay="0">
                    <p:tgtEl>
                      <p:spTgt spid="20"/>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0" nodeType="clickEffect">
                                  <p:stCondLst>
                                    <p:cond delay="0"/>
                                  </p:stCondLst>
                                  <p:childTnLst>
                                    <p:anim calcmode="lin" valueType="num">
                                      <p:cBhvr>
                                        <p:cTn id="123" dur="1000"/>
                                        <p:tgtEl>
                                          <p:spTgt spid="20"/>
                                        </p:tgtEl>
                                        <p:attrNameLst>
                                          <p:attrName>ppt_w</p:attrName>
                                        </p:attrNameLst>
                                      </p:cBhvr>
                                      <p:tavLst>
                                        <p:tav tm="0">
                                          <p:val>
                                            <p:strVal val="ppt_w"/>
                                          </p:val>
                                        </p:tav>
                                        <p:tav tm="100000">
                                          <p:val>
                                            <p:fltVal val="0"/>
                                          </p:val>
                                        </p:tav>
                                      </p:tavLst>
                                    </p:anim>
                                    <p:anim calcmode="lin" valueType="num">
                                      <p:cBhvr>
                                        <p:cTn id="124" dur="1000"/>
                                        <p:tgtEl>
                                          <p:spTgt spid="20"/>
                                        </p:tgtEl>
                                        <p:attrNameLst>
                                          <p:attrName>ppt_h</p:attrName>
                                        </p:attrNameLst>
                                      </p:cBhvr>
                                      <p:tavLst>
                                        <p:tav tm="0">
                                          <p:val>
                                            <p:strVal val="ppt_h"/>
                                          </p:val>
                                        </p:tav>
                                        <p:tav tm="100000">
                                          <p:val>
                                            <p:fltVal val="0"/>
                                          </p:val>
                                        </p:tav>
                                      </p:tavLst>
                                    </p:anim>
                                    <p:anim calcmode="lin" valueType="num">
                                      <p:cBhvr>
                                        <p:cTn id="125" dur="1000"/>
                                        <p:tgtEl>
                                          <p:spTgt spid="20"/>
                                        </p:tgtEl>
                                        <p:attrNameLst>
                                          <p:attrName>style.rotation</p:attrName>
                                        </p:attrNameLst>
                                      </p:cBhvr>
                                      <p:tavLst>
                                        <p:tav tm="0">
                                          <p:val>
                                            <p:fltVal val="0"/>
                                          </p:val>
                                        </p:tav>
                                        <p:tav tm="100000">
                                          <p:val>
                                            <p:fltVal val="90"/>
                                          </p:val>
                                        </p:tav>
                                      </p:tavLst>
                                    </p:anim>
                                    <p:animEffect transition="out" filter="fade">
                                      <p:cBhvr>
                                        <p:cTn id="126" dur="1000"/>
                                        <p:tgtEl>
                                          <p:spTgt spid="20"/>
                                        </p:tgtEl>
                                      </p:cBhvr>
                                    </p:animEffect>
                                    <p:set>
                                      <p:cBhvr>
                                        <p:cTn id="127"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128" restart="whenNotActive" fill="hold" evtFilter="cancelBubble" nodeType="interactiveSeq">
                <p:stCondLst>
                  <p:cond evt="onClick" delay="0">
                    <p:tgtEl>
                      <p:spTgt spid="19"/>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0" nodeType="clickEffect">
                                  <p:stCondLst>
                                    <p:cond delay="0"/>
                                  </p:stCondLst>
                                  <p:childTnLst>
                                    <p:anim calcmode="lin" valueType="num">
                                      <p:cBhvr>
                                        <p:cTn id="132" dur="1000"/>
                                        <p:tgtEl>
                                          <p:spTgt spid="19"/>
                                        </p:tgtEl>
                                        <p:attrNameLst>
                                          <p:attrName>ppt_w</p:attrName>
                                        </p:attrNameLst>
                                      </p:cBhvr>
                                      <p:tavLst>
                                        <p:tav tm="0">
                                          <p:val>
                                            <p:strVal val="ppt_w"/>
                                          </p:val>
                                        </p:tav>
                                        <p:tav tm="100000">
                                          <p:val>
                                            <p:fltVal val="0"/>
                                          </p:val>
                                        </p:tav>
                                      </p:tavLst>
                                    </p:anim>
                                    <p:anim calcmode="lin" valueType="num">
                                      <p:cBhvr>
                                        <p:cTn id="133" dur="1000"/>
                                        <p:tgtEl>
                                          <p:spTgt spid="19"/>
                                        </p:tgtEl>
                                        <p:attrNameLst>
                                          <p:attrName>ppt_h</p:attrName>
                                        </p:attrNameLst>
                                      </p:cBhvr>
                                      <p:tavLst>
                                        <p:tav tm="0">
                                          <p:val>
                                            <p:strVal val="ppt_h"/>
                                          </p:val>
                                        </p:tav>
                                        <p:tav tm="100000">
                                          <p:val>
                                            <p:fltVal val="0"/>
                                          </p:val>
                                        </p:tav>
                                      </p:tavLst>
                                    </p:anim>
                                    <p:anim calcmode="lin" valueType="num">
                                      <p:cBhvr>
                                        <p:cTn id="134" dur="1000"/>
                                        <p:tgtEl>
                                          <p:spTgt spid="19"/>
                                        </p:tgtEl>
                                        <p:attrNameLst>
                                          <p:attrName>style.rotation</p:attrName>
                                        </p:attrNameLst>
                                      </p:cBhvr>
                                      <p:tavLst>
                                        <p:tav tm="0">
                                          <p:val>
                                            <p:fltVal val="0"/>
                                          </p:val>
                                        </p:tav>
                                        <p:tav tm="100000">
                                          <p:val>
                                            <p:fltVal val="90"/>
                                          </p:val>
                                        </p:tav>
                                      </p:tavLst>
                                    </p:anim>
                                    <p:animEffect transition="out" filter="fade">
                                      <p:cBhvr>
                                        <p:cTn id="135" dur="1000"/>
                                        <p:tgtEl>
                                          <p:spTgt spid="19"/>
                                        </p:tgtEl>
                                      </p:cBhvr>
                                    </p:animEffect>
                                    <p:set>
                                      <p:cBhvr>
                                        <p:cTn id="136" dur="1" fill="hold">
                                          <p:stCondLst>
                                            <p:cond delay="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37" restart="whenNotActive" fill="hold" evtFilter="cancelBubble" nodeType="interactiveSeq">
                <p:stCondLst>
                  <p:cond evt="onClick" delay="0">
                    <p:tgtEl>
                      <p:spTgt spid="18"/>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0" nodeType="clickEffect">
                                  <p:stCondLst>
                                    <p:cond delay="0"/>
                                  </p:stCondLst>
                                  <p:childTnLst>
                                    <p:anim calcmode="lin" valueType="num">
                                      <p:cBhvr>
                                        <p:cTn id="141" dur="1000"/>
                                        <p:tgtEl>
                                          <p:spTgt spid="18"/>
                                        </p:tgtEl>
                                        <p:attrNameLst>
                                          <p:attrName>ppt_w</p:attrName>
                                        </p:attrNameLst>
                                      </p:cBhvr>
                                      <p:tavLst>
                                        <p:tav tm="0">
                                          <p:val>
                                            <p:strVal val="ppt_w"/>
                                          </p:val>
                                        </p:tav>
                                        <p:tav tm="100000">
                                          <p:val>
                                            <p:fltVal val="0"/>
                                          </p:val>
                                        </p:tav>
                                      </p:tavLst>
                                    </p:anim>
                                    <p:anim calcmode="lin" valueType="num">
                                      <p:cBhvr>
                                        <p:cTn id="142" dur="1000"/>
                                        <p:tgtEl>
                                          <p:spTgt spid="18"/>
                                        </p:tgtEl>
                                        <p:attrNameLst>
                                          <p:attrName>ppt_h</p:attrName>
                                        </p:attrNameLst>
                                      </p:cBhvr>
                                      <p:tavLst>
                                        <p:tav tm="0">
                                          <p:val>
                                            <p:strVal val="ppt_h"/>
                                          </p:val>
                                        </p:tav>
                                        <p:tav tm="100000">
                                          <p:val>
                                            <p:fltVal val="0"/>
                                          </p:val>
                                        </p:tav>
                                      </p:tavLst>
                                    </p:anim>
                                    <p:anim calcmode="lin" valueType="num">
                                      <p:cBhvr>
                                        <p:cTn id="143" dur="1000"/>
                                        <p:tgtEl>
                                          <p:spTgt spid="18"/>
                                        </p:tgtEl>
                                        <p:attrNameLst>
                                          <p:attrName>style.rotation</p:attrName>
                                        </p:attrNameLst>
                                      </p:cBhvr>
                                      <p:tavLst>
                                        <p:tav tm="0">
                                          <p:val>
                                            <p:fltVal val="0"/>
                                          </p:val>
                                        </p:tav>
                                        <p:tav tm="100000">
                                          <p:val>
                                            <p:fltVal val="90"/>
                                          </p:val>
                                        </p:tav>
                                      </p:tavLst>
                                    </p:anim>
                                    <p:animEffect transition="out" filter="fade">
                                      <p:cBhvr>
                                        <p:cTn id="144" dur="1000"/>
                                        <p:tgtEl>
                                          <p:spTgt spid="18"/>
                                        </p:tgtEl>
                                      </p:cBhvr>
                                    </p:animEffect>
                                    <p:set>
                                      <p:cBhvr>
                                        <p:cTn id="14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6" restart="whenNotActive" fill="hold" evtFilter="cancelBubble" nodeType="interactiveSeq">
                <p:stCondLst>
                  <p:cond evt="onClick" delay="0">
                    <p:tgtEl>
                      <p:spTgt spid="17"/>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0" nodeType="clickEffect">
                                  <p:stCondLst>
                                    <p:cond delay="0"/>
                                  </p:stCondLst>
                                  <p:childTnLst>
                                    <p:anim calcmode="lin" valueType="num">
                                      <p:cBhvr>
                                        <p:cTn id="150" dur="1000"/>
                                        <p:tgtEl>
                                          <p:spTgt spid="17"/>
                                        </p:tgtEl>
                                        <p:attrNameLst>
                                          <p:attrName>ppt_w</p:attrName>
                                        </p:attrNameLst>
                                      </p:cBhvr>
                                      <p:tavLst>
                                        <p:tav tm="0">
                                          <p:val>
                                            <p:strVal val="ppt_w"/>
                                          </p:val>
                                        </p:tav>
                                        <p:tav tm="100000">
                                          <p:val>
                                            <p:fltVal val="0"/>
                                          </p:val>
                                        </p:tav>
                                      </p:tavLst>
                                    </p:anim>
                                    <p:anim calcmode="lin" valueType="num">
                                      <p:cBhvr>
                                        <p:cTn id="151" dur="1000"/>
                                        <p:tgtEl>
                                          <p:spTgt spid="17"/>
                                        </p:tgtEl>
                                        <p:attrNameLst>
                                          <p:attrName>ppt_h</p:attrName>
                                        </p:attrNameLst>
                                      </p:cBhvr>
                                      <p:tavLst>
                                        <p:tav tm="0">
                                          <p:val>
                                            <p:strVal val="ppt_h"/>
                                          </p:val>
                                        </p:tav>
                                        <p:tav tm="100000">
                                          <p:val>
                                            <p:fltVal val="0"/>
                                          </p:val>
                                        </p:tav>
                                      </p:tavLst>
                                    </p:anim>
                                    <p:anim calcmode="lin" valueType="num">
                                      <p:cBhvr>
                                        <p:cTn id="152" dur="1000"/>
                                        <p:tgtEl>
                                          <p:spTgt spid="17"/>
                                        </p:tgtEl>
                                        <p:attrNameLst>
                                          <p:attrName>style.rotation</p:attrName>
                                        </p:attrNameLst>
                                      </p:cBhvr>
                                      <p:tavLst>
                                        <p:tav tm="0">
                                          <p:val>
                                            <p:fltVal val="0"/>
                                          </p:val>
                                        </p:tav>
                                        <p:tav tm="100000">
                                          <p:val>
                                            <p:fltVal val="90"/>
                                          </p:val>
                                        </p:tav>
                                      </p:tavLst>
                                    </p:anim>
                                    <p:animEffect transition="out" filter="fade">
                                      <p:cBhvr>
                                        <p:cTn id="153" dur="1000"/>
                                        <p:tgtEl>
                                          <p:spTgt spid="17"/>
                                        </p:tgtEl>
                                      </p:cBhvr>
                                    </p:animEffect>
                                    <p:set>
                                      <p:cBhvr>
                                        <p:cTn id="154"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55" restart="whenNotActive" fill="hold" evtFilter="cancelBubble" nodeType="interactiveSeq">
                <p:stCondLst>
                  <p:cond evt="onClick" delay="0">
                    <p:tgtEl>
                      <p:spTgt spid="16"/>
                    </p:tgtEl>
                  </p:cond>
                </p:stCondLst>
                <p:endSync evt="end" delay="0">
                  <p:rtn val="all"/>
                </p:endSync>
                <p:childTnLst>
                  <p:par>
                    <p:cTn id="156" fill="hold">
                      <p:stCondLst>
                        <p:cond delay="0"/>
                      </p:stCondLst>
                      <p:childTnLst>
                        <p:par>
                          <p:cTn id="157" fill="hold">
                            <p:stCondLst>
                              <p:cond delay="0"/>
                            </p:stCondLst>
                            <p:childTnLst>
                              <p:par>
                                <p:cTn id="158" presetID="31" presetClass="exit" presetSubtype="0" fill="hold" grpId="0" nodeType="clickEffect">
                                  <p:stCondLst>
                                    <p:cond delay="0"/>
                                  </p:stCondLst>
                                  <p:childTnLst>
                                    <p:anim calcmode="lin" valueType="num">
                                      <p:cBhvr>
                                        <p:cTn id="159" dur="1000"/>
                                        <p:tgtEl>
                                          <p:spTgt spid="16"/>
                                        </p:tgtEl>
                                        <p:attrNameLst>
                                          <p:attrName>ppt_w</p:attrName>
                                        </p:attrNameLst>
                                      </p:cBhvr>
                                      <p:tavLst>
                                        <p:tav tm="0">
                                          <p:val>
                                            <p:strVal val="ppt_w"/>
                                          </p:val>
                                        </p:tav>
                                        <p:tav tm="100000">
                                          <p:val>
                                            <p:fltVal val="0"/>
                                          </p:val>
                                        </p:tav>
                                      </p:tavLst>
                                    </p:anim>
                                    <p:anim calcmode="lin" valueType="num">
                                      <p:cBhvr>
                                        <p:cTn id="160" dur="1000"/>
                                        <p:tgtEl>
                                          <p:spTgt spid="16"/>
                                        </p:tgtEl>
                                        <p:attrNameLst>
                                          <p:attrName>ppt_h</p:attrName>
                                        </p:attrNameLst>
                                      </p:cBhvr>
                                      <p:tavLst>
                                        <p:tav tm="0">
                                          <p:val>
                                            <p:strVal val="ppt_h"/>
                                          </p:val>
                                        </p:tav>
                                        <p:tav tm="100000">
                                          <p:val>
                                            <p:fltVal val="0"/>
                                          </p:val>
                                        </p:tav>
                                      </p:tavLst>
                                    </p:anim>
                                    <p:anim calcmode="lin" valueType="num">
                                      <p:cBhvr>
                                        <p:cTn id="161" dur="1000"/>
                                        <p:tgtEl>
                                          <p:spTgt spid="16"/>
                                        </p:tgtEl>
                                        <p:attrNameLst>
                                          <p:attrName>style.rotation</p:attrName>
                                        </p:attrNameLst>
                                      </p:cBhvr>
                                      <p:tavLst>
                                        <p:tav tm="0">
                                          <p:val>
                                            <p:fltVal val="0"/>
                                          </p:val>
                                        </p:tav>
                                        <p:tav tm="100000">
                                          <p:val>
                                            <p:fltVal val="90"/>
                                          </p:val>
                                        </p:tav>
                                      </p:tavLst>
                                    </p:anim>
                                    <p:animEffect transition="out" filter="fade">
                                      <p:cBhvr>
                                        <p:cTn id="162" dur="1000"/>
                                        <p:tgtEl>
                                          <p:spTgt spid="16"/>
                                        </p:tgtEl>
                                      </p:cBhvr>
                                    </p:animEffect>
                                    <p:set>
                                      <p:cBhvr>
                                        <p:cTn id="163"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64" restart="whenNotActive" fill="hold" evtFilter="cancelBubble" nodeType="interactiveSeq">
                <p:stCondLst>
                  <p:cond evt="onClick" delay="0">
                    <p:tgtEl>
                      <p:spTgt spid="15"/>
                    </p:tgtEl>
                  </p:cond>
                </p:stCondLst>
                <p:endSync evt="end" delay="0">
                  <p:rtn val="all"/>
                </p:endSync>
                <p:childTnLst>
                  <p:par>
                    <p:cTn id="165" fill="hold">
                      <p:stCondLst>
                        <p:cond delay="0"/>
                      </p:stCondLst>
                      <p:childTnLst>
                        <p:par>
                          <p:cTn id="166" fill="hold">
                            <p:stCondLst>
                              <p:cond delay="0"/>
                            </p:stCondLst>
                            <p:childTnLst>
                              <p:par>
                                <p:cTn id="167" presetID="31" presetClass="exit" presetSubtype="0" fill="hold" grpId="0" nodeType="clickEffect">
                                  <p:stCondLst>
                                    <p:cond delay="0"/>
                                  </p:stCondLst>
                                  <p:childTnLst>
                                    <p:anim calcmode="lin" valueType="num">
                                      <p:cBhvr>
                                        <p:cTn id="168" dur="1000"/>
                                        <p:tgtEl>
                                          <p:spTgt spid="15"/>
                                        </p:tgtEl>
                                        <p:attrNameLst>
                                          <p:attrName>ppt_w</p:attrName>
                                        </p:attrNameLst>
                                      </p:cBhvr>
                                      <p:tavLst>
                                        <p:tav tm="0">
                                          <p:val>
                                            <p:strVal val="ppt_w"/>
                                          </p:val>
                                        </p:tav>
                                        <p:tav tm="100000">
                                          <p:val>
                                            <p:fltVal val="0"/>
                                          </p:val>
                                        </p:tav>
                                      </p:tavLst>
                                    </p:anim>
                                    <p:anim calcmode="lin" valueType="num">
                                      <p:cBhvr>
                                        <p:cTn id="169" dur="1000"/>
                                        <p:tgtEl>
                                          <p:spTgt spid="15"/>
                                        </p:tgtEl>
                                        <p:attrNameLst>
                                          <p:attrName>ppt_h</p:attrName>
                                        </p:attrNameLst>
                                      </p:cBhvr>
                                      <p:tavLst>
                                        <p:tav tm="0">
                                          <p:val>
                                            <p:strVal val="ppt_h"/>
                                          </p:val>
                                        </p:tav>
                                        <p:tav tm="100000">
                                          <p:val>
                                            <p:fltVal val="0"/>
                                          </p:val>
                                        </p:tav>
                                      </p:tavLst>
                                    </p:anim>
                                    <p:anim calcmode="lin" valueType="num">
                                      <p:cBhvr>
                                        <p:cTn id="170" dur="1000"/>
                                        <p:tgtEl>
                                          <p:spTgt spid="15"/>
                                        </p:tgtEl>
                                        <p:attrNameLst>
                                          <p:attrName>style.rotation</p:attrName>
                                        </p:attrNameLst>
                                      </p:cBhvr>
                                      <p:tavLst>
                                        <p:tav tm="0">
                                          <p:val>
                                            <p:fltVal val="0"/>
                                          </p:val>
                                        </p:tav>
                                        <p:tav tm="100000">
                                          <p:val>
                                            <p:fltVal val="90"/>
                                          </p:val>
                                        </p:tav>
                                      </p:tavLst>
                                    </p:anim>
                                    <p:animEffect transition="out" filter="fade">
                                      <p:cBhvr>
                                        <p:cTn id="171" dur="1000"/>
                                        <p:tgtEl>
                                          <p:spTgt spid="15"/>
                                        </p:tgtEl>
                                      </p:cBhvr>
                                    </p:animEffect>
                                    <p:set>
                                      <p:cBhvr>
                                        <p:cTn id="172"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73" restart="whenNotActive" fill="hold" evtFilter="cancelBubble" nodeType="interactiveSeq">
                <p:stCondLst>
                  <p:cond evt="onClick" delay="0">
                    <p:tgtEl>
                      <p:spTgt spid="14"/>
                    </p:tgtEl>
                  </p:cond>
                </p:stCondLst>
                <p:endSync evt="end" delay="0">
                  <p:rtn val="all"/>
                </p:endSync>
                <p:childTnLst>
                  <p:par>
                    <p:cTn id="174" fill="hold">
                      <p:stCondLst>
                        <p:cond delay="0"/>
                      </p:stCondLst>
                      <p:childTnLst>
                        <p:par>
                          <p:cTn id="175" fill="hold">
                            <p:stCondLst>
                              <p:cond delay="0"/>
                            </p:stCondLst>
                            <p:childTnLst>
                              <p:par>
                                <p:cTn id="176" presetID="31" presetClass="exit" presetSubtype="0" fill="hold" grpId="0" nodeType="clickEffect">
                                  <p:stCondLst>
                                    <p:cond delay="0"/>
                                  </p:stCondLst>
                                  <p:childTnLst>
                                    <p:anim calcmode="lin" valueType="num">
                                      <p:cBhvr>
                                        <p:cTn id="177" dur="1000"/>
                                        <p:tgtEl>
                                          <p:spTgt spid="14"/>
                                        </p:tgtEl>
                                        <p:attrNameLst>
                                          <p:attrName>ppt_w</p:attrName>
                                        </p:attrNameLst>
                                      </p:cBhvr>
                                      <p:tavLst>
                                        <p:tav tm="0">
                                          <p:val>
                                            <p:strVal val="ppt_w"/>
                                          </p:val>
                                        </p:tav>
                                        <p:tav tm="100000">
                                          <p:val>
                                            <p:fltVal val="0"/>
                                          </p:val>
                                        </p:tav>
                                      </p:tavLst>
                                    </p:anim>
                                    <p:anim calcmode="lin" valueType="num">
                                      <p:cBhvr>
                                        <p:cTn id="178" dur="1000"/>
                                        <p:tgtEl>
                                          <p:spTgt spid="14"/>
                                        </p:tgtEl>
                                        <p:attrNameLst>
                                          <p:attrName>ppt_h</p:attrName>
                                        </p:attrNameLst>
                                      </p:cBhvr>
                                      <p:tavLst>
                                        <p:tav tm="0">
                                          <p:val>
                                            <p:strVal val="ppt_h"/>
                                          </p:val>
                                        </p:tav>
                                        <p:tav tm="100000">
                                          <p:val>
                                            <p:fltVal val="0"/>
                                          </p:val>
                                        </p:tav>
                                      </p:tavLst>
                                    </p:anim>
                                    <p:anim calcmode="lin" valueType="num">
                                      <p:cBhvr>
                                        <p:cTn id="179" dur="1000"/>
                                        <p:tgtEl>
                                          <p:spTgt spid="14"/>
                                        </p:tgtEl>
                                        <p:attrNameLst>
                                          <p:attrName>style.rotation</p:attrName>
                                        </p:attrNameLst>
                                      </p:cBhvr>
                                      <p:tavLst>
                                        <p:tav tm="0">
                                          <p:val>
                                            <p:fltVal val="0"/>
                                          </p:val>
                                        </p:tav>
                                        <p:tav tm="100000">
                                          <p:val>
                                            <p:fltVal val="90"/>
                                          </p:val>
                                        </p:tav>
                                      </p:tavLst>
                                    </p:anim>
                                    <p:animEffect transition="out" filter="fade">
                                      <p:cBhvr>
                                        <p:cTn id="180" dur="1000"/>
                                        <p:tgtEl>
                                          <p:spTgt spid="14"/>
                                        </p:tgtEl>
                                      </p:cBhvr>
                                    </p:animEffect>
                                    <p:set>
                                      <p:cBhvr>
                                        <p:cTn id="181"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82" restart="whenNotActive" fill="hold" evtFilter="cancelBubble" nodeType="interactiveSeq">
                <p:stCondLst>
                  <p:cond evt="onClick" delay="0">
                    <p:tgtEl>
                      <p:spTgt spid="13"/>
                    </p:tgtEl>
                  </p:cond>
                </p:stCondLst>
                <p:endSync evt="end" delay="0">
                  <p:rtn val="all"/>
                </p:endSync>
                <p:childTnLst>
                  <p:par>
                    <p:cTn id="183" fill="hold">
                      <p:stCondLst>
                        <p:cond delay="0"/>
                      </p:stCondLst>
                      <p:childTnLst>
                        <p:par>
                          <p:cTn id="184" fill="hold">
                            <p:stCondLst>
                              <p:cond delay="0"/>
                            </p:stCondLst>
                            <p:childTnLst>
                              <p:par>
                                <p:cTn id="185" presetID="31" presetClass="exit" presetSubtype="0" fill="hold" grpId="0" nodeType="clickEffect">
                                  <p:stCondLst>
                                    <p:cond delay="0"/>
                                  </p:stCondLst>
                                  <p:childTnLst>
                                    <p:anim calcmode="lin" valueType="num">
                                      <p:cBhvr>
                                        <p:cTn id="186" dur="1000"/>
                                        <p:tgtEl>
                                          <p:spTgt spid="13"/>
                                        </p:tgtEl>
                                        <p:attrNameLst>
                                          <p:attrName>ppt_w</p:attrName>
                                        </p:attrNameLst>
                                      </p:cBhvr>
                                      <p:tavLst>
                                        <p:tav tm="0">
                                          <p:val>
                                            <p:strVal val="ppt_w"/>
                                          </p:val>
                                        </p:tav>
                                        <p:tav tm="100000">
                                          <p:val>
                                            <p:fltVal val="0"/>
                                          </p:val>
                                        </p:tav>
                                      </p:tavLst>
                                    </p:anim>
                                    <p:anim calcmode="lin" valueType="num">
                                      <p:cBhvr>
                                        <p:cTn id="187" dur="1000"/>
                                        <p:tgtEl>
                                          <p:spTgt spid="13"/>
                                        </p:tgtEl>
                                        <p:attrNameLst>
                                          <p:attrName>ppt_h</p:attrName>
                                        </p:attrNameLst>
                                      </p:cBhvr>
                                      <p:tavLst>
                                        <p:tav tm="0">
                                          <p:val>
                                            <p:strVal val="ppt_h"/>
                                          </p:val>
                                        </p:tav>
                                        <p:tav tm="100000">
                                          <p:val>
                                            <p:fltVal val="0"/>
                                          </p:val>
                                        </p:tav>
                                      </p:tavLst>
                                    </p:anim>
                                    <p:anim calcmode="lin" valueType="num">
                                      <p:cBhvr>
                                        <p:cTn id="188" dur="1000"/>
                                        <p:tgtEl>
                                          <p:spTgt spid="13"/>
                                        </p:tgtEl>
                                        <p:attrNameLst>
                                          <p:attrName>style.rotation</p:attrName>
                                        </p:attrNameLst>
                                      </p:cBhvr>
                                      <p:tavLst>
                                        <p:tav tm="0">
                                          <p:val>
                                            <p:fltVal val="0"/>
                                          </p:val>
                                        </p:tav>
                                        <p:tav tm="100000">
                                          <p:val>
                                            <p:fltVal val="90"/>
                                          </p:val>
                                        </p:tav>
                                      </p:tavLst>
                                    </p:anim>
                                    <p:animEffect transition="out" filter="fade">
                                      <p:cBhvr>
                                        <p:cTn id="189" dur="1000"/>
                                        <p:tgtEl>
                                          <p:spTgt spid="13"/>
                                        </p:tgtEl>
                                      </p:cBhvr>
                                    </p:animEffect>
                                    <p:set>
                                      <p:cBhvr>
                                        <p:cTn id="19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oogle Shape;305;p35"/>
          <p:cNvGrpSpPr/>
          <p:nvPr/>
        </p:nvGrpSpPr>
        <p:grpSpPr>
          <a:xfrm>
            <a:off x="3400736" y="3160215"/>
            <a:ext cx="1236425" cy="1906129"/>
            <a:chOff x="517131" y="1513337"/>
            <a:chExt cx="2158662" cy="2816053"/>
          </a:xfrm>
        </p:grpSpPr>
        <p:sp>
          <p:nvSpPr>
            <p:cNvPr id="91" name="Google Shape;306;p35"/>
            <p:cNvSpPr/>
            <p:nvPr/>
          </p:nvSpPr>
          <p:spPr>
            <a:xfrm rot="2868544">
              <a:off x="851449" y="3508729"/>
              <a:ext cx="755267" cy="478374"/>
            </a:xfrm>
            <a:custGeom>
              <a:avLst/>
              <a:gdLst/>
              <a:ahLst/>
              <a:cxnLst/>
              <a:rect l="l" t="t" r="r" b="b"/>
              <a:pathLst>
                <a:path w="9228" h="5845" extrusionOk="0">
                  <a:moveTo>
                    <a:pt x="2657" y="1"/>
                  </a:moveTo>
                  <a:lnTo>
                    <a:pt x="2287" y="175"/>
                  </a:lnTo>
                  <a:lnTo>
                    <a:pt x="625" y="966"/>
                  </a:lnTo>
                  <a:lnTo>
                    <a:pt x="0" y="1264"/>
                  </a:lnTo>
                  <a:cubicBezTo>
                    <a:pt x="0" y="1264"/>
                    <a:pt x="225" y="1446"/>
                    <a:pt x="610" y="1743"/>
                  </a:cubicBezTo>
                  <a:cubicBezTo>
                    <a:pt x="1235" y="2208"/>
                    <a:pt x="2273" y="2963"/>
                    <a:pt x="3485" y="3703"/>
                  </a:cubicBezTo>
                  <a:cubicBezTo>
                    <a:pt x="5118" y="4691"/>
                    <a:pt x="7144" y="5634"/>
                    <a:pt x="8835" y="5845"/>
                  </a:cubicBezTo>
                  <a:lnTo>
                    <a:pt x="9227" y="4066"/>
                  </a:lnTo>
                  <a:lnTo>
                    <a:pt x="9227" y="4066"/>
                  </a:lnTo>
                  <a:cubicBezTo>
                    <a:pt x="9223" y="4077"/>
                    <a:pt x="9206" y="4082"/>
                    <a:pt x="9179" y="4082"/>
                  </a:cubicBezTo>
                  <a:cubicBezTo>
                    <a:pt x="8850" y="4082"/>
                    <a:pt x="6952" y="3340"/>
                    <a:pt x="5191" y="2208"/>
                  </a:cubicBezTo>
                  <a:cubicBezTo>
                    <a:pt x="4422" y="1707"/>
                    <a:pt x="3674" y="1141"/>
                    <a:pt x="3093" y="524"/>
                  </a:cubicBezTo>
                  <a:cubicBezTo>
                    <a:pt x="2933" y="349"/>
                    <a:pt x="2788" y="182"/>
                    <a:pt x="2657" y="1"/>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2" name="Google Shape;307;p35"/>
            <p:cNvSpPr/>
            <p:nvPr/>
          </p:nvSpPr>
          <p:spPr>
            <a:xfrm rot="2868544">
              <a:off x="1280664" y="4051955"/>
              <a:ext cx="130134" cy="274257"/>
            </a:xfrm>
            <a:custGeom>
              <a:avLst/>
              <a:gdLst/>
              <a:ahLst/>
              <a:cxnLst/>
              <a:rect l="l" t="t" r="r" b="b"/>
              <a:pathLst>
                <a:path w="1590" h="3351" extrusionOk="0">
                  <a:moveTo>
                    <a:pt x="827" y="1"/>
                  </a:moveTo>
                  <a:cubicBezTo>
                    <a:pt x="587" y="1"/>
                    <a:pt x="341" y="277"/>
                    <a:pt x="341" y="277"/>
                  </a:cubicBezTo>
                  <a:lnTo>
                    <a:pt x="189" y="996"/>
                  </a:lnTo>
                  <a:lnTo>
                    <a:pt x="0" y="1932"/>
                  </a:lnTo>
                  <a:cubicBezTo>
                    <a:pt x="0" y="1932"/>
                    <a:pt x="407" y="2578"/>
                    <a:pt x="777" y="3000"/>
                  </a:cubicBezTo>
                  <a:cubicBezTo>
                    <a:pt x="954" y="3203"/>
                    <a:pt x="1124" y="3350"/>
                    <a:pt x="1234" y="3350"/>
                  </a:cubicBezTo>
                  <a:cubicBezTo>
                    <a:pt x="1242" y="3350"/>
                    <a:pt x="1249" y="3349"/>
                    <a:pt x="1256" y="3348"/>
                  </a:cubicBezTo>
                  <a:cubicBezTo>
                    <a:pt x="1590" y="3290"/>
                    <a:pt x="1350" y="538"/>
                    <a:pt x="1082" y="146"/>
                  </a:cubicBezTo>
                  <a:cubicBezTo>
                    <a:pt x="1007" y="40"/>
                    <a:pt x="917" y="1"/>
                    <a:pt x="827"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3" name="Google Shape;308;p35"/>
            <p:cNvSpPr/>
            <p:nvPr/>
          </p:nvSpPr>
          <p:spPr>
            <a:xfrm rot="2868773">
              <a:off x="1289626" y="4054914"/>
              <a:ext cx="79150" cy="222844"/>
            </a:xfrm>
            <a:custGeom>
              <a:avLst/>
              <a:gdLst/>
              <a:ahLst/>
              <a:cxnLst/>
              <a:rect l="l" t="t" r="r" b="b"/>
              <a:pathLst>
                <a:path w="937" h="2723" extrusionOk="0">
                  <a:moveTo>
                    <a:pt x="341" y="0"/>
                  </a:moveTo>
                  <a:lnTo>
                    <a:pt x="0" y="1655"/>
                  </a:lnTo>
                  <a:cubicBezTo>
                    <a:pt x="0" y="1655"/>
                    <a:pt x="44" y="1728"/>
                    <a:pt x="123" y="1837"/>
                  </a:cubicBezTo>
                  <a:cubicBezTo>
                    <a:pt x="189" y="1946"/>
                    <a:pt x="290" y="2091"/>
                    <a:pt x="399" y="2243"/>
                  </a:cubicBezTo>
                  <a:cubicBezTo>
                    <a:pt x="516" y="2403"/>
                    <a:pt x="646" y="2577"/>
                    <a:pt x="777" y="2723"/>
                  </a:cubicBezTo>
                  <a:cubicBezTo>
                    <a:pt x="929" y="2606"/>
                    <a:pt x="937" y="2236"/>
                    <a:pt x="878" y="1808"/>
                  </a:cubicBezTo>
                  <a:cubicBezTo>
                    <a:pt x="849" y="1634"/>
                    <a:pt x="813" y="1452"/>
                    <a:pt x="777" y="1278"/>
                  </a:cubicBezTo>
                  <a:cubicBezTo>
                    <a:pt x="646" y="733"/>
                    <a:pt x="465" y="203"/>
                    <a:pt x="341"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4" name="Google Shape;309;p35"/>
            <p:cNvSpPr/>
            <p:nvPr/>
          </p:nvSpPr>
          <p:spPr>
            <a:xfrm rot="2868617">
              <a:off x="1270088" y="4165646"/>
              <a:ext cx="70922" cy="78580"/>
            </a:xfrm>
            <a:custGeom>
              <a:avLst/>
              <a:gdLst/>
              <a:ahLst/>
              <a:cxnLst/>
              <a:rect l="l" t="t" r="r" b="b"/>
              <a:pathLst>
                <a:path w="763" h="960" extrusionOk="0">
                  <a:moveTo>
                    <a:pt x="661" y="1"/>
                  </a:moveTo>
                  <a:cubicBezTo>
                    <a:pt x="356" y="102"/>
                    <a:pt x="116" y="393"/>
                    <a:pt x="0" y="560"/>
                  </a:cubicBezTo>
                  <a:cubicBezTo>
                    <a:pt x="73" y="669"/>
                    <a:pt x="174" y="814"/>
                    <a:pt x="276" y="959"/>
                  </a:cubicBezTo>
                  <a:cubicBezTo>
                    <a:pt x="349" y="799"/>
                    <a:pt x="574" y="632"/>
                    <a:pt x="762" y="531"/>
                  </a:cubicBezTo>
                  <a:cubicBezTo>
                    <a:pt x="733" y="357"/>
                    <a:pt x="697" y="175"/>
                    <a:pt x="661"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5" name="Google Shape;310;p35"/>
            <p:cNvSpPr/>
            <p:nvPr/>
          </p:nvSpPr>
          <p:spPr>
            <a:xfrm rot="2868544">
              <a:off x="1337025" y="3351317"/>
              <a:ext cx="533713" cy="448092"/>
            </a:xfrm>
            <a:custGeom>
              <a:avLst/>
              <a:gdLst/>
              <a:ahLst/>
              <a:cxnLst/>
              <a:rect l="l" t="t" r="r" b="b"/>
              <a:pathLst>
                <a:path w="6521" h="5475" extrusionOk="0">
                  <a:moveTo>
                    <a:pt x="4952" y="1"/>
                  </a:moveTo>
                  <a:cubicBezTo>
                    <a:pt x="4952" y="1"/>
                    <a:pt x="4546" y="1220"/>
                    <a:pt x="4074" y="2084"/>
                  </a:cubicBezTo>
                  <a:cubicBezTo>
                    <a:pt x="3810" y="2556"/>
                    <a:pt x="3533" y="2921"/>
                    <a:pt x="3287" y="2921"/>
                  </a:cubicBezTo>
                  <a:cubicBezTo>
                    <a:pt x="3276" y="2921"/>
                    <a:pt x="3265" y="2921"/>
                    <a:pt x="3253" y="2919"/>
                  </a:cubicBezTo>
                  <a:cubicBezTo>
                    <a:pt x="2556" y="2817"/>
                    <a:pt x="1366" y="1961"/>
                    <a:pt x="1366" y="1961"/>
                  </a:cubicBezTo>
                  <a:lnTo>
                    <a:pt x="1" y="4523"/>
                  </a:lnTo>
                  <a:cubicBezTo>
                    <a:pt x="1" y="4523"/>
                    <a:pt x="2354" y="5474"/>
                    <a:pt x="3816" y="5474"/>
                  </a:cubicBezTo>
                  <a:cubicBezTo>
                    <a:pt x="3827" y="5474"/>
                    <a:pt x="3838" y="5474"/>
                    <a:pt x="3849" y="5474"/>
                  </a:cubicBezTo>
                  <a:cubicBezTo>
                    <a:pt x="4270" y="5474"/>
                    <a:pt x="4604" y="5387"/>
                    <a:pt x="4792" y="5184"/>
                  </a:cubicBezTo>
                  <a:cubicBezTo>
                    <a:pt x="5649" y="4247"/>
                    <a:pt x="6520" y="625"/>
                    <a:pt x="6520" y="625"/>
                  </a:cubicBezTo>
                  <a:lnTo>
                    <a:pt x="4952" y="1"/>
                  </a:ln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6" name="Google Shape;311;p35"/>
            <p:cNvSpPr/>
            <p:nvPr/>
          </p:nvSpPr>
          <p:spPr>
            <a:xfrm rot="2868544">
              <a:off x="1796181" y="3546210"/>
              <a:ext cx="296607" cy="118509"/>
            </a:xfrm>
            <a:custGeom>
              <a:avLst/>
              <a:gdLst/>
              <a:ahLst/>
              <a:cxnLst/>
              <a:rect l="l" t="t" r="r" b="b"/>
              <a:pathLst>
                <a:path w="3624" h="1448" extrusionOk="0">
                  <a:moveTo>
                    <a:pt x="1084" y="0"/>
                  </a:moveTo>
                  <a:cubicBezTo>
                    <a:pt x="779" y="0"/>
                    <a:pt x="540" y="21"/>
                    <a:pt x="436" y="69"/>
                  </a:cubicBezTo>
                  <a:cubicBezTo>
                    <a:pt x="0" y="265"/>
                    <a:pt x="429" y="816"/>
                    <a:pt x="429" y="816"/>
                  </a:cubicBezTo>
                  <a:lnTo>
                    <a:pt x="1118" y="1092"/>
                  </a:lnTo>
                  <a:lnTo>
                    <a:pt x="2004" y="1448"/>
                  </a:lnTo>
                  <a:cubicBezTo>
                    <a:pt x="2004" y="1448"/>
                    <a:pt x="2708" y="1165"/>
                    <a:pt x="3187" y="874"/>
                  </a:cubicBezTo>
                  <a:cubicBezTo>
                    <a:pt x="3434" y="729"/>
                    <a:pt x="3623" y="577"/>
                    <a:pt x="3623" y="461"/>
                  </a:cubicBezTo>
                  <a:cubicBezTo>
                    <a:pt x="3623" y="207"/>
                    <a:pt x="2037" y="0"/>
                    <a:pt x="1084"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7" name="Google Shape;312;p35"/>
            <p:cNvSpPr/>
            <p:nvPr/>
          </p:nvSpPr>
          <p:spPr>
            <a:xfrm rot="2868643">
              <a:off x="1810659" y="3586731"/>
              <a:ext cx="226855" cy="72239"/>
            </a:xfrm>
            <a:custGeom>
              <a:avLst/>
              <a:gdLst/>
              <a:ahLst/>
              <a:cxnLst/>
              <a:rect l="l" t="t" r="r" b="b"/>
              <a:pathLst>
                <a:path w="2760" h="838" extrusionOk="0">
                  <a:moveTo>
                    <a:pt x="1730" y="0"/>
                  </a:moveTo>
                  <a:cubicBezTo>
                    <a:pt x="1681" y="0"/>
                    <a:pt x="1632" y="1"/>
                    <a:pt x="1583" y="3"/>
                  </a:cubicBezTo>
                  <a:cubicBezTo>
                    <a:pt x="952" y="10"/>
                    <a:pt x="255" y="112"/>
                    <a:pt x="1" y="206"/>
                  </a:cubicBezTo>
                  <a:lnTo>
                    <a:pt x="1576" y="838"/>
                  </a:lnTo>
                  <a:cubicBezTo>
                    <a:pt x="1576" y="838"/>
                    <a:pt x="1620" y="823"/>
                    <a:pt x="1692" y="794"/>
                  </a:cubicBezTo>
                  <a:cubicBezTo>
                    <a:pt x="1823" y="736"/>
                    <a:pt x="2048" y="635"/>
                    <a:pt x="2280" y="526"/>
                  </a:cubicBezTo>
                  <a:cubicBezTo>
                    <a:pt x="2440" y="439"/>
                    <a:pt x="2614" y="351"/>
                    <a:pt x="2759" y="264"/>
                  </a:cubicBezTo>
                  <a:cubicBezTo>
                    <a:pt x="2694" y="134"/>
                    <a:pt x="2455" y="54"/>
                    <a:pt x="2150" y="25"/>
                  </a:cubicBezTo>
                  <a:cubicBezTo>
                    <a:pt x="2019" y="8"/>
                    <a:pt x="1876" y="0"/>
                    <a:pt x="1730"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8" name="Google Shape;313;p35"/>
            <p:cNvSpPr/>
            <p:nvPr/>
          </p:nvSpPr>
          <p:spPr>
            <a:xfrm rot="2868184">
              <a:off x="1937064" y="3620928"/>
              <a:ext cx="57124" cy="73193"/>
            </a:xfrm>
            <a:custGeom>
              <a:avLst/>
              <a:gdLst/>
              <a:ahLst/>
              <a:cxnLst/>
              <a:rect l="l" t="t" r="r" b="b"/>
              <a:pathLst>
                <a:path w="698" h="795" extrusionOk="0">
                  <a:moveTo>
                    <a:pt x="147" y="0"/>
                  </a:moveTo>
                  <a:cubicBezTo>
                    <a:pt x="98" y="0"/>
                    <a:pt x="49" y="1"/>
                    <a:pt x="0" y="3"/>
                  </a:cubicBezTo>
                  <a:cubicBezTo>
                    <a:pt x="117" y="250"/>
                    <a:pt x="117" y="635"/>
                    <a:pt x="109" y="794"/>
                  </a:cubicBezTo>
                  <a:cubicBezTo>
                    <a:pt x="240" y="736"/>
                    <a:pt x="465" y="635"/>
                    <a:pt x="697" y="526"/>
                  </a:cubicBezTo>
                  <a:cubicBezTo>
                    <a:pt x="683" y="373"/>
                    <a:pt x="625" y="177"/>
                    <a:pt x="567" y="25"/>
                  </a:cubicBezTo>
                  <a:cubicBezTo>
                    <a:pt x="436" y="8"/>
                    <a:pt x="293" y="0"/>
                    <a:pt x="147"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9" name="Google Shape;314;p35"/>
            <p:cNvSpPr/>
            <p:nvPr/>
          </p:nvSpPr>
          <p:spPr>
            <a:xfrm rot="2868544">
              <a:off x="990658" y="3076361"/>
              <a:ext cx="666138" cy="757624"/>
            </a:xfrm>
            <a:custGeom>
              <a:avLst/>
              <a:gdLst/>
              <a:ahLst/>
              <a:cxnLst/>
              <a:rect l="l" t="t" r="r" b="b"/>
              <a:pathLst>
                <a:path w="8139" h="9257" extrusionOk="0">
                  <a:moveTo>
                    <a:pt x="7624" y="0"/>
                  </a:moveTo>
                  <a:lnTo>
                    <a:pt x="4023" y="1387"/>
                  </a:lnTo>
                  <a:lnTo>
                    <a:pt x="1" y="5692"/>
                  </a:lnTo>
                  <a:lnTo>
                    <a:pt x="2513" y="9256"/>
                  </a:lnTo>
                  <a:cubicBezTo>
                    <a:pt x="2513" y="9256"/>
                    <a:pt x="2898" y="8516"/>
                    <a:pt x="3899" y="8189"/>
                  </a:cubicBezTo>
                  <a:cubicBezTo>
                    <a:pt x="4901" y="7863"/>
                    <a:pt x="5526" y="7630"/>
                    <a:pt x="5903" y="6846"/>
                  </a:cubicBezTo>
                  <a:cubicBezTo>
                    <a:pt x="6281" y="6062"/>
                    <a:pt x="6629" y="5365"/>
                    <a:pt x="7108" y="4922"/>
                  </a:cubicBezTo>
                  <a:cubicBezTo>
                    <a:pt x="7580" y="4480"/>
                    <a:pt x="8139" y="3942"/>
                    <a:pt x="7907" y="3137"/>
                  </a:cubicBezTo>
                  <a:cubicBezTo>
                    <a:pt x="7674" y="2323"/>
                    <a:pt x="7464" y="1910"/>
                    <a:pt x="7696" y="1438"/>
                  </a:cubicBezTo>
                  <a:cubicBezTo>
                    <a:pt x="7921" y="959"/>
                    <a:pt x="7972" y="472"/>
                    <a:pt x="7624" y="0"/>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0" name="Google Shape;315;p35"/>
            <p:cNvSpPr/>
            <p:nvPr/>
          </p:nvSpPr>
          <p:spPr>
            <a:xfrm rot="-2699926">
              <a:off x="495827" y="2836663"/>
              <a:ext cx="935089" cy="327049"/>
            </a:xfrm>
            <a:custGeom>
              <a:avLst/>
              <a:gdLst/>
              <a:ahLst/>
              <a:cxnLst/>
              <a:rect l="l" t="t" r="r" b="b"/>
              <a:pathLst>
                <a:path w="11425" h="3996" extrusionOk="0">
                  <a:moveTo>
                    <a:pt x="1748" y="1"/>
                  </a:moveTo>
                  <a:cubicBezTo>
                    <a:pt x="1479" y="1"/>
                    <a:pt x="1610" y="560"/>
                    <a:pt x="1733" y="923"/>
                  </a:cubicBezTo>
                  <a:cubicBezTo>
                    <a:pt x="1516" y="734"/>
                    <a:pt x="1291" y="560"/>
                    <a:pt x="1051" y="408"/>
                  </a:cubicBezTo>
                  <a:cubicBezTo>
                    <a:pt x="943" y="339"/>
                    <a:pt x="738" y="174"/>
                    <a:pt x="574" y="174"/>
                  </a:cubicBezTo>
                  <a:cubicBezTo>
                    <a:pt x="528" y="174"/>
                    <a:pt x="485" y="187"/>
                    <a:pt x="448" y="219"/>
                  </a:cubicBezTo>
                  <a:cubicBezTo>
                    <a:pt x="296" y="357"/>
                    <a:pt x="427" y="545"/>
                    <a:pt x="536" y="647"/>
                  </a:cubicBezTo>
                  <a:cubicBezTo>
                    <a:pt x="724" y="836"/>
                    <a:pt x="942" y="1017"/>
                    <a:pt x="1167" y="1170"/>
                  </a:cubicBezTo>
                  <a:cubicBezTo>
                    <a:pt x="1130" y="1174"/>
                    <a:pt x="1093" y="1176"/>
                    <a:pt x="1056" y="1176"/>
                  </a:cubicBezTo>
                  <a:cubicBezTo>
                    <a:pt x="797" y="1176"/>
                    <a:pt x="521" y="1079"/>
                    <a:pt x="267" y="1054"/>
                  </a:cubicBezTo>
                  <a:cubicBezTo>
                    <a:pt x="254" y="1053"/>
                    <a:pt x="240" y="1052"/>
                    <a:pt x="226" y="1052"/>
                  </a:cubicBezTo>
                  <a:cubicBezTo>
                    <a:pt x="132" y="1052"/>
                    <a:pt x="27" y="1079"/>
                    <a:pt x="27" y="1199"/>
                  </a:cubicBezTo>
                  <a:cubicBezTo>
                    <a:pt x="20" y="1359"/>
                    <a:pt x="274" y="1475"/>
                    <a:pt x="390" y="1525"/>
                  </a:cubicBezTo>
                  <a:cubicBezTo>
                    <a:pt x="543" y="1598"/>
                    <a:pt x="703" y="1649"/>
                    <a:pt x="862" y="1692"/>
                  </a:cubicBezTo>
                  <a:cubicBezTo>
                    <a:pt x="835" y="1692"/>
                    <a:pt x="805" y="1691"/>
                    <a:pt x="773" y="1691"/>
                  </a:cubicBezTo>
                  <a:cubicBezTo>
                    <a:pt x="464" y="1691"/>
                    <a:pt x="0" y="1732"/>
                    <a:pt x="93" y="1976"/>
                  </a:cubicBezTo>
                  <a:cubicBezTo>
                    <a:pt x="151" y="2121"/>
                    <a:pt x="405" y="2164"/>
                    <a:pt x="536" y="2193"/>
                  </a:cubicBezTo>
                  <a:cubicBezTo>
                    <a:pt x="681" y="2222"/>
                    <a:pt x="819" y="2237"/>
                    <a:pt x="964" y="2244"/>
                  </a:cubicBezTo>
                  <a:cubicBezTo>
                    <a:pt x="666" y="2288"/>
                    <a:pt x="93" y="2389"/>
                    <a:pt x="260" y="2629"/>
                  </a:cubicBezTo>
                  <a:cubicBezTo>
                    <a:pt x="347" y="2760"/>
                    <a:pt x="608" y="2774"/>
                    <a:pt x="739" y="2781"/>
                  </a:cubicBezTo>
                  <a:cubicBezTo>
                    <a:pt x="828" y="2791"/>
                    <a:pt x="918" y="2795"/>
                    <a:pt x="1007" y="2795"/>
                  </a:cubicBezTo>
                  <a:cubicBezTo>
                    <a:pt x="1186" y="2795"/>
                    <a:pt x="1363" y="2779"/>
                    <a:pt x="1537" y="2760"/>
                  </a:cubicBezTo>
                  <a:cubicBezTo>
                    <a:pt x="1545" y="2760"/>
                    <a:pt x="1545" y="2767"/>
                    <a:pt x="1552" y="2774"/>
                  </a:cubicBezTo>
                  <a:cubicBezTo>
                    <a:pt x="1700" y="2875"/>
                    <a:pt x="1872" y="2925"/>
                    <a:pt x="2050" y="2925"/>
                  </a:cubicBezTo>
                  <a:cubicBezTo>
                    <a:pt x="2116" y="2925"/>
                    <a:pt x="2182" y="2919"/>
                    <a:pt x="2249" y="2905"/>
                  </a:cubicBezTo>
                  <a:cubicBezTo>
                    <a:pt x="2263" y="2905"/>
                    <a:pt x="2271" y="2898"/>
                    <a:pt x="2278" y="2890"/>
                  </a:cubicBezTo>
                  <a:cubicBezTo>
                    <a:pt x="2875" y="3150"/>
                    <a:pt x="5012" y="3996"/>
                    <a:pt x="7387" y="3996"/>
                  </a:cubicBezTo>
                  <a:cubicBezTo>
                    <a:pt x="8736" y="3996"/>
                    <a:pt x="10162" y="3722"/>
                    <a:pt x="11425" y="2912"/>
                  </a:cubicBezTo>
                  <a:lnTo>
                    <a:pt x="9850" y="1003"/>
                  </a:lnTo>
                  <a:cubicBezTo>
                    <a:pt x="9850" y="1003"/>
                    <a:pt x="7725" y="1775"/>
                    <a:pt x="5621" y="1775"/>
                  </a:cubicBezTo>
                  <a:cubicBezTo>
                    <a:pt x="5337" y="1775"/>
                    <a:pt x="5053" y="1761"/>
                    <a:pt x="4775" y="1729"/>
                  </a:cubicBezTo>
                  <a:cubicBezTo>
                    <a:pt x="3193" y="1547"/>
                    <a:pt x="2568" y="1373"/>
                    <a:pt x="2343" y="1300"/>
                  </a:cubicBezTo>
                  <a:cubicBezTo>
                    <a:pt x="2278" y="967"/>
                    <a:pt x="2183" y="640"/>
                    <a:pt x="2046" y="328"/>
                  </a:cubicBezTo>
                  <a:cubicBezTo>
                    <a:pt x="1995" y="226"/>
                    <a:pt x="1900" y="8"/>
                    <a:pt x="1748"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1" name="Google Shape;316;p35"/>
            <p:cNvSpPr/>
            <p:nvPr/>
          </p:nvSpPr>
          <p:spPr>
            <a:xfrm rot="2868544">
              <a:off x="880486" y="2778930"/>
              <a:ext cx="700595" cy="565128"/>
            </a:xfrm>
            <a:custGeom>
              <a:avLst/>
              <a:gdLst/>
              <a:ahLst/>
              <a:cxnLst/>
              <a:rect l="l" t="t" r="r" b="b"/>
              <a:pathLst>
                <a:path w="8560" h="6905" extrusionOk="0">
                  <a:moveTo>
                    <a:pt x="3297" y="1"/>
                  </a:moveTo>
                  <a:lnTo>
                    <a:pt x="1" y="1366"/>
                  </a:lnTo>
                  <a:cubicBezTo>
                    <a:pt x="1" y="1366"/>
                    <a:pt x="197" y="1809"/>
                    <a:pt x="596" y="2477"/>
                  </a:cubicBezTo>
                  <a:cubicBezTo>
                    <a:pt x="799" y="2825"/>
                    <a:pt x="1053" y="3232"/>
                    <a:pt x="1365" y="3660"/>
                  </a:cubicBezTo>
                  <a:cubicBezTo>
                    <a:pt x="1482" y="3820"/>
                    <a:pt x="1605" y="3987"/>
                    <a:pt x="1736" y="4154"/>
                  </a:cubicBezTo>
                  <a:cubicBezTo>
                    <a:pt x="1983" y="4480"/>
                    <a:pt x="2266" y="4821"/>
                    <a:pt x="2571" y="5155"/>
                  </a:cubicBezTo>
                  <a:cubicBezTo>
                    <a:pt x="2716" y="5308"/>
                    <a:pt x="2861" y="5460"/>
                    <a:pt x="3013" y="5613"/>
                  </a:cubicBezTo>
                  <a:cubicBezTo>
                    <a:pt x="3384" y="5983"/>
                    <a:pt x="3790" y="6339"/>
                    <a:pt x="4226" y="6680"/>
                  </a:cubicBezTo>
                  <a:cubicBezTo>
                    <a:pt x="4327" y="6752"/>
                    <a:pt x="4429" y="6832"/>
                    <a:pt x="4538" y="6905"/>
                  </a:cubicBezTo>
                  <a:cubicBezTo>
                    <a:pt x="4538" y="6905"/>
                    <a:pt x="7768" y="6012"/>
                    <a:pt x="8560" y="2607"/>
                  </a:cubicBezTo>
                  <a:cubicBezTo>
                    <a:pt x="8560" y="2607"/>
                    <a:pt x="8465" y="2571"/>
                    <a:pt x="8284" y="2513"/>
                  </a:cubicBezTo>
                  <a:cubicBezTo>
                    <a:pt x="8059" y="2433"/>
                    <a:pt x="7696" y="2310"/>
                    <a:pt x="7275" y="2157"/>
                  </a:cubicBezTo>
                  <a:cubicBezTo>
                    <a:pt x="7130" y="2099"/>
                    <a:pt x="6977" y="2041"/>
                    <a:pt x="6825" y="1983"/>
                  </a:cubicBezTo>
                  <a:cubicBezTo>
                    <a:pt x="6425" y="1823"/>
                    <a:pt x="5990" y="1649"/>
                    <a:pt x="5569" y="1453"/>
                  </a:cubicBezTo>
                  <a:cubicBezTo>
                    <a:pt x="5453" y="1402"/>
                    <a:pt x="5336" y="1351"/>
                    <a:pt x="5220" y="1293"/>
                  </a:cubicBezTo>
                  <a:cubicBezTo>
                    <a:pt x="4727" y="1061"/>
                    <a:pt x="4262" y="807"/>
                    <a:pt x="3906" y="553"/>
                  </a:cubicBezTo>
                  <a:cubicBezTo>
                    <a:pt x="3638" y="364"/>
                    <a:pt x="3427" y="182"/>
                    <a:pt x="3297" y="1"/>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2" name="Google Shape;317;p35"/>
            <p:cNvSpPr/>
            <p:nvPr/>
          </p:nvSpPr>
          <p:spPr>
            <a:xfrm rot="2868544">
              <a:off x="1031245" y="2902305"/>
              <a:ext cx="416592" cy="302493"/>
            </a:xfrm>
            <a:custGeom>
              <a:avLst/>
              <a:gdLst/>
              <a:ahLst/>
              <a:cxnLst/>
              <a:rect l="l" t="t" r="r" b="b"/>
              <a:pathLst>
                <a:path w="5090" h="3696" extrusionOk="0">
                  <a:moveTo>
                    <a:pt x="3834" y="0"/>
                  </a:moveTo>
                  <a:cubicBezTo>
                    <a:pt x="2759" y="1285"/>
                    <a:pt x="1090" y="2200"/>
                    <a:pt x="1" y="2694"/>
                  </a:cubicBezTo>
                  <a:cubicBezTo>
                    <a:pt x="248" y="3027"/>
                    <a:pt x="531" y="3361"/>
                    <a:pt x="836" y="3695"/>
                  </a:cubicBezTo>
                  <a:cubicBezTo>
                    <a:pt x="2672" y="3056"/>
                    <a:pt x="4342" y="1365"/>
                    <a:pt x="5090" y="523"/>
                  </a:cubicBezTo>
                  <a:cubicBezTo>
                    <a:pt x="4690" y="370"/>
                    <a:pt x="4255" y="189"/>
                    <a:pt x="3834"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3" name="Google Shape;318;p35"/>
            <p:cNvSpPr/>
            <p:nvPr/>
          </p:nvSpPr>
          <p:spPr>
            <a:xfrm rot="2868544">
              <a:off x="1031612" y="3012733"/>
              <a:ext cx="432061" cy="370177"/>
            </a:xfrm>
            <a:custGeom>
              <a:avLst/>
              <a:gdLst/>
              <a:ahLst/>
              <a:cxnLst/>
              <a:rect l="l" t="t" r="r" b="b"/>
              <a:pathLst>
                <a:path w="5279" h="4523" extrusionOk="0">
                  <a:moveTo>
                    <a:pt x="4262" y="0"/>
                  </a:moveTo>
                  <a:cubicBezTo>
                    <a:pt x="3362" y="1140"/>
                    <a:pt x="1823" y="2781"/>
                    <a:pt x="0" y="3456"/>
                  </a:cubicBezTo>
                  <a:cubicBezTo>
                    <a:pt x="371" y="3826"/>
                    <a:pt x="777" y="4189"/>
                    <a:pt x="1213" y="4523"/>
                  </a:cubicBezTo>
                  <a:cubicBezTo>
                    <a:pt x="2353" y="4029"/>
                    <a:pt x="4298" y="2860"/>
                    <a:pt x="5278" y="356"/>
                  </a:cubicBezTo>
                  <a:cubicBezTo>
                    <a:pt x="5046" y="276"/>
                    <a:pt x="4683" y="153"/>
                    <a:pt x="4262"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4" name="Google Shape;319;p35"/>
            <p:cNvSpPr/>
            <p:nvPr/>
          </p:nvSpPr>
          <p:spPr>
            <a:xfrm rot="2868544">
              <a:off x="1067961" y="2713067"/>
              <a:ext cx="232359" cy="191186"/>
            </a:xfrm>
            <a:custGeom>
              <a:avLst/>
              <a:gdLst/>
              <a:ahLst/>
              <a:cxnLst/>
              <a:rect l="l" t="t" r="r" b="b"/>
              <a:pathLst>
                <a:path w="2839" h="2336" extrusionOk="0">
                  <a:moveTo>
                    <a:pt x="2519" y="1"/>
                  </a:moveTo>
                  <a:lnTo>
                    <a:pt x="0" y="683"/>
                  </a:lnTo>
                  <a:cubicBezTo>
                    <a:pt x="0" y="683"/>
                    <a:pt x="731" y="2336"/>
                    <a:pt x="1716" y="2336"/>
                  </a:cubicBezTo>
                  <a:cubicBezTo>
                    <a:pt x="1746" y="2336"/>
                    <a:pt x="1777" y="2334"/>
                    <a:pt x="1808" y="2331"/>
                  </a:cubicBezTo>
                  <a:cubicBezTo>
                    <a:pt x="2839" y="2215"/>
                    <a:pt x="2520" y="1"/>
                    <a:pt x="2519"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5" name="Google Shape;320;p35"/>
            <p:cNvSpPr/>
            <p:nvPr/>
          </p:nvSpPr>
          <p:spPr>
            <a:xfrm rot="2868544">
              <a:off x="831567" y="2190617"/>
              <a:ext cx="285885" cy="228916"/>
            </a:xfrm>
            <a:custGeom>
              <a:avLst/>
              <a:gdLst/>
              <a:ahLst/>
              <a:cxnLst/>
              <a:rect l="l" t="t" r="r" b="b"/>
              <a:pathLst>
                <a:path w="3493" h="2797" extrusionOk="0">
                  <a:moveTo>
                    <a:pt x="1699" y="1"/>
                  </a:moveTo>
                  <a:cubicBezTo>
                    <a:pt x="820" y="1"/>
                    <a:pt x="92" y="556"/>
                    <a:pt x="44" y="1290"/>
                  </a:cubicBezTo>
                  <a:cubicBezTo>
                    <a:pt x="0" y="2059"/>
                    <a:pt x="719" y="2727"/>
                    <a:pt x="1655" y="2792"/>
                  </a:cubicBezTo>
                  <a:cubicBezTo>
                    <a:pt x="1699" y="2795"/>
                    <a:pt x="1743" y="2796"/>
                    <a:pt x="1786" y="2796"/>
                  </a:cubicBezTo>
                  <a:cubicBezTo>
                    <a:pt x="2665" y="2796"/>
                    <a:pt x="3393" y="2241"/>
                    <a:pt x="3441" y="1507"/>
                  </a:cubicBezTo>
                  <a:cubicBezTo>
                    <a:pt x="3492" y="738"/>
                    <a:pt x="2773" y="63"/>
                    <a:pt x="1830" y="5"/>
                  </a:cubicBezTo>
                  <a:cubicBezTo>
                    <a:pt x="1786" y="2"/>
                    <a:pt x="1742" y="1"/>
                    <a:pt x="1699"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6" name="Google Shape;321;p35"/>
            <p:cNvSpPr/>
            <p:nvPr/>
          </p:nvSpPr>
          <p:spPr>
            <a:xfrm rot="2868544">
              <a:off x="888771" y="2269683"/>
              <a:ext cx="149204" cy="42804"/>
            </a:xfrm>
            <a:custGeom>
              <a:avLst/>
              <a:gdLst/>
              <a:ahLst/>
              <a:cxnLst/>
              <a:rect l="l" t="t" r="r" b="b"/>
              <a:pathLst>
                <a:path w="1823" h="523" extrusionOk="0">
                  <a:moveTo>
                    <a:pt x="769" y="1"/>
                  </a:moveTo>
                  <a:cubicBezTo>
                    <a:pt x="305" y="1"/>
                    <a:pt x="19" y="278"/>
                    <a:pt x="15" y="283"/>
                  </a:cubicBezTo>
                  <a:cubicBezTo>
                    <a:pt x="0" y="304"/>
                    <a:pt x="0" y="333"/>
                    <a:pt x="15" y="348"/>
                  </a:cubicBezTo>
                  <a:cubicBezTo>
                    <a:pt x="27" y="356"/>
                    <a:pt x="39" y="362"/>
                    <a:pt x="51" y="362"/>
                  </a:cubicBezTo>
                  <a:cubicBezTo>
                    <a:pt x="60" y="362"/>
                    <a:pt x="70" y="358"/>
                    <a:pt x="80" y="348"/>
                  </a:cubicBezTo>
                  <a:cubicBezTo>
                    <a:pt x="85" y="344"/>
                    <a:pt x="343" y="93"/>
                    <a:pt x="767" y="93"/>
                  </a:cubicBezTo>
                  <a:cubicBezTo>
                    <a:pt x="1034" y="93"/>
                    <a:pt x="1367" y="192"/>
                    <a:pt x="1743" y="515"/>
                  </a:cubicBezTo>
                  <a:cubicBezTo>
                    <a:pt x="1750" y="522"/>
                    <a:pt x="1764" y="522"/>
                    <a:pt x="1772" y="522"/>
                  </a:cubicBezTo>
                  <a:cubicBezTo>
                    <a:pt x="1786" y="522"/>
                    <a:pt x="1801" y="515"/>
                    <a:pt x="1808" y="508"/>
                  </a:cubicBezTo>
                  <a:cubicBezTo>
                    <a:pt x="1822" y="486"/>
                    <a:pt x="1822" y="457"/>
                    <a:pt x="1801" y="442"/>
                  </a:cubicBezTo>
                  <a:cubicBezTo>
                    <a:pt x="1406" y="105"/>
                    <a:pt x="1054" y="1"/>
                    <a:pt x="769"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7" name="Google Shape;322;p35"/>
            <p:cNvSpPr/>
            <p:nvPr/>
          </p:nvSpPr>
          <p:spPr>
            <a:xfrm rot="2868544">
              <a:off x="920488" y="2270084"/>
              <a:ext cx="53609" cy="75132"/>
            </a:xfrm>
            <a:custGeom>
              <a:avLst/>
              <a:gdLst/>
              <a:ahLst/>
              <a:cxnLst/>
              <a:rect l="l" t="t" r="r" b="b"/>
              <a:pathLst>
                <a:path w="655" h="918" extrusionOk="0">
                  <a:moveTo>
                    <a:pt x="608" y="0"/>
                  </a:moveTo>
                  <a:cubicBezTo>
                    <a:pt x="602" y="0"/>
                    <a:pt x="596" y="1"/>
                    <a:pt x="589" y="3"/>
                  </a:cubicBezTo>
                  <a:cubicBezTo>
                    <a:pt x="320" y="83"/>
                    <a:pt x="160" y="206"/>
                    <a:pt x="95" y="380"/>
                  </a:cubicBezTo>
                  <a:cubicBezTo>
                    <a:pt x="1" y="634"/>
                    <a:pt x="168" y="888"/>
                    <a:pt x="175" y="896"/>
                  </a:cubicBezTo>
                  <a:cubicBezTo>
                    <a:pt x="182" y="910"/>
                    <a:pt x="197" y="917"/>
                    <a:pt x="211" y="917"/>
                  </a:cubicBezTo>
                  <a:cubicBezTo>
                    <a:pt x="226" y="917"/>
                    <a:pt x="233" y="917"/>
                    <a:pt x="240" y="910"/>
                  </a:cubicBezTo>
                  <a:cubicBezTo>
                    <a:pt x="262" y="896"/>
                    <a:pt x="269" y="867"/>
                    <a:pt x="255" y="845"/>
                  </a:cubicBezTo>
                  <a:cubicBezTo>
                    <a:pt x="248" y="845"/>
                    <a:pt x="102" y="620"/>
                    <a:pt x="182" y="416"/>
                  </a:cubicBezTo>
                  <a:cubicBezTo>
                    <a:pt x="233" y="264"/>
                    <a:pt x="378" y="155"/>
                    <a:pt x="618" y="90"/>
                  </a:cubicBezTo>
                  <a:cubicBezTo>
                    <a:pt x="640" y="83"/>
                    <a:pt x="654" y="53"/>
                    <a:pt x="647" y="32"/>
                  </a:cubicBezTo>
                  <a:cubicBezTo>
                    <a:pt x="641" y="10"/>
                    <a:pt x="627" y="0"/>
                    <a:pt x="608" y="0"/>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8" name="Google Shape;323;p35"/>
            <p:cNvSpPr/>
            <p:nvPr/>
          </p:nvSpPr>
          <p:spPr>
            <a:xfrm rot="2868544">
              <a:off x="879414" y="1828990"/>
              <a:ext cx="1134374" cy="1053733"/>
            </a:xfrm>
            <a:custGeom>
              <a:avLst/>
              <a:gdLst/>
              <a:ahLst/>
              <a:cxnLst/>
              <a:rect l="l" t="t" r="r" b="b"/>
              <a:pathLst>
                <a:path w="13860" h="12875" extrusionOk="0">
                  <a:moveTo>
                    <a:pt x="7885" y="0"/>
                  </a:moveTo>
                  <a:cubicBezTo>
                    <a:pt x="6872" y="0"/>
                    <a:pt x="5806" y="252"/>
                    <a:pt x="4763" y="792"/>
                  </a:cubicBezTo>
                  <a:cubicBezTo>
                    <a:pt x="2171" y="2127"/>
                    <a:pt x="1" y="4697"/>
                    <a:pt x="2208" y="9126"/>
                  </a:cubicBezTo>
                  <a:cubicBezTo>
                    <a:pt x="2462" y="9634"/>
                    <a:pt x="2563" y="10207"/>
                    <a:pt x="2571" y="10788"/>
                  </a:cubicBezTo>
                  <a:cubicBezTo>
                    <a:pt x="2571" y="11035"/>
                    <a:pt x="2621" y="11282"/>
                    <a:pt x="2723" y="11507"/>
                  </a:cubicBezTo>
                  <a:cubicBezTo>
                    <a:pt x="3115" y="12405"/>
                    <a:pt x="4214" y="12874"/>
                    <a:pt x="5605" y="12874"/>
                  </a:cubicBezTo>
                  <a:cubicBezTo>
                    <a:pt x="6609" y="12874"/>
                    <a:pt x="7765" y="12629"/>
                    <a:pt x="8916" y="12124"/>
                  </a:cubicBezTo>
                  <a:cubicBezTo>
                    <a:pt x="10622" y="11369"/>
                    <a:pt x="11914" y="10222"/>
                    <a:pt x="12487" y="9089"/>
                  </a:cubicBezTo>
                  <a:cubicBezTo>
                    <a:pt x="12582" y="8901"/>
                    <a:pt x="12683" y="8705"/>
                    <a:pt x="12799" y="8523"/>
                  </a:cubicBezTo>
                  <a:cubicBezTo>
                    <a:pt x="13859" y="6926"/>
                    <a:pt x="13787" y="5053"/>
                    <a:pt x="13025" y="3311"/>
                  </a:cubicBezTo>
                  <a:cubicBezTo>
                    <a:pt x="12114" y="1235"/>
                    <a:pt x="10129" y="0"/>
                    <a:pt x="7885"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9" name="Google Shape;324;p35"/>
            <p:cNvSpPr/>
            <p:nvPr/>
          </p:nvSpPr>
          <p:spPr>
            <a:xfrm rot="2868544">
              <a:off x="1629551" y="2532200"/>
              <a:ext cx="948995" cy="683146"/>
            </a:xfrm>
            <a:custGeom>
              <a:avLst/>
              <a:gdLst/>
              <a:ahLst/>
              <a:cxnLst/>
              <a:rect l="l" t="t" r="r" b="b"/>
              <a:pathLst>
                <a:path w="11595" h="8347" extrusionOk="0">
                  <a:moveTo>
                    <a:pt x="2384" y="1"/>
                  </a:moveTo>
                  <a:cubicBezTo>
                    <a:pt x="2198" y="1"/>
                    <a:pt x="2013" y="21"/>
                    <a:pt x="1830" y="63"/>
                  </a:cubicBezTo>
                  <a:cubicBezTo>
                    <a:pt x="1112" y="222"/>
                    <a:pt x="480" y="730"/>
                    <a:pt x="153" y="1391"/>
                  </a:cubicBezTo>
                  <a:cubicBezTo>
                    <a:pt x="23" y="1660"/>
                    <a:pt x="1" y="1950"/>
                    <a:pt x="37" y="2255"/>
                  </a:cubicBezTo>
                  <a:cubicBezTo>
                    <a:pt x="132" y="2923"/>
                    <a:pt x="531" y="3627"/>
                    <a:pt x="720" y="4230"/>
                  </a:cubicBezTo>
                  <a:cubicBezTo>
                    <a:pt x="937" y="4854"/>
                    <a:pt x="1075" y="5798"/>
                    <a:pt x="1620" y="6226"/>
                  </a:cubicBezTo>
                  <a:cubicBezTo>
                    <a:pt x="1874" y="6429"/>
                    <a:pt x="2193" y="6545"/>
                    <a:pt x="2469" y="6712"/>
                  </a:cubicBezTo>
                  <a:cubicBezTo>
                    <a:pt x="2868" y="6966"/>
                    <a:pt x="3246" y="7235"/>
                    <a:pt x="3667" y="7453"/>
                  </a:cubicBezTo>
                  <a:cubicBezTo>
                    <a:pt x="4495" y="7888"/>
                    <a:pt x="5395" y="8201"/>
                    <a:pt x="6331" y="8310"/>
                  </a:cubicBezTo>
                  <a:cubicBezTo>
                    <a:pt x="6553" y="8334"/>
                    <a:pt x="6778" y="8347"/>
                    <a:pt x="7002" y="8347"/>
                  </a:cubicBezTo>
                  <a:cubicBezTo>
                    <a:pt x="8224" y="8347"/>
                    <a:pt x="9456" y="7975"/>
                    <a:pt x="10382" y="7184"/>
                  </a:cubicBezTo>
                  <a:cubicBezTo>
                    <a:pt x="10999" y="6662"/>
                    <a:pt x="11478" y="5943"/>
                    <a:pt x="11595" y="5152"/>
                  </a:cubicBezTo>
                  <a:lnTo>
                    <a:pt x="11595" y="5152"/>
                  </a:lnTo>
                  <a:cubicBezTo>
                    <a:pt x="10919" y="5645"/>
                    <a:pt x="10172" y="5921"/>
                    <a:pt x="9344" y="5957"/>
                  </a:cubicBezTo>
                  <a:cubicBezTo>
                    <a:pt x="9787" y="5682"/>
                    <a:pt x="10128" y="5246"/>
                    <a:pt x="10302" y="4752"/>
                  </a:cubicBezTo>
                  <a:lnTo>
                    <a:pt x="10302" y="4752"/>
                  </a:lnTo>
                  <a:cubicBezTo>
                    <a:pt x="9817" y="5220"/>
                    <a:pt x="9143" y="5454"/>
                    <a:pt x="8469" y="5454"/>
                  </a:cubicBezTo>
                  <a:cubicBezTo>
                    <a:pt x="7791" y="5454"/>
                    <a:pt x="7113" y="5218"/>
                    <a:pt x="6622" y="4745"/>
                  </a:cubicBezTo>
                  <a:cubicBezTo>
                    <a:pt x="5613" y="3772"/>
                    <a:pt x="5511" y="2168"/>
                    <a:pt x="4625" y="1079"/>
                  </a:cubicBezTo>
                  <a:cubicBezTo>
                    <a:pt x="4083" y="418"/>
                    <a:pt x="3233" y="1"/>
                    <a:pt x="2384"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0" name="Google Shape;325;p35"/>
            <p:cNvSpPr/>
            <p:nvPr/>
          </p:nvSpPr>
          <p:spPr>
            <a:xfrm rot="2868544">
              <a:off x="1646222" y="2179752"/>
              <a:ext cx="377634" cy="716620"/>
            </a:xfrm>
            <a:custGeom>
              <a:avLst/>
              <a:gdLst/>
              <a:ahLst/>
              <a:cxnLst/>
              <a:rect l="l" t="t" r="r" b="b"/>
              <a:pathLst>
                <a:path w="4614" h="8756" extrusionOk="0">
                  <a:moveTo>
                    <a:pt x="1450" y="1"/>
                  </a:moveTo>
                  <a:cubicBezTo>
                    <a:pt x="1044" y="1"/>
                    <a:pt x="717" y="355"/>
                    <a:pt x="574" y="1204"/>
                  </a:cubicBezTo>
                  <a:cubicBezTo>
                    <a:pt x="0" y="4608"/>
                    <a:pt x="2555" y="8754"/>
                    <a:pt x="2555" y="8754"/>
                  </a:cubicBezTo>
                  <a:cubicBezTo>
                    <a:pt x="2555" y="8754"/>
                    <a:pt x="2571" y="8755"/>
                    <a:pt x="2600" y="8755"/>
                  </a:cubicBezTo>
                  <a:cubicBezTo>
                    <a:pt x="2860" y="8755"/>
                    <a:pt x="4178" y="8614"/>
                    <a:pt x="4407" y="5777"/>
                  </a:cubicBezTo>
                  <a:cubicBezTo>
                    <a:pt x="4614" y="3210"/>
                    <a:pt x="2673" y="1"/>
                    <a:pt x="1450"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1" name="Google Shape;326;p35"/>
            <p:cNvSpPr/>
            <p:nvPr/>
          </p:nvSpPr>
          <p:spPr>
            <a:xfrm rot="2868544">
              <a:off x="1457818" y="2735242"/>
              <a:ext cx="304955" cy="235545"/>
            </a:xfrm>
            <a:custGeom>
              <a:avLst/>
              <a:gdLst/>
              <a:ahLst/>
              <a:cxnLst/>
              <a:rect l="l" t="t" r="r" b="b"/>
              <a:pathLst>
                <a:path w="3726" h="2878" extrusionOk="0">
                  <a:moveTo>
                    <a:pt x="2076" y="0"/>
                  </a:moveTo>
                  <a:cubicBezTo>
                    <a:pt x="1847" y="0"/>
                    <a:pt x="1609" y="42"/>
                    <a:pt x="1373" y="128"/>
                  </a:cubicBezTo>
                  <a:cubicBezTo>
                    <a:pt x="495" y="462"/>
                    <a:pt x="1" y="1312"/>
                    <a:pt x="270" y="2031"/>
                  </a:cubicBezTo>
                  <a:cubicBezTo>
                    <a:pt x="467" y="2563"/>
                    <a:pt x="1024" y="2877"/>
                    <a:pt x="1654" y="2877"/>
                  </a:cubicBezTo>
                  <a:cubicBezTo>
                    <a:pt x="1882" y="2877"/>
                    <a:pt x="2120" y="2836"/>
                    <a:pt x="2353" y="2749"/>
                  </a:cubicBezTo>
                  <a:cubicBezTo>
                    <a:pt x="3232" y="2415"/>
                    <a:pt x="3725" y="1566"/>
                    <a:pt x="3457" y="847"/>
                  </a:cubicBezTo>
                  <a:cubicBezTo>
                    <a:pt x="3259" y="314"/>
                    <a:pt x="2706" y="0"/>
                    <a:pt x="2076"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2" name="Google Shape;327;p35"/>
            <p:cNvSpPr/>
            <p:nvPr/>
          </p:nvSpPr>
          <p:spPr>
            <a:xfrm rot="2868544">
              <a:off x="1553268" y="2833507"/>
              <a:ext cx="139710" cy="68667"/>
            </a:xfrm>
            <a:custGeom>
              <a:avLst/>
              <a:gdLst/>
              <a:ahLst/>
              <a:cxnLst/>
              <a:rect l="l" t="t" r="r" b="b"/>
              <a:pathLst>
                <a:path w="1707" h="839" extrusionOk="0">
                  <a:moveTo>
                    <a:pt x="1204" y="1"/>
                  </a:moveTo>
                  <a:cubicBezTo>
                    <a:pt x="873" y="1"/>
                    <a:pt x="418" y="145"/>
                    <a:pt x="15" y="773"/>
                  </a:cubicBezTo>
                  <a:cubicBezTo>
                    <a:pt x="1" y="788"/>
                    <a:pt x="8" y="817"/>
                    <a:pt x="30" y="831"/>
                  </a:cubicBezTo>
                  <a:cubicBezTo>
                    <a:pt x="37" y="839"/>
                    <a:pt x="44" y="839"/>
                    <a:pt x="59" y="839"/>
                  </a:cubicBezTo>
                  <a:cubicBezTo>
                    <a:pt x="73" y="839"/>
                    <a:pt x="88" y="831"/>
                    <a:pt x="95" y="817"/>
                  </a:cubicBezTo>
                  <a:cubicBezTo>
                    <a:pt x="476" y="223"/>
                    <a:pt x="898" y="86"/>
                    <a:pt x="1203" y="86"/>
                  </a:cubicBezTo>
                  <a:cubicBezTo>
                    <a:pt x="1450" y="86"/>
                    <a:pt x="1621" y="175"/>
                    <a:pt x="1634" y="185"/>
                  </a:cubicBezTo>
                  <a:cubicBezTo>
                    <a:pt x="1640" y="187"/>
                    <a:pt x="1645" y="188"/>
                    <a:pt x="1651" y="188"/>
                  </a:cubicBezTo>
                  <a:cubicBezTo>
                    <a:pt x="1669" y="188"/>
                    <a:pt x="1689" y="180"/>
                    <a:pt x="1699" y="163"/>
                  </a:cubicBezTo>
                  <a:cubicBezTo>
                    <a:pt x="1707" y="142"/>
                    <a:pt x="1699" y="113"/>
                    <a:pt x="1678" y="105"/>
                  </a:cubicBezTo>
                  <a:cubicBezTo>
                    <a:pt x="1674" y="102"/>
                    <a:pt x="1482" y="1"/>
                    <a:pt x="1204"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3" name="Google Shape;328;p35"/>
            <p:cNvSpPr/>
            <p:nvPr/>
          </p:nvSpPr>
          <p:spPr>
            <a:xfrm rot="2868544">
              <a:off x="1577188" y="2847738"/>
              <a:ext cx="64903" cy="63101"/>
            </a:xfrm>
            <a:custGeom>
              <a:avLst/>
              <a:gdLst/>
              <a:ahLst/>
              <a:cxnLst/>
              <a:rect l="l" t="t" r="r" b="b"/>
              <a:pathLst>
                <a:path w="793" h="771" extrusionOk="0">
                  <a:moveTo>
                    <a:pt x="52" y="1"/>
                  </a:moveTo>
                  <a:cubicBezTo>
                    <a:pt x="23" y="1"/>
                    <a:pt x="1" y="22"/>
                    <a:pt x="1" y="44"/>
                  </a:cubicBezTo>
                  <a:cubicBezTo>
                    <a:pt x="1" y="73"/>
                    <a:pt x="23" y="88"/>
                    <a:pt x="44" y="88"/>
                  </a:cubicBezTo>
                  <a:lnTo>
                    <a:pt x="52" y="88"/>
                  </a:lnTo>
                  <a:cubicBezTo>
                    <a:pt x="298" y="88"/>
                    <a:pt x="465" y="153"/>
                    <a:pt x="560" y="276"/>
                  </a:cubicBezTo>
                  <a:cubicBezTo>
                    <a:pt x="690" y="458"/>
                    <a:pt x="618" y="712"/>
                    <a:pt x="618" y="712"/>
                  </a:cubicBezTo>
                  <a:cubicBezTo>
                    <a:pt x="611" y="734"/>
                    <a:pt x="618" y="763"/>
                    <a:pt x="647" y="770"/>
                  </a:cubicBezTo>
                  <a:lnTo>
                    <a:pt x="661" y="770"/>
                  </a:lnTo>
                  <a:cubicBezTo>
                    <a:pt x="676" y="770"/>
                    <a:pt x="698" y="763"/>
                    <a:pt x="705" y="741"/>
                  </a:cubicBezTo>
                  <a:cubicBezTo>
                    <a:pt x="705" y="726"/>
                    <a:pt x="792" y="443"/>
                    <a:pt x="632" y="226"/>
                  </a:cubicBezTo>
                  <a:cubicBezTo>
                    <a:pt x="523" y="73"/>
                    <a:pt x="327" y="1"/>
                    <a:pt x="52"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4" name="Google Shape;329;p35"/>
            <p:cNvSpPr/>
            <p:nvPr/>
          </p:nvSpPr>
          <p:spPr>
            <a:xfrm rot="2868544">
              <a:off x="1086337" y="1676381"/>
              <a:ext cx="848489" cy="921392"/>
            </a:xfrm>
            <a:custGeom>
              <a:avLst/>
              <a:gdLst/>
              <a:ahLst/>
              <a:cxnLst/>
              <a:rect l="l" t="t" r="r" b="b"/>
              <a:pathLst>
                <a:path w="10367" h="11258" extrusionOk="0">
                  <a:moveTo>
                    <a:pt x="7966" y="1"/>
                  </a:moveTo>
                  <a:cubicBezTo>
                    <a:pt x="7837" y="1"/>
                    <a:pt x="7701" y="9"/>
                    <a:pt x="7557" y="27"/>
                  </a:cubicBezTo>
                  <a:cubicBezTo>
                    <a:pt x="5314" y="303"/>
                    <a:pt x="1002" y="1820"/>
                    <a:pt x="269" y="5116"/>
                  </a:cubicBezTo>
                  <a:cubicBezTo>
                    <a:pt x="0" y="6358"/>
                    <a:pt x="189" y="7526"/>
                    <a:pt x="545" y="8514"/>
                  </a:cubicBezTo>
                  <a:cubicBezTo>
                    <a:pt x="1118" y="10147"/>
                    <a:pt x="2134" y="11258"/>
                    <a:pt x="2134" y="11258"/>
                  </a:cubicBezTo>
                  <a:cubicBezTo>
                    <a:pt x="2134" y="11258"/>
                    <a:pt x="1125" y="7926"/>
                    <a:pt x="1605" y="6793"/>
                  </a:cubicBezTo>
                  <a:cubicBezTo>
                    <a:pt x="1605" y="6793"/>
                    <a:pt x="4828" y="5515"/>
                    <a:pt x="6556" y="4339"/>
                  </a:cubicBezTo>
                  <a:lnTo>
                    <a:pt x="6556" y="4339"/>
                  </a:lnTo>
                  <a:cubicBezTo>
                    <a:pt x="6512" y="4390"/>
                    <a:pt x="5801" y="5254"/>
                    <a:pt x="4980" y="5748"/>
                  </a:cubicBezTo>
                  <a:cubicBezTo>
                    <a:pt x="4980" y="5748"/>
                    <a:pt x="8959" y="5552"/>
                    <a:pt x="10338" y="2561"/>
                  </a:cubicBezTo>
                  <a:cubicBezTo>
                    <a:pt x="10367" y="2495"/>
                    <a:pt x="10316" y="1820"/>
                    <a:pt x="9960" y="1181"/>
                  </a:cubicBezTo>
                  <a:cubicBezTo>
                    <a:pt x="9630" y="579"/>
                    <a:pt x="9029" y="1"/>
                    <a:pt x="7966"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5" name="Google Shape;330;p35"/>
            <p:cNvSpPr/>
            <p:nvPr/>
          </p:nvSpPr>
          <p:spPr>
            <a:xfrm rot="2868544">
              <a:off x="1174988" y="1700944"/>
              <a:ext cx="815260" cy="696814"/>
            </a:xfrm>
            <a:custGeom>
              <a:avLst/>
              <a:gdLst/>
              <a:ahLst/>
              <a:cxnLst/>
              <a:rect l="l" t="t" r="r" b="b"/>
              <a:pathLst>
                <a:path w="9961" h="8514" extrusionOk="0">
                  <a:moveTo>
                    <a:pt x="7966" y="1"/>
                  </a:moveTo>
                  <a:cubicBezTo>
                    <a:pt x="7837" y="1"/>
                    <a:pt x="7701" y="9"/>
                    <a:pt x="7557" y="27"/>
                  </a:cubicBezTo>
                  <a:cubicBezTo>
                    <a:pt x="5314" y="303"/>
                    <a:pt x="1002" y="1820"/>
                    <a:pt x="269" y="5116"/>
                  </a:cubicBezTo>
                  <a:cubicBezTo>
                    <a:pt x="0" y="6358"/>
                    <a:pt x="189" y="7534"/>
                    <a:pt x="545" y="8514"/>
                  </a:cubicBezTo>
                  <a:cubicBezTo>
                    <a:pt x="363" y="6750"/>
                    <a:pt x="987" y="4564"/>
                    <a:pt x="3695" y="2488"/>
                  </a:cubicBezTo>
                  <a:cubicBezTo>
                    <a:pt x="5333" y="1238"/>
                    <a:pt x="6911" y="911"/>
                    <a:pt x="8114" y="911"/>
                  </a:cubicBezTo>
                  <a:cubicBezTo>
                    <a:pt x="8943" y="911"/>
                    <a:pt x="9593" y="1066"/>
                    <a:pt x="9960" y="1181"/>
                  </a:cubicBezTo>
                  <a:cubicBezTo>
                    <a:pt x="9630" y="579"/>
                    <a:pt x="9029" y="1"/>
                    <a:pt x="7966" y="1"/>
                  </a:cubicBezTo>
                  <a:close/>
                </a:path>
              </a:pathLst>
            </a:custGeom>
            <a:solidFill>
              <a:srgbClr val="FFD85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6" name="Google Shape;331;p35"/>
            <p:cNvSpPr/>
            <p:nvPr/>
          </p:nvSpPr>
          <p:spPr>
            <a:xfrm rot="2868544">
              <a:off x="1335429" y="2542449"/>
              <a:ext cx="45833" cy="73986"/>
            </a:xfrm>
            <a:custGeom>
              <a:avLst/>
              <a:gdLst/>
              <a:ahLst/>
              <a:cxnLst/>
              <a:rect l="l" t="t" r="r" b="b"/>
              <a:pathLst>
                <a:path w="560" h="904" extrusionOk="0">
                  <a:moveTo>
                    <a:pt x="168" y="1"/>
                  </a:moveTo>
                  <a:cubicBezTo>
                    <a:pt x="158" y="1"/>
                    <a:pt x="148" y="2"/>
                    <a:pt x="138" y="6"/>
                  </a:cubicBezTo>
                  <a:cubicBezTo>
                    <a:pt x="29" y="42"/>
                    <a:pt x="0" y="274"/>
                    <a:pt x="80" y="514"/>
                  </a:cubicBezTo>
                  <a:cubicBezTo>
                    <a:pt x="153" y="739"/>
                    <a:pt x="286" y="903"/>
                    <a:pt x="391" y="903"/>
                  </a:cubicBezTo>
                  <a:cubicBezTo>
                    <a:pt x="401" y="903"/>
                    <a:pt x="411" y="902"/>
                    <a:pt x="421" y="899"/>
                  </a:cubicBezTo>
                  <a:cubicBezTo>
                    <a:pt x="537" y="862"/>
                    <a:pt x="559" y="637"/>
                    <a:pt x="479" y="390"/>
                  </a:cubicBezTo>
                  <a:cubicBezTo>
                    <a:pt x="413" y="166"/>
                    <a:pt x="275" y="1"/>
                    <a:pt x="168"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7" name="Google Shape;332;p35"/>
            <p:cNvSpPr/>
            <p:nvPr/>
          </p:nvSpPr>
          <p:spPr>
            <a:xfrm rot="2868544">
              <a:off x="1052304" y="2311499"/>
              <a:ext cx="45833" cy="73986"/>
            </a:xfrm>
            <a:custGeom>
              <a:avLst/>
              <a:gdLst/>
              <a:ahLst/>
              <a:cxnLst/>
              <a:rect l="l" t="t" r="r" b="b"/>
              <a:pathLst>
                <a:path w="560" h="904" extrusionOk="0">
                  <a:moveTo>
                    <a:pt x="168" y="1"/>
                  </a:moveTo>
                  <a:cubicBezTo>
                    <a:pt x="158" y="1"/>
                    <a:pt x="148" y="2"/>
                    <a:pt x="138" y="6"/>
                  </a:cubicBezTo>
                  <a:cubicBezTo>
                    <a:pt x="29" y="42"/>
                    <a:pt x="0" y="274"/>
                    <a:pt x="80" y="521"/>
                  </a:cubicBezTo>
                  <a:cubicBezTo>
                    <a:pt x="153" y="739"/>
                    <a:pt x="286" y="903"/>
                    <a:pt x="391" y="903"/>
                  </a:cubicBezTo>
                  <a:cubicBezTo>
                    <a:pt x="402" y="903"/>
                    <a:pt x="412" y="902"/>
                    <a:pt x="421" y="899"/>
                  </a:cubicBezTo>
                  <a:cubicBezTo>
                    <a:pt x="537" y="862"/>
                    <a:pt x="559" y="637"/>
                    <a:pt x="487" y="390"/>
                  </a:cubicBezTo>
                  <a:cubicBezTo>
                    <a:pt x="414" y="165"/>
                    <a:pt x="275" y="1"/>
                    <a:pt x="168"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8" name="Google Shape;333;p35"/>
            <p:cNvSpPr/>
            <p:nvPr/>
          </p:nvSpPr>
          <p:spPr>
            <a:xfrm rot="2868544">
              <a:off x="1439726" y="2369262"/>
              <a:ext cx="162299" cy="51807"/>
            </a:xfrm>
            <a:custGeom>
              <a:avLst/>
              <a:gdLst/>
              <a:ahLst/>
              <a:cxnLst/>
              <a:rect l="l" t="t" r="r" b="b"/>
              <a:pathLst>
                <a:path w="1983" h="633" extrusionOk="0">
                  <a:moveTo>
                    <a:pt x="1024" y="1"/>
                  </a:moveTo>
                  <a:cubicBezTo>
                    <a:pt x="698" y="1"/>
                    <a:pt x="218" y="233"/>
                    <a:pt x="37" y="487"/>
                  </a:cubicBezTo>
                  <a:cubicBezTo>
                    <a:pt x="1" y="523"/>
                    <a:pt x="15" y="581"/>
                    <a:pt x="51" y="610"/>
                  </a:cubicBezTo>
                  <a:cubicBezTo>
                    <a:pt x="66" y="625"/>
                    <a:pt x="88" y="632"/>
                    <a:pt x="110" y="632"/>
                  </a:cubicBezTo>
                  <a:cubicBezTo>
                    <a:pt x="131" y="632"/>
                    <a:pt x="160" y="618"/>
                    <a:pt x="175" y="596"/>
                  </a:cubicBezTo>
                  <a:cubicBezTo>
                    <a:pt x="335" y="385"/>
                    <a:pt x="748" y="182"/>
                    <a:pt x="1032" y="182"/>
                  </a:cubicBezTo>
                  <a:cubicBezTo>
                    <a:pt x="1286" y="182"/>
                    <a:pt x="1641" y="298"/>
                    <a:pt x="1808" y="516"/>
                  </a:cubicBezTo>
                  <a:cubicBezTo>
                    <a:pt x="1829" y="537"/>
                    <a:pt x="1856" y="549"/>
                    <a:pt x="1882" y="549"/>
                  </a:cubicBezTo>
                  <a:cubicBezTo>
                    <a:pt x="1901" y="549"/>
                    <a:pt x="1921" y="543"/>
                    <a:pt x="1939" y="531"/>
                  </a:cubicBezTo>
                  <a:cubicBezTo>
                    <a:pt x="1975" y="502"/>
                    <a:pt x="1983" y="443"/>
                    <a:pt x="1954" y="400"/>
                  </a:cubicBezTo>
                  <a:cubicBezTo>
                    <a:pt x="1750" y="139"/>
                    <a:pt x="1336" y="1"/>
                    <a:pt x="1039"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9" name="Google Shape;334;p35"/>
            <p:cNvSpPr/>
            <p:nvPr/>
          </p:nvSpPr>
          <p:spPr>
            <a:xfrm rot="2868544">
              <a:off x="1130848" y="2098941"/>
              <a:ext cx="120640" cy="69076"/>
            </a:xfrm>
            <a:custGeom>
              <a:avLst/>
              <a:gdLst/>
              <a:ahLst/>
              <a:cxnLst/>
              <a:rect l="l" t="t" r="r" b="b"/>
              <a:pathLst>
                <a:path w="1474" h="844" extrusionOk="0">
                  <a:moveTo>
                    <a:pt x="672" y="1"/>
                  </a:moveTo>
                  <a:cubicBezTo>
                    <a:pt x="613" y="1"/>
                    <a:pt x="551" y="10"/>
                    <a:pt x="487" y="31"/>
                  </a:cubicBezTo>
                  <a:cubicBezTo>
                    <a:pt x="58" y="169"/>
                    <a:pt x="0" y="568"/>
                    <a:pt x="29" y="764"/>
                  </a:cubicBezTo>
                  <a:cubicBezTo>
                    <a:pt x="37" y="808"/>
                    <a:pt x="73" y="844"/>
                    <a:pt x="116" y="844"/>
                  </a:cubicBezTo>
                  <a:lnTo>
                    <a:pt x="131" y="844"/>
                  </a:lnTo>
                  <a:cubicBezTo>
                    <a:pt x="182" y="837"/>
                    <a:pt x="211" y="793"/>
                    <a:pt x="204" y="742"/>
                  </a:cubicBezTo>
                  <a:cubicBezTo>
                    <a:pt x="204" y="721"/>
                    <a:pt x="153" y="329"/>
                    <a:pt x="537" y="205"/>
                  </a:cubicBezTo>
                  <a:cubicBezTo>
                    <a:pt x="581" y="191"/>
                    <a:pt x="623" y="184"/>
                    <a:pt x="665" y="184"/>
                  </a:cubicBezTo>
                  <a:cubicBezTo>
                    <a:pt x="1018" y="184"/>
                    <a:pt x="1285" y="655"/>
                    <a:pt x="1285" y="655"/>
                  </a:cubicBezTo>
                  <a:cubicBezTo>
                    <a:pt x="1305" y="685"/>
                    <a:pt x="1335" y="705"/>
                    <a:pt x="1366" y="705"/>
                  </a:cubicBezTo>
                  <a:cubicBezTo>
                    <a:pt x="1381" y="705"/>
                    <a:pt x="1395" y="701"/>
                    <a:pt x="1409" y="692"/>
                  </a:cubicBezTo>
                  <a:cubicBezTo>
                    <a:pt x="1452" y="670"/>
                    <a:pt x="1474" y="612"/>
                    <a:pt x="1445" y="568"/>
                  </a:cubicBezTo>
                  <a:cubicBezTo>
                    <a:pt x="1432" y="542"/>
                    <a:pt x="1124" y="1"/>
                    <a:pt x="672"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0" name="Google Shape;335;p35"/>
            <p:cNvSpPr/>
            <p:nvPr/>
          </p:nvSpPr>
          <p:spPr>
            <a:xfrm rot="2868544">
              <a:off x="1072961" y="2419780"/>
              <a:ext cx="41741" cy="50579"/>
            </a:xfrm>
            <a:custGeom>
              <a:avLst/>
              <a:gdLst/>
              <a:ahLst/>
              <a:cxnLst/>
              <a:rect l="l" t="t" r="r" b="b"/>
              <a:pathLst>
                <a:path w="510" h="618" extrusionOk="0">
                  <a:moveTo>
                    <a:pt x="436" y="1"/>
                  </a:moveTo>
                  <a:cubicBezTo>
                    <a:pt x="422" y="1"/>
                    <a:pt x="81" y="8"/>
                    <a:pt x="44" y="269"/>
                  </a:cubicBezTo>
                  <a:cubicBezTo>
                    <a:pt x="1" y="538"/>
                    <a:pt x="436" y="611"/>
                    <a:pt x="451" y="618"/>
                  </a:cubicBezTo>
                  <a:lnTo>
                    <a:pt x="458" y="618"/>
                  </a:lnTo>
                  <a:cubicBezTo>
                    <a:pt x="480" y="618"/>
                    <a:pt x="502" y="596"/>
                    <a:pt x="509" y="574"/>
                  </a:cubicBezTo>
                  <a:cubicBezTo>
                    <a:pt x="509" y="553"/>
                    <a:pt x="495" y="531"/>
                    <a:pt x="465" y="524"/>
                  </a:cubicBezTo>
                  <a:cubicBezTo>
                    <a:pt x="465" y="524"/>
                    <a:pt x="102" y="465"/>
                    <a:pt x="132" y="284"/>
                  </a:cubicBezTo>
                  <a:cubicBezTo>
                    <a:pt x="161" y="95"/>
                    <a:pt x="436" y="88"/>
                    <a:pt x="444" y="88"/>
                  </a:cubicBezTo>
                  <a:cubicBezTo>
                    <a:pt x="465" y="88"/>
                    <a:pt x="487" y="66"/>
                    <a:pt x="487" y="44"/>
                  </a:cubicBezTo>
                  <a:cubicBezTo>
                    <a:pt x="487" y="15"/>
                    <a:pt x="465" y="1"/>
                    <a:pt x="436"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1" name="Google Shape;336;p35"/>
            <p:cNvSpPr/>
            <p:nvPr/>
          </p:nvSpPr>
          <p:spPr>
            <a:xfrm rot="2868544">
              <a:off x="1084918" y="2511954"/>
              <a:ext cx="197411" cy="166960"/>
            </a:xfrm>
            <a:custGeom>
              <a:avLst/>
              <a:gdLst/>
              <a:ahLst/>
              <a:cxnLst/>
              <a:rect l="l" t="t" r="r" b="b"/>
              <a:pathLst>
                <a:path w="2412" h="2040" extrusionOk="0">
                  <a:moveTo>
                    <a:pt x="2005" y="0"/>
                  </a:moveTo>
                  <a:cubicBezTo>
                    <a:pt x="1997" y="8"/>
                    <a:pt x="1997" y="15"/>
                    <a:pt x="1990" y="22"/>
                  </a:cubicBezTo>
                  <a:cubicBezTo>
                    <a:pt x="1750" y="392"/>
                    <a:pt x="473" y="1169"/>
                    <a:pt x="103" y="1285"/>
                  </a:cubicBezTo>
                  <a:cubicBezTo>
                    <a:pt x="73" y="1293"/>
                    <a:pt x="52" y="1296"/>
                    <a:pt x="35" y="1296"/>
                  </a:cubicBezTo>
                  <a:cubicBezTo>
                    <a:pt x="19" y="1296"/>
                    <a:pt x="8" y="1293"/>
                    <a:pt x="1" y="1285"/>
                  </a:cubicBezTo>
                  <a:lnTo>
                    <a:pt x="1" y="1285"/>
                  </a:lnTo>
                  <a:cubicBezTo>
                    <a:pt x="30" y="1336"/>
                    <a:pt x="429" y="1968"/>
                    <a:pt x="1054" y="2033"/>
                  </a:cubicBezTo>
                  <a:cubicBezTo>
                    <a:pt x="1089" y="2037"/>
                    <a:pt x="1125" y="2039"/>
                    <a:pt x="1161" y="2039"/>
                  </a:cubicBezTo>
                  <a:cubicBezTo>
                    <a:pt x="1328" y="2039"/>
                    <a:pt x="1509" y="1996"/>
                    <a:pt x="1700" y="1895"/>
                  </a:cubicBezTo>
                  <a:cubicBezTo>
                    <a:pt x="2353" y="1554"/>
                    <a:pt x="2411" y="1046"/>
                    <a:pt x="2317" y="647"/>
                  </a:cubicBezTo>
                  <a:cubicBezTo>
                    <a:pt x="2237" y="305"/>
                    <a:pt x="2048" y="44"/>
                    <a:pt x="2019" y="15"/>
                  </a:cubicBezTo>
                  <a:cubicBezTo>
                    <a:pt x="2012" y="0"/>
                    <a:pt x="2005" y="0"/>
                    <a:pt x="2005" y="0"/>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2" name="Google Shape;337;p35"/>
            <p:cNvSpPr/>
            <p:nvPr/>
          </p:nvSpPr>
          <p:spPr>
            <a:xfrm rot="2868544">
              <a:off x="1137361" y="2588071"/>
              <a:ext cx="111228" cy="114090"/>
            </a:xfrm>
            <a:custGeom>
              <a:avLst/>
              <a:gdLst/>
              <a:ahLst/>
              <a:cxnLst/>
              <a:rect l="l" t="t" r="r" b="b"/>
              <a:pathLst>
                <a:path w="1359" h="1394" extrusionOk="0">
                  <a:moveTo>
                    <a:pt x="1264" y="1"/>
                  </a:moveTo>
                  <a:lnTo>
                    <a:pt x="1264" y="1"/>
                  </a:lnTo>
                  <a:cubicBezTo>
                    <a:pt x="1162" y="30"/>
                    <a:pt x="1053" y="80"/>
                    <a:pt x="959" y="138"/>
                  </a:cubicBezTo>
                  <a:cubicBezTo>
                    <a:pt x="567" y="385"/>
                    <a:pt x="298" y="785"/>
                    <a:pt x="88" y="1198"/>
                  </a:cubicBezTo>
                  <a:cubicBezTo>
                    <a:pt x="59" y="1264"/>
                    <a:pt x="30" y="1322"/>
                    <a:pt x="1" y="1387"/>
                  </a:cubicBezTo>
                  <a:cubicBezTo>
                    <a:pt x="36" y="1391"/>
                    <a:pt x="72" y="1393"/>
                    <a:pt x="108" y="1393"/>
                  </a:cubicBezTo>
                  <a:cubicBezTo>
                    <a:pt x="275" y="1393"/>
                    <a:pt x="456" y="1350"/>
                    <a:pt x="647" y="1249"/>
                  </a:cubicBezTo>
                  <a:cubicBezTo>
                    <a:pt x="1300" y="908"/>
                    <a:pt x="1358" y="400"/>
                    <a:pt x="1264" y="1"/>
                  </a:cubicBezTo>
                  <a:close/>
                </a:path>
              </a:pathLst>
            </a:custGeom>
            <a:solidFill>
              <a:srgbClr val="EB637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3" name="Google Shape;338;p35"/>
            <p:cNvSpPr/>
            <p:nvPr/>
          </p:nvSpPr>
          <p:spPr>
            <a:xfrm rot="2868544">
              <a:off x="1117789" y="2513015"/>
              <a:ext cx="154524" cy="108770"/>
            </a:xfrm>
            <a:custGeom>
              <a:avLst/>
              <a:gdLst/>
              <a:ahLst/>
              <a:cxnLst/>
              <a:rect l="l" t="t" r="r" b="b"/>
              <a:pathLst>
                <a:path w="1888" h="1329" extrusionOk="0">
                  <a:moveTo>
                    <a:pt x="1888" y="0"/>
                  </a:moveTo>
                  <a:lnTo>
                    <a:pt x="1888" y="0"/>
                  </a:lnTo>
                  <a:cubicBezTo>
                    <a:pt x="1648" y="370"/>
                    <a:pt x="371" y="1147"/>
                    <a:pt x="1" y="1263"/>
                  </a:cubicBezTo>
                  <a:cubicBezTo>
                    <a:pt x="109" y="1306"/>
                    <a:pt x="231" y="1328"/>
                    <a:pt x="352" y="1328"/>
                  </a:cubicBezTo>
                  <a:cubicBezTo>
                    <a:pt x="458" y="1328"/>
                    <a:pt x="563" y="1312"/>
                    <a:pt x="661" y="1278"/>
                  </a:cubicBezTo>
                  <a:cubicBezTo>
                    <a:pt x="973" y="1176"/>
                    <a:pt x="1227" y="959"/>
                    <a:pt x="1452" y="726"/>
                  </a:cubicBezTo>
                  <a:cubicBezTo>
                    <a:pt x="1648" y="516"/>
                    <a:pt x="1830" y="269"/>
                    <a:pt x="1888"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4" name="Google Shape;339;p35"/>
            <p:cNvSpPr/>
            <p:nvPr/>
          </p:nvSpPr>
          <p:spPr>
            <a:xfrm rot="2868544">
              <a:off x="1279834" y="2632536"/>
              <a:ext cx="208623" cy="178991"/>
            </a:xfrm>
            <a:custGeom>
              <a:avLst/>
              <a:gdLst/>
              <a:ahLst/>
              <a:cxnLst/>
              <a:rect l="l" t="t" r="r" b="b"/>
              <a:pathLst>
                <a:path w="2549" h="2187" extrusionOk="0">
                  <a:moveTo>
                    <a:pt x="1312" y="0"/>
                  </a:moveTo>
                  <a:cubicBezTo>
                    <a:pt x="1190" y="0"/>
                    <a:pt x="1066" y="19"/>
                    <a:pt x="944" y="59"/>
                  </a:cubicBezTo>
                  <a:cubicBezTo>
                    <a:pt x="341" y="248"/>
                    <a:pt x="0" y="872"/>
                    <a:pt x="182" y="1446"/>
                  </a:cubicBezTo>
                  <a:cubicBezTo>
                    <a:pt x="326" y="1897"/>
                    <a:pt x="761" y="2187"/>
                    <a:pt x="1237" y="2187"/>
                  </a:cubicBezTo>
                  <a:cubicBezTo>
                    <a:pt x="1358" y="2187"/>
                    <a:pt x="1482" y="2168"/>
                    <a:pt x="1605" y="2128"/>
                  </a:cubicBezTo>
                  <a:cubicBezTo>
                    <a:pt x="2207" y="1939"/>
                    <a:pt x="2548" y="1315"/>
                    <a:pt x="2367" y="742"/>
                  </a:cubicBezTo>
                  <a:cubicBezTo>
                    <a:pt x="2222" y="290"/>
                    <a:pt x="1787" y="0"/>
                    <a:pt x="1312" y="0"/>
                  </a:cubicBezTo>
                  <a:close/>
                </a:path>
              </a:pathLst>
            </a:custGeom>
            <a:solidFill>
              <a:srgbClr val="FF949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5" name="Google Shape;340;p35"/>
            <p:cNvSpPr/>
            <p:nvPr/>
          </p:nvSpPr>
          <p:spPr>
            <a:xfrm rot="2868544">
              <a:off x="911185" y="2312842"/>
              <a:ext cx="130789" cy="156239"/>
            </a:xfrm>
            <a:custGeom>
              <a:avLst/>
              <a:gdLst/>
              <a:ahLst/>
              <a:cxnLst/>
              <a:rect l="l" t="t" r="r" b="b"/>
              <a:pathLst>
                <a:path w="1598" h="1909" extrusionOk="0">
                  <a:moveTo>
                    <a:pt x="642" y="1"/>
                  </a:moveTo>
                  <a:cubicBezTo>
                    <a:pt x="595" y="1"/>
                    <a:pt x="548" y="7"/>
                    <a:pt x="501" y="22"/>
                  </a:cubicBezTo>
                  <a:cubicBezTo>
                    <a:pt x="153" y="138"/>
                    <a:pt x="0" y="646"/>
                    <a:pt x="167" y="1161"/>
                  </a:cubicBezTo>
                  <a:cubicBezTo>
                    <a:pt x="306" y="1603"/>
                    <a:pt x="643" y="1908"/>
                    <a:pt x="958" y="1908"/>
                  </a:cubicBezTo>
                  <a:cubicBezTo>
                    <a:pt x="1005" y="1908"/>
                    <a:pt x="1051" y="1901"/>
                    <a:pt x="1097" y="1887"/>
                  </a:cubicBezTo>
                  <a:cubicBezTo>
                    <a:pt x="1452" y="1771"/>
                    <a:pt x="1598" y="1263"/>
                    <a:pt x="1438" y="755"/>
                  </a:cubicBezTo>
                  <a:cubicBezTo>
                    <a:pt x="1293" y="306"/>
                    <a:pt x="960" y="1"/>
                    <a:pt x="642" y="1"/>
                  </a:cubicBezTo>
                  <a:close/>
                </a:path>
              </a:pathLst>
            </a:custGeom>
            <a:solidFill>
              <a:srgbClr val="FF949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6" name="Google Shape;341;p35"/>
            <p:cNvSpPr/>
            <p:nvPr/>
          </p:nvSpPr>
          <p:spPr>
            <a:xfrm rot="2868544">
              <a:off x="1261450" y="2908244"/>
              <a:ext cx="852090" cy="391948"/>
            </a:xfrm>
            <a:custGeom>
              <a:avLst/>
              <a:gdLst/>
              <a:ahLst/>
              <a:cxnLst/>
              <a:rect l="l" t="t" r="r" b="b"/>
              <a:pathLst>
                <a:path w="10411" h="4789" extrusionOk="0">
                  <a:moveTo>
                    <a:pt x="9396" y="0"/>
                  </a:moveTo>
                  <a:cubicBezTo>
                    <a:pt x="9124" y="0"/>
                    <a:pt x="8797" y="766"/>
                    <a:pt x="8690" y="1006"/>
                  </a:cubicBezTo>
                  <a:cubicBezTo>
                    <a:pt x="8654" y="805"/>
                    <a:pt x="8607" y="257"/>
                    <a:pt x="8417" y="257"/>
                  </a:cubicBezTo>
                  <a:cubicBezTo>
                    <a:pt x="8381" y="257"/>
                    <a:pt x="8339" y="277"/>
                    <a:pt x="8291" y="324"/>
                  </a:cubicBezTo>
                  <a:cubicBezTo>
                    <a:pt x="8167" y="447"/>
                    <a:pt x="8175" y="694"/>
                    <a:pt x="8160" y="854"/>
                  </a:cubicBezTo>
                  <a:cubicBezTo>
                    <a:pt x="8146" y="1115"/>
                    <a:pt x="8160" y="1384"/>
                    <a:pt x="8182" y="1645"/>
                  </a:cubicBezTo>
                  <a:cubicBezTo>
                    <a:pt x="6370" y="2663"/>
                    <a:pt x="3242" y="2808"/>
                    <a:pt x="1609" y="2808"/>
                  </a:cubicBezTo>
                  <a:cubicBezTo>
                    <a:pt x="958" y="2808"/>
                    <a:pt x="545" y="2785"/>
                    <a:pt x="545" y="2785"/>
                  </a:cubicBezTo>
                  <a:lnTo>
                    <a:pt x="0" y="3104"/>
                  </a:lnTo>
                  <a:cubicBezTo>
                    <a:pt x="291" y="4179"/>
                    <a:pt x="2657" y="4789"/>
                    <a:pt x="2657" y="4789"/>
                  </a:cubicBezTo>
                  <a:cubicBezTo>
                    <a:pt x="6084" y="4658"/>
                    <a:pt x="8385" y="2988"/>
                    <a:pt x="8683" y="2756"/>
                  </a:cubicBezTo>
                  <a:cubicBezTo>
                    <a:pt x="8806" y="2879"/>
                    <a:pt x="8922" y="3003"/>
                    <a:pt x="9053" y="3119"/>
                  </a:cubicBezTo>
                  <a:cubicBezTo>
                    <a:pt x="9127" y="3187"/>
                    <a:pt x="9241" y="3300"/>
                    <a:pt x="9354" y="3300"/>
                  </a:cubicBezTo>
                  <a:cubicBezTo>
                    <a:pt x="9385" y="3300"/>
                    <a:pt x="9415" y="3292"/>
                    <a:pt x="9445" y="3271"/>
                  </a:cubicBezTo>
                  <a:cubicBezTo>
                    <a:pt x="9554" y="3199"/>
                    <a:pt x="9540" y="3032"/>
                    <a:pt x="9496" y="2923"/>
                  </a:cubicBezTo>
                  <a:cubicBezTo>
                    <a:pt x="9467" y="2836"/>
                    <a:pt x="9409" y="2763"/>
                    <a:pt x="9351" y="2698"/>
                  </a:cubicBezTo>
                  <a:cubicBezTo>
                    <a:pt x="9271" y="2604"/>
                    <a:pt x="9213" y="2509"/>
                    <a:pt x="9148" y="2408"/>
                  </a:cubicBezTo>
                  <a:cubicBezTo>
                    <a:pt x="9452" y="2255"/>
                    <a:pt x="9743" y="2074"/>
                    <a:pt x="10026" y="1870"/>
                  </a:cubicBezTo>
                  <a:cubicBezTo>
                    <a:pt x="10135" y="1798"/>
                    <a:pt x="10411" y="1660"/>
                    <a:pt x="10411" y="1493"/>
                  </a:cubicBezTo>
                  <a:cubicBezTo>
                    <a:pt x="10408" y="1358"/>
                    <a:pt x="10334" y="1310"/>
                    <a:pt x="10230" y="1310"/>
                  </a:cubicBezTo>
                  <a:cubicBezTo>
                    <a:pt x="10069" y="1310"/>
                    <a:pt x="9836" y="1425"/>
                    <a:pt x="9677" y="1522"/>
                  </a:cubicBezTo>
                  <a:cubicBezTo>
                    <a:pt x="9794" y="1391"/>
                    <a:pt x="9903" y="1253"/>
                    <a:pt x="9975" y="1094"/>
                  </a:cubicBezTo>
                  <a:cubicBezTo>
                    <a:pt x="10033" y="992"/>
                    <a:pt x="10142" y="781"/>
                    <a:pt x="10048" y="665"/>
                  </a:cubicBezTo>
                  <a:cubicBezTo>
                    <a:pt x="10015" y="626"/>
                    <a:pt x="9976" y="609"/>
                    <a:pt x="9933" y="609"/>
                  </a:cubicBezTo>
                  <a:cubicBezTo>
                    <a:pt x="9738" y="609"/>
                    <a:pt x="9461" y="961"/>
                    <a:pt x="9336" y="1152"/>
                  </a:cubicBezTo>
                  <a:lnTo>
                    <a:pt x="9322" y="1152"/>
                  </a:lnTo>
                  <a:cubicBezTo>
                    <a:pt x="9351" y="1043"/>
                    <a:pt x="9431" y="890"/>
                    <a:pt x="9445" y="847"/>
                  </a:cubicBezTo>
                  <a:cubicBezTo>
                    <a:pt x="9481" y="731"/>
                    <a:pt x="9511" y="614"/>
                    <a:pt x="9532" y="498"/>
                  </a:cubicBezTo>
                  <a:cubicBezTo>
                    <a:pt x="9547" y="382"/>
                    <a:pt x="9605" y="92"/>
                    <a:pt x="9467" y="19"/>
                  </a:cubicBezTo>
                  <a:cubicBezTo>
                    <a:pt x="9444" y="6"/>
                    <a:pt x="9420" y="0"/>
                    <a:pt x="9396"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pic>
        <p:nvPicPr>
          <p:cNvPr id="213" name="Picture 10" descr="Download Free png Cartoon Grass, Turf, Green Land, Grassland PNG and Vector  with ... - DLPNG.com"/>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62296" y="4207018"/>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211" name="Picture 210">
            <a:extLst>
              <a:ext uri="{FF2B5EF4-FFF2-40B4-BE49-F238E27FC236}">
                <a16:creationId xmlns="" xmlns:a16="http://schemas.microsoft.com/office/drawing/2014/main" id="{77288C4A-6247-4C91-B74B-A38CDBD71BE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214" name="Picture 4" descr="136 Viet nam Vector Images, Viet nam Illustrations | Depositphoto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2745" y="1583025"/>
            <a:ext cx="868701" cy="82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5" name="Picture 18" descr="School Building, School Clipart, School, Yellow PNG Transparent Clipart  Image and PSD File for Free Download"/>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0" r="99375">
                        <a14:foregroundMark x1="15937" y1="50781" x2="18438" y2="53906"/>
                      </a14:backgroundRemoval>
                    </a14:imgEffect>
                    <a14:imgEffect>
                      <a14:saturation sat="200000"/>
                    </a14:imgEffect>
                  </a14:imgLayer>
                </a14:imgProps>
              </a:ext>
              <a:ext uri="{28A0092B-C50C-407E-A947-70E740481C1C}">
                <a14:useLocalDpi xmlns:a14="http://schemas.microsoft.com/office/drawing/2010/main" val="0"/>
              </a:ext>
            </a:extLst>
          </a:blip>
          <a:srcRect t="10131" r="3136" b="32682"/>
          <a:stretch/>
        </p:blipFill>
        <p:spPr bwMode="auto">
          <a:xfrm flipH="1">
            <a:off x="-24070" y="2177016"/>
            <a:ext cx="2599423" cy="1534684"/>
          </a:xfrm>
          <a:prstGeom prst="rect">
            <a:avLst/>
          </a:prstGeom>
          <a:noFill/>
          <a:extLst>
            <a:ext uri="{909E8E84-426E-40DD-AFC4-6F175D3DCCD1}">
              <a14:hiddenFill xmlns:a14="http://schemas.microsoft.com/office/drawing/2010/main">
                <a:solidFill>
                  <a:srgbClr val="FFFFFF"/>
                </a:solidFill>
              </a14:hiddenFill>
            </a:ext>
          </a:extLst>
        </p:spPr>
      </p:pic>
      <p:grpSp>
        <p:nvGrpSpPr>
          <p:cNvPr id="129" name="Google Shape;1059;p40"/>
          <p:cNvGrpSpPr/>
          <p:nvPr/>
        </p:nvGrpSpPr>
        <p:grpSpPr>
          <a:xfrm>
            <a:off x="-155881" y="2960728"/>
            <a:ext cx="2354936" cy="2320268"/>
            <a:chOff x="3972658" y="2999200"/>
            <a:chExt cx="743817" cy="759200"/>
          </a:xfrm>
        </p:grpSpPr>
        <p:sp>
          <p:nvSpPr>
            <p:cNvPr id="130" name="Google Shape;1060;p40"/>
            <p:cNvSpPr/>
            <p:nvPr/>
          </p:nvSpPr>
          <p:spPr>
            <a:xfrm>
              <a:off x="4086200" y="2999200"/>
              <a:ext cx="404350" cy="375425"/>
            </a:xfrm>
            <a:custGeom>
              <a:avLst/>
              <a:gdLst/>
              <a:ahLst/>
              <a:cxnLst/>
              <a:rect l="l" t="t" r="r" b="b"/>
              <a:pathLst>
                <a:path w="16174" h="15017" extrusionOk="0">
                  <a:moveTo>
                    <a:pt x="4914" y="3631"/>
                  </a:moveTo>
                  <a:cubicBezTo>
                    <a:pt x="4922" y="3631"/>
                    <a:pt x="4922" y="3639"/>
                    <a:pt x="4922" y="3639"/>
                  </a:cubicBezTo>
                  <a:cubicBezTo>
                    <a:pt x="4922" y="3647"/>
                    <a:pt x="4914" y="3663"/>
                    <a:pt x="4914" y="3678"/>
                  </a:cubicBezTo>
                  <a:lnTo>
                    <a:pt x="4914" y="3631"/>
                  </a:lnTo>
                  <a:close/>
                  <a:moveTo>
                    <a:pt x="8815" y="1"/>
                  </a:moveTo>
                  <a:cubicBezTo>
                    <a:pt x="8358" y="1"/>
                    <a:pt x="7902" y="93"/>
                    <a:pt x="7480" y="298"/>
                  </a:cubicBezTo>
                  <a:cubicBezTo>
                    <a:pt x="7160" y="455"/>
                    <a:pt x="6878" y="674"/>
                    <a:pt x="6612" y="924"/>
                  </a:cubicBezTo>
                  <a:cubicBezTo>
                    <a:pt x="6440" y="705"/>
                    <a:pt x="6205" y="525"/>
                    <a:pt x="5915" y="408"/>
                  </a:cubicBezTo>
                  <a:cubicBezTo>
                    <a:pt x="5706" y="323"/>
                    <a:pt x="5489" y="283"/>
                    <a:pt x="5275" y="283"/>
                  </a:cubicBezTo>
                  <a:cubicBezTo>
                    <a:pt x="4596" y="283"/>
                    <a:pt x="3951" y="686"/>
                    <a:pt x="3678" y="1347"/>
                  </a:cubicBezTo>
                  <a:cubicBezTo>
                    <a:pt x="3318" y="2207"/>
                    <a:pt x="3740" y="3193"/>
                    <a:pt x="4617" y="3545"/>
                  </a:cubicBezTo>
                  <a:cubicBezTo>
                    <a:pt x="4648" y="3561"/>
                    <a:pt x="4687" y="3569"/>
                    <a:pt x="4726" y="3584"/>
                  </a:cubicBezTo>
                  <a:cubicBezTo>
                    <a:pt x="4452" y="4093"/>
                    <a:pt x="4014" y="4523"/>
                    <a:pt x="3576" y="4852"/>
                  </a:cubicBezTo>
                  <a:cubicBezTo>
                    <a:pt x="2840" y="5407"/>
                    <a:pt x="1988" y="5830"/>
                    <a:pt x="1448" y="6652"/>
                  </a:cubicBezTo>
                  <a:cubicBezTo>
                    <a:pt x="970" y="7395"/>
                    <a:pt x="736" y="8357"/>
                    <a:pt x="884" y="9241"/>
                  </a:cubicBezTo>
                  <a:cubicBezTo>
                    <a:pt x="986" y="9883"/>
                    <a:pt x="1260" y="10548"/>
                    <a:pt x="1033" y="11158"/>
                  </a:cubicBezTo>
                  <a:cubicBezTo>
                    <a:pt x="900" y="11503"/>
                    <a:pt x="634" y="11761"/>
                    <a:pt x="415" y="12035"/>
                  </a:cubicBezTo>
                  <a:cubicBezTo>
                    <a:pt x="196" y="12316"/>
                    <a:pt x="0" y="12676"/>
                    <a:pt x="71" y="13036"/>
                  </a:cubicBezTo>
                  <a:cubicBezTo>
                    <a:pt x="164" y="13506"/>
                    <a:pt x="642" y="13709"/>
                    <a:pt x="1064" y="13803"/>
                  </a:cubicBezTo>
                  <a:cubicBezTo>
                    <a:pt x="1698" y="13936"/>
                    <a:pt x="2348" y="14007"/>
                    <a:pt x="2989" y="14077"/>
                  </a:cubicBezTo>
                  <a:cubicBezTo>
                    <a:pt x="7097" y="14499"/>
                    <a:pt x="11197" y="14883"/>
                    <a:pt x="15321" y="15016"/>
                  </a:cubicBezTo>
                  <a:cubicBezTo>
                    <a:pt x="15347" y="15016"/>
                    <a:pt x="15373" y="15016"/>
                    <a:pt x="15399" y="15016"/>
                  </a:cubicBezTo>
                  <a:cubicBezTo>
                    <a:pt x="15529" y="15016"/>
                    <a:pt x="15657" y="15011"/>
                    <a:pt x="15774" y="14945"/>
                  </a:cubicBezTo>
                  <a:cubicBezTo>
                    <a:pt x="16087" y="14781"/>
                    <a:pt x="16173" y="14312"/>
                    <a:pt x="16134" y="13936"/>
                  </a:cubicBezTo>
                  <a:cubicBezTo>
                    <a:pt x="16009" y="12770"/>
                    <a:pt x="15195" y="11957"/>
                    <a:pt x="14765" y="10955"/>
                  </a:cubicBezTo>
                  <a:cubicBezTo>
                    <a:pt x="14202" y="9648"/>
                    <a:pt x="14702" y="8318"/>
                    <a:pt x="14796" y="6941"/>
                  </a:cubicBezTo>
                  <a:cubicBezTo>
                    <a:pt x="14882" y="5650"/>
                    <a:pt x="14515" y="4367"/>
                    <a:pt x="13873" y="3318"/>
                  </a:cubicBezTo>
                  <a:cubicBezTo>
                    <a:pt x="13231" y="2270"/>
                    <a:pt x="12332" y="1456"/>
                    <a:pt x="11338" y="846"/>
                  </a:cubicBezTo>
                  <a:cubicBezTo>
                    <a:pt x="10759" y="486"/>
                    <a:pt x="10133" y="189"/>
                    <a:pt x="9476" y="63"/>
                  </a:cubicBezTo>
                  <a:cubicBezTo>
                    <a:pt x="9258" y="22"/>
                    <a:pt x="9037" y="1"/>
                    <a:pt x="8815"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1" name="Google Shape;1061;p40"/>
            <p:cNvSpPr/>
            <p:nvPr/>
          </p:nvSpPr>
          <p:spPr>
            <a:xfrm>
              <a:off x="4405550" y="3065625"/>
              <a:ext cx="4600" cy="21300"/>
            </a:xfrm>
            <a:custGeom>
              <a:avLst/>
              <a:gdLst/>
              <a:ahLst/>
              <a:cxnLst/>
              <a:rect l="l" t="t" r="r" b="b"/>
              <a:pathLst>
                <a:path w="184" h="852" extrusionOk="0">
                  <a:moveTo>
                    <a:pt x="144" y="0"/>
                  </a:moveTo>
                  <a:cubicBezTo>
                    <a:pt x="125" y="0"/>
                    <a:pt x="105" y="12"/>
                    <a:pt x="105" y="35"/>
                  </a:cubicBezTo>
                  <a:cubicBezTo>
                    <a:pt x="113" y="286"/>
                    <a:pt x="121" y="560"/>
                    <a:pt x="11" y="794"/>
                  </a:cubicBezTo>
                  <a:cubicBezTo>
                    <a:pt x="1" y="826"/>
                    <a:pt x="27" y="851"/>
                    <a:pt x="49" y="851"/>
                  </a:cubicBezTo>
                  <a:cubicBezTo>
                    <a:pt x="59" y="851"/>
                    <a:pt x="69" y="846"/>
                    <a:pt x="74" y="834"/>
                  </a:cubicBezTo>
                  <a:cubicBezTo>
                    <a:pt x="184" y="583"/>
                    <a:pt x="184" y="301"/>
                    <a:pt x="184" y="35"/>
                  </a:cubicBezTo>
                  <a:cubicBezTo>
                    <a:pt x="184" y="12"/>
                    <a:pt x="164" y="0"/>
                    <a:pt x="144" y="0"/>
                  </a:cubicBezTo>
                  <a:close/>
                </a:path>
              </a:pathLst>
            </a:custGeom>
            <a:solidFill>
              <a:srgbClr val="82333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2" name="Google Shape;1062;p40"/>
            <p:cNvSpPr/>
            <p:nvPr/>
          </p:nvSpPr>
          <p:spPr>
            <a:xfrm>
              <a:off x="4329150" y="3435625"/>
              <a:ext cx="148475" cy="293425"/>
            </a:xfrm>
            <a:custGeom>
              <a:avLst/>
              <a:gdLst/>
              <a:ahLst/>
              <a:cxnLst/>
              <a:rect l="l" t="t" r="r" b="b"/>
              <a:pathLst>
                <a:path w="5939" h="11737" extrusionOk="0">
                  <a:moveTo>
                    <a:pt x="0" y="0"/>
                  </a:moveTo>
                  <a:lnTo>
                    <a:pt x="0" y="11737"/>
                  </a:lnTo>
                  <a:lnTo>
                    <a:pt x="5939" y="11737"/>
                  </a:lnTo>
                  <a:lnTo>
                    <a:pt x="5939" y="0"/>
                  </a:lnTo>
                  <a:close/>
                </a:path>
              </a:pathLst>
            </a:custGeom>
            <a:solidFill>
              <a:srgbClr val="FFB6A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3" name="Google Shape;1063;p40"/>
            <p:cNvSpPr/>
            <p:nvPr/>
          </p:nvSpPr>
          <p:spPr>
            <a:xfrm>
              <a:off x="3972658" y="3308244"/>
              <a:ext cx="509200" cy="416100"/>
            </a:xfrm>
            <a:custGeom>
              <a:avLst/>
              <a:gdLst/>
              <a:ahLst/>
              <a:cxnLst/>
              <a:rect l="l" t="t" r="r" b="b"/>
              <a:pathLst>
                <a:path w="20368" h="16644" extrusionOk="0">
                  <a:moveTo>
                    <a:pt x="8326" y="1"/>
                  </a:moveTo>
                  <a:cubicBezTo>
                    <a:pt x="8107" y="9"/>
                    <a:pt x="6964" y="87"/>
                    <a:pt x="6761" y="134"/>
                  </a:cubicBezTo>
                  <a:cubicBezTo>
                    <a:pt x="4398" y="517"/>
                    <a:pt x="2669" y="2043"/>
                    <a:pt x="1573" y="4132"/>
                  </a:cubicBezTo>
                  <a:cubicBezTo>
                    <a:pt x="924" y="5353"/>
                    <a:pt x="454" y="6667"/>
                    <a:pt x="63" y="7997"/>
                  </a:cubicBezTo>
                  <a:cubicBezTo>
                    <a:pt x="0" y="8217"/>
                    <a:pt x="157" y="8443"/>
                    <a:pt x="384" y="8467"/>
                  </a:cubicBezTo>
                  <a:cubicBezTo>
                    <a:pt x="1362" y="8569"/>
                    <a:pt x="4679" y="8796"/>
                    <a:pt x="5501" y="8913"/>
                  </a:cubicBezTo>
                  <a:lnTo>
                    <a:pt x="4656" y="16643"/>
                  </a:lnTo>
                  <a:lnTo>
                    <a:pt x="17058" y="16557"/>
                  </a:lnTo>
                  <a:lnTo>
                    <a:pt x="17324" y="11495"/>
                  </a:lnTo>
                  <a:lnTo>
                    <a:pt x="18012" y="10415"/>
                  </a:lnTo>
                  <a:cubicBezTo>
                    <a:pt x="18513" y="9609"/>
                    <a:pt x="18623" y="8584"/>
                    <a:pt x="18294" y="7684"/>
                  </a:cubicBezTo>
                  <a:lnTo>
                    <a:pt x="18020" y="6949"/>
                  </a:lnTo>
                  <a:cubicBezTo>
                    <a:pt x="19225" y="6096"/>
                    <a:pt x="20368" y="5173"/>
                    <a:pt x="20368" y="5173"/>
                  </a:cubicBezTo>
                  <a:cubicBezTo>
                    <a:pt x="18857" y="1526"/>
                    <a:pt x="17216" y="1188"/>
                    <a:pt x="16660" y="1188"/>
                  </a:cubicBezTo>
                  <a:cubicBezTo>
                    <a:pt x="16533" y="1188"/>
                    <a:pt x="16463" y="1206"/>
                    <a:pt x="16463" y="1206"/>
                  </a:cubicBezTo>
                  <a:cubicBezTo>
                    <a:pt x="16518" y="1425"/>
                    <a:pt x="16541" y="1644"/>
                    <a:pt x="16534" y="1879"/>
                  </a:cubicBezTo>
                  <a:cubicBezTo>
                    <a:pt x="16074" y="811"/>
                    <a:pt x="15046" y="657"/>
                    <a:pt x="13375" y="657"/>
                  </a:cubicBezTo>
                  <a:cubicBezTo>
                    <a:pt x="13282" y="657"/>
                    <a:pt x="13188" y="657"/>
                    <a:pt x="13091" y="658"/>
                  </a:cubicBezTo>
                  <a:lnTo>
                    <a:pt x="8326" y="1"/>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4" name="Google Shape;1064;p40"/>
            <p:cNvSpPr/>
            <p:nvPr/>
          </p:nvSpPr>
          <p:spPr>
            <a:xfrm>
              <a:off x="3994250" y="3491950"/>
              <a:ext cx="5700" cy="26625"/>
            </a:xfrm>
            <a:custGeom>
              <a:avLst/>
              <a:gdLst/>
              <a:ahLst/>
              <a:cxnLst/>
              <a:rect l="l" t="t" r="r" b="b"/>
              <a:pathLst>
                <a:path w="228" h="1065" extrusionOk="0">
                  <a:moveTo>
                    <a:pt x="188" y="1"/>
                  </a:moveTo>
                  <a:cubicBezTo>
                    <a:pt x="157" y="1"/>
                    <a:pt x="134" y="16"/>
                    <a:pt x="134" y="40"/>
                  </a:cubicBezTo>
                  <a:lnTo>
                    <a:pt x="1" y="1010"/>
                  </a:lnTo>
                  <a:cubicBezTo>
                    <a:pt x="1" y="1033"/>
                    <a:pt x="16" y="1057"/>
                    <a:pt x="48" y="1065"/>
                  </a:cubicBezTo>
                  <a:lnTo>
                    <a:pt x="55" y="1065"/>
                  </a:lnTo>
                  <a:cubicBezTo>
                    <a:pt x="79" y="1065"/>
                    <a:pt x="95" y="1041"/>
                    <a:pt x="102" y="1018"/>
                  </a:cubicBezTo>
                  <a:lnTo>
                    <a:pt x="228" y="55"/>
                  </a:lnTo>
                  <a:cubicBezTo>
                    <a:pt x="228" y="32"/>
                    <a:pt x="212" y="1"/>
                    <a:pt x="188"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5" name="Google Shape;1065;p40"/>
            <p:cNvSpPr/>
            <p:nvPr/>
          </p:nvSpPr>
          <p:spPr>
            <a:xfrm>
              <a:off x="4015975" y="3492350"/>
              <a:ext cx="5700" cy="26625"/>
            </a:xfrm>
            <a:custGeom>
              <a:avLst/>
              <a:gdLst/>
              <a:ahLst/>
              <a:cxnLst/>
              <a:rect l="l" t="t" r="r" b="b"/>
              <a:pathLst>
                <a:path w="228" h="1065" extrusionOk="0">
                  <a:moveTo>
                    <a:pt x="180" y="0"/>
                  </a:moveTo>
                  <a:cubicBezTo>
                    <a:pt x="157" y="0"/>
                    <a:pt x="133" y="16"/>
                    <a:pt x="125" y="47"/>
                  </a:cubicBezTo>
                  <a:lnTo>
                    <a:pt x="0" y="1010"/>
                  </a:lnTo>
                  <a:cubicBezTo>
                    <a:pt x="0" y="1033"/>
                    <a:pt x="16" y="1057"/>
                    <a:pt x="39" y="1064"/>
                  </a:cubicBezTo>
                  <a:lnTo>
                    <a:pt x="47" y="1064"/>
                  </a:lnTo>
                  <a:cubicBezTo>
                    <a:pt x="71" y="1064"/>
                    <a:pt x="94" y="1049"/>
                    <a:pt x="94" y="1025"/>
                  </a:cubicBezTo>
                  <a:lnTo>
                    <a:pt x="227" y="55"/>
                  </a:lnTo>
                  <a:cubicBezTo>
                    <a:pt x="227" y="32"/>
                    <a:pt x="211" y="8"/>
                    <a:pt x="180"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6" name="Google Shape;1066;p40"/>
            <p:cNvSpPr/>
            <p:nvPr/>
          </p:nvSpPr>
          <p:spPr>
            <a:xfrm>
              <a:off x="4038650" y="3493325"/>
              <a:ext cx="5900" cy="26625"/>
            </a:xfrm>
            <a:custGeom>
              <a:avLst/>
              <a:gdLst/>
              <a:ahLst/>
              <a:cxnLst/>
              <a:rect l="l" t="t" r="r" b="b"/>
              <a:pathLst>
                <a:path w="236" h="1065" extrusionOk="0">
                  <a:moveTo>
                    <a:pt x="189" y="0"/>
                  </a:moveTo>
                  <a:cubicBezTo>
                    <a:pt x="165" y="0"/>
                    <a:pt x="134" y="16"/>
                    <a:pt x="134" y="47"/>
                  </a:cubicBezTo>
                  <a:lnTo>
                    <a:pt x="9" y="1010"/>
                  </a:lnTo>
                  <a:cubicBezTo>
                    <a:pt x="1" y="1033"/>
                    <a:pt x="24" y="1057"/>
                    <a:pt x="48" y="1064"/>
                  </a:cubicBezTo>
                  <a:lnTo>
                    <a:pt x="56" y="1064"/>
                  </a:lnTo>
                  <a:cubicBezTo>
                    <a:pt x="79" y="1064"/>
                    <a:pt x="103" y="1049"/>
                    <a:pt x="103" y="1025"/>
                  </a:cubicBezTo>
                  <a:lnTo>
                    <a:pt x="228" y="55"/>
                  </a:lnTo>
                  <a:cubicBezTo>
                    <a:pt x="236" y="32"/>
                    <a:pt x="212" y="8"/>
                    <a:pt x="189"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7" name="Google Shape;1067;p40"/>
            <p:cNvSpPr/>
            <p:nvPr/>
          </p:nvSpPr>
          <p:spPr>
            <a:xfrm>
              <a:off x="4060750" y="3492150"/>
              <a:ext cx="5700" cy="26625"/>
            </a:xfrm>
            <a:custGeom>
              <a:avLst/>
              <a:gdLst/>
              <a:ahLst/>
              <a:cxnLst/>
              <a:rect l="l" t="t" r="r" b="b"/>
              <a:pathLst>
                <a:path w="228" h="1065" extrusionOk="0">
                  <a:moveTo>
                    <a:pt x="181" y="0"/>
                  </a:moveTo>
                  <a:cubicBezTo>
                    <a:pt x="157" y="0"/>
                    <a:pt x="134" y="16"/>
                    <a:pt x="126" y="47"/>
                  </a:cubicBezTo>
                  <a:lnTo>
                    <a:pt x="1" y="1010"/>
                  </a:lnTo>
                  <a:cubicBezTo>
                    <a:pt x="1" y="1033"/>
                    <a:pt x="17" y="1057"/>
                    <a:pt x="40" y="1065"/>
                  </a:cubicBezTo>
                  <a:lnTo>
                    <a:pt x="48" y="1065"/>
                  </a:lnTo>
                  <a:cubicBezTo>
                    <a:pt x="71" y="1065"/>
                    <a:pt x="95" y="1049"/>
                    <a:pt x="95" y="1018"/>
                  </a:cubicBezTo>
                  <a:lnTo>
                    <a:pt x="228" y="55"/>
                  </a:lnTo>
                  <a:cubicBezTo>
                    <a:pt x="228" y="32"/>
                    <a:pt x="212" y="8"/>
                    <a:pt x="181"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8" name="Google Shape;1068;p40"/>
            <p:cNvSpPr/>
            <p:nvPr/>
          </p:nvSpPr>
          <p:spPr>
            <a:xfrm>
              <a:off x="4087375" y="3491750"/>
              <a:ext cx="5875" cy="26625"/>
            </a:xfrm>
            <a:custGeom>
              <a:avLst/>
              <a:gdLst/>
              <a:ahLst/>
              <a:cxnLst/>
              <a:rect l="l" t="t" r="r" b="b"/>
              <a:pathLst>
                <a:path w="235" h="1065" extrusionOk="0">
                  <a:moveTo>
                    <a:pt x="188" y="1"/>
                  </a:moveTo>
                  <a:cubicBezTo>
                    <a:pt x="164" y="1"/>
                    <a:pt x="133" y="16"/>
                    <a:pt x="133" y="48"/>
                  </a:cubicBezTo>
                  <a:lnTo>
                    <a:pt x="8" y="1010"/>
                  </a:lnTo>
                  <a:cubicBezTo>
                    <a:pt x="0" y="1034"/>
                    <a:pt x="24" y="1057"/>
                    <a:pt x="47" y="1065"/>
                  </a:cubicBezTo>
                  <a:lnTo>
                    <a:pt x="55" y="1065"/>
                  </a:lnTo>
                  <a:cubicBezTo>
                    <a:pt x="78" y="1065"/>
                    <a:pt x="102" y="1049"/>
                    <a:pt x="102" y="1018"/>
                  </a:cubicBezTo>
                  <a:lnTo>
                    <a:pt x="227" y="56"/>
                  </a:lnTo>
                  <a:cubicBezTo>
                    <a:pt x="235" y="32"/>
                    <a:pt x="211" y="9"/>
                    <a:pt x="188"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9" name="Google Shape;1069;p40"/>
            <p:cNvSpPr/>
            <p:nvPr/>
          </p:nvSpPr>
          <p:spPr>
            <a:xfrm>
              <a:off x="4114175" y="3491525"/>
              <a:ext cx="5675" cy="26475"/>
            </a:xfrm>
            <a:custGeom>
              <a:avLst/>
              <a:gdLst/>
              <a:ahLst/>
              <a:cxnLst/>
              <a:rect l="l" t="t" r="r" b="b"/>
              <a:pathLst>
                <a:path w="227" h="1059" extrusionOk="0">
                  <a:moveTo>
                    <a:pt x="176" y="0"/>
                  </a:moveTo>
                  <a:cubicBezTo>
                    <a:pt x="151" y="0"/>
                    <a:pt x="133" y="21"/>
                    <a:pt x="133" y="41"/>
                  </a:cubicBezTo>
                  <a:lnTo>
                    <a:pt x="0" y="1003"/>
                  </a:lnTo>
                  <a:cubicBezTo>
                    <a:pt x="0" y="1035"/>
                    <a:pt x="16" y="1058"/>
                    <a:pt x="47" y="1058"/>
                  </a:cubicBezTo>
                  <a:lnTo>
                    <a:pt x="55" y="1058"/>
                  </a:lnTo>
                  <a:cubicBezTo>
                    <a:pt x="78" y="1058"/>
                    <a:pt x="94" y="1043"/>
                    <a:pt x="102" y="1019"/>
                  </a:cubicBezTo>
                  <a:lnTo>
                    <a:pt x="227" y="57"/>
                  </a:lnTo>
                  <a:cubicBezTo>
                    <a:pt x="227" y="25"/>
                    <a:pt x="211" y="2"/>
                    <a:pt x="188" y="2"/>
                  </a:cubicBezTo>
                  <a:cubicBezTo>
                    <a:pt x="184" y="1"/>
                    <a:pt x="180" y="0"/>
                    <a:pt x="176"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0" name="Google Shape;1070;p40"/>
            <p:cNvSpPr/>
            <p:nvPr/>
          </p:nvSpPr>
          <p:spPr>
            <a:xfrm>
              <a:off x="3988975" y="3490775"/>
              <a:ext cx="152800" cy="3350"/>
            </a:xfrm>
            <a:custGeom>
              <a:avLst/>
              <a:gdLst/>
              <a:ahLst/>
              <a:cxnLst/>
              <a:rect l="l" t="t" r="r" b="b"/>
              <a:pathLst>
                <a:path w="6112" h="134" extrusionOk="0">
                  <a:moveTo>
                    <a:pt x="6057" y="1"/>
                  </a:moveTo>
                  <a:lnTo>
                    <a:pt x="47" y="32"/>
                  </a:lnTo>
                  <a:cubicBezTo>
                    <a:pt x="24" y="32"/>
                    <a:pt x="0" y="55"/>
                    <a:pt x="0" y="87"/>
                  </a:cubicBezTo>
                  <a:cubicBezTo>
                    <a:pt x="0" y="110"/>
                    <a:pt x="24" y="134"/>
                    <a:pt x="47" y="134"/>
                  </a:cubicBezTo>
                  <a:lnTo>
                    <a:pt x="6057" y="95"/>
                  </a:lnTo>
                  <a:cubicBezTo>
                    <a:pt x="6088" y="95"/>
                    <a:pt x="6111" y="71"/>
                    <a:pt x="6111" y="48"/>
                  </a:cubicBezTo>
                  <a:cubicBezTo>
                    <a:pt x="6111" y="16"/>
                    <a:pt x="6088" y="1"/>
                    <a:pt x="605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1" name="Google Shape;1071;p40"/>
            <p:cNvSpPr/>
            <p:nvPr/>
          </p:nvSpPr>
          <p:spPr>
            <a:xfrm>
              <a:off x="4136650" y="3463975"/>
              <a:ext cx="37775" cy="115450"/>
            </a:xfrm>
            <a:custGeom>
              <a:avLst/>
              <a:gdLst/>
              <a:ahLst/>
              <a:cxnLst/>
              <a:rect l="l" t="t" r="r" b="b"/>
              <a:pathLst>
                <a:path w="1511" h="4618" extrusionOk="0">
                  <a:moveTo>
                    <a:pt x="1175" y="1"/>
                  </a:moveTo>
                  <a:lnTo>
                    <a:pt x="1002" y="1894"/>
                  </a:lnTo>
                  <a:cubicBezTo>
                    <a:pt x="987" y="2113"/>
                    <a:pt x="807" y="2285"/>
                    <a:pt x="580" y="2301"/>
                  </a:cubicBezTo>
                  <a:lnTo>
                    <a:pt x="1" y="2332"/>
                  </a:lnTo>
                  <a:lnTo>
                    <a:pt x="1175" y="4617"/>
                  </a:lnTo>
                  <a:lnTo>
                    <a:pt x="924" y="2778"/>
                  </a:lnTo>
                  <a:lnTo>
                    <a:pt x="1135" y="2755"/>
                  </a:lnTo>
                  <a:cubicBezTo>
                    <a:pt x="1355" y="2731"/>
                    <a:pt x="1511" y="2528"/>
                    <a:pt x="1488" y="2301"/>
                  </a:cubicBezTo>
                  <a:lnTo>
                    <a:pt x="1175" y="1"/>
                  </a:ln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2" name="Google Shape;1072;p40"/>
            <p:cNvSpPr/>
            <p:nvPr/>
          </p:nvSpPr>
          <p:spPr>
            <a:xfrm>
              <a:off x="4161100" y="3316100"/>
              <a:ext cx="251200" cy="118550"/>
            </a:xfrm>
            <a:custGeom>
              <a:avLst/>
              <a:gdLst/>
              <a:ahLst/>
              <a:cxnLst/>
              <a:rect l="l" t="t" r="r" b="b"/>
              <a:pathLst>
                <a:path w="10048" h="4742" extrusionOk="0">
                  <a:moveTo>
                    <a:pt x="48" y="0"/>
                  </a:moveTo>
                  <a:cubicBezTo>
                    <a:pt x="17" y="8"/>
                    <a:pt x="1" y="32"/>
                    <a:pt x="9" y="63"/>
                  </a:cubicBezTo>
                  <a:cubicBezTo>
                    <a:pt x="118" y="759"/>
                    <a:pt x="290" y="1346"/>
                    <a:pt x="533" y="1847"/>
                  </a:cubicBezTo>
                  <a:cubicBezTo>
                    <a:pt x="1034" y="2895"/>
                    <a:pt x="1965" y="3780"/>
                    <a:pt x="3084" y="4265"/>
                  </a:cubicBezTo>
                  <a:cubicBezTo>
                    <a:pt x="3804" y="4586"/>
                    <a:pt x="4602" y="4742"/>
                    <a:pt x="5423" y="4742"/>
                  </a:cubicBezTo>
                  <a:cubicBezTo>
                    <a:pt x="5815" y="4742"/>
                    <a:pt x="6206" y="4711"/>
                    <a:pt x="6589" y="4632"/>
                  </a:cubicBezTo>
                  <a:cubicBezTo>
                    <a:pt x="7450" y="4468"/>
                    <a:pt x="8217" y="4140"/>
                    <a:pt x="8796" y="3670"/>
                  </a:cubicBezTo>
                  <a:cubicBezTo>
                    <a:pt x="9390" y="3193"/>
                    <a:pt x="9899" y="2246"/>
                    <a:pt x="10048" y="1377"/>
                  </a:cubicBezTo>
                  <a:cubicBezTo>
                    <a:pt x="10048" y="1354"/>
                    <a:pt x="10032" y="1331"/>
                    <a:pt x="10001" y="1323"/>
                  </a:cubicBezTo>
                  <a:cubicBezTo>
                    <a:pt x="9977" y="1323"/>
                    <a:pt x="9954" y="1338"/>
                    <a:pt x="9946" y="1362"/>
                  </a:cubicBezTo>
                  <a:cubicBezTo>
                    <a:pt x="9805" y="2215"/>
                    <a:pt x="9312" y="3130"/>
                    <a:pt x="8733" y="3592"/>
                  </a:cubicBezTo>
                  <a:cubicBezTo>
                    <a:pt x="8162" y="4053"/>
                    <a:pt x="7419" y="4374"/>
                    <a:pt x="6574" y="4539"/>
                  </a:cubicBezTo>
                  <a:cubicBezTo>
                    <a:pt x="6194" y="4611"/>
                    <a:pt x="5811" y="4647"/>
                    <a:pt x="5430" y="4647"/>
                  </a:cubicBezTo>
                  <a:cubicBezTo>
                    <a:pt x="4623" y="4647"/>
                    <a:pt x="3830" y="4487"/>
                    <a:pt x="3123" y="4179"/>
                  </a:cubicBezTo>
                  <a:cubicBezTo>
                    <a:pt x="2027" y="3701"/>
                    <a:pt x="1112" y="2833"/>
                    <a:pt x="619" y="1808"/>
                  </a:cubicBezTo>
                  <a:cubicBezTo>
                    <a:pt x="377" y="1315"/>
                    <a:pt x="212" y="736"/>
                    <a:pt x="103" y="47"/>
                  </a:cubicBezTo>
                  <a:cubicBezTo>
                    <a:pt x="95" y="16"/>
                    <a:pt x="71" y="0"/>
                    <a:pt x="48"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3" name="Google Shape;1073;p40"/>
            <p:cNvSpPr/>
            <p:nvPr/>
          </p:nvSpPr>
          <p:spPr>
            <a:xfrm>
              <a:off x="4166200" y="3331275"/>
              <a:ext cx="13900" cy="9300"/>
            </a:xfrm>
            <a:custGeom>
              <a:avLst/>
              <a:gdLst/>
              <a:ahLst/>
              <a:cxnLst/>
              <a:rect l="l" t="t" r="r" b="b"/>
              <a:pathLst>
                <a:path w="556" h="372" extrusionOk="0">
                  <a:moveTo>
                    <a:pt x="492" y="1"/>
                  </a:moveTo>
                  <a:cubicBezTo>
                    <a:pt x="486" y="1"/>
                    <a:pt x="482" y="2"/>
                    <a:pt x="478" y="4"/>
                  </a:cubicBezTo>
                  <a:lnTo>
                    <a:pt x="32" y="278"/>
                  </a:lnTo>
                  <a:cubicBezTo>
                    <a:pt x="8" y="293"/>
                    <a:pt x="0" y="325"/>
                    <a:pt x="16" y="348"/>
                  </a:cubicBezTo>
                  <a:cubicBezTo>
                    <a:pt x="24" y="364"/>
                    <a:pt x="40" y="371"/>
                    <a:pt x="55" y="371"/>
                  </a:cubicBezTo>
                  <a:cubicBezTo>
                    <a:pt x="63" y="371"/>
                    <a:pt x="71" y="371"/>
                    <a:pt x="79" y="364"/>
                  </a:cubicBezTo>
                  <a:lnTo>
                    <a:pt x="525" y="90"/>
                  </a:lnTo>
                  <a:cubicBezTo>
                    <a:pt x="548" y="74"/>
                    <a:pt x="556" y="43"/>
                    <a:pt x="540" y="27"/>
                  </a:cubicBezTo>
                  <a:cubicBezTo>
                    <a:pt x="529" y="10"/>
                    <a:pt x="508" y="1"/>
                    <a:pt x="492"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4" name="Google Shape;1074;p40"/>
            <p:cNvSpPr/>
            <p:nvPr/>
          </p:nvSpPr>
          <p:spPr>
            <a:xfrm>
              <a:off x="4173425" y="3348175"/>
              <a:ext cx="16850" cy="11175"/>
            </a:xfrm>
            <a:custGeom>
              <a:avLst/>
              <a:gdLst/>
              <a:ahLst/>
              <a:cxnLst/>
              <a:rect l="l" t="t" r="r" b="b"/>
              <a:pathLst>
                <a:path w="674" h="447" extrusionOk="0">
                  <a:moveTo>
                    <a:pt x="622" y="0"/>
                  </a:moveTo>
                  <a:cubicBezTo>
                    <a:pt x="613" y="0"/>
                    <a:pt x="604" y="3"/>
                    <a:pt x="596" y="8"/>
                  </a:cubicBezTo>
                  <a:lnTo>
                    <a:pt x="32" y="353"/>
                  </a:lnTo>
                  <a:cubicBezTo>
                    <a:pt x="9" y="368"/>
                    <a:pt x="1" y="400"/>
                    <a:pt x="17" y="423"/>
                  </a:cubicBezTo>
                  <a:cubicBezTo>
                    <a:pt x="24" y="439"/>
                    <a:pt x="40" y="447"/>
                    <a:pt x="56" y="447"/>
                  </a:cubicBezTo>
                  <a:cubicBezTo>
                    <a:pt x="63" y="447"/>
                    <a:pt x="71" y="439"/>
                    <a:pt x="79" y="439"/>
                  </a:cubicBezTo>
                  <a:lnTo>
                    <a:pt x="642" y="94"/>
                  </a:lnTo>
                  <a:cubicBezTo>
                    <a:pt x="666" y="79"/>
                    <a:pt x="674" y="48"/>
                    <a:pt x="658" y="24"/>
                  </a:cubicBezTo>
                  <a:cubicBezTo>
                    <a:pt x="653" y="9"/>
                    <a:pt x="638" y="0"/>
                    <a:pt x="622"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5" name="Google Shape;1075;p40"/>
            <p:cNvSpPr/>
            <p:nvPr/>
          </p:nvSpPr>
          <p:spPr>
            <a:xfrm>
              <a:off x="4183800" y="3363950"/>
              <a:ext cx="18025" cy="14575"/>
            </a:xfrm>
            <a:custGeom>
              <a:avLst/>
              <a:gdLst/>
              <a:ahLst/>
              <a:cxnLst/>
              <a:rect l="l" t="t" r="r" b="b"/>
              <a:pathLst>
                <a:path w="721" h="583" extrusionOk="0">
                  <a:moveTo>
                    <a:pt x="669" y="0"/>
                  </a:moveTo>
                  <a:cubicBezTo>
                    <a:pt x="657" y="0"/>
                    <a:pt x="645" y="4"/>
                    <a:pt x="634" y="11"/>
                  </a:cubicBezTo>
                  <a:lnTo>
                    <a:pt x="24" y="496"/>
                  </a:lnTo>
                  <a:cubicBezTo>
                    <a:pt x="8" y="520"/>
                    <a:pt x="1" y="543"/>
                    <a:pt x="16" y="567"/>
                  </a:cubicBezTo>
                  <a:cubicBezTo>
                    <a:pt x="32" y="582"/>
                    <a:pt x="40" y="582"/>
                    <a:pt x="55" y="582"/>
                  </a:cubicBezTo>
                  <a:cubicBezTo>
                    <a:pt x="71" y="582"/>
                    <a:pt x="79" y="582"/>
                    <a:pt x="87" y="575"/>
                  </a:cubicBezTo>
                  <a:lnTo>
                    <a:pt x="697" y="89"/>
                  </a:lnTo>
                  <a:cubicBezTo>
                    <a:pt x="720" y="66"/>
                    <a:pt x="720" y="43"/>
                    <a:pt x="705" y="19"/>
                  </a:cubicBezTo>
                  <a:cubicBezTo>
                    <a:pt x="696" y="6"/>
                    <a:pt x="683" y="0"/>
                    <a:pt x="669"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6" name="Google Shape;1076;p40"/>
            <p:cNvSpPr/>
            <p:nvPr/>
          </p:nvSpPr>
          <p:spPr>
            <a:xfrm>
              <a:off x="4393700" y="3361325"/>
              <a:ext cx="11175" cy="13275"/>
            </a:xfrm>
            <a:custGeom>
              <a:avLst/>
              <a:gdLst/>
              <a:ahLst/>
              <a:cxnLst/>
              <a:rect l="l" t="t" r="r" b="b"/>
              <a:pathLst>
                <a:path w="447" h="531" extrusionOk="0">
                  <a:moveTo>
                    <a:pt x="57" y="0"/>
                  </a:moveTo>
                  <a:cubicBezTo>
                    <a:pt x="47" y="0"/>
                    <a:pt x="38" y="5"/>
                    <a:pt x="32" y="14"/>
                  </a:cubicBezTo>
                  <a:cubicBezTo>
                    <a:pt x="8" y="30"/>
                    <a:pt x="0" y="61"/>
                    <a:pt x="24" y="77"/>
                  </a:cubicBezTo>
                  <a:lnTo>
                    <a:pt x="352" y="507"/>
                  </a:lnTo>
                  <a:cubicBezTo>
                    <a:pt x="368" y="523"/>
                    <a:pt x="384" y="531"/>
                    <a:pt x="391" y="531"/>
                  </a:cubicBezTo>
                  <a:cubicBezTo>
                    <a:pt x="407" y="531"/>
                    <a:pt x="415" y="523"/>
                    <a:pt x="423" y="523"/>
                  </a:cubicBezTo>
                  <a:cubicBezTo>
                    <a:pt x="446" y="500"/>
                    <a:pt x="446" y="468"/>
                    <a:pt x="431" y="453"/>
                  </a:cubicBezTo>
                  <a:lnTo>
                    <a:pt x="94" y="22"/>
                  </a:lnTo>
                  <a:cubicBezTo>
                    <a:pt x="85" y="9"/>
                    <a:pt x="71" y="0"/>
                    <a:pt x="57"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7" name="Google Shape;1077;p40"/>
            <p:cNvSpPr/>
            <p:nvPr/>
          </p:nvSpPr>
          <p:spPr>
            <a:xfrm>
              <a:off x="4197700" y="3377025"/>
              <a:ext cx="17425" cy="18325"/>
            </a:xfrm>
            <a:custGeom>
              <a:avLst/>
              <a:gdLst/>
              <a:ahLst/>
              <a:cxnLst/>
              <a:rect l="l" t="t" r="r" b="b"/>
              <a:pathLst>
                <a:path w="697" h="733" extrusionOk="0">
                  <a:moveTo>
                    <a:pt x="642" y="1"/>
                  </a:moveTo>
                  <a:cubicBezTo>
                    <a:pt x="630" y="1"/>
                    <a:pt x="618" y="5"/>
                    <a:pt x="610" y="12"/>
                  </a:cubicBezTo>
                  <a:lnTo>
                    <a:pt x="16" y="654"/>
                  </a:lnTo>
                  <a:cubicBezTo>
                    <a:pt x="0" y="670"/>
                    <a:pt x="0" y="701"/>
                    <a:pt x="16" y="724"/>
                  </a:cubicBezTo>
                  <a:cubicBezTo>
                    <a:pt x="31" y="732"/>
                    <a:pt x="39" y="732"/>
                    <a:pt x="55" y="732"/>
                  </a:cubicBezTo>
                  <a:cubicBezTo>
                    <a:pt x="63" y="732"/>
                    <a:pt x="78" y="732"/>
                    <a:pt x="86" y="717"/>
                  </a:cubicBezTo>
                  <a:lnTo>
                    <a:pt x="681" y="83"/>
                  </a:lnTo>
                  <a:cubicBezTo>
                    <a:pt x="697" y="59"/>
                    <a:pt x="697" y="28"/>
                    <a:pt x="673" y="12"/>
                  </a:cubicBezTo>
                  <a:cubicBezTo>
                    <a:pt x="665" y="5"/>
                    <a:pt x="653" y="1"/>
                    <a:pt x="642"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8" name="Google Shape;1078;p40"/>
            <p:cNvSpPr/>
            <p:nvPr/>
          </p:nvSpPr>
          <p:spPr>
            <a:xfrm>
              <a:off x="4377650" y="3379825"/>
              <a:ext cx="9025" cy="23150"/>
            </a:xfrm>
            <a:custGeom>
              <a:avLst/>
              <a:gdLst/>
              <a:ahLst/>
              <a:cxnLst/>
              <a:rect l="l" t="t" r="r" b="b"/>
              <a:pathLst>
                <a:path w="361" h="926" extrusionOk="0">
                  <a:moveTo>
                    <a:pt x="53" y="0"/>
                  </a:moveTo>
                  <a:cubicBezTo>
                    <a:pt x="48" y="0"/>
                    <a:pt x="44" y="1"/>
                    <a:pt x="40" y="2"/>
                  </a:cubicBezTo>
                  <a:cubicBezTo>
                    <a:pt x="16" y="10"/>
                    <a:pt x="1" y="33"/>
                    <a:pt x="8" y="65"/>
                  </a:cubicBezTo>
                  <a:lnTo>
                    <a:pt x="259" y="894"/>
                  </a:lnTo>
                  <a:cubicBezTo>
                    <a:pt x="267" y="918"/>
                    <a:pt x="282" y="925"/>
                    <a:pt x="306" y="925"/>
                  </a:cubicBezTo>
                  <a:lnTo>
                    <a:pt x="321" y="925"/>
                  </a:lnTo>
                  <a:cubicBezTo>
                    <a:pt x="345" y="918"/>
                    <a:pt x="361" y="886"/>
                    <a:pt x="353" y="863"/>
                  </a:cubicBezTo>
                  <a:lnTo>
                    <a:pt x="102" y="33"/>
                  </a:lnTo>
                  <a:cubicBezTo>
                    <a:pt x="96" y="14"/>
                    <a:pt x="74" y="0"/>
                    <a:pt x="53"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9" name="Google Shape;1079;p40"/>
            <p:cNvSpPr/>
            <p:nvPr/>
          </p:nvSpPr>
          <p:spPr>
            <a:xfrm>
              <a:off x="4359450" y="3394300"/>
              <a:ext cx="5525" cy="23925"/>
            </a:xfrm>
            <a:custGeom>
              <a:avLst/>
              <a:gdLst/>
              <a:ahLst/>
              <a:cxnLst/>
              <a:rect l="l" t="t" r="r" b="b"/>
              <a:pathLst>
                <a:path w="221" h="957" extrusionOk="0">
                  <a:moveTo>
                    <a:pt x="57" y="1"/>
                  </a:moveTo>
                  <a:cubicBezTo>
                    <a:pt x="54" y="1"/>
                    <a:pt x="51" y="1"/>
                    <a:pt x="48" y="2"/>
                  </a:cubicBezTo>
                  <a:cubicBezTo>
                    <a:pt x="17" y="2"/>
                    <a:pt x="1" y="26"/>
                    <a:pt x="1" y="57"/>
                  </a:cubicBezTo>
                  <a:lnTo>
                    <a:pt x="118" y="918"/>
                  </a:lnTo>
                  <a:cubicBezTo>
                    <a:pt x="118" y="941"/>
                    <a:pt x="142" y="957"/>
                    <a:pt x="165" y="957"/>
                  </a:cubicBezTo>
                  <a:lnTo>
                    <a:pt x="173" y="957"/>
                  </a:lnTo>
                  <a:cubicBezTo>
                    <a:pt x="197" y="957"/>
                    <a:pt x="220" y="933"/>
                    <a:pt x="212" y="902"/>
                  </a:cubicBezTo>
                  <a:lnTo>
                    <a:pt x="103" y="41"/>
                  </a:lnTo>
                  <a:cubicBezTo>
                    <a:pt x="96" y="21"/>
                    <a:pt x="77" y="1"/>
                    <a:pt x="5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0" name="Google Shape;1080;p40"/>
            <p:cNvSpPr/>
            <p:nvPr/>
          </p:nvSpPr>
          <p:spPr>
            <a:xfrm>
              <a:off x="4217650" y="3387425"/>
              <a:ext cx="15475" cy="24150"/>
            </a:xfrm>
            <a:custGeom>
              <a:avLst/>
              <a:gdLst/>
              <a:ahLst/>
              <a:cxnLst/>
              <a:rect l="l" t="t" r="r" b="b"/>
              <a:pathLst>
                <a:path w="619" h="966" extrusionOk="0">
                  <a:moveTo>
                    <a:pt x="568" y="0"/>
                  </a:moveTo>
                  <a:cubicBezTo>
                    <a:pt x="549" y="0"/>
                    <a:pt x="528" y="9"/>
                    <a:pt x="517" y="27"/>
                  </a:cubicBezTo>
                  <a:lnTo>
                    <a:pt x="16" y="895"/>
                  </a:lnTo>
                  <a:cubicBezTo>
                    <a:pt x="0" y="919"/>
                    <a:pt x="8" y="950"/>
                    <a:pt x="32" y="958"/>
                  </a:cubicBezTo>
                  <a:cubicBezTo>
                    <a:pt x="39" y="966"/>
                    <a:pt x="47" y="966"/>
                    <a:pt x="55" y="966"/>
                  </a:cubicBezTo>
                  <a:cubicBezTo>
                    <a:pt x="71" y="966"/>
                    <a:pt x="86" y="958"/>
                    <a:pt x="94" y="942"/>
                  </a:cubicBezTo>
                  <a:lnTo>
                    <a:pt x="603" y="74"/>
                  </a:lnTo>
                  <a:cubicBezTo>
                    <a:pt x="618" y="50"/>
                    <a:pt x="611" y="19"/>
                    <a:pt x="587" y="3"/>
                  </a:cubicBezTo>
                  <a:cubicBezTo>
                    <a:pt x="581" y="1"/>
                    <a:pt x="575" y="0"/>
                    <a:pt x="568"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1" name="Google Shape;1081;p40"/>
            <p:cNvSpPr/>
            <p:nvPr/>
          </p:nvSpPr>
          <p:spPr>
            <a:xfrm>
              <a:off x="4337750" y="3399625"/>
              <a:ext cx="2950" cy="27600"/>
            </a:xfrm>
            <a:custGeom>
              <a:avLst/>
              <a:gdLst/>
              <a:ahLst/>
              <a:cxnLst/>
              <a:rect l="l" t="t" r="r" b="b"/>
              <a:pathLst>
                <a:path w="118" h="1104" extrusionOk="0">
                  <a:moveTo>
                    <a:pt x="55" y="0"/>
                  </a:moveTo>
                  <a:cubicBezTo>
                    <a:pt x="24" y="0"/>
                    <a:pt x="0" y="24"/>
                    <a:pt x="0" y="55"/>
                  </a:cubicBezTo>
                  <a:lnTo>
                    <a:pt x="24" y="1057"/>
                  </a:lnTo>
                  <a:cubicBezTo>
                    <a:pt x="24" y="1088"/>
                    <a:pt x="40" y="1104"/>
                    <a:pt x="71" y="1104"/>
                  </a:cubicBezTo>
                  <a:cubicBezTo>
                    <a:pt x="94" y="1104"/>
                    <a:pt x="118" y="1080"/>
                    <a:pt x="118" y="1057"/>
                  </a:cubicBezTo>
                  <a:lnTo>
                    <a:pt x="102" y="47"/>
                  </a:lnTo>
                  <a:cubicBezTo>
                    <a:pt x="102" y="24"/>
                    <a:pt x="71" y="0"/>
                    <a:pt x="55"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2" name="Google Shape;1082;p40"/>
            <p:cNvSpPr/>
            <p:nvPr/>
          </p:nvSpPr>
          <p:spPr>
            <a:xfrm>
              <a:off x="4244250" y="3396225"/>
              <a:ext cx="12350" cy="28650"/>
            </a:xfrm>
            <a:custGeom>
              <a:avLst/>
              <a:gdLst/>
              <a:ahLst/>
              <a:cxnLst/>
              <a:rect l="l" t="t" r="r" b="b"/>
              <a:pathLst>
                <a:path w="494" h="1146" extrusionOk="0">
                  <a:moveTo>
                    <a:pt x="437" y="1"/>
                  </a:moveTo>
                  <a:cubicBezTo>
                    <a:pt x="417" y="1"/>
                    <a:pt x="398" y="11"/>
                    <a:pt x="392" y="35"/>
                  </a:cubicBezTo>
                  <a:lnTo>
                    <a:pt x="8" y="1083"/>
                  </a:lnTo>
                  <a:cubicBezTo>
                    <a:pt x="0" y="1107"/>
                    <a:pt x="16" y="1138"/>
                    <a:pt x="39" y="1146"/>
                  </a:cubicBezTo>
                  <a:lnTo>
                    <a:pt x="55" y="1146"/>
                  </a:lnTo>
                  <a:cubicBezTo>
                    <a:pt x="71" y="1146"/>
                    <a:pt x="94" y="1138"/>
                    <a:pt x="102" y="1114"/>
                  </a:cubicBezTo>
                  <a:lnTo>
                    <a:pt x="478" y="66"/>
                  </a:lnTo>
                  <a:cubicBezTo>
                    <a:pt x="493" y="43"/>
                    <a:pt x="478" y="11"/>
                    <a:pt x="454" y="3"/>
                  </a:cubicBezTo>
                  <a:cubicBezTo>
                    <a:pt x="449" y="2"/>
                    <a:pt x="443" y="1"/>
                    <a:pt x="43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3" name="Google Shape;1083;p40"/>
            <p:cNvSpPr/>
            <p:nvPr/>
          </p:nvSpPr>
          <p:spPr>
            <a:xfrm>
              <a:off x="4311525" y="3402350"/>
              <a:ext cx="4350" cy="30350"/>
            </a:xfrm>
            <a:custGeom>
              <a:avLst/>
              <a:gdLst/>
              <a:ahLst/>
              <a:cxnLst/>
              <a:rect l="l" t="t" r="r" b="b"/>
              <a:pathLst>
                <a:path w="174" h="1214" extrusionOk="0">
                  <a:moveTo>
                    <a:pt x="126" y="1"/>
                  </a:moveTo>
                  <a:cubicBezTo>
                    <a:pt x="103" y="1"/>
                    <a:pt x="79" y="24"/>
                    <a:pt x="79" y="48"/>
                  </a:cubicBezTo>
                  <a:lnTo>
                    <a:pt x="1" y="1167"/>
                  </a:lnTo>
                  <a:cubicBezTo>
                    <a:pt x="1" y="1190"/>
                    <a:pt x="17" y="1214"/>
                    <a:pt x="48" y="1214"/>
                  </a:cubicBezTo>
                  <a:cubicBezTo>
                    <a:pt x="71" y="1214"/>
                    <a:pt x="95" y="1198"/>
                    <a:pt x="95" y="1167"/>
                  </a:cubicBezTo>
                  <a:lnTo>
                    <a:pt x="173" y="56"/>
                  </a:lnTo>
                  <a:cubicBezTo>
                    <a:pt x="173" y="24"/>
                    <a:pt x="157" y="1"/>
                    <a:pt x="126"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4" name="Google Shape;1084;p40"/>
            <p:cNvSpPr/>
            <p:nvPr/>
          </p:nvSpPr>
          <p:spPr>
            <a:xfrm>
              <a:off x="4279650" y="3402175"/>
              <a:ext cx="6275" cy="30150"/>
            </a:xfrm>
            <a:custGeom>
              <a:avLst/>
              <a:gdLst/>
              <a:ahLst/>
              <a:cxnLst/>
              <a:rect l="l" t="t" r="r" b="b"/>
              <a:pathLst>
                <a:path w="251" h="1206" extrusionOk="0">
                  <a:moveTo>
                    <a:pt x="204" y="0"/>
                  </a:moveTo>
                  <a:cubicBezTo>
                    <a:pt x="181" y="0"/>
                    <a:pt x="157" y="16"/>
                    <a:pt x="149" y="39"/>
                  </a:cubicBezTo>
                  <a:lnTo>
                    <a:pt x="1" y="1150"/>
                  </a:lnTo>
                  <a:cubicBezTo>
                    <a:pt x="1" y="1174"/>
                    <a:pt x="16" y="1205"/>
                    <a:pt x="40" y="1205"/>
                  </a:cubicBezTo>
                  <a:lnTo>
                    <a:pt x="48" y="1205"/>
                  </a:lnTo>
                  <a:cubicBezTo>
                    <a:pt x="71" y="1205"/>
                    <a:pt x="94" y="1189"/>
                    <a:pt x="94" y="1166"/>
                  </a:cubicBezTo>
                  <a:lnTo>
                    <a:pt x="251" y="55"/>
                  </a:lnTo>
                  <a:cubicBezTo>
                    <a:pt x="251" y="31"/>
                    <a:pt x="235" y="8"/>
                    <a:pt x="204"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5" name="Google Shape;1085;p40"/>
            <p:cNvSpPr/>
            <p:nvPr/>
          </p:nvSpPr>
          <p:spPr>
            <a:xfrm>
              <a:off x="4176175" y="3082925"/>
              <a:ext cx="246875" cy="317025"/>
            </a:xfrm>
            <a:custGeom>
              <a:avLst/>
              <a:gdLst/>
              <a:ahLst/>
              <a:cxnLst/>
              <a:rect l="l" t="t" r="r" b="b"/>
              <a:pathLst>
                <a:path w="9875" h="12681" extrusionOk="0">
                  <a:moveTo>
                    <a:pt x="9288" y="1"/>
                  </a:moveTo>
                  <a:cubicBezTo>
                    <a:pt x="9077" y="556"/>
                    <a:pt x="8654" y="1456"/>
                    <a:pt x="7848" y="2176"/>
                  </a:cubicBezTo>
                  <a:cubicBezTo>
                    <a:pt x="7692" y="2309"/>
                    <a:pt x="7528" y="2442"/>
                    <a:pt x="7348" y="2559"/>
                  </a:cubicBezTo>
                  <a:cubicBezTo>
                    <a:pt x="7175" y="2669"/>
                    <a:pt x="6988" y="2778"/>
                    <a:pt x="6792" y="2864"/>
                  </a:cubicBezTo>
                  <a:cubicBezTo>
                    <a:pt x="6229" y="3123"/>
                    <a:pt x="5560" y="3286"/>
                    <a:pt x="4757" y="3286"/>
                  </a:cubicBezTo>
                  <a:cubicBezTo>
                    <a:pt x="4588" y="3286"/>
                    <a:pt x="4414" y="3278"/>
                    <a:pt x="4233" y="3263"/>
                  </a:cubicBezTo>
                  <a:cubicBezTo>
                    <a:pt x="3819" y="3224"/>
                    <a:pt x="3467" y="3146"/>
                    <a:pt x="3162" y="3037"/>
                  </a:cubicBezTo>
                  <a:cubicBezTo>
                    <a:pt x="3013" y="2982"/>
                    <a:pt x="2849" y="2943"/>
                    <a:pt x="2684" y="2935"/>
                  </a:cubicBezTo>
                  <a:lnTo>
                    <a:pt x="2653" y="2935"/>
                  </a:lnTo>
                  <a:cubicBezTo>
                    <a:pt x="2638" y="2934"/>
                    <a:pt x="2624" y="2934"/>
                    <a:pt x="2609" y="2934"/>
                  </a:cubicBezTo>
                  <a:cubicBezTo>
                    <a:pt x="2032" y="2934"/>
                    <a:pt x="1517" y="3388"/>
                    <a:pt x="1456" y="3968"/>
                  </a:cubicBezTo>
                  <a:lnTo>
                    <a:pt x="1456" y="3975"/>
                  </a:lnTo>
                  <a:cubicBezTo>
                    <a:pt x="1385" y="4648"/>
                    <a:pt x="1878" y="5220"/>
                    <a:pt x="2551" y="5251"/>
                  </a:cubicBezTo>
                  <a:lnTo>
                    <a:pt x="2927" y="5267"/>
                  </a:lnTo>
                  <a:lnTo>
                    <a:pt x="2911" y="5603"/>
                  </a:lnTo>
                  <a:cubicBezTo>
                    <a:pt x="2895" y="5994"/>
                    <a:pt x="2950" y="6378"/>
                    <a:pt x="3060" y="6738"/>
                  </a:cubicBezTo>
                  <a:lnTo>
                    <a:pt x="2528" y="8991"/>
                  </a:lnTo>
                  <a:lnTo>
                    <a:pt x="0" y="9218"/>
                  </a:lnTo>
                  <a:cubicBezTo>
                    <a:pt x="0" y="9218"/>
                    <a:pt x="415" y="12097"/>
                    <a:pt x="4093" y="12598"/>
                  </a:cubicBezTo>
                  <a:cubicBezTo>
                    <a:pt x="4514" y="12655"/>
                    <a:pt x="4898" y="12681"/>
                    <a:pt x="5250" y="12681"/>
                  </a:cubicBezTo>
                  <a:cubicBezTo>
                    <a:pt x="8512" y="12681"/>
                    <a:pt x="8920" y="10462"/>
                    <a:pt x="8920" y="10462"/>
                  </a:cubicBezTo>
                  <a:lnTo>
                    <a:pt x="6542" y="9742"/>
                  </a:lnTo>
                  <a:lnTo>
                    <a:pt x="6706" y="8967"/>
                  </a:lnTo>
                  <a:cubicBezTo>
                    <a:pt x="7606" y="8827"/>
                    <a:pt x="8388" y="8318"/>
                    <a:pt x="8889" y="7598"/>
                  </a:cubicBezTo>
                  <a:cubicBezTo>
                    <a:pt x="8889" y="7590"/>
                    <a:pt x="8889" y="7590"/>
                    <a:pt x="8889" y="7590"/>
                  </a:cubicBezTo>
                  <a:cubicBezTo>
                    <a:pt x="9359" y="7058"/>
                    <a:pt x="9656" y="6362"/>
                    <a:pt x="9687" y="5595"/>
                  </a:cubicBezTo>
                  <a:lnTo>
                    <a:pt x="9844" y="1965"/>
                  </a:lnTo>
                  <a:cubicBezTo>
                    <a:pt x="9875" y="1237"/>
                    <a:pt x="9664" y="556"/>
                    <a:pt x="9288" y="1"/>
                  </a:cubicBezTo>
                  <a:close/>
                </a:path>
              </a:pathLst>
            </a:custGeom>
            <a:solidFill>
              <a:srgbClr val="FFCFC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6" name="Google Shape;1086;p40"/>
            <p:cNvSpPr/>
            <p:nvPr/>
          </p:nvSpPr>
          <p:spPr>
            <a:xfrm>
              <a:off x="4247775" y="3214575"/>
              <a:ext cx="150650" cy="115500"/>
            </a:xfrm>
            <a:custGeom>
              <a:avLst/>
              <a:gdLst/>
              <a:ahLst/>
              <a:cxnLst/>
              <a:rect l="l" t="t" r="r" b="b"/>
              <a:pathLst>
                <a:path w="6026" h="4620" extrusionOk="0">
                  <a:moveTo>
                    <a:pt x="63" y="1"/>
                  </a:moveTo>
                  <a:lnTo>
                    <a:pt x="47" y="337"/>
                  </a:lnTo>
                  <a:cubicBezTo>
                    <a:pt x="0" y="1362"/>
                    <a:pt x="438" y="2301"/>
                    <a:pt x="1158" y="2935"/>
                  </a:cubicBezTo>
                  <a:cubicBezTo>
                    <a:pt x="1033" y="3076"/>
                    <a:pt x="947" y="3248"/>
                    <a:pt x="931" y="3435"/>
                  </a:cubicBezTo>
                  <a:cubicBezTo>
                    <a:pt x="869" y="4007"/>
                    <a:pt x="1401" y="4531"/>
                    <a:pt x="2113" y="4609"/>
                  </a:cubicBezTo>
                  <a:cubicBezTo>
                    <a:pt x="2173" y="4616"/>
                    <a:pt x="2233" y="4619"/>
                    <a:pt x="2292" y="4619"/>
                  </a:cubicBezTo>
                  <a:cubicBezTo>
                    <a:pt x="2920" y="4619"/>
                    <a:pt x="3449" y="4248"/>
                    <a:pt x="3513" y="3733"/>
                  </a:cubicBezTo>
                  <a:cubicBezTo>
                    <a:pt x="4554" y="3678"/>
                    <a:pt x="5470" y="3138"/>
                    <a:pt x="6025" y="2324"/>
                  </a:cubicBezTo>
                  <a:lnTo>
                    <a:pt x="6025" y="2324"/>
                  </a:lnTo>
                  <a:cubicBezTo>
                    <a:pt x="5430" y="3009"/>
                    <a:pt x="4558" y="3439"/>
                    <a:pt x="3593" y="3439"/>
                  </a:cubicBezTo>
                  <a:cubicBezTo>
                    <a:pt x="3543" y="3439"/>
                    <a:pt x="3493" y="3438"/>
                    <a:pt x="3443" y="3435"/>
                  </a:cubicBezTo>
                  <a:cubicBezTo>
                    <a:pt x="1651" y="3357"/>
                    <a:pt x="258" y="1847"/>
                    <a:pt x="337" y="55"/>
                  </a:cubicBezTo>
                  <a:lnTo>
                    <a:pt x="337" y="8"/>
                  </a:lnTo>
                  <a:lnTo>
                    <a:pt x="63" y="1"/>
                  </a:ln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7" name="Google Shape;1087;p40"/>
            <p:cNvSpPr/>
            <p:nvPr/>
          </p:nvSpPr>
          <p:spPr>
            <a:xfrm>
              <a:off x="4228600" y="3169075"/>
              <a:ext cx="17825" cy="24475"/>
            </a:xfrm>
            <a:custGeom>
              <a:avLst/>
              <a:gdLst/>
              <a:ahLst/>
              <a:cxnLst/>
              <a:rect l="l" t="t" r="r" b="b"/>
              <a:pathLst>
                <a:path w="713" h="979" extrusionOk="0">
                  <a:moveTo>
                    <a:pt x="193" y="0"/>
                  </a:moveTo>
                  <a:cubicBezTo>
                    <a:pt x="176" y="0"/>
                    <a:pt x="158" y="5"/>
                    <a:pt x="141" y="13"/>
                  </a:cubicBezTo>
                  <a:cubicBezTo>
                    <a:pt x="102" y="44"/>
                    <a:pt x="86" y="99"/>
                    <a:pt x="118" y="146"/>
                  </a:cubicBezTo>
                  <a:lnTo>
                    <a:pt x="439" y="631"/>
                  </a:lnTo>
                  <a:lnTo>
                    <a:pt x="71" y="803"/>
                  </a:lnTo>
                  <a:cubicBezTo>
                    <a:pt x="24" y="827"/>
                    <a:pt x="0" y="882"/>
                    <a:pt x="24" y="929"/>
                  </a:cubicBezTo>
                  <a:cubicBezTo>
                    <a:pt x="40" y="952"/>
                    <a:pt x="71" y="975"/>
                    <a:pt x="102" y="975"/>
                  </a:cubicBezTo>
                  <a:cubicBezTo>
                    <a:pt x="107" y="978"/>
                    <a:pt x="111" y="979"/>
                    <a:pt x="116" y="979"/>
                  </a:cubicBezTo>
                  <a:cubicBezTo>
                    <a:pt x="127" y="979"/>
                    <a:pt x="138" y="973"/>
                    <a:pt x="149" y="968"/>
                  </a:cubicBezTo>
                  <a:lnTo>
                    <a:pt x="712" y="709"/>
                  </a:lnTo>
                  <a:lnTo>
                    <a:pt x="274" y="44"/>
                  </a:lnTo>
                  <a:cubicBezTo>
                    <a:pt x="254" y="14"/>
                    <a:pt x="224" y="0"/>
                    <a:pt x="193"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8" name="Google Shape;1088;p40"/>
            <p:cNvSpPr/>
            <p:nvPr/>
          </p:nvSpPr>
          <p:spPr>
            <a:xfrm>
              <a:off x="4342250" y="3265725"/>
              <a:ext cx="20750" cy="7450"/>
            </a:xfrm>
            <a:custGeom>
              <a:avLst/>
              <a:gdLst/>
              <a:ahLst/>
              <a:cxnLst/>
              <a:rect l="l" t="t" r="r" b="b"/>
              <a:pathLst>
                <a:path w="830" h="298" extrusionOk="0">
                  <a:moveTo>
                    <a:pt x="415" y="1"/>
                  </a:moveTo>
                  <a:cubicBezTo>
                    <a:pt x="297" y="1"/>
                    <a:pt x="168" y="34"/>
                    <a:pt x="47" y="130"/>
                  </a:cubicBezTo>
                  <a:cubicBezTo>
                    <a:pt x="8" y="161"/>
                    <a:pt x="0" y="224"/>
                    <a:pt x="32" y="263"/>
                  </a:cubicBezTo>
                  <a:cubicBezTo>
                    <a:pt x="47" y="286"/>
                    <a:pt x="71" y="294"/>
                    <a:pt x="94" y="294"/>
                  </a:cubicBezTo>
                  <a:cubicBezTo>
                    <a:pt x="101" y="296"/>
                    <a:pt x="107" y="297"/>
                    <a:pt x="113" y="297"/>
                  </a:cubicBezTo>
                  <a:cubicBezTo>
                    <a:pt x="130" y="297"/>
                    <a:pt x="148" y="290"/>
                    <a:pt x="165" y="278"/>
                  </a:cubicBezTo>
                  <a:cubicBezTo>
                    <a:pt x="252" y="209"/>
                    <a:pt x="343" y="186"/>
                    <a:pt x="425" y="186"/>
                  </a:cubicBezTo>
                  <a:cubicBezTo>
                    <a:pt x="562" y="186"/>
                    <a:pt x="668" y="250"/>
                    <a:pt x="673" y="255"/>
                  </a:cubicBezTo>
                  <a:cubicBezTo>
                    <a:pt x="691" y="266"/>
                    <a:pt x="709" y="272"/>
                    <a:pt x="727" y="272"/>
                  </a:cubicBezTo>
                  <a:cubicBezTo>
                    <a:pt x="757" y="272"/>
                    <a:pt x="787" y="256"/>
                    <a:pt x="806" y="231"/>
                  </a:cubicBezTo>
                  <a:cubicBezTo>
                    <a:pt x="830" y="184"/>
                    <a:pt x="822" y="130"/>
                    <a:pt x="775" y="98"/>
                  </a:cubicBezTo>
                  <a:cubicBezTo>
                    <a:pt x="700" y="54"/>
                    <a:pt x="567" y="1"/>
                    <a:pt x="415"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9" name="Google Shape;1089;p40"/>
            <p:cNvSpPr/>
            <p:nvPr/>
          </p:nvSpPr>
          <p:spPr>
            <a:xfrm>
              <a:off x="4307850" y="3212425"/>
              <a:ext cx="58000" cy="40975"/>
            </a:xfrm>
            <a:custGeom>
              <a:avLst/>
              <a:gdLst/>
              <a:ahLst/>
              <a:cxnLst/>
              <a:rect l="l" t="t" r="r" b="b"/>
              <a:pathLst>
                <a:path w="2320" h="1639" extrusionOk="0">
                  <a:moveTo>
                    <a:pt x="791" y="0"/>
                  </a:moveTo>
                  <a:cubicBezTo>
                    <a:pt x="396" y="0"/>
                    <a:pt x="1" y="1114"/>
                    <a:pt x="758" y="1511"/>
                  </a:cubicBezTo>
                  <a:cubicBezTo>
                    <a:pt x="934" y="1601"/>
                    <a:pt x="1110" y="1639"/>
                    <a:pt x="1273" y="1639"/>
                  </a:cubicBezTo>
                  <a:cubicBezTo>
                    <a:pt x="1887" y="1639"/>
                    <a:pt x="2319" y="1108"/>
                    <a:pt x="1893" y="861"/>
                  </a:cubicBezTo>
                  <a:cubicBezTo>
                    <a:pt x="1361" y="548"/>
                    <a:pt x="915" y="40"/>
                    <a:pt x="915" y="40"/>
                  </a:cubicBezTo>
                  <a:cubicBezTo>
                    <a:pt x="875" y="13"/>
                    <a:pt x="833" y="0"/>
                    <a:pt x="791"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0" name="Google Shape;1090;p40"/>
            <p:cNvSpPr/>
            <p:nvPr/>
          </p:nvSpPr>
          <p:spPr>
            <a:xfrm>
              <a:off x="4390750" y="3169375"/>
              <a:ext cx="28400" cy="12800"/>
            </a:xfrm>
            <a:custGeom>
              <a:avLst/>
              <a:gdLst/>
              <a:ahLst/>
              <a:cxnLst/>
              <a:rect l="l" t="t" r="r" b="b"/>
              <a:pathLst>
                <a:path w="1136" h="512" extrusionOk="0">
                  <a:moveTo>
                    <a:pt x="459" y="0"/>
                  </a:moveTo>
                  <a:cubicBezTo>
                    <a:pt x="293" y="0"/>
                    <a:pt x="160" y="49"/>
                    <a:pt x="95" y="103"/>
                  </a:cubicBezTo>
                  <a:cubicBezTo>
                    <a:pt x="1" y="189"/>
                    <a:pt x="9" y="267"/>
                    <a:pt x="63" y="306"/>
                  </a:cubicBezTo>
                  <a:cubicBezTo>
                    <a:pt x="126" y="345"/>
                    <a:pt x="212" y="361"/>
                    <a:pt x="298" y="377"/>
                  </a:cubicBezTo>
                  <a:cubicBezTo>
                    <a:pt x="384" y="384"/>
                    <a:pt x="470" y="400"/>
                    <a:pt x="541" y="416"/>
                  </a:cubicBezTo>
                  <a:cubicBezTo>
                    <a:pt x="611" y="431"/>
                    <a:pt x="697" y="455"/>
                    <a:pt x="783" y="471"/>
                  </a:cubicBezTo>
                  <a:cubicBezTo>
                    <a:pt x="851" y="491"/>
                    <a:pt x="925" y="511"/>
                    <a:pt x="989" y="511"/>
                  </a:cubicBezTo>
                  <a:cubicBezTo>
                    <a:pt x="999" y="511"/>
                    <a:pt x="1009" y="511"/>
                    <a:pt x="1018" y="510"/>
                  </a:cubicBezTo>
                  <a:cubicBezTo>
                    <a:pt x="1088" y="494"/>
                    <a:pt x="1135" y="424"/>
                    <a:pt x="1081" y="314"/>
                  </a:cubicBezTo>
                  <a:cubicBezTo>
                    <a:pt x="1034" y="205"/>
                    <a:pt x="869" y="71"/>
                    <a:pt x="627" y="17"/>
                  </a:cubicBezTo>
                  <a:cubicBezTo>
                    <a:pt x="568" y="5"/>
                    <a:pt x="512" y="0"/>
                    <a:pt x="459"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1" name="Google Shape;1091;p40"/>
            <p:cNvSpPr/>
            <p:nvPr/>
          </p:nvSpPr>
          <p:spPr>
            <a:xfrm>
              <a:off x="4330500" y="3162825"/>
              <a:ext cx="28975" cy="11125"/>
            </a:xfrm>
            <a:custGeom>
              <a:avLst/>
              <a:gdLst/>
              <a:ahLst/>
              <a:cxnLst/>
              <a:rect l="l" t="t" r="r" b="b"/>
              <a:pathLst>
                <a:path w="1159" h="445" extrusionOk="0">
                  <a:moveTo>
                    <a:pt x="192" y="0"/>
                  </a:moveTo>
                  <a:cubicBezTo>
                    <a:pt x="160" y="0"/>
                    <a:pt x="130" y="3"/>
                    <a:pt x="103" y="13"/>
                  </a:cubicBezTo>
                  <a:cubicBezTo>
                    <a:pt x="40" y="36"/>
                    <a:pt x="1" y="114"/>
                    <a:pt x="71" y="216"/>
                  </a:cubicBezTo>
                  <a:cubicBezTo>
                    <a:pt x="134" y="310"/>
                    <a:pt x="314" y="427"/>
                    <a:pt x="564" y="443"/>
                  </a:cubicBezTo>
                  <a:cubicBezTo>
                    <a:pt x="582" y="444"/>
                    <a:pt x="600" y="445"/>
                    <a:pt x="618" y="445"/>
                  </a:cubicBezTo>
                  <a:cubicBezTo>
                    <a:pt x="835" y="445"/>
                    <a:pt x="1008" y="358"/>
                    <a:pt x="1081" y="279"/>
                  </a:cubicBezTo>
                  <a:cubicBezTo>
                    <a:pt x="1159" y="185"/>
                    <a:pt x="1143" y="107"/>
                    <a:pt x="1081" y="75"/>
                  </a:cubicBezTo>
                  <a:cubicBezTo>
                    <a:pt x="1010" y="44"/>
                    <a:pt x="924" y="44"/>
                    <a:pt x="838" y="44"/>
                  </a:cubicBezTo>
                  <a:cubicBezTo>
                    <a:pt x="752" y="44"/>
                    <a:pt x="666" y="44"/>
                    <a:pt x="596" y="36"/>
                  </a:cubicBezTo>
                  <a:cubicBezTo>
                    <a:pt x="517" y="36"/>
                    <a:pt x="431" y="21"/>
                    <a:pt x="345" y="13"/>
                  </a:cubicBezTo>
                  <a:cubicBezTo>
                    <a:pt x="293" y="8"/>
                    <a:pt x="241" y="0"/>
                    <a:pt x="192"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2" name="Google Shape;1092;p40"/>
            <p:cNvSpPr/>
            <p:nvPr/>
          </p:nvSpPr>
          <p:spPr>
            <a:xfrm>
              <a:off x="4335600" y="3178675"/>
              <a:ext cx="13325" cy="12225"/>
            </a:xfrm>
            <a:custGeom>
              <a:avLst/>
              <a:gdLst/>
              <a:ahLst/>
              <a:cxnLst/>
              <a:rect l="l" t="t" r="r" b="b"/>
              <a:pathLst>
                <a:path w="533" h="489" extrusionOk="0">
                  <a:moveTo>
                    <a:pt x="272" y="1"/>
                  </a:moveTo>
                  <a:cubicBezTo>
                    <a:pt x="160" y="1"/>
                    <a:pt x="53" y="82"/>
                    <a:pt x="32" y="200"/>
                  </a:cubicBezTo>
                  <a:cubicBezTo>
                    <a:pt x="0" y="325"/>
                    <a:pt x="86" y="458"/>
                    <a:pt x="219" y="482"/>
                  </a:cubicBezTo>
                  <a:cubicBezTo>
                    <a:pt x="238" y="486"/>
                    <a:pt x="256" y="488"/>
                    <a:pt x="274" y="488"/>
                  </a:cubicBezTo>
                  <a:cubicBezTo>
                    <a:pt x="386" y="488"/>
                    <a:pt x="482" y="409"/>
                    <a:pt x="509" y="294"/>
                  </a:cubicBezTo>
                  <a:cubicBezTo>
                    <a:pt x="532" y="161"/>
                    <a:pt x="446" y="36"/>
                    <a:pt x="313" y="5"/>
                  </a:cubicBezTo>
                  <a:cubicBezTo>
                    <a:pt x="300" y="2"/>
                    <a:pt x="286" y="1"/>
                    <a:pt x="272" y="1"/>
                  </a:cubicBezTo>
                  <a:close/>
                </a:path>
              </a:pathLst>
            </a:custGeom>
            <a:solidFill>
              <a:srgbClr val="70312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3" name="Google Shape;1093;p40"/>
            <p:cNvSpPr/>
            <p:nvPr/>
          </p:nvSpPr>
          <p:spPr>
            <a:xfrm>
              <a:off x="4396625" y="3193100"/>
              <a:ext cx="13325" cy="12200"/>
            </a:xfrm>
            <a:custGeom>
              <a:avLst/>
              <a:gdLst/>
              <a:ahLst/>
              <a:cxnLst/>
              <a:rect l="l" t="t" r="r" b="b"/>
              <a:pathLst>
                <a:path w="533" h="488" extrusionOk="0">
                  <a:moveTo>
                    <a:pt x="259" y="0"/>
                  </a:moveTo>
                  <a:cubicBezTo>
                    <a:pt x="148" y="0"/>
                    <a:pt x="52" y="80"/>
                    <a:pt x="32" y="194"/>
                  </a:cubicBezTo>
                  <a:cubicBezTo>
                    <a:pt x="1" y="327"/>
                    <a:pt x="87" y="453"/>
                    <a:pt x="220" y="484"/>
                  </a:cubicBezTo>
                  <a:cubicBezTo>
                    <a:pt x="234" y="487"/>
                    <a:pt x="249" y="488"/>
                    <a:pt x="263" y="488"/>
                  </a:cubicBezTo>
                  <a:cubicBezTo>
                    <a:pt x="379" y="488"/>
                    <a:pt x="481" y="407"/>
                    <a:pt x="501" y="288"/>
                  </a:cubicBezTo>
                  <a:cubicBezTo>
                    <a:pt x="533" y="163"/>
                    <a:pt x="447" y="30"/>
                    <a:pt x="314" y="7"/>
                  </a:cubicBezTo>
                  <a:cubicBezTo>
                    <a:pt x="295" y="2"/>
                    <a:pt x="277" y="0"/>
                    <a:pt x="259" y="0"/>
                  </a:cubicBezTo>
                  <a:close/>
                </a:path>
              </a:pathLst>
            </a:custGeom>
            <a:solidFill>
              <a:srgbClr val="70312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4" name="Google Shape;1094;p40"/>
            <p:cNvSpPr/>
            <p:nvPr/>
          </p:nvSpPr>
          <p:spPr>
            <a:xfrm>
              <a:off x="4391750" y="3202250"/>
              <a:ext cx="19375" cy="8500"/>
            </a:xfrm>
            <a:custGeom>
              <a:avLst/>
              <a:gdLst/>
              <a:ahLst/>
              <a:cxnLst/>
              <a:rect l="l" t="t" r="r" b="b"/>
              <a:pathLst>
                <a:path w="775" h="340" extrusionOk="0">
                  <a:moveTo>
                    <a:pt x="264" y="0"/>
                  </a:moveTo>
                  <a:cubicBezTo>
                    <a:pt x="153" y="0"/>
                    <a:pt x="78" y="28"/>
                    <a:pt x="70" y="32"/>
                  </a:cubicBezTo>
                  <a:cubicBezTo>
                    <a:pt x="23" y="48"/>
                    <a:pt x="0" y="102"/>
                    <a:pt x="23" y="149"/>
                  </a:cubicBezTo>
                  <a:cubicBezTo>
                    <a:pt x="36" y="186"/>
                    <a:pt x="73" y="209"/>
                    <a:pt x="111" y="209"/>
                  </a:cubicBezTo>
                  <a:cubicBezTo>
                    <a:pt x="121" y="209"/>
                    <a:pt x="131" y="207"/>
                    <a:pt x="141" y="204"/>
                  </a:cubicBezTo>
                  <a:cubicBezTo>
                    <a:pt x="144" y="200"/>
                    <a:pt x="192" y="183"/>
                    <a:pt x="265" y="183"/>
                  </a:cubicBezTo>
                  <a:cubicBezTo>
                    <a:pt x="354" y="183"/>
                    <a:pt x="481" y="209"/>
                    <a:pt x="610" y="321"/>
                  </a:cubicBezTo>
                  <a:cubicBezTo>
                    <a:pt x="626" y="329"/>
                    <a:pt x="642" y="337"/>
                    <a:pt x="657" y="337"/>
                  </a:cubicBezTo>
                  <a:cubicBezTo>
                    <a:pt x="665" y="339"/>
                    <a:pt x="673" y="340"/>
                    <a:pt x="681" y="340"/>
                  </a:cubicBezTo>
                  <a:cubicBezTo>
                    <a:pt x="704" y="340"/>
                    <a:pt x="726" y="331"/>
                    <a:pt x="743" y="314"/>
                  </a:cubicBezTo>
                  <a:cubicBezTo>
                    <a:pt x="775" y="274"/>
                    <a:pt x="775" y="212"/>
                    <a:pt x="736" y="181"/>
                  </a:cubicBezTo>
                  <a:cubicBezTo>
                    <a:pt x="562" y="36"/>
                    <a:pt x="390" y="0"/>
                    <a:pt x="264"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5" name="Google Shape;1095;p40"/>
            <p:cNvSpPr/>
            <p:nvPr/>
          </p:nvSpPr>
          <p:spPr>
            <a:xfrm>
              <a:off x="4329525" y="3188550"/>
              <a:ext cx="19400" cy="8525"/>
            </a:xfrm>
            <a:custGeom>
              <a:avLst/>
              <a:gdLst/>
              <a:ahLst/>
              <a:cxnLst/>
              <a:rect l="l" t="t" r="r" b="b"/>
              <a:pathLst>
                <a:path w="776" h="341" extrusionOk="0">
                  <a:moveTo>
                    <a:pt x="264" y="1"/>
                  </a:moveTo>
                  <a:cubicBezTo>
                    <a:pt x="154" y="1"/>
                    <a:pt x="79" y="28"/>
                    <a:pt x="71" y="32"/>
                  </a:cubicBezTo>
                  <a:cubicBezTo>
                    <a:pt x="24" y="48"/>
                    <a:pt x="1" y="103"/>
                    <a:pt x="16" y="150"/>
                  </a:cubicBezTo>
                  <a:cubicBezTo>
                    <a:pt x="29" y="187"/>
                    <a:pt x="66" y="209"/>
                    <a:pt x="104" y="209"/>
                  </a:cubicBezTo>
                  <a:cubicBezTo>
                    <a:pt x="114" y="209"/>
                    <a:pt x="124" y="208"/>
                    <a:pt x="134" y="204"/>
                  </a:cubicBezTo>
                  <a:cubicBezTo>
                    <a:pt x="141" y="201"/>
                    <a:pt x="191" y="183"/>
                    <a:pt x="264" y="183"/>
                  </a:cubicBezTo>
                  <a:cubicBezTo>
                    <a:pt x="355" y="183"/>
                    <a:pt x="482" y="210"/>
                    <a:pt x="611" y="322"/>
                  </a:cubicBezTo>
                  <a:cubicBezTo>
                    <a:pt x="619" y="329"/>
                    <a:pt x="635" y="337"/>
                    <a:pt x="650" y="337"/>
                  </a:cubicBezTo>
                  <a:cubicBezTo>
                    <a:pt x="658" y="339"/>
                    <a:pt x="666" y="340"/>
                    <a:pt x="675" y="340"/>
                  </a:cubicBezTo>
                  <a:cubicBezTo>
                    <a:pt x="700" y="340"/>
                    <a:pt x="725" y="331"/>
                    <a:pt x="736" y="314"/>
                  </a:cubicBezTo>
                  <a:cubicBezTo>
                    <a:pt x="775" y="275"/>
                    <a:pt x="768" y="212"/>
                    <a:pt x="729" y="181"/>
                  </a:cubicBezTo>
                  <a:cubicBezTo>
                    <a:pt x="559" y="36"/>
                    <a:pt x="389" y="1"/>
                    <a:pt x="264"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6" name="Google Shape;1096;p40"/>
            <p:cNvSpPr/>
            <p:nvPr/>
          </p:nvSpPr>
          <p:spPr>
            <a:xfrm>
              <a:off x="4360625" y="3177975"/>
              <a:ext cx="27025" cy="49350"/>
            </a:xfrm>
            <a:custGeom>
              <a:avLst/>
              <a:gdLst/>
              <a:ahLst/>
              <a:cxnLst/>
              <a:rect l="l" t="t" r="r" b="b"/>
              <a:pathLst>
                <a:path w="1081" h="1974" extrusionOk="0">
                  <a:moveTo>
                    <a:pt x="597" y="0"/>
                  </a:moveTo>
                  <a:cubicBezTo>
                    <a:pt x="554" y="0"/>
                    <a:pt x="509" y="30"/>
                    <a:pt x="502" y="80"/>
                  </a:cubicBezTo>
                  <a:lnTo>
                    <a:pt x="392" y="721"/>
                  </a:lnTo>
                  <a:cubicBezTo>
                    <a:pt x="392" y="745"/>
                    <a:pt x="392" y="768"/>
                    <a:pt x="392" y="792"/>
                  </a:cubicBezTo>
                  <a:cubicBezTo>
                    <a:pt x="384" y="1058"/>
                    <a:pt x="525" y="1214"/>
                    <a:pt x="768" y="1222"/>
                  </a:cubicBezTo>
                  <a:cubicBezTo>
                    <a:pt x="799" y="1222"/>
                    <a:pt x="830" y="1238"/>
                    <a:pt x="854" y="1261"/>
                  </a:cubicBezTo>
                  <a:cubicBezTo>
                    <a:pt x="877" y="1285"/>
                    <a:pt x="893" y="1324"/>
                    <a:pt x="885" y="1363"/>
                  </a:cubicBezTo>
                  <a:lnTo>
                    <a:pt x="885" y="1394"/>
                  </a:lnTo>
                  <a:cubicBezTo>
                    <a:pt x="877" y="1616"/>
                    <a:pt x="697" y="1793"/>
                    <a:pt x="484" y="1793"/>
                  </a:cubicBezTo>
                  <a:cubicBezTo>
                    <a:pt x="480" y="1793"/>
                    <a:pt x="475" y="1793"/>
                    <a:pt x="470" y="1793"/>
                  </a:cubicBezTo>
                  <a:lnTo>
                    <a:pt x="103" y="1777"/>
                  </a:lnTo>
                  <a:cubicBezTo>
                    <a:pt x="48" y="1777"/>
                    <a:pt x="9" y="1817"/>
                    <a:pt x="9" y="1864"/>
                  </a:cubicBezTo>
                  <a:cubicBezTo>
                    <a:pt x="1" y="1911"/>
                    <a:pt x="32" y="1950"/>
                    <a:pt x="79" y="1957"/>
                  </a:cubicBezTo>
                  <a:cubicBezTo>
                    <a:pt x="87" y="1965"/>
                    <a:pt x="87" y="1965"/>
                    <a:pt x="95" y="1965"/>
                  </a:cubicBezTo>
                  <a:lnTo>
                    <a:pt x="463" y="1973"/>
                  </a:lnTo>
                  <a:cubicBezTo>
                    <a:pt x="472" y="1974"/>
                    <a:pt x="481" y="1974"/>
                    <a:pt x="490" y="1974"/>
                  </a:cubicBezTo>
                  <a:cubicBezTo>
                    <a:pt x="799" y="1974"/>
                    <a:pt x="1050" y="1721"/>
                    <a:pt x="1073" y="1410"/>
                  </a:cubicBezTo>
                  <a:lnTo>
                    <a:pt x="1073" y="1371"/>
                  </a:lnTo>
                  <a:cubicBezTo>
                    <a:pt x="1081" y="1285"/>
                    <a:pt x="1049" y="1198"/>
                    <a:pt x="987" y="1136"/>
                  </a:cubicBezTo>
                  <a:cubicBezTo>
                    <a:pt x="932" y="1073"/>
                    <a:pt x="862" y="1042"/>
                    <a:pt x="776" y="1034"/>
                  </a:cubicBezTo>
                  <a:cubicBezTo>
                    <a:pt x="682" y="1034"/>
                    <a:pt x="572" y="1003"/>
                    <a:pt x="572" y="792"/>
                  </a:cubicBezTo>
                  <a:cubicBezTo>
                    <a:pt x="572" y="784"/>
                    <a:pt x="572" y="768"/>
                    <a:pt x="580" y="752"/>
                  </a:cubicBezTo>
                  <a:lnTo>
                    <a:pt x="689" y="111"/>
                  </a:lnTo>
                  <a:cubicBezTo>
                    <a:pt x="697" y="56"/>
                    <a:pt x="658" y="9"/>
                    <a:pt x="611" y="1"/>
                  </a:cubicBezTo>
                  <a:cubicBezTo>
                    <a:pt x="606" y="1"/>
                    <a:pt x="602" y="0"/>
                    <a:pt x="597"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7" name="Google Shape;1097;p40"/>
            <p:cNvSpPr/>
            <p:nvPr/>
          </p:nvSpPr>
          <p:spPr>
            <a:xfrm>
              <a:off x="4211575" y="3202650"/>
              <a:ext cx="41700" cy="46100"/>
            </a:xfrm>
            <a:custGeom>
              <a:avLst/>
              <a:gdLst/>
              <a:ahLst/>
              <a:cxnLst/>
              <a:rect l="l" t="t" r="r" b="b"/>
              <a:pathLst>
                <a:path w="1668" h="1844" extrusionOk="0">
                  <a:moveTo>
                    <a:pt x="841" y="185"/>
                  </a:moveTo>
                  <a:cubicBezTo>
                    <a:pt x="863" y="185"/>
                    <a:pt x="886" y="186"/>
                    <a:pt x="908" y="188"/>
                  </a:cubicBezTo>
                  <a:lnTo>
                    <a:pt x="924" y="188"/>
                  </a:lnTo>
                  <a:cubicBezTo>
                    <a:pt x="1253" y="227"/>
                    <a:pt x="1479" y="524"/>
                    <a:pt x="1433" y="845"/>
                  </a:cubicBezTo>
                  <a:cubicBezTo>
                    <a:pt x="1390" y="1131"/>
                    <a:pt x="1126" y="1344"/>
                    <a:pt x="837" y="1344"/>
                  </a:cubicBezTo>
                  <a:cubicBezTo>
                    <a:pt x="808" y="1344"/>
                    <a:pt x="780" y="1342"/>
                    <a:pt x="752" y="1338"/>
                  </a:cubicBezTo>
                  <a:cubicBezTo>
                    <a:pt x="595" y="1323"/>
                    <a:pt x="454" y="1244"/>
                    <a:pt x="353" y="1119"/>
                  </a:cubicBezTo>
                  <a:cubicBezTo>
                    <a:pt x="259" y="994"/>
                    <a:pt x="212" y="837"/>
                    <a:pt x="235" y="681"/>
                  </a:cubicBezTo>
                  <a:cubicBezTo>
                    <a:pt x="259" y="524"/>
                    <a:pt x="345" y="391"/>
                    <a:pt x="478" y="298"/>
                  </a:cubicBezTo>
                  <a:cubicBezTo>
                    <a:pt x="585" y="224"/>
                    <a:pt x="709" y="185"/>
                    <a:pt x="841" y="185"/>
                  </a:cubicBezTo>
                  <a:close/>
                  <a:moveTo>
                    <a:pt x="849" y="1"/>
                  </a:moveTo>
                  <a:cubicBezTo>
                    <a:pt x="671" y="1"/>
                    <a:pt x="498" y="72"/>
                    <a:pt x="353" y="204"/>
                  </a:cubicBezTo>
                  <a:cubicBezTo>
                    <a:pt x="181" y="352"/>
                    <a:pt x="71" y="571"/>
                    <a:pt x="40" y="814"/>
                  </a:cubicBezTo>
                  <a:cubicBezTo>
                    <a:pt x="1" y="1057"/>
                    <a:pt x="48" y="1291"/>
                    <a:pt x="173" y="1487"/>
                  </a:cubicBezTo>
                  <a:cubicBezTo>
                    <a:pt x="290" y="1682"/>
                    <a:pt x="478" y="1808"/>
                    <a:pt x="689" y="1839"/>
                  </a:cubicBezTo>
                  <a:lnTo>
                    <a:pt x="713" y="1839"/>
                  </a:lnTo>
                  <a:cubicBezTo>
                    <a:pt x="738" y="1842"/>
                    <a:pt x="762" y="1843"/>
                    <a:pt x="787" y="1843"/>
                  </a:cubicBezTo>
                  <a:cubicBezTo>
                    <a:pt x="1180" y="1843"/>
                    <a:pt x="1531" y="1497"/>
                    <a:pt x="1597" y="1033"/>
                  </a:cubicBezTo>
                  <a:cubicBezTo>
                    <a:pt x="1667" y="524"/>
                    <a:pt x="1378" y="63"/>
                    <a:pt x="947" y="8"/>
                  </a:cubicBezTo>
                  <a:cubicBezTo>
                    <a:pt x="915" y="3"/>
                    <a:pt x="882" y="1"/>
                    <a:pt x="849"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8" name="Google Shape;1098;p40"/>
            <p:cNvSpPr/>
            <p:nvPr/>
          </p:nvSpPr>
          <p:spPr>
            <a:xfrm>
              <a:off x="4333050" y="3601100"/>
              <a:ext cx="72025" cy="157300"/>
            </a:xfrm>
            <a:custGeom>
              <a:avLst/>
              <a:gdLst/>
              <a:ahLst/>
              <a:cxnLst/>
              <a:rect l="l" t="t" r="r" b="b"/>
              <a:pathLst>
                <a:path w="2881" h="6292" extrusionOk="0">
                  <a:moveTo>
                    <a:pt x="1" y="1"/>
                  </a:moveTo>
                  <a:lnTo>
                    <a:pt x="1" y="6291"/>
                  </a:lnTo>
                  <a:lnTo>
                    <a:pt x="2880" y="6291"/>
                  </a:lnTo>
                  <a:lnTo>
                    <a:pt x="2880" y="1"/>
                  </a:ln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9" name="Google Shape;1099;p40"/>
            <p:cNvSpPr/>
            <p:nvPr/>
          </p:nvSpPr>
          <p:spPr>
            <a:xfrm>
              <a:off x="4319550" y="3518075"/>
              <a:ext cx="371300" cy="240325"/>
            </a:xfrm>
            <a:custGeom>
              <a:avLst/>
              <a:gdLst/>
              <a:ahLst/>
              <a:cxnLst/>
              <a:rect l="l" t="t" r="r" b="b"/>
              <a:pathLst>
                <a:path w="14852" h="9613" extrusionOk="0">
                  <a:moveTo>
                    <a:pt x="5501" y="0"/>
                  </a:moveTo>
                  <a:cubicBezTo>
                    <a:pt x="5357" y="0"/>
                    <a:pt x="5115" y="9"/>
                    <a:pt x="4805" y="51"/>
                  </a:cubicBezTo>
                  <a:cubicBezTo>
                    <a:pt x="2035" y="419"/>
                    <a:pt x="1" y="2805"/>
                    <a:pt x="63" y="5559"/>
                  </a:cubicBezTo>
                  <a:lnTo>
                    <a:pt x="3459" y="5677"/>
                  </a:lnTo>
                  <a:lnTo>
                    <a:pt x="3420" y="9612"/>
                  </a:lnTo>
                  <a:lnTo>
                    <a:pt x="12363" y="9581"/>
                  </a:lnTo>
                  <a:lnTo>
                    <a:pt x="12567" y="6044"/>
                  </a:lnTo>
                  <a:lnTo>
                    <a:pt x="13099" y="6201"/>
                  </a:lnTo>
                  <a:lnTo>
                    <a:pt x="14852" y="3009"/>
                  </a:lnTo>
                  <a:cubicBezTo>
                    <a:pt x="13075" y="284"/>
                    <a:pt x="11219" y="84"/>
                    <a:pt x="10713" y="84"/>
                  </a:cubicBezTo>
                  <a:cubicBezTo>
                    <a:pt x="10626" y="84"/>
                    <a:pt x="10579" y="90"/>
                    <a:pt x="10579" y="90"/>
                  </a:cubicBezTo>
                  <a:lnTo>
                    <a:pt x="10579" y="106"/>
                  </a:lnTo>
                  <a:cubicBezTo>
                    <a:pt x="10400" y="67"/>
                    <a:pt x="10212" y="43"/>
                    <a:pt x="10016" y="43"/>
                  </a:cubicBezTo>
                  <a:lnTo>
                    <a:pt x="5650" y="4"/>
                  </a:lnTo>
                  <a:cubicBezTo>
                    <a:pt x="5650" y="4"/>
                    <a:pt x="5597" y="0"/>
                    <a:pt x="5501"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0" name="Google Shape;1100;p40"/>
            <p:cNvSpPr/>
            <p:nvPr/>
          </p:nvSpPr>
          <p:spPr>
            <a:xfrm>
              <a:off x="4452375" y="3607700"/>
              <a:ext cx="130500" cy="118550"/>
            </a:xfrm>
            <a:custGeom>
              <a:avLst/>
              <a:gdLst/>
              <a:ahLst/>
              <a:cxnLst/>
              <a:rect l="l" t="t" r="r" b="b"/>
              <a:pathLst>
                <a:path w="5220" h="4742" extrusionOk="0">
                  <a:moveTo>
                    <a:pt x="2614" y="1"/>
                  </a:moveTo>
                  <a:cubicBezTo>
                    <a:pt x="2436" y="1"/>
                    <a:pt x="2258" y="93"/>
                    <a:pt x="2168" y="276"/>
                  </a:cubicBezTo>
                  <a:lnTo>
                    <a:pt x="1792" y="1035"/>
                  </a:lnTo>
                  <a:cubicBezTo>
                    <a:pt x="1714" y="1184"/>
                    <a:pt x="1573" y="1286"/>
                    <a:pt x="1417" y="1309"/>
                  </a:cubicBezTo>
                  <a:lnTo>
                    <a:pt x="572" y="1427"/>
                  </a:lnTo>
                  <a:cubicBezTo>
                    <a:pt x="165" y="1489"/>
                    <a:pt x="1" y="1990"/>
                    <a:pt x="298" y="2280"/>
                  </a:cubicBezTo>
                  <a:lnTo>
                    <a:pt x="900" y="2874"/>
                  </a:lnTo>
                  <a:cubicBezTo>
                    <a:pt x="1018" y="2992"/>
                    <a:pt x="1073" y="3156"/>
                    <a:pt x="1041" y="3312"/>
                  </a:cubicBezTo>
                  <a:lnTo>
                    <a:pt x="900" y="4150"/>
                  </a:lnTo>
                  <a:cubicBezTo>
                    <a:pt x="844" y="4473"/>
                    <a:pt x="1100" y="4737"/>
                    <a:pt x="1392" y="4737"/>
                  </a:cubicBezTo>
                  <a:cubicBezTo>
                    <a:pt x="1468" y="4737"/>
                    <a:pt x="1545" y="4720"/>
                    <a:pt x="1620" y="4682"/>
                  </a:cubicBezTo>
                  <a:lnTo>
                    <a:pt x="2371" y="4283"/>
                  </a:lnTo>
                  <a:cubicBezTo>
                    <a:pt x="2446" y="4247"/>
                    <a:pt x="2526" y="4230"/>
                    <a:pt x="2606" y="4230"/>
                  </a:cubicBezTo>
                  <a:cubicBezTo>
                    <a:pt x="2686" y="4230"/>
                    <a:pt x="2767" y="4247"/>
                    <a:pt x="2841" y="4283"/>
                  </a:cubicBezTo>
                  <a:lnTo>
                    <a:pt x="3592" y="4682"/>
                  </a:lnTo>
                  <a:cubicBezTo>
                    <a:pt x="3668" y="4723"/>
                    <a:pt x="3747" y="4741"/>
                    <a:pt x="3823" y="4741"/>
                  </a:cubicBezTo>
                  <a:cubicBezTo>
                    <a:pt x="4111" y="4741"/>
                    <a:pt x="4367" y="4479"/>
                    <a:pt x="4312" y="4157"/>
                  </a:cubicBezTo>
                  <a:lnTo>
                    <a:pt x="4171" y="3320"/>
                  </a:lnTo>
                  <a:cubicBezTo>
                    <a:pt x="4148" y="3156"/>
                    <a:pt x="4202" y="2992"/>
                    <a:pt x="4320" y="2882"/>
                  </a:cubicBezTo>
                  <a:lnTo>
                    <a:pt x="4922" y="2287"/>
                  </a:lnTo>
                  <a:cubicBezTo>
                    <a:pt x="5220" y="1998"/>
                    <a:pt x="5063" y="1497"/>
                    <a:pt x="4648" y="1434"/>
                  </a:cubicBezTo>
                  <a:lnTo>
                    <a:pt x="3811" y="1317"/>
                  </a:lnTo>
                  <a:cubicBezTo>
                    <a:pt x="3647" y="1286"/>
                    <a:pt x="3506" y="1184"/>
                    <a:pt x="3436" y="1043"/>
                  </a:cubicBezTo>
                  <a:lnTo>
                    <a:pt x="3060" y="276"/>
                  </a:lnTo>
                  <a:cubicBezTo>
                    <a:pt x="2970" y="93"/>
                    <a:pt x="2792" y="1"/>
                    <a:pt x="2614" y="1"/>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1" name="Google Shape;1101;p40"/>
            <p:cNvSpPr/>
            <p:nvPr/>
          </p:nvSpPr>
          <p:spPr>
            <a:xfrm>
              <a:off x="4618650" y="3650800"/>
              <a:ext cx="24475" cy="50100"/>
            </a:xfrm>
            <a:custGeom>
              <a:avLst/>
              <a:gdLst/>
              <a:ahLst/>
              <a:cxnLst/>
              <a:rect l="l" t="t" r="r" b="b"/>
              <a:pathLst>
                <a:path w="979" h="2004" extrusionOk="0">
                  <a:moveTo>
                    <a:pt x="0" y="0"/>
                  </a:moveTo>
                  <a:lnTo>
                    <a:pt x="532" y="2003"/>
                  </a:lnTo>
                  <a:lnTo>
                    <a:pt x="603" y="681"/>
                  </a:lnTo>
                  <a:lnTo>
                    <a:pt x="978" y="790"/>
                  </a:lnTo>
                  <a:lnTo>
                    <a:pt x="0" y="0"/>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2" name="Google Shape;1102;p40"/>
            <p:cNvSpPr/>
            <p:nvPr/>
          </p:nvSpPr>
          <p:spPr>
            <a:xfrm>
              <a:off x="4376675" y="3636500"/>
              <a:ext cx="38175" cy="67725"/>
            </a:xfrm>
            <a:custGeom>
              <a:avLst/>
              <a:gdLst/>
              <a:ahLst/>
              <a:cxnLst/>
              <a:rect l="l" t="t" r="r" b="b"/>
              <a:pathLst>
                <a:path w="1527" h="2709" extrusionOk="0">
                  <a:moveTo>
                    <a:pt x="1526" y="1"/>
                  </a:moveTo>
                  <a:lnTo>
                    <a:pt x="1" y="885"/>
                  </a:lnTo>
                  <a:lnTo>
                    <a:pt x="1174" y="940"/>
                  </a:lnTo>
                  <a:lnTo>
                    <a:pt x="1143" y="2708"/>
                  </a:lnTo>
                  <a:lnTo>
                    <a:pt x="1526" y="1"/>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3" name="Google Shape;1103;p40"/>
            <p:cNvSpPr/>
            <p:nvPr/>
          </p:nvSpPr>
          <p:spPr>
            <a:xfrm>
              <a:off x="4406600" y="3275775"/>
              <a:ext cx="219125" cy="171800"/>
            </a:xfrm>
            <a:custGeom>
              <a:avLst/>
              <a:gdLst/>
              <a:ahLst/>
              <a:cxnLst/>
              <a:rect l="l" t="t" r="r" b="b"/>
              <a:pathLst>
                <a:path w="8765" h="6872" extrusionOk="0">
                  <a:moveTo>
                    <a:pt x="4267" y="1"/>
                  </a:moveTo>
                  <a:cubicBezTo>
                    <a:pt x="2391" y="1"/>
                    <a:pt x="818" y="1428"/>
                    <a:pt x="501" y="3311"/>
                  </a:cubicBezTo>
                  <a:cubicBezTo>
                    <a:pt x="196" y="3507"/>
                    <a:pt x="1" y="3851"/>
                    <a:pt x="24" y="4235"/>
                  </a:cubicBezTo>
                  <a:cubicBezTo>
                    <a:pt x="48" y="4555"/>
                    <a:pt x="220" y="4829"/>
                    <a:pt x="462" y="5001"/>
                  </a:cubicBezTo>
                  <a:cubicBezTo>
                    <a:pt x="251" y="5197"/>
                    <a:pt x="126" y="5486"/>
                    <a:pt x="149" y="5799"/>
                  </a:cubicBezTo>
                  <a:cubicBezTo>
                    <a:pt x="180" y="6336"/>
                    <a:pt x="632" y="6748"/>
                    <a:pt x="1163" y="6748"/>
                  </a:cubicBezTo>
                  <a:cubicBezTo>
                    <a:pt x="1183" y="6748"/>
                    <a:pt x="1202" y="6747"/>
                    <a:pt x="1221" y="6746"/>
                  </a:cubicBezTo>
                  <a:cubicBezTo>
                    <a:pt x="1542" y="6723"/>
                    <a:pt x="1816" y="6551"/>
                    <a:pt x="1988" y="6300"/>
                  </a:cubicBezTo>
                  <a:cubicBezTo>
                    <a:pt x="2207" y="6378"/>
                    <a:pt x="2450" y="6425"/>
                    <a:pt x="2700" y="6433"/>
                  </a:cubicBezTo>
                  <a:lnTo>
                    <a:pt x="5932" y="6496"/>
                  </a:lnTo>
                  <a:cubicBezTo>
                    <a:pt x="6151" y="6496"/>
                    <a:pt x="6362" y="6465"/>
                    <a:pt x="6565" y="6410"/>
                  </a:cubicBezTo>
                  <a:cubicBezTo>
                    <a:pt x="6745" y="6691"/>
                    <a:pt x="7066" y="6871"/>
                    <a:pt x="7426" y="6871"/>
                  </a:cubicBezTo>
                  <a:cubicBezTo>
                    <a:pt x="7989" y="6871"/>
                    <a:pt x="8451" y="6418"/>
                    <a:pt x="8451" y="5846"/>
                  </a:cubicBezTo>
                  <a:cubicBezTo>
                    <a:pt x="8451" y="5518"/>
                    <a:pt x="8295" y="5236"/>
                    <a:pt x="8060" y="5048"/>
                  </a:cubicBezTo>
                  <a:cubicBezTo>
                    <a:pt x="8467" y="4907"/>
                    <a:pt x="8764" y="4532"/>
                    <a:pt x="8764" y="4070"/>
                  </a:cubicBezTo>
                  <a:cubicBezTo>
                    <a:pt x="8764" y="3593"/>
                    <a:pt x="8443" y="3194"/>
                    <a:pt x="7997" y="3084"/>
                  </a:cubicBezTo>
                  <a:cubicBezTo>
                    <a:pt x="7606" y="1347"/>
                    <a:pt x="6135" y="33"/>
                    <a:pt x="4343" y="2"/>
                  </a:cubicBezTo>
                  <a:cubicBezTo>
                    <a:pt x="4318" y="1"/>
                    <a:pt x="4293" y="1"/>
                    <a:pt x="4267"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4" name="Google Shape;1104;p40"/>
            <p:cNvSpPr/>
            <p:nvPr/>
          </p:nvSpPr>
          <p:spPr>
            <a:xfrm>
              <a:off x="4409725" y="3346225"/>
              <a:ext cx="207375" cy="213625"/>
            </a:xfrm>
            <a:custGeom>
              <a:avLst/>
              <a:gdLst/>
              <a:ahLst/>
              <a:cxnLst/>
              <a:rect l="l" t="t" r="r" b="b"/>
              <a:pathLst>
                <a:path w="8295" h="8545" extrusionOk="0">
                  <a:moveTo>
                    <a:pt x="1175" y="0"/>
                  </a:moveTo>
                  <a:lnTo>
                    <a:pt x="1175" y="1174"/>
                  </a:lnTo>
                  <a:lnTo>
                    <a:pt x="1175" y="1362"/>
                  </a:lnTo>
                  <a:lnTo>
                    <a:pt x="1175" y="1471"/>
                  </a:lnTo>
                  <a:lnTo>
                    <a:pt x="963" y="1471"/>
                  </a:lnTo>
                  <a:cubicBezTo>
                    <a:pt x="431" y="1471"/>
                    <a:pt x="1" y="1902"/>
                    <a:pt x="1" y="2426"/>
                  </a:cubicBezTo>
                  <a:lnTo>
                    <a:pt x="1" y="2528"/>
                  </a:lnTo>
                  <a:cubicBezTo>
                    <a:pt x="1" y="3060"/>
                    <a:pt x="431" y="3490"/>
                    <a:pt x="955" y="3490"/>
                  </a:cubicBezTo>
                  <a:lnTo>
                    <a:pt x="1175" y="3490"/>
                  </a:lnTo>
                  <a:lnTo>
                    <a:pt x="1175" y="3670"/>
                  </a:lnTo>
                  <a:cubicBezTo>
                    <a:pt x="1175" y="4773"/>
                    <a:pt x="1824" y="5736"/>
                    <a:pt x="2763" y="6189"/>
                  </a:cubicBezTo>
                  <a:lnTo>
                    <a:pt x="2763" y="7081"/>
                  </a:lnTo>
                  <a:cubicBezTo>
                    <a:pt x="2763" y="7887"/>
                    <a:pt x="3459" y="8545"/>
                    <a:pt x="4320" y="8545"/>
                  </a:cubicBezTo>
                  <a:cubicBezTo>
                    <a:pt x="5181" y="8545"/>
                    <a:pt x="5877" y="7895"/>
                    <a:pt x="5877" y="7089"/>
                  </a:cubicBezTo>
                  <a:lnTo>
                    <a:pt x="5885" y="6127"/>
                  </a:lnTo>
                  <a:cubicBezTo>
                    <a:pt x="6746" y="5650"/>
                    <a:pt x="7340" y="4726"/>
                    <a:pt x="7340" y="3678"/>
                  </a:cubicBezTo>
                  <a:lnTo>
                    <a:pt x="7340" y="3498"/>
                  </a:lnTo>
                  <a:cubicBezTo>
                    <a:pt x="7864" y="3498"/>
                    <a:pt x="8295" y="3068"/>
                    <a:pt x="8295" y="2543"/>
                  </a:cubicBezTo>
                  <a:lnTo>
                    <a:pt x="8295" y="2442"/>
                  </a:lnTo>
                  <a:cubicBezTo>
                    <a:pt x="8295" y="1910"/>
                    <a:pt x="7872" y="1479"/>
                    <a:pt x="7340" y="1479"/>
                  </a:cubicBezTo>
                  <a:lnTo>
                    <a:pt x="7340" y="407"/>
                  </a:lnTo>
                  <a:cubicBezTo>
                    <a:pt x="7152" y="595"/>
                    <a:pt x="6886" y="712"/>
                    <a:pt x="6597" y="712"/>
                  </a:cubicBezTo>
                  <a:cubicBezTo>
                    <a:pt x="6190" y="712"/>
                    <a:pt x="5838" y="485"/>
                    <a:pt x="5666" y="149"/>
                  </a:cubicBezTo>
                  <a:cubicBezTo>
                    <a:pt x="5486" y="392"/>
                    <a:pt x="5196" y="556"/>
                    <a:pt x="4868" y="556"/>
                  </a:cubicBezTo>
                  <a:cubicBezTo>
                    <a:pt x="4508" y="556"/>
                    <a:pt x="4195" y="352"/>
                    <a:pt x="4023" y="63"/>
                  </a:cubicBezTo>
                  <a:cubicBezTo>
                    <a:pt x="3827" y="290"/>
                    <a:pt x="3538" y="439"/>
                    <a:pt x="3209" y="439"/>
                  </a:cubicBezTo>
                  <a:cubicBezTo>
                    <a:pt x="2857" y="439"/>
                    <a:pt x="2544" y="266"/>
                    <a:pt x="2348" y="0"/>
                  </a:cubicBez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5" name="Google Shape;1105;p40"/>
            <p:cNvSpPr/>
            <p:nvPr/>
          </p:nvSpPr>
          <p:spPr>
            <a:xfrm>
              <a:off x="4474275" y="3336825"/>
              <a:ext cx="27050" cy="9075"/>
            </a:xfrm>
            <a:custGeom>
              <a:avLst/>
              <a:gdLst/>
              <a:ahLst/>
              <a:cxnLst/>
              <a:rect l="l" t="t" r="r" b="b"/>
              <a:pathLst>
                <a:path w="1082" h="363" extrusionOk="0">
                  <a:moveTo>
                    <a:pt x="1030" y="0"/>
                  </a:moveTo>
                  <a:cubicBezTo>
                    <a:pt x="1020" y="0"/>
                    <a:pt x="1009" y="5"/>
                    <a:pt x="1002" y="16"/>
                  </a:cubicBezTo>
                  <a:cubicBezTo>
                    <a:pt x="901" y="173"/>
                    <a:pt x="736" y="275"/>
                    <a:pt x="556" y="282"/>
                  </a:cubicBezTo>
                  <a:cubicBezTo>
                    <a:pt x="542" y="284"/>
                    <a:pt x="527" y="284"/>
                    <a:pt x="513" y="284"/>
                  </a:cubicBezTo>
                  <a:cubicBezTo>
                    <a:pt x="341" y="284"/>
                    <a:pt x="180" y="201"/>
                    <a:pt x="71" y="71"/>
                  </a:cubicBezTo>
                  <a:cubicBezTo>
                    <a:pt x="66" y="64"/>
                    <a:pt x="59" y="61"/>
                    <a:pt x="52" y="61"/>
                  </a:cubicBezTo>
                  <a:cubicBezTo>
                    <a:pt x="27" y="61"/>
                    <a:pt x="0" y="96"/>
                    <a:pt x="24" y="126"/>
                  </a:cubicBezTo>
                  <a:cubicBezTo>
                    <a:pt x="148" y="271"/>
                    <a:pt x="332" y="362"/>
                    <a:pt x="526" y="362"/>
                  </a:cubicBezTo>
                  <a:cubicBezTo>
                    <a:pt x="542" y="362"/>
                    <a:pt x="557" y="362"/>
                    <a:pt x="572" y="361"/>
                  </a:cubicBezTo>
                  <a:cubicBezTo>
                    <a:pt x="768" y="337"/>
                    <a:pt x="956" y="228"/>
                    <a:pt x="1065" y="56"/>
                  </a:cubicBezTo>
                  <a:cubicBezTo>
                    <a:pt x="1082" y="28"/>
                    <a:pt x="1055" y="0"/>
                    <a:pt x="1030" y="0"/>
                  </a:cubicBezTo>
                  <a:close/>
                </a:path>
              </a:pathLst>
            </a:custGeom>
            <a:solidFill>
              <a:srgbClr val="A8353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6" name="Google Shape;1106;p40"/>
            <p:cNvSpPr/>
            <p:nvPr/>
          </p:nvSpPr>
          <p:spPr>
            <a:xfrm>
              <a:off x="4513800" y="3335375"/>
              <a:ext cx="23925" cy="14100"/>
            </a:xfrm>
            <a:custGeom>
              <a:avLst/>
              <a:gdLst/>
              <a:ahLst/>
              <a:cxnLst/>
              <a:rect l="l" t="t" r="r" b="b"/>
              <a:pathLst>
                <a:path w="957" h="564" extrusionOk="0">
                  <a:moveTo>
                    <a:pt x="36" y="0"/>
                  </a:moveTo>
                  <a:cubicBezTo>
                    <a:pt x="18" y="0"/>
                    <a:pt x="0" y="12"/>
                    <a:pt x="0" y="35"/>
                  </a:cubicBezTo>
                  <a:cubicBezTo>
                    <a:pt x="16" y="231"/>
                    <a:pt x="141" y="427"/>
                    <a:pt x="329" y="513"/>
                  </a:cubicBezTo>
                  <a:cubicBezTo>
                    <a:pt x="406" y="546"/>
                    <a:pt x="489" y="563"/>
                    <a:pt x="571" y="563"/>
                  </a:cubicBezTo>
                  <a:cubicBezTo>
                    <a:pt x="698" y="563"/>
                    <a:pt x="824" y="523"/>
                    <a:pt x="924" y="442"/>
                  </a:cubicBezTo>
                  <a:cubicBezTo>
                    <a:pt x="957" y="422"/>
                    <a:pt x="940" y="374"/>
                    <a:pt x="910" y="374"/>
                  </a:cubicBezTo>
                  <a:cubicBezTo>
                    <a:pt x="904" y="374"/>
                    <a:pt x="898" y="376"/>
                    <a:pt x="892" y="380"/>
                  </a:cubicBezTo>
                  <a:cubicBezTo>
                    <a:pt x="799" y="453"/>
                    <a:pt x="684" y="493"/>
                    <a:pt x="569" y="493"/>
                  </a:cubicBezTo>
                  <a:cubicBezTo>
                    <a:pt x="501" y="493"/>
                    <a:pt x="432" y="479"/>
                    <a:pt x="368" y="450"/>
                  </a:cubicBezTo>
                  <a:cubicBezTo>
                    <a:pt x="204" y="372"/>
                    <a:pt x="87" y="207"/>
                    <a:pt x="71" y="35"/>
                  </a:cubicBezTo>
                  <a:cubicBezTo>
                    <a:pt x="71" y="12"/>
                    <a:pt x="53" y="0"/>
                    <a:pt x="36"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7" name="Google Shape;1107;p40"/>
            <p:cNvSpPr/>
            <p:nvPr/>
          </p:nvSpPr>
          <p:spPr>
            <a:xfrm>
              <a:off x="4524550" y="3333050"/>
              <a:ext cx="21975" cy="6325"/>
            </a:xfrm>
            <a:custGeom>
              <a:avLst/>
              <a:gdLst/>
              <a:ahLst/>
              <a:cxnLst/>
              <a:rect l="l" t="t" r="r" b="b"/>
              <a:pathLst>
                <a:path w="879" h="253" extrusionOk="0">
                  <a:moveTo>
                    <a:pt x="52" y="1"/>
                  </a:moveTo>
                  <a:cubicBezTo>
                    <a:pt x="22" y="1"/>
                    <a:pt x="0" y="34"/>
                    <a:pt x="24" y="58"/>
                  </a:cubicBezTo>
                  <a:cubicBezTo>
                    <a:pt x="144" y="187"/>
                    <a:pt x="314" y="252"/>
                    <a:pt x="483" y="252"/>
                  </a:cubicBezTo>
                  <a:cubicBezTo>
                    <a:pt x="612" y="252"/>
                    <a:pt x="741" y="214"/>
                    <a:pt x="846" y="136"/>
                  </a:cubicBezTo>
                  <a:cubicBezTo>
                    <a:pt x="879" y="116"/>
                    <a:pt x="856" y="68"/>
                    <a:pt x="824" y="68"/>
                  </a:cubicBezTo>
                  <a:cubicBezTo>
                    <a:pt x="819" y="68"/>
                    <a:pt x="813" y="70"/>
                    <a:pt x="807" y="74"/>
                  </a:cubicBezTo>
                  <a:cubicBezTo>
                    <a:pt x="711" y="145"/>
                    <a:pt x="597" y="180"/>
                    <a:pt x="482" y="180"/>
                  </a:cubicBezTo>
                  <a:cubicBezTo>
                    <a:pt x="334" y="180"/>
                    <a:pt x="185" y="121"/>
                    <a:pt x="79" y="11"/>
                  </a:cubicBezTo>
                  <a:cubicBezTo>
                    <a:pt x="70" y="4"/>
                    <a:pt x="60" y="1"/>
                    <a:pt x="52" y="1"/>
                  </a:cubicBezTo>
                  <a:close/>
                </a:path>
              </a:pathLst>
            </a:custGeom>
            <a:solidFill>
              <a:srgbClr val="A8353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8" name="Google Shape;1108;p40"/>
            <p:cNvSpPr/>
            <p:nvPr/>
          </p:nvSpPr>
          <p:spPr>
            <a:xfrm>
              <a:off x="4439075" y="3433475"/>
              <a:ext cx="154175" cy="94500"/>
            </a:xfrm>
            <a:custGeom>
              <a:avLst/>
              <a:gdLst/>
              <a:ahLst/>
              <a:cxnLst/>
              <a:rect l="l" t="t" r="r" b="b"/>
              <a:pathLst>
                <a:path w="6167" h="3780" extrusionOk="0">
                  <a:moveTo>
                    <a:pt x="1" y="0"/>
                  </a:moveTo>
                  <a:lnTo>
                    <a:pt x="1" y="180"/>
                  </a:lnTo>
                  <a:cubicBezTo>
                    <a:pt x="1" y="1369"/>
                    <a:pt x="760" y="2394"/>
                    <a:pt x="1816" y="2793"/>
                  </a:cubicBezTo>
                  <a:cubicBezTo>
                    <a:pt x="1963" y="3359"/>
                    <a:pt x="2479" y="3779"/>
                    <a:pt x="3090" y="3779"/>
                  </a:cubicBezTo>
                  <a:cubicBezTo>
                    <a:pt x="3096" y="3779"/>
                    <a:pt x="3101" y="3779"/>
                    <a:pt x="3107" y="3779"/>
                  </a:cubicBezTo>
                  <a:cubicBezTo>
                    <a:pt x="3725" y="3779"/>
                    <a:pt x="4241" y="3357"/>
                    <a:pt x="4390" y="2778"/>
                  </a:cubicBezTo>
                  <a:cubicBezTo>
                    <a:pt x="5423" y="2371"/>
                    <a:pt x="6166" y="1362"/>
                    <a:pt x="6166" y="188"/>
                  </a:cubicBezTo>
                  <a:lnTo>
                    <a:pt x="6166" y="8"/>
                  </a:lnTo>
                  <a:lnTo>
                    <a:pt x="6143" y="8"/>
                  </a:lnTo>
                  <a:cubicBezTo>
                    <a:pt x="5986" y="1393"/>
                    <a:pt x="4797" y="2480"/>
                    <a:pt x="3365" y="2480"/>
                  </a:cubicBezTo>
                  <a:lnTo>
                    <a:pt x="2786" y="2480"/>
                  </a:lnTo>
                  <a:cubicBezTo>
                    <a:pt x="1362" y="2480"/>
                    <a:pt x="180" y="1393"/>
                    <a:pt x="16"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9" name="Google Shape;1109;p40"/>
            <p:cNvSpPr/>
            <p:nvPr/>
          </p:nvSpPr>
          <p:spPr>
            <a:xfrm>
              <a:off x="4420100" y="3395150"/>
              <a:ext cx="17050" cy="23675"/>
            </a:xfrm>
            <a:custGeom>
              <a:avLst/>
              <a:gdLst/>
              <a:ahLst/>
              <a:cxnLst/>
              <a:rect l="l" t="t" r="r" b="b"/>
              <a:pathLst>
                <a:path w="682" h="947" extrusionOk="0">
                  <a:moveTo>
                    <a:pt x="114" y="0"/>
                  </a:moveTo>
                  <a:cubicBezTo>
                    <a:pt x="90" y="0"/>
                    <a:pt x="66" y="8"/>
                    <a:pt x="48" y="23"/>
                  </a:cubicBezTo>
                  <a:cubicBezTo>
                    <a:pt x="8" y="62"/>
                    <a:pt x="1" y="125"/>
                    <a:pt x="40" y="164"/>
                  </a:cubicBezTo>
                  <a:lnTo>
                    <a:pt x="407" y="578"/>
                  </a:lnTo>
                  <a:lnTo>
                    <a:pt x="173" y="774"/>
                  </a:lnTo>
                  <a:cubicBezTo>
                    <a:pt x="134" y="813"/>
                    <a:pt x="126" y="876"/>
                    <a:pt x="165" y="915"/>
                  </a:cubicBezTo>
                  <a:cubicBezTo>
                    <a:pt x="181" y="938"/>
                    <a:pt x="212" y="946"/>
                    <a:pt x="235" y="946"/>
                  </a:cubicBezTo>
                  <a:cubicBezTo>
                    <a:pt x="259" y="946"/>
                    <a:pt x="282" y="938"/>
                    <a:pt x="298" y="923"/>
                  </a:cubicBezTo>
                  <a:lnTo>
                    <a:pt x="681" y="594"/>
                  </a:lnTo>
                  <a:lnTo>
                    <a:pt x="188" y="31"/>
                  </a:lnTo>
                  <a:cubicBezTo>
                    <a:pt x="168" y="10"/>
                    <a:pt x="141" y="0"/>
                    <a:pt x="114"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0" name="Google Shape;1110;p40"/>
            <p:cNvSpPr/>
            <p:nvPr/>
          </p:nvSpPr>
          <p:spPr>
            <a:xfrm>
              <a:off x="4590675" y="3396075"/>
              <a:ext cx="14900" cy="24100"/>
            </a:xfrm>
            <a:custGeom>
              <a:avLst/>
              <a:gdLst/>
              <a:ahLst/>
              <a:cxnLst/>
              <a:rect l="l" t="t" r="r" b="b"/>
              <a:pathLst>
                <a:path w="596" h="964" extrusionOk="0">
                  <a:moveTo>
                    <a:pt x="477" y="1"/>
                  </a:moveTo>
                  <a:cubicBezTo>
                    <a:pt x="445" y="1"/>
                    <a:pt x="412" y="18"/>
                    <a:pt x="392" y="49"/>
                  </a:cubicBezTo>
                  <a:lnTo>
                    <a:pt x="1" y="690"/>
                  </a:lnTo>
                  <a:lnTo>
                    <a:pt x="431" y="948"/>
                  </a:lnTo>
                  <a:cubicBezTo>
                    <a:pt x="447" y="956"/>
                    <a:pt x="462" y="964"/>
                    <a:pt x="486" y="964"/>
                  </a:cubicBezTo>
                  <a:cubicBezTo>
                    <a:pt x="517" y="964"/>
                    <a:pt x="548" y="941"/>
                    <a:pt x="564" y="917"/>
                  </a:cubicBezTo>
                  <a:cubicBezTo>
                    <a:pt x="595" y="870"/>
                    <a:pt x="580" y="808"/>
                    <a:pt x="533" y="776"/>
                  </a:cubicBezTo>
                  <a:lnTo>
                    <a:pt x="267" y="620"/>
                  </a:lnTo>
                  <a:lnTo>
                    <a:pt x="556" y="150"/>
                  </a:lnTo>
                  <a:cubicBezTo>
                    <a:pt x="587" y="103"/>
                    <a:pt x="572" y="49"/>
                    <a:pt x="525" y="17"/>
                  </a:cubicBezTo>
                  <a:cubicBezTo>
                    <a:pt x="511" y="6"/>
                    <a:pt x="494" y="1"/>
                    <a:pt x="477"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1" name="Google Shape;1111;p40"/>
            <p:cNvSpPr/>
            <p:nvPr/>
          </p:nvSpPr>
          <p:spPr>
            <a:xfrm>
              <a:off x="4507550" y="3474925"/>
              <a:ext cx="13700" cy="5325"/>
            </a:xfrm>
            <a:custGeom>
              <a:avLst/>
              <a:gdLst/>
              <a:ahLst/>
              <a:cxnLst/>
              <a:rect l="l" t="t" r="r" b="b"/>
              <a:pathLst>
                <a:path w="548" h="213" extrusionOk="0">
                  <a:moveTo>
                    <a:pt x="274" y="1"/>
                  </a:moveTo>
                  <a:cubicBezTo>
                    <a:pt x="164" y="9"/>
                    <a:pt x="63" y="63"/>
                    <a:pt x="16" y="157"/>
                  </a:cubicBezTo>
                  <a:cubicBezTo>
                    <a:pt x="0" y="181"/>
                    <a:pt x="8" y="204"/>
                    <a:pt x="24" y="212"/>
                  </a:cubicBezTo>
                  <a:lnTo>
                    <a:pt x="47" y="212"/>
                  </a:lnTo>
                  <a:cubicBezTo>
                    <a:pt x="55" y="212"/>
                    <a:pt x="71" y="204"/>
                    <a:pt x="78" y="196"/>
                  </a:cubicBezTo>
                  <a:cubicBezTo>
                    <a:pt x="117" y="126"/>
                    <a:pt x="196" y="79"/>
                    <a:pt x="274" y="79"/>
                  </a:cubicBezTo>
                  <a:cubicBezTo>
                    <a:pt x="360" y="79"/>
                    <a:pt x="438" y="118"/>
                    <a:pt x="477" y="189"/>
                  </a:cubicBezTo>
                  <a:cubicBezTo>
                    <a:pt x="483" y="200"/>
                    <a:pt x="497" y="207"/>
                    <a:pt x="511" y="207"/>
                  </a:cubicBezTo>
                  <a:cubicBezTo>
                    <a:pt x="515" y="207"/>
                    <a:pt x="520" y="206"/>
                    <a:pt x="524" y="204"/>
                  </a:cubicBezTo>
                  <a:cubicBezTo>
                    <a:pt x="548" y="189"/>
                    <a:pt x="548" y="173"/>
                    <a:pt x="540" y="150"/>
                  </a:cubicBezTo>
                  <a:cubicBezTo>
                    <a:pt x="485" y="56"/>
                    <a:pt x="384" y="1"/>
                    <a:pt x="274"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2" name="Google Shape;1112;p40"/>
            <p:cNvSpPr/>
            <p:nvPr/>
          </p:nvSpPr>
          <p:spPr>
            <a:xfrm>
              <a:off x="4471350" y="3369700"/>
              <a:ext cx="32300" cy="17075"/>
            </a:xfrm>
            <a:custGeom>
              <a:avLst/>
              <a:gdLst/>
              <a:ahLst/>
              <a:cxnLst/>
              <a:rect l="l" t="t" r="r" b="b"/>
              <a:pathLst>
                <a:path w="1292" h="683" extrusionOk="0">
                  <a:moveTo>
                    <a:pt x="852" y="0"/>
                  </a:moveTo>
                  <a:cubicBezTo>
                    <a:pt x="755" y="0"/>
                    <a:pt x="646" y="16"/>
                    <a:pt x="533" y="55"/>
                  </a:cubicBezTo>
                  <a:cubicBezTo>
                    <a:pt x="251" y="149"/>
                    <a:pt x="87" y="337"/>
                    <a:pt x="40" y="462"/>
                  </a:cubicBezTo>
                  <a:cubicBezTo>
                    <a:pt x="1" y="603"/>
                    <a:pt x="63" y="681"/>
                    <a:pt x="141" y="681"/>
                  </a:cubicBezTo>
                  <a:cubicBezTo>
                    <a:pt x="149" y="682"/>
                    <a:pt x="157" y="682"/>
                    <a:pt x="164" y="682"/>
                  </a:cubicBezTo>
                  <a:cubicBezTo>
                    <a:pt x="245" y="682"/>
                    <a:pt x="337" y="646"/>
                    <a:pt x="423" y="611"/>
                  </a:cubicBezTo>
                  <a:cubicBezTo>
                    <a:pt x="517" y="571"/>
                    <a:pt x="611" y="532"/>
                    <a:pt x="689" y="509"/>
                  </a:cubicBezTo>
                  <a:cubicBezTo>
                    <a:pt x="775" y="478"/>
                    <a:pt x="877" y="446"/>
                    <a:pt x="971" y="423"/>
                  </a:cubicBezTo>
                  <a:cubicBezTo>
                    <a:pt x="1073" y="392"/>
                    <a:pt x="1174" y="368"/>
                    <a:pt x="1237" y="305"/>
                  </a:cubicBezTo>
                  <a:cubicBezTo>
                    <a:pt x="1292" y="251"/>
                    <a:pt x="1292" y="157"/>
                    <a:pt x="1174" y="79"/>
                  </a:cubicBezTo>
                  <a:cubicBezTo>
                    <a:pt x="1105" y="33"/>
                    <a:pt x="991" y="0"/>
                    <a:pt x="852"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3" name="Google Shape;1113;p40"/>
            <p:cNvSpPr/>
            <p:nvPr/>
          </p:nvSpPr>
          <p:spPr>
            <a:xfrm>
              <a:off x="4543525" y="3379575"/>
              <a:ext cx="32500" cy="12900"/>
            </a:xfrm>
            <a:custGeom>
              <a:avLst/>
              <a:gdLst/>
              <a:ahLst/>
              <a:cxnLst/>
              <a:rect l="l" t="t" r="r" b="b"/>
              <a:pathLst>
                <a:path w="1300" h="516" extrusionOk="0">
                  <a:moveTo>
                    <a:pt x="602" y="1"/>
                  </a:moveTo>
                  <a:cubicBezTo>
                    <a:pt x="363" y="1"/>
                    <a:pt x="179" y="85"/>
                    <a:pt x="95" y="169"/>
                  </a:cubicBezTo>
                  <a:cubicBezTo>
                    <a:pt x="1" y="270"/>
                    <a:pt x="24" y="356"/>
                    <a:pt x="95" y="396"/>
                  </a:cubicBezTo>
                  <a:cubicBezTo>
                    <a:pt x="165" y="435"/>
                    <a:pt x="259" y="435"/>
                    <a:pt x="361" y="443"/>
                  </a:cubicBezTo>
                  <a:cubicBezTo>
                    <a:pt x="455" y="443"/>
                    <a:pt x="549" y="450"/>
                    <a:pt x="635" y="458"/>
                  </a:cubicBezTo>
                  <a:cubicBezTo>
                    <a:pt x="721" y="466"/>
                    <a:pt x="815" y="482"/>
                    <a:pt x="908" y="497"/>
                  </a:cubicBezTo>
                  <a:cubicBezTo>
                    <a:pt x="973" y="503"/>
                    <a:pt x="1040" y="515"/>
                    <a:pt x="1102" y="515"/>
                  </a:cubicBezTo>
                  <a:cubicBezTo>
                    <a:pt x="1130" y="515"/>
                    <a:pt x="1158" y="513"/>
                    <a:pt x="1182" y="505"/>
                  </a:cubicBezTo>
                  <a:cubicBezTo>
                    <a:pt x="1261" y="482"/>
                    <a:pt x="1300" y="396"/>
                    <a:pt x="1229" y="278"/>
                  </a:cubicBezTo>
                  <a:cubicBezTo>
                    <a:pt x="1159" y="169"/>
                    <a:pt x="963" y="36"/>
                    <a:pt x="689" y="4"/>
                  </a:cubicBezTo>
                  <a:cubicBezTo>
                    <a:pt x="660" y="2"/>
                    <a:pt x="631" y="1"/>
                    <a:pt x="602"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4" name="Google Shape;1114;p40"/>
            <p:cNvSpPr/>
            <p:nvPr/>
          </p:nvSpPr>
          <p:spPr>
            <a:xfrm>
              <a:off x="4482500" y="3395875"/>
              <a:ext cx="14700" cy="12875"/>
            </a:xfrm>
            <a:custGeom>
              <a:avLst/>
              <a:gdLst/>
              <a:ahLst/>
              <a:cxnLst/>
              <a:rect l="l" t="t" r="r" b="b"/>
              <a:pathLst>
                <a:path w="588" h="515" extrusionOk="0">
                  <a:moveTo>
                    <a:pt x="289" y="1"/>
                  </a:moveTo>
                  <a:cubicBezTo>
                    <a:pt x="202" y="1"/>
                    <a:pt x="117" y="46"/>
                    <a:pt x="71" y="127"/>
                  </a:cubicBezTo>
                  <a:cubicBezTo>
                    <a:pt x="1" y="244"/>
                    <a:pt x="40" y="409"/>
                    <a:pt x="157" y="479"/>
                  </a:cubicBezTo>
                  <a:cubicBezTo>
                    <a:pt x="199" y="503"/>
                    <a:pt x="245" y="514"/>
                    <a:pt x="290" y="514"/>
                  </a:cubicBezTo>
                  <a:cubicBezTo>
                    <a:pt x="379" y="514"/>
                    <a:pt x="465" y="471"/>
                    <a:pt x="517" y="393"/>
                  </a:cubicBezTo>
                  <a:cubicBezTo>
                    <a:pt x="587" y="268"/>
                    <a:pt x="548" y="111"/>
                    <a:pt x="423" y="41"/>
                  </a:cubicBezTo>
                  <a:cubicBezTo>
                    <a:pt x="382" y="14"/>
                    <a:pt x="335" y="1"/>
                    <a:pt x="289"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5" name="Google Shape;1115;p40"/>
            <p:cNvSpPr/>
            <p:nvPr/>
          </p:nvSpPr>
          <p:spPr>
            <a:xfrm>
              <a:off x="4552325" y="3395625"/>
              <a:ext cx="14700" cy="12925"/>
            </a:xfrm>
            <a:custGeom>
              <a:avLst/>
              <a:gdLst/>
              <a:ahLst/>
              <a:cxnLst/>
              <a:rect l="l" t="t" r="r" b="b"/>
              <a:pathLst>
                <a:path w="588" h="517" extrusionOk="0">
                  <a:moveTo>
                    <a:pt x="300" y="0"/>
                  </a:moveTo>
                  <a:cubicBezTo>
                    <a:pt x="210" y="0"/>
                    <a:pt x="123" y="46"/>
                    <a:pt x="71" y="129"/>
                  </a:cubicBezTo>
                  <a:cubicBezTo>
                    <a:pt x="1" y="246"/>
                    <a:pt x="40" y="411"/>
                    <a:pt x="165" y="481"/>
                  </a:cubicBezTo>
                  <a:cubicBezTo>
                    <a:pt x="205" y="505"/>
                    <a:pt x="250" y="516"/>
                    <a:pt x="295" y="516"/>
                  </a:cubicBezTo>
                  <a:cubicBezTo>
                    <a:pt x="383" y="516"/>
                    <a:pt x="471" y="473"/>
                    <a:pt x="517" y="395"/>
                  </a:cubicBezTo>
                  <a:cubicBezTo>
                    <a:pt x="588" y="270"/>
                    <a:pt x="549" y="113"/>
                    <a:pt x="431" y="35"/>
                  </a:cubicBezTo>
                  <a:cubicBezTo>
                    <a:pt x="390" y="12"/>
                    <a:pt x="344" y="0"/>
                    <a:pt x="300"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6" name="Google Shape;1116;p40"/>
            <p:cNvSpPr/>
            <p:nvPr/>
          </p:nvSpPr>
          <p:spPr>
            <a:xfrm>
              <a:off x="4479775" y="3407200"/>
              <a:ext cx="18975" cy="7500"/>
            </a:xfrm>
            <a:custGeom>
              <a:avLst/>
              <a:gdLst/>
              <a:ahLst/>
              <a:cxnLst/>
              <a:rect l="l" t="t" r="r" b="b"/>
              <a:pathLst>
                <a:path w="759" h="300" extrusionOk="0">
                  <a:moveTo>
                    <a:pt x="395" y="0"/>
                  </a:moveTo>
                  <a:cubicBezTo>
                    <a:pt x="298" y="0"/>
                    <a:pt x="186" y="28"/>
                    <a:pt x="63" y="104"/>
                  </a:cubicBezTo>
                  <a:cubicBezTo>
                    <a:pt x="16" y="128"/>
                    <a:pt x="0" y="190"/>
                    <a:pt x="31" y="237"/>
                  </a:cubicBezTo>
                  <a:cubicBezTo>
                    <a:pt x="46" y="267"/>
                    <a:pt x="78" y="281"/>
                    <a:pt x="110" y="281"/>
                  </a:cubicBezTo>
                  <a:cubicBezTo>
                    <a:pt x="129" y="281"/>
                    <a:pt x="147" y="277"/>
                    <a:pt x="164" y="269"/>
                  </a:cubicBezTo>
                  <a:cubicBezTo>
                    <a:pt x="255" y="214"/>
                    <a:pt x="331" y="195"/>
                    <a:pt x="392" y="195"/>
                  </a:cubicBezTo>
                  <a:cubicBezTo>
                    <a:pt x="506" y="195"/>
                    <a:pt x="569" y="258"/>
                    <a:pt x="579" y="269"/>
                  </a:cubicBezTo>
                  <a:cubicBezTo>
                    <a:pt x="595" y="292"/>
                    <a:pt x="626" y="300"/>
                    <a:pt x="649" y="300"/>
                  </a:cubicBezTo>
                  <a:cubicBezTo>
                    <a:pt x="673" y="300"/>
                    <a:pt x="696" y="292"/>
                    <a:pt x="712" y="276"/>
                  </a:cubicBezTo>
                  <a:cubicBezTo>
                    <a:pt x="751" y="245"/>
                    <a:pt x="759" y="183"/>
                    <a:pt x="728" y="136"/>
                  </a:cubicBezTo>
                  <a:cubicBezTo>
                    <a:pt x="674" y="77"/>
                    <a:pt x="556" y="0"/>
                    <a:pt x="395"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7" name="Google Shape;1117;p40"/>
            <p:cNvSpPr/>
            <p:nvPr/>
          </p:nvSpPr>
          <p:spPr>
            <a:xfrm>
              <a:off x="4550175" y="3406425"/>
              <a:ext cx="19000" cy="7500"/>
            </a:xfrm>
            <a:custGeom>
              <a:avLst/>
              <a:gdLst/>
              <a:ahLst/>
              <a:cxnLst/>
              <a:rect l="l" t="t" r="r" b="b"/>
              <a:pathLst>
                <a:path w="760" h="300" extrusionOk="0">
                  <a:moveTo>
                    <a:pt x="394" y="0"/>
                  </a:moveTo>
                  <a:cubicBezTo>
                    <a:pt x="298" y="0"/>
                    <a:pt x="186" y="28"/>
                    <a:pt x="63" y="104"/>
                  </a:cubicBezTo>
                  <a:cubicBezTo>
                    <a:pt x="16" y="127"/>
                    <a:pt x="1" y="190"/>
                    <a:pt x="32" y="237"/>
                  </a:cubicBezTo>
                  <a:cubicBezTo>
                    <a:pt x="47" y="267"/>
                    <a:pt x="79" y="285"/>
                    <a:pt x="112" y="285"/>
                  </a:cubicBezTo>
                  <a:cubicBezTo>
                    <a:pt x="130" y="285"/>
                    <a:pt x="149" y="279"/>
                    <a:pt x="165" y="268"/>
                  </a:cubicBezTo>
                  <a:cubicBezTo>
                    <a:pt x="256" y="213"/>
                    <a:pt x="332" y="195"/>
                    <a:pt x="393" y="195"/>
                  </a:cubicBezTo>
                  <a:cubicBezTo>
                    <a:pt x="507" y="195"/>
                    <a:pt x="570" y="258"/>
                    <a:pt x="580" y="268"/>
                  </a:cubicBezTo>
                  <a:cubicBezTo>
                    <a:pt x="595" y="292"/>
                    <a:pt x="627" y="300"/>
                    <a:pt x="650" y="300"/>
                  </a:cubicBezTo>
                  <a:cubicBezTo>
                    <a:pt x="674" y="300"/>
                    <a:pt x="697" y="292"/>
                    <a:pt x="713" y="276"/>
                  </a:cubicBezTo>
                  <a:cubicBezTo>
                    <a:pt x="752" y="245"/>
                    <a:pt x="760" y="182"/>
                    <a:pt x="729" y="143"/>
                  </a:cubicBezTo>
                  <a:cubicBezTo>
                    <a:pt x="675" y="79"/>
                    <a:pt x="556" y="0"/>
                    <a:pt x="394"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8" name="Google Shape;1118;p40"/>
            <p:cNvSpPr/>
            <p:nvPr/>
          </p:nvSpPr>
          <p:spPr>
            <a:xfrm>
              <a:off x="4519075" y="3382400"/>
              <a:ext cx="18425" cy="38950"/>
            </a:xfrm>
            <a:custGeom>
              <a:avLst/>
              <a:gdLst/>
              <a:ahLst/>
              <a:cxnLst/>
              <a:rect l="l" t="t" r="r" b="b"/>
              <a:pathLst>
                <a:path w="737" h="1558" extrusionOk="0">
                  <a:moveTo>
                    <a:pt x="173" y="1"/>
                  </a:moveTo>
                  <a:lnTo>
                    <a:pt x="1" y="1558"/>
                  </a:lnTo>
                  <a:lnTo>
                    <a:pt x="322" y="1542"/>
                  </a:lnTo>
                  <a:cubicBezTo>
                    <a:pt x="556" y="1534"/>
                    <a:pt x="736" y="1331"/>
                    <a:pt x="728" y="1096"/>
                  </a:cubicBezTo>
                  <a:lnTo>
                    <a:pt x="728" y="1073"/>
                  </a:lnTo>
                  <a:cubicBezTo>
                    <a:pt x="721" y="968"/>
                    <a:pt x="635" y="885"/>
                    <a:pt x="538" y="885"/>
                  </a:cubicBezTo>
                  <a:cubicBezTo>
                    <a:pt x="534" y="885"/>
                    <a:pt x="529" y="885"/>
                    <a:pt x="525" y="885"/>
                  </a:cubicBezTo>
                  <a:cubicBezTo>
                    <a:pt x="520" y="885"/>
                    <a:pt x="515" y="885"/>
                    <a:pt x="510" y="885"/>
                  </a:cubicBezTo>
                  <a:cubicBezTo>
                    <a:pt x="329" y="885"/>
                    <a:pt x="181" y="747"/>
                    <a:pt x="173" y="564"/>
                  </a:cubicBezTo>
                  <a:lnTo>
                    <a:pt x="173" y="1"/>
                  </a:ln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9" name="Google Shape;1119;p40"/>
            <p:cNvSpPr/>
            <p:nvPr/>
          </p:nvSpPr>
          <p:spPr>
            <a:xfrm>
              <a:off x="4516550" y="3380050"/>
              <a:ext cx="23475" cy="43650"/>
            </a:xfrm>
            <a:custGeom>
              <a:avLst/>
              <a:gdLst/>
              <a:ahLst/>
              <a:cxnLst/>
              <a:rect l="l" t="t" r="r" b="b"/>
              <a:pathLst>
                <a:path w="939" h="1746" extrusionOk="0">
                  <a:moveTo>
                    <a:pt x="274" y="1"/>
                  </a:moveTo>
                  <a:cubicBezTo>
                    <a:pt x="219" y="1"/>
                    <a:pt x="172" y="48"/>
                    <a:pt x="172" y="95"/>
                  </a:cubicBezTo>
                  <a:lnTo>
                    <a:pt x="180" y="666"/>
                  </a:lnTo>
                  <a:cubicBezTo>
                    <a:pt x="188" y="892"/>
                    <a:pt x="376" y="1074"/>
                    <a:pt x="599" y="1074"/>
                  </a:cubicBezTo>
                  <a:cubicBezTo>
                    <a:pt x="608" y="1074"/>
                    <a:pt x="617" y="1074"/>
                    <a:pt x="626" y="1073"/>
                  </a:cubicBezTo>
                  <a:cubicBezTo>
                    <a:pt x="657" y="1073"/>
                    <a:pt x="681" y="1081"/>
                    <a:pt x="696" y="1104"/>
                  </a:cubicBezTo>
                  <a:cubicBezTo>
                    <a:pt x="720" y="1120"/>
                    <a:pt x="728" y="1143"/>
                    <a:pt x="728" y="1167"/>
                  </a:cubicBezTo>
                  <a:lnTo>
                    <a:pt x="728" y="1198"/>
                  </a:lnTo>
                  <a:cubicBezTo>
                    <a:pt x="736" y="1378"/>
                    <a:pt x="603" y="1535"/>
                    <a:pt x="423" y="1542"/>
                  </a:cubicBezTo>
                  <a:lnTo>
                    <a:pt x="94" y="1558"/>
                  </a:lnTo>
                  <a:cubicBezTo>
                    <a:pt x="39" y="1558"/>
                    <a:pt x="0" y="1605"/>
                    <a:pt x="0" y="1660"/>
                  </a:cubicBezTo>
                  <a:cubicBezTo>
                    <a:pt x="8" y="1707"/>
                    <a:pt x="47" y="1746"/>
                    <a:pt x="102" y="1746"/>
                  </a:cubicBezTo>
                  <a:lnTo>
                    <a:pt x="430" y="1738"/>
                  </a:lnTo>
                  <a:cubicBezTo>
                    <a:pt x="712" y="1722"/>
                    <a:pt x="939" y="1480"/>
                    <a:pt x="923" y="1190"/>
                  </a:cubicBezTo>
                  <a:lnTo>
                    <a:pt x="923" y="1159"/>
                  </a:lnTo>
                  <a:cubicBezTo>
                    <a:pt x="923" y="1081"/>
                    <a:pt x="884" y="1010"/>
                    <a:pt x="829" y="956"/>
                  </a:cubicBezTo>
                  <a:cubicBezTo>
                    <a:pt x="775" y="901"/>
                    <a:pt x="696" y="877"/>
                    <a:pt x="618" y="877"/>
                  </a:cubicBezTo>
                  <a:cubicBezTo>
                    <a:pt x="613" y="878"/>
                    <a:pt x="609" y="878"/>
                    <a:pt x="604" y="878"/>
                  </a:cubicBezTo>
                  <a:cubicBezTo>
                    <a:pt x="477" y="878"/>
                    <a:pt x="375" y="779"/>
                    <a:pt x="368" y="658"/>
                  </a:cubicBezTo>
                  <a:lnTo>
                    <a:pt x="368" y="95"/>
                  </a:lnTo>
                  <a:cubicBezTo>
                    <a:pt x="368" y="48"/>
                    <a:pt x="329" y="1"/>
                    <a:pt x="274"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0" name="Google Shape;1120;p40"/>
            <p:cNvSpPr/>
            <p:nvPr/>
          </p:nvSpPr>
          <p:spPr>
            <a:xfrm>
              <a:off x="4494550" y="3425500"/>
              <a:ext cx="47375" cy="25550"/>
            </a:xfrm>
            <a:custGeom>
              <a:avLst/>
              <a:gdLst/>
              <a:ahLst/>
              <a:cxnLst/>
              <a:rect l="l" t="t" r="r" b="b"/>
              <a:pathLst>
                <a:path w="1895" h="1022" extrusionOk="0">
                  <a:moveTo>
                    <a:pt x="362" y="1"/>
                  </a:moveTo>
                  <a:cubicBezTo>
                    <a:pt x="1" y="1"/>
                    <a:pt x="74" y="933"/>
                    <a:pt x="810" y="1015"/>
                  </a:cubicBezTo>
                  <a:cubicBezTo>
                    <a:pt x="850" y="1020"/>
                    <a:pt x="889" y="1021"/>
                    <a:pt x="927" y="1021"/>
                  </a:cubicBezTo>
                  <a:cubicBezTo>
                    <a:pt x="1610" y="1021"/>
                    <a:pt x="1894" y="385"/>
                    <a:pt x="1420" y="311"/>
                  </a:cubicBezTo>
                  <a:cubicBezTo>
                    <a:pt x="911" y="233"/>
                    <a:pt x="411" y="6"/>
                    <a:pt x="411" y="6"/>
                  </a:cubicBezTo>
                  <a:cubicBezTo>
                    <a:pt x="394" y="3"/>
                    <a:pt x="377" y="1"/>
                    <a:pt x="362"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1" name="Google Shape;1121;p40"/>
            <p:cNvSpPr/>
            <p:nvPr/>
          </p:nvSpPr>
          <p:spPr>
            <a:xfrm>
              <a:off x="4418925" y="3249775"/>
              <a:ext cx="187825" cy="98225"/>
            </a:xfrm>
            <a:custGeom>
              <a:avLst/>
              <a:gdLst/>
              <a:ahLst/>
              <a:cxnLst/>
              <a:rect l="l" t="t" r="r" b="b"/>
              <a:pathLst>
                <a:path w="7513" h="3929" extrusionOk="0">
                  <a:moveTo>
                    <a:pt x="3905" y="1"/>
                  </a:moveTo>
                  <a:cubicBezTo>
                    <a:pt x="1745" y="1"/>
                    <a:pt x="1" y="1761"/>
                    <a:pt x="1" y="3929"/>
                  </a:cubicBezTo>
                  <a:lnTo>
                    <a:pt x="7512" y="3929"/>
                  </a:lnTo>
                  <a:lnTo>
                    <a:pt x="7512" y="3616"/>
                  </a:lnTo>
                  <a:cubicBezTo>
                    <a:pt x="7512" y="1621"/>
                    <a:pt x="5908" y="1"/>
                    <a:pt x="3929"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2" name="Google Shape;1122;p40"/>
            <p:cNvSpPr/>
            <p:nvPr/>
          </p:nvSpPr>
          <p:spPr>
            <a:xfrm>
              <a:off x="4458625" y="3246450"/>
              <a:ext cx="97850" cy="101550"/>
            </a:xfrm>
            <a:custGeom>
              <a:avLst/>
              <a:gdLst/>
              <a:ahLst/>
              <a:cxnLst/>
              <a:rect l="l" t="t" r="r" b="b"/>
              <a:pathLst>
                <a:path w="3914" h="4062" extrusionOk="0">
                  <a:moveTo>
                    <a:pt x="2035" y="1"/>
                  </a:moveTo>
                  <a:cubicBezTo>
                    <a:pt x="909" y="1"/>
                    <a:pt x="1" y="1816"/>
                    <a:pt x="1" y="4062"/>
                  </a:cubicBezTo>
                  <a:lnTo>
                    <a:pt x="3913" y="4062"/>
                  </a:lnTo>
                  <a:lnTo>
                    <a:pt x="3913" y="3741"/>
                  </a:lnTo>
                  <a:cubicBezTo>
                    <a:pt x="3913" y="1675"/>
                    <a:pt x="3076" y="1"/>
                    <a:pt x="2051"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3" name="Google Shape;1123;p40"/>
            <p:cNvSpPr/>
            <p:nvPr/>
          </p:nvSpPr>
          <p:spPr>
            <a:xfrm>
              <a:off x="4423225" y="3301400"/>
              <a:ext cx="264900" cy="46600"/>
            </a:xfrm>
            <a:custGeom>
              <a:avLst/>
              <a:gdLst/>
              <a:ahLst/>
              <a:cxnLst/>
              <a:rect l="l" t="t" r="r" b="b"/>
              <a:pathLst>
                <a:path w="10596" h="1864" extrusionOk="0">
                  <a:moveTo>
                    <a:pt x="6070" y="0"/>
                  </a:moveTo>
                  <a:cubicBezTo>
                    <a:pt x="2799" y="0"/>
                    <a:pt x="1" y="1864"/>
                    <a:pt x="1" y="1864"/>
                  </a:cubicBezTo>
                  <a:lnTo>
                    <a:pt x="6706" y="1864"/>
                  </a:lnTo>
                  <a:cubicBezTo>
                    <a:pt x="6706" y="1864"/>
                    <a:pt x="10595" y="448"/>
                    <a:pt x="6965" y="49"/>
                  </a:cubicBezTo>
                  <a:cubicBezTo>
                    <a:pt x="6664" y="16"/>
                    <a:pt x="6365" y="0"/>
                    <a:pt x="6070"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4" name="Google Shape;1124;p40"/>
            <p:cNvSpPr/>
            <p:nvPr/>
          </p:nvSpPr>
          <p:spPr>
            <a:xfrm>
              <a:off x="4496000" y="3246450"/>
              <a:ext cx="26425" cy="7675"/>
            </a:xfrm>
            <a:custGeom>
              <a:avLst/>
              <a:gdLst/>
              <a:ahLst/>
              <a:cxnLst/>
              <a:rect l="l" t="t" r="r" b="b"/>
              <a:pathLst>
                <a:path w="1057" h="307" extrusionOk="0">
                  <a:moveTo>
                    <a:pt x="533" y="1"/>
                  </a:moveTo>
                  <a:cubicBezTo>
                    <a:pt x="235" y="1"/>
                    <a:pt x="0" y="63"/>
                    <a:pt x="0" y="150"/>
                  </a:cubicBezTo>
                  <a:cubicBezTo>
                    <a:pt x="0" y="236"/>
                    <a:pt x="235" y="306"/>
                    <a:pt x="533" y="306"/>
                  </a:cubicBezTo>
                  <a:cubicBezTo>
                    <a:pt x="822" y="306"/>
                    <a:pt x="1057" y="236"/>
                    <a:pt x="1057" y="150"/>
                  </a:cubicBezTo>
                  <a:cubicBezTo>
                    <a:pt x="1057" y="63"/>
                    <a:pt x="822" y="1"/>
                    <a:pt x="533"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5" name="Google Shape;1125;p40"/>
            <p:cNvSpPr/>
            <p:nvPr/>
          </p:nvSpPr>
          <p:spPr>
            <a:xfrm>
              <a:off x="4516350" y="3516150"/>
              <a:ext cx="74750" cy="83800"/>
            </a:xfrm>
            <a:custGeom>
              <a:avLst/>
              <a:gdLst/>
              <a:ahLst/>
              <a:cxnLst/>
              <a:rect l="l" t="t" r="r" b="b"/>
              <a:pathLst>
                <a:path w="2990" h="3352" extrusionOk="0">
                  <a:moveTo>
                    <a:pt x="2125" y="0"/>
                  </a:moveTo>
                  <a:cubicBezTo>
                    <a:pt x="2039" y="0"/>
                    <a:pt x="1952" y="29"/>
                    <a:pt x="1886" y="89"/>
                  </a:cubicBezTo>
                  <a:lnTo>
                    <a:pt x="125" y="1662"/>
                  </a:lnTo>
                  <a:cubicBezTo>
                    <a:pt x="16" y="1763"/>
                    <a:pt x="0" y="1912"/>
                    <a:pt x="86" y="2029"/>
                  </a:cubicBezTo>
                  <a:lnTo>
                    <a:pt x="916" y="3211"/>
                  </a:lnTo>
                  <a:cubicBezTo>
                    <a:pt x="982" y="3305"/>
                    <a:pt x="1094" y="3352"/>
                    <a:pt x="1205" y="3352"/>
                  </a:cubicBezTo>
                  <a:cubicBezTo>
                    <a:pt x="1317" y="3352"/>
                    <a:pt x="1428" y="3305"/>
                    <a:pt x="1495" y="3211"/>
                  </a:cubicBezTo>
                  <a:lnTo>
                    <a:pt x="2911" y="1216"/>
                  </a:lnTo>
                  <a:cubicBezTo>
                    <a:pt x="2974" y="1122"/>
                    <a:pt x="2989" y="644"/>
                    <a:pt x="2927" y="551"/>
                  </a:cubicBezTo>
                  <a:lnTo>
                    <a:pt x="2418" y="151"/>
                  </a:lnTo>
                  <a:cubicBezTo>
                    <a:pt x="2355" y="53"/>
                    <a:pt x="2240" y="0"/>
                    <a:pt x="2125"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6" name="Google Shape;1126;p40"/>
            <p:cNvSpPr/>
            <p:nvPr/>
          </p:nvSpPr>
          <p:spPr>
            <a:xfrm>
              <a:off x="4445325" y="3516150"/>
              <a:ext cx="74950" cy="83950"/>
            </a:xfrm>
            <a:custGeom>
              <a:avLst/>
              <a:gdLst/>
              <a:ahLst/>
              <a:cxnLst/>
              <a:rect l="l" t="t" r="r" b="b"/>
              <a:pathLst>
                <a:path w="2998" h="3358" extrusionOk="0">
                  <a:moveTo>
                    <a:pt x="873" y="0"/>
                  </a:moveTo>
                  <a:cubicBezTo>
                    <a:pt x="757" y="0"/>
                    <a:pt x="643" y="53"/>
                    <a:pt x="580" y="151"/>
                  </a:cubicBezTo>
                  <a:lnTo>
                    <a:pt x="384" y="300"/>
                  </a:lnTo>
                  <a:cubicBezTo>
                    <a:pt x="134" y="488"/>
                    <a:pt x="1" y="793"/>
                    <a:pt x="56" y="1106"/>
                  </a:cubicBezTo>
                  <a:cubicBezTo>
                    <a:pt x="64" y="1153"/>
                    <a:pt x="79" y="1192"/>
                    <a:pt x="87" y="1216"/>
                  </a:cubicBezTo>
                  <a:lnTo>
                    <a:pt x="1511" y="3211"/>
                  </a:lnTo>
                  <a:cubicBezTo>
                    <a:pt x="1581" y="3309"/>
                    <a:pt x="1689" y="3358"/>
                    <a:pt x="1797" y="3358"/>
                  </a:cubicBezTo>
                  <a:cubicBezTo>
                    <a:pt x="1904" y="3358"/>
                    <a:pt x="2012" y="3309"/>
                    <a:pt x="2082" y="3211"/>
                  </a:cubicBezTo>
                  <a:lnTo>
                    <a:pt x="2919" y="2029"/>
                  </a:lnTo>
                  <a:cubicBezTo>
                    <a:pt x="2998" y="1912"/>
                    <a:pt x="2982" y="1763"/>
                    <a:pt x="2873" y="1662"/>
                  </a:cubicBezTo>
                  <a:lnTo>
                    <a:pt x="1112" y="89"/>
                  </a:lnTo>
                  <a:cubicBezTo>
                    <a:pt x="1045" y="29"/>
                    <a:pt x="959" y="0"/>
                    <a:pt x="873"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7" name="Google Shape;1127;p40"/>
            <p:cNvSpPr/>
            <p:nvPr/>
          </p:nvSpPr>
          <p:spPr>
            <a:xfrm>
              <a:off x="4516350" y="3511050"/>
              <a:ext cx="74750" cy="83825"/>
            </a:xfrm>
            <a:custGeom>
              <a:avLst/>
              <a:gdLst/>
              <a:ahLst/>
              <a:cxnLst/>
              <a:rect l="l" t="t" r="r" b="b"/>
              <a:pathLst>
                <a:path w="2990" h="3353" extrusionOk="0">
                  <a:moveTo>
                    <a:pt x="2127" y="0"/>
                  </a:moveTo>
                  <a:cubicBezTo>
                    <a:pt x="2041" y="0"/>
                    <a:pt x="1953" y="29"/>
                    <a:pt x="1886" y="89"/>
                  </a:cubicBezTo>
                  <a:lnTo>
                    <a:pt x="125" y="1662"/>
                  </a:lnTo>
                  <a:cubicBezTo>
                    <a:pt x="16" y="1756"/>
                    <a:pt x="0" y="1913"/>
                    <a:pt x="86" y="2030"/>
                  </a:cubicBezTo>
                  <a:lnTo>
                    <a:pt x="916" y="3211"/>
                  </a:lnTo>
                  <a:cubicBezTo>
                    <a:pt x="982" y="3305"/>
                    <a:pt x="1094" y="3352"/>
                    <a:pt x="1205" y="3352"/>
                  </a:cubicBezTo>
                  <a:cubicBezTo>
                    <a:pt x="1317" y="3352"/>
                    <a:pt x="1428" y="3305"/>
                    <a:pt x="1495" y="3211"/>
                  </a:cubicBezTo>
                  <a:lnTo>
                    <a:pt x="2911" y="1216"/>
                  </a:lnTo>
                  <a:cubicBezTo>
                    <a:pt x="2974" y="1122"/>
                    <a:pt x="2989" y="645"/>
                    <a:pt x="2927" y="551"/>
                  </a:cubicBezTo>
                  <a:lnTo>
                    <a:pt x="2418" y="144"/>
                  </a:lnTo>
                  <a:cubicBezTo>
                    <a:pt x="2356" y="51"/>
                    <a:pt x="2242" y="0"/>
                    <a:pt x="2127" y="0"/>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8" name="Google Shape;1128;p40"/>
            <p:cNvSpPr/>
            <p:nvPr/>
          </p:nvSpPr>
          <p:spPr>
            <a:xfrm>
              <a:off x="4445325" y="3511050"/>
              <a:ext cx="74950" cy="83975"/>
            </a:xfrm>
            <a:custGeom>
              <a:avLst/>
              <a:gdLst/>
              <a:ahLst/>
              <a:cxnLst/>
              <a:rect l="l" t="t" r="r" b="b"/>
              <a:pathLst>
                <a:path w="2998" h="3359" extrusionOk="0">
                  <a:moveTo>
                    <a:pt x="870" y="0"/>
                  </a:moveTo>
                  <a:cubicBezTo>
                    <a:pt x="756" y="0"/>
                    <a:pt x="642" y="51"/>
                    <a:pt x="580" y="144"/>
                  </a:cubicBezTo>
                  <a:lnTo>
                    <a:pt x="384" y="293"/>
                  </a:lnTo>
                  <a:cubicBezTo>
                    <a:pt x="134" y="481"/>
                    <a:pt x="1" y="794"/>
                    <a:pt x="56" y="1099"/>
                  </a:cubicBezTo>
                  <a:cubicBezTo>
                    <a:pt x="64" y="1154"/>
                    <a:pt x="79" y="1193"/>
                    <a:pt x="87" y="1216"/>
                  </a:cubicBezTo>
                  <a:lnTo>
                    <a:pt x="1511" y="3211"/>
                  </a:lnTo>
                  <a:cubicBezTo>
                    <a:pt x="1581" y="3309"/>
                    <a:pt x="1689" y="3358"/>
                    <a:pt x="1797" y="3358"/>
                  </a:cubicBezTo>
                  <a:cubicBezTo>
                    <a:pt x="1904" y="3358"/>
                    <a:pt x="2012" y="3309"/>
                    <a:pt x="2082" y="3211"/>
                  </a:cubicBezTo>
                  <a:lnTo>
                    <a:pt x="2919" y="2030"/>
                  </a:lnTo>
                  <a:cubicBezTo>
                    <a:pt x="2998" y="1913"/>
                    <a:pt x="2982" y="1756"/>
                    <a:pt x="2873" y="1662"/>
                  </a:cubicBezTo>
                  <a:lnTo>
                    <a:pt x="1112" y="89"/>
                  </a:lnTo>
                  <a:cubicBezTo>
                    <a:pt x="1045" y="29"/>
                    <a:pt x="957" y="0"/>
                    <a:pt x="870" y="0"/>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9" name="Google Shape;1129;p40"/>
            <p:cNvSpPr/>
            <p:nvPr/>
          </p:nvSpPr>
          <p:spPr>
            <a:xfrm>
              <a:off x="4476825" y="3557550"/>
              <a:ext cx="31725" cy="26175"/>
            </a:xfrm>
            <a:custGeom>
              <a:avLst/>
              <a:gdLst/>
              <a:ahLst/>
              <a:cxnLst/>
              <a:rect l="l" t="t" r="r" b="b"/>
              <a:pathLst>
                <a:path w="1269" h="1047" extrusionOk="0">
                  <a:moveTo>
                    <a:pt x="1225" y="0"/>
                  </a:moveTo>
                  <a:cubicBezTo>
                    <a:pt x="1212" y="0"/>
                    <a:pt x="1202" y="4"/>
                    <a:pt x="1198" y="13"/>
                  </a:cubicBezTo>
                  <a:cubicBezTo>
                    <a:pt x="987" y="326"/>
                    <a:pt x="775" y="624"/>
                    <a:pt x="533" y="890"/>
                  </a:cubicBezTo>
                  <a:cubicBezTo>
                    <a:pt x="474" y="942"/>
                    <a:pt x="432" y="972"/>
                    <a:pt x="397" y="972"/>
                  </a:cubicBezTo>
                  <a:cubicBezTo>
                    <a:pt x="390" y="972"/>
                    <a:pt x="383" y="971"/>
                    <a:pt x="376" y="968"/>
                  </a:cubicBezTo>
                  <a:cubicBezTo>
                    <a:pt x="353" y="960"/>
                    <a:pt x="337" y="937"/>
                    <a:pt x="321" y="913"/>
                  </a:cubicBezTo>
                  <a:cubicBezTo>
                    <a:pt x="212" y="780"/>
                    <a:pt x="126" y="624"/>
                    <a:pt x="71" y="452"/>
                  </a:cubicBezTo>
                  <a:cubicBezTo>
                    <a:pt x="71" y="439"/>
                    <a:pt x="55" y="426"/>
                    <a:pt x="41" y="426"/>
                  </a:cubicBezTo>
                  <a:cubicBezTo>
                    <a:pt x="38" y="426"/>
                    <a:pt x="35" y="427"/>
                    <a:pt x="32" y="428"/>
                  </a:cubicBezTo>
                  <a:cubicBezTo>
                    <a:pt x="8" y="436"/>
                    <a:pt x="1" y="459"/>
                    <a:pt x="8" y="475"/>
                  </a:cubicBezTo>
                  <a:cubicBezTo>
                    <a:pt x="63" y="655"/>
                    <a:pt x="149" y="819"/>
                    <a:pt x="259" y="960"/>
                  </a:cubicBezTo>
                  <a:cubicBezTo>
                    <a:pt x="282" y="984"/>
                    <a:pt x="306" y="1015"/>
                    <a:pt x="345" y="1031"/>
                  </a:cubicBezTo>
                  <a:cubicBezTo>
                    <a:pt x="361" y="1038"/>
                    <a:pt x="376" y="1046"/>
                    <a:pt x="400" y="1046"/>
                  </a:cubicBezTo>
                  <a:cubicBezTo>
                    <a:pt x="454" y="1046"/>
                    <a:pt x="517" y="1007"/>
                    <a:pt x="580" y="937"/>
                  </a:cubicBezTo>
                  <a:cubicBezTo>
                    <a:pt x="838" y="671"/>
                    <a:pt x="1049" y="365"/>
                    <a:pt x="1260" y="60"/>
                  </a:cubicBezTo>
                  <a:cubicBezTo>
                    <a:pt x="1268" y="37"/>
                    <a:pt x="1268" y="13"/>
                    <a:pt x="1253" y="6"/>
                  </a:cubicBezTo>
                  <a:cubicBezTo>
                    <a:pt x="1243" y="2"/>
                    <a:pt x="1233" y="0"/>
                    <a:pt x="1225"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0" name="Google Shape;1130;p40"/>
            <p:cNvSpPr/>
            <p:nvPr/>
          </p:nvSpPr>
          <p:spPr>
            <a:xfrm>
              <a:off x="4524175" y="3556825"/>
              <a:ext cx="37375" cy="28250"/>
            </a:xfrm>
            <a:custGeom>
              <a:avLst/>
              <a:gdLst/>
              <a:ahLst/>
              <a:cxnLst/>
              <a:rect l="l" t="t" r="r" b="b"/>
              <a:pathLst>
                <a:path w="1495" h="1130" extrusionOk="0">
                  <a:moveTo>
                    <a:pt x="42" y="0"/>
                  </a:moveTo>
                  <a:cubicBezTo>
                    <a:pt x="36" y="0"/>
                    <a:pt x="30" y="1"/>
                    <a:pt x="24" y="3"/>
                  </a:cubicBezTo>
                  <a:cubicBezTo>
                    <a:pt x="8" y="19"/>
                    <a:pt x="0" y="35"/>
                    <a:pt x="16" y="58"/>
                  </a:cubicBezTo>
                  <a:cubicBezTo>
                    <a:pt x="211" y="441"/>
                    <a:pt x="477" y="786"/>
                    <a:pt x="790" y="1083"/>
                  </a:cubicBezTo>
                  <a:cubicBezTo>
                    <a:pt x="830" y="1122"/>
                    <a:pt x="869" y="1130"/>
                    <a:pt x="900" y="1130"/>
                  </a:cubicBezTo>
                  <a:cubicBezTo>
                    <a:pt x="955" y="1130"/>
                    <a:pt x="1002" y="1099"/>
                    <a:pt x="1033" y="1075"/>
                  </a:cubicBezTo>
                  <a:cubicBezTo>
                    <a:pt x="1229" y="927"/>
                    <a:pt x="1385" y="739"/>
                    <a:pt x="1487" y="535"/>
                  </a:cubicBezTo>
                  <a:cubicBezTo>
                    <a:pt x="1495" y="520"/>
                    <a:pt x="1487" y="496"/>
                    <a:pt x="1471" y="488"/>
                  </a:cubicBezTo>
                  <a:cubicBezTo>
                    <a:pt x="1467" y="486"/>
                    <a:pt x="1462" y="485"/>
                    <a:pt x="1457" y="485"/>
                  </a:cubicBezTo>
                  <a:cubicBezTo>
                    <a:pt x="1444" y="485"/>
                    <a:pt x="1430" y="493"/>
                    <a:pt x="1424" y="504"/>
                  </a:cubicBezTo>
                  <a:cubicBezTo>
                    <a:pt x="1323" y="700"/>
                    <a:pt x="1174" y="880"/>
                    <a:pt x="994" y="1013"/>
                  </a:cubicBezTo>
                  <a:cubicBezTo>
                    <a:pt x="950" y="1043"/>
                    <a:pt x="921" y="1059"/>
                    <a:pt x="897" y="1059"/>
                  </a:cubicBezTo>
                  <a:cubicBezTo>
                    <a:pt x="878" y="1059"/>
                    <a:pt x="863" y="1049"/>
                    <a:pt x="845" y="1028"/>
                  </a:cubicBezTo>
                  <a:cubicBezTo>
                    <a:pt x="532" y="739"/>
                    <a:pt x="274" y="394"/>
                    <a:pt x="78" y="19"/>
                  </a:cubicBezTo>
                  <a:cubicBezTo>
                    <a:pt x="73" y="7"/>
                    <a:pt x="59" y="0"/>
                    <a:pt x="42"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1" name="Google Shape;1131;p40"/>
            <p:cNvSpPr/>
            <p:nvPr/>
          </p:nvSpPr>
          <p:spPr>
            <a:xfrm>
              <a:off x="4550175" y="3447325"/>
              <a:ext cx="72800" cy="44650"/>
            </a:xfrm>
            <a:custGeom>
              <a:avLst/>
              <a:gdLst/>
              <a:ahLst/>
              <a:cxnLst/>
              <a:rect l="l" t="t" r="r" b="b"/>
              <a:pathLst>
                <a:path w="2912" h="1786" extrusionOk="0">
                  <a:moveTo>
                    <a:pt x="540" y="63"/>
                  </a:moveTo>
                  <a:cubicBezTo>
                    <a:pt x="667" y="63"/>
                    <a:pt x="796" y="93"/>
                    <a:pt x="869" y="111"/>
                  </a:cubicBezTo>
                  <a:lnTo>
                    <a:pt x="1401" y="244"/>
                  </a:lnTo>
                  <a:lnTo>
                    <a:pt x="1730" y="369"/>
                  </a:lnTo>
                  <a:lnTo>
                    <a:pt x="196" y="291"/>
                  </a:lnTo>
                  <a:cubicBezTo>
                    <a:pt x="196" y="275"/>
                    <a:pt x="196" y="260"/>
                    <a:pt x="196" y="244"/>
                  </a:cubicBezTo>
                  <a:cubicBezTo>
                    <a:pt x="251" y="102"/>
                    <a:pt x="394" y="63"/>
                    <a:pt x="540" y="63"/>
                  </a:cubicBezTo>
                  <a:close/>
                  <a:moveTo>
                    <a:pt x="462" y="0"/>
                  </a:moveTo>
                  <a:cubicBezTo>
                    <a:pt x="316" y="0"/>
                    <a:pt x="172" y="40"/>
                    <a:pt x="118" y="182"/>
                  </a:cubicBezTo>
                  <a:cubicBezTo>
                    <a:pt x="110" y="221"/>
                    <a:pt x="110" y="252"/>
                    <a:pt x="126" y="283"/>
                  </a:cubicBezTo>
                  <a:cubicBezTo>
                    <a:pt x="110" y="307"/>
                    <a:pt x="1" y="604"/>
                    <a:pt x="1323" y="839"/>
                  </a:cubicBezTo>
                  <a:cubicBezTo>
                    <a:pt x="1323" y="839"/>
                    <a:pt x="580" y="917"/>
                    <a:pt x="627" y="1332"/>
                  </a:cubicBezTo>
                  <a:cubicBezTo>
                    <a:pt x="682" y="1746"/>
                    <a:pt x="908" y="1786"/>
                    <a:pt x="908" y="1786"/>
                  </a:cubicBezTo>
                  <a:lnTo>
                    <a:pt x="1832" y="901"/>
                  </a:lnTo>
                  <a:lnTo>
                    <a:pt x="1793" y="393"/>
                  </a:lnTo>
                  <a:lnTo>
                    <a:pt x="1793" y="393"/>
                  </a:lnTo>
                  <a:lnTo>
                    <a:pt x="2473" y="651"/>
                  </a:lnTo>
                  <a:cubicBezTo>
                    <a:pt x="2630" y="714"/>
                    <a:pt x="2779" y="792"/>
                    <a:pt x="2912" y="894"/>
                  </a:cubicBezTo>
                  <a:cubicBezTo>
                    <a:pt x="2755" y="761"/>
                    <a:pt x="2583" y="659"/>
                    <a:pt x="2395" y="588"/>
                  </a:cubicBezTo>
                  <a:lnTo>
                    <a:pt x="1323" y="182"/>
                  </a:lnTo>
                  <a:lnTo>
                    <a:pt x="791" y="49"/>
                  </a:lnTo>
                  <a:cubicBezTo>
                    <a:pt x="718" y="30"/>
                    <a:pt x="589" y="0"/>
                    <a:pt x="462"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2" name="Google Shape;1132;p40"/>
            <p:cNvSpPr/>
            <p:nvPr/>
          </p:nvSpPr>
          <p:spPr>
            <a:xfrm>
              <a:off x="4553900" y="3448875"/>
              <a:ext cx="162575" cy="233900"/>
            </a:xfrm>
            <a:custGeom>
              <a:avLst/>
              <a:gdLst/>
              <a:ahLst/>
              <a:cxnLst/>
              <a:rect l="l" t="t" r="r" b="b"/>
              <a:pathLst>
                <a:path w="6503" h="9356" extrusionOk="0">
                  <a:moveTo>
                    <a:pt x="391" y="1"/>
                  </a:moveTo>
                  <a:cubicBezTo>
                    <a:pt x="245" y="1"/>
                    <a:pt x="102" y="40"/>
                    <a:pt x="47" y="182"/>
                  </a:cubicBezTo>
                  <a:cubicBezTo>
                    <a:pt x="1" y="440"/>
                    <a:pt x="368" y="526"/>
                    <a:pt x="509" y="558"/>
                  </a:cubicBezTo>
                  <a:lnTo>
                    <a:pt x="1260" y="769"/>
                  </a:lnTo>
                  <a:cubicBezTo>
                    <a:pt x="1260" y="769"/>
                    <a:pt x="908" y="785"/>
                    <a:pt x="689" y="988"/>
                  </a:cubicBezTo>
                  <a:cubicBezTo>
                    <a:pt x="525" y="1129"/>
                    <a:pt x="486" y="1364"/>
                    <a:pt x="564" y="1559"/>
                  </a:cubicBezTo>
                  <a:lnTo>
                    <a:pt x="595" y="1630"/>
                  </a:lnTo>
                  <a:lnTo>
                    <a:pt x="619" y="1606"/>
                  </a:lnTo>
                  <a:cubicBezTo>
                    <a:pt x="752" y="1473"/>
                    <a:pt x="924" y="1379"/>
                    <a:pt x="1119" y="1356"/>
                  </a:cubicBezTo>
                  <a:lnTo>
                    <a:pt x="1338" y="1332"/>
                  </a:lnTo>
                  <a:lnTo>
                    <a:pt x="1338" y="1332"/>
                  </a:lnTo>
                  <a:cubicBezTo>
                    <a:pt x="1338" y="1332"/>
                    <a:pt x="580" y="1419"/>
                    <a:pt x="564" y="1794"/>
                  </a:cubicBezTo>
                  <a:cubicBezTo>
                    <a:pt x="549" y="2141"/>
                    <a:pt x="688" y="2154"/>
                    <a:pt x="710" y="2154"/>
                  </a:cubicBezTo>
                  <a:cubicBezTo>
                    <a:pt x="712" y="2154"/>
                    <a:pt x="713" y="2154"/>
                    <a:pt x="713" y="2154"/>
                  </a:cubicBezTo>
                  <a:cubicBezTo>
                    <a:pt x="713" y="2154"/>
                    <a:pt x="950" y="1949"/>
                    <a:pt x="1236" y="1949"/>
                  </a:cubicBezTo>
                  <a:cubicBezTo>
                    <a:pt x="1289" y="1949"/>
                    <a:pt x="1345" y="1957"/>
                    <a:pt x="1401" y="1974"/>
                  </a:cubicBezTo>
                  <a:cubicBezTo>
                    <a:pt x="1401" y="1974"/>
                    <a:pt x="376" y="2021"/>
                    <a:pt x="548" y="2592"/>
                  </a:cubicBezTo>
                  <a:cubicBezTo>
                    <a:pt x="650" y="2936"/>
                    <a:pt x="1080" y="3077"/>
                    <a:pt x="1401" y="3132"/>
                  </a:cubicBezTo>
                  <a:lnTo>
                    <a:pt x="3412" y="8273"/>
                  </a:lnTo>
                  <a:cubicBezTo>
                    <a:pt x="3720" y="9052"/>
                    <a:pt x="4245" y="9356"/>
                    <a:pt x="4752" y="9356"/>
                  </a:cubicBezTo>
                  <a:cubicBezTo>
                    <a:pt x="5044" y="9356"/>
                    <a:pt x="5329" y="9255"/>
                    <a:pt x="5564" y="9086"/>
                  </a:cubicBezTo>
                  <a:cubicBezTo>
                    <a:pt x="6268" y="8601"/>
                    <a:pt x="6503" y="7662"/>
                    <a:pt x="6104" y="6903"/>
                  </a:cubicBezTo>
                  <a:lnTo>
                    <a:pt x="5478" y="5698"/>
                  </a:lnTo>
                  <a:lnTo>
                    <a:pt x="3318" y="1528"/>
                  </a:lnTo>
                  <a:cubicBezTo>
                    <a:pt x="3130" y="1105"/>
                    <a:pt x="2778" y="761"/>
                    <a:pt x="2324" y="589"/>
                  </a:cubicBezTo>
                  <a:lnTo>
                    <a:pt x="1252" y="182"/>
                  </a:lnTo>
                  <a:lnTo>
                    <a:pt x="720" y="49"/>
                  </a:lnTo>
                  <a:cubicBezTo>
                    <a:pt x="647" y="31"/>
                    <a:pt x="518" y="1"/>
                    <a:pt x="391" y="1"/>
                  </a:cubicBez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3" name="Google Shape;1133;p40"/>
            <p:cNvSpPr/>
            <p:nvPr/>
          </p:nvSpPr>
          <p:spPr>
            <a:xfrm>
              <a:off x="4568575" y="3495725"/>
              <a:ext cx="27400" cy="9925"/>
            </a:xfrm>
            <a:custGeom>
              <a:avLst/>
              <a:gdLst/>
              <a:ahLst/>
              <a:cxnLst/>
              <a:rect l="l" t="t" r="r" b="b"/>
              <a:pathLst>
                <a:path w="1096" h="397" extrusionOk="0">
                  <a:moveTo>
                    <a:pt x="681" y="1"/>
                  </a:moveTo>
                  <a:cubicBezTo>
                    <a:pt x="628" y="1"/>
                    <a:pt x="575" y="5"/>
                    <a:pt x="525" y="14"/>
                  </a:cubicBezTo>
                  <a:cubicBezTo>
                    <a:pt x="439" y="30"/>
                    <a:pt x="360" y="53"/>
                    <a:pt x="274" y="92"/>
                  </a:cubicBezTo>
                  <a:cubicBezTo>
                    <a:pt x="196" y="123"/>
                    <a:pt x="126" y="170"/>
                    <a:pt x="55" y="217"/>
                  </a:cubicBezTo>
                  <a:lnTo>
                    <a:pt x="47" y="217"/>
                  </a:lnTo>
                  <a:cubicBezTo>
                    <a:pt x="8" y="249"/>
                    <a:pt x="0" y="311"/>
                    <a:pt x="32" y="358"/>
                  </a:cubicBezTo>
                  <a:cubicBezTo>
                    <a:pt x="50" y="381"/>
                    <a:pt x="80" y="396"/>
                    <a:pt x="109" y="396"/>
                  </a:cubicBezTo>
                  <a:cubicBezTo>
                    <a:pt x="129" y="396"/>
                    <a:pt x="149" y="390"/>
                    <a:pt x="165" y="374"/>
                  </a:cubicBezTo>
                  <a:lnTo>
                    <a:pt x="172" y="374"/>
                  </a:lnTo>
                  <a:cubicBezTo>
                    <a:pt x="227" y="335"/>
                    <a:pt x="290" y="288"/>
                    <a:pt x="352" y="256"/>
                  </a:cubicBezTo>
                  <a:cubicBezTo>
                    <a:pt x="423" y="225"/>
                    <a:pt x="485" y="202"/>
                    <a:pt x="556" y="186"/>
                  </a:cubicBezTo>
                  <a:cubicBezTo>
                    <a:pt x="607" y="175"/>
                    <a:pt x="663" y="167"/>
                    <a:pt x="717" y="167"/>
                  </a:cubicBezTo>
                  <a:cubicBezTo>
                    <a:pt x="737" y="167"/>
                    <a:pt x="756" y="168"/>
                    <a:pt x="775" y="170"/>
                  </a:cubicBezTo>
                  <a:cubicBezTo>
                    <a:pt x="845" y="170"/>
                    <a:pt x="916" y="194"/>
                    <a:pt x="978" y="217"/>
                  </a:cubicBezTo>
                  <a:lnTo>
                    <a:pt x="986" y="217"/>
                  </a:lnTo>
                  <a:cubicBezTo>
                    <a:pt x="995" y="222"/>
                    <a:pt x="1004" y="223"/>
                    <a:pt x="1014" y="223"/>
                  </a:cubicBezTo>
                  <a:cubicBezTo>
                    <a:pt x="1040" y="223"/>
                    <a:pt x="1069" y="209"/>
                    <a:pt x="1080" y="186"/>
                  </a:cubicBezTo>
                  <a:cubicBezTo>
                    <a:pt x="1096" y="147"/>
                    <a:pt x="1080" y="100"/>
                    <a:pt x="1049" y="84"/>
                  </a:cubicBezTo>
                  <a:cubicBezTo>
                    <a:pt x="955" y="37"/>
                    <a:pt x="877" y="22"/>
                    <a:pt x="791" y="6"/>
                  </a:cubicBezTo>
                  <a:cubicBezTo>
                    <a:pt x="755" y="3"/>
                    <a:pt x="718" y="1"/>
                    <a:pt x="681"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4" name="Google Shape;1134;p40"/>
            <p:cNvSpPr/>
            <p:nvPr/>
          </p:nvSpPr>
          <p:spPr>
            <a:xfrm>
              <a:off x="4565625" y="3480500"/>
              <a:ext cx="25650" cy="13125"/>
            </a:xfrm>
            <a:custGeom>
              <a:avLst/>
              <a:gdLst/>
              <a:ahLst/>
              <a:cxnLst/>
              <a:rect l="l" t="t" r="r" b="b"/>
              <a:pathLst>
                <a:path w="1026" h="525" extrusionOk="0">
                  <a:moveTo>
                    <a:pt x="808" y="0"/>
                  </a:moveTo>
                  <a:cubicBezTo>
                    <a:pt x="776" y="0"/>
                    <a:pt x="745" y="2"/>
                    <a:pt x="713" y="5"/>
                  </a:cubicBezTo>
                  <a:cubicBezTo>
                    <a:pt x="627" y="13"/>
                    <a:pt x="541" y="36"/>
                    <a:pt x="463" y="67"/>
                  </a:cubicBezTo>
                  <a:cubicBezTo>
                    <a:pt x="384" y="99"/>
                    <a:pt x="306" y="138"/>
                    <a:pt x="236" y="193"/>
                  </a:cubicBezTo>
                  <a:cubicBezTo>
                    <a:pt x="165" y="239"/>
                    <a:pt x="103" y="302"/>
                    <a:pt x="48" y="357"/>
                  </a:cubicBezTo>
                  <a:cubicBezTo>
                    <a:pt x="40" y="365"/>
                    <a:pt x="40" y="365"/>
                    <a:pt x="40" y="365"/>
                  </a:cubicBezTo>
                  <a:cubicBezTo>
                    <a:pt x="1" y="412"/>
                    <a:pt x="9" y="466"/>
                    <a:pt x="56" y="506"/>
                  </a:cubicBezTo>
                  <a:cubicBezTo>
                    <a:pt x="72" y="519"/>
                    <a:pt x="92" y="525"/>
                    <a:pt x="113" y="525"/>
                  </a:cubicBezTo>
                  <a:cubicBezTo>
                    <a:pt x="142" y="525"/>
                    <a:pt x="171" y="513"/>
                    <a:pt x="189" y="490"/>
                  </a:cubicBezTo>
                  <a:cubicBezTo>
                    <a:pt x="236" y="427"/>
                    <a:pt x="290" y="372"/>
                    <a:pt x="345" y="326"/>
                  </a:cubicBezTo>
                  <a:cubicBezTo>
                    <a:pt x="400" y="279"/>
                    <a:pt x="463" y="239"/>
                    <a:pt x="525" y="208"/>
                  </a:cubicBezTo>
                  <a:cubicBezTo>
                    <a:pt x="588" y="177"/>
                    <a:pt x="658" y="153"/>
                    <a:pt x="729" y="138"/>
                  </a:cubicBezTo>
                  <a:cubicBezTo>
                    <a:pt x="770" y="129"/>
                    <a:pt x="817" y="125"/>
                    <a:pt x="861" y="125"/>
                  </a:cubicBezTo>
                  <a:cubicBezTo>
                    <a:pt x="892" y="125"/>
                    <a:pt x="922" y="127"/>
                    <a:pt x="948" y="130"/>
                  </a:cubicBezTo>
                  <a:lnTo>
                    <a:pt x="956" y="138"/>
                  </a:lnTo>
                  <a:cubicBezTo>
                    <a:pt x="979" y="138"/>
                    <a:pt x="1010" y="122"/>
                    <a:pt x="1018" y="91"/>
                  </a:cubicBezTo>
                  <a:cubicBezTo>
                    <a:pt x="1026" y="60"/>
                    <a:pt x="1010" y="28"/>
                    <a:pt x="979" y="20"/>
                  </a:cubicBezTo>
                  <a:cubicBezTo>
                    <a:pt x="920" y="6"/>
                    <a:pt x="863" y="0"/>
                    <a:pt x="808"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5" name="Google Shape;1135;p40"/>
            <p:cNvSpPr/>
            <p:nvPr/>
          </p:nvSpPr>
          <p:spPr>
            <a:xfrm>
              <a:off x="3999725" y="3522850"/>
              <a:ext cx="517425" cy="211825"/>
            </a:xfrm>
            <a:custGeom>
              <a:avLst/>
              <a:gdLst/>
              <a:ahLst/>
              <a:cxnLst/>
              <a:rect l="l" t="t" r="r" b="b"/>
              <a:pathLst>
                <a:path w="20697" h="8473" extrusionOk="0">
                  <a:moveTo>
                    <a:pt x="5478" y="1"/>
                  </a:moveTo>
                  <a:lnTo>
                    <a:pt x="1" y="118"/>
                  </a:lnTo>
                  <a:lnTo>
                    <a:pt x="3530" y="6824"/>
                  </a:lnTo>
                  <a:cubicBezTo>
                    <a:pt x="3623" y="7137"/>
                    <a:pt x="3772" y="7418"/>
                    <a:pt x="3968" y="7653"/>
                  </a:cubicBezTo>
                  <a:lnTo>
                    <a:pt x="3991" y="7700"/>
                  </a:lnTo>
                  <a:lnTo>
                    <a:pt x="3999" y="7692"/>
                  </a:lnTo>
                  <a:cubicBezTo>
                    <a:pt x="4419" y="8174"/>
                    <a:pt x="5034" y="8473"/>
                    <a:pt x="5704" y="8473"/>
                  </a:cubicBezTo>
                  <a:cubicBezTo>
                    <a:pt x="5808" y="8473"/>
                    <a:pt x="5912" y="8466"/>
                    <a:pt x="6018" y="8451"/>
                  </a:cubicBezTo>
                  <a:lnTo>
                    <a:pt x="15431" y="4500"/>
                  </a:lnTo>
                  <a:lnTo>
                    <a:pt x="15931" y="4711"/>
                  </a:lnTo>
                  <a:lnTo>
                    <a:pt x="15305" y="4609"/>
                  </a:lnTo>
                  <a:cubicBezTo>
                    <a:pt x="15289" y="4607"/>
                    <a:pt x="15272" y="4606"/>
                    <a:pt x="15255" y="4606"/>
                  </a:cubicBezTo>
                  <a:cubicBezTo>
                    <a:pt x="15155" y="4606"/>
                    <a:pt x="15060" y="4646"/>
                    <a:pt x="14992" y="4727"/>
                  </a:cubicBezTo>
                  <a:cubicBezTo>
                    <a:pt x="14930" y="4813"/>
                    <a:pt x="14930" y="4930"/>
                    <a:pt x="15008" y="5008"/>
                  </a:cubicBezTo>
                  <a:cubicBezTo>
                    <a:pt x="15278" y="5285"/>
                    <a:pt x="15934" y="5886"/>
                    <a:pt x="16563" y="5886"/>
                  </a:cubicBezTo>
                  <a:cubicBezTo>
                    <a:pt x="16683" y="5886"/>
                    <a:pt x="16802" y="5864"/>
                    <a:pt x="16917" y="5814"/>
                  </a:cubicBezTo>
                  <a:cubicBezTo>
                    <a:pt x="17817" y="5431"/>
                    <a:pt x="16792" y="4093"/>
                    <a:pt x="16792" y="4093"/>
                  </a:cubicBezTo>
                  <a:lnTo>
                    <a:pt x="16792" y="4093"/>
                  </a:lnTo>
                  <a:cubicBezTo>
                    <a:pt x="17301" y="4422"/>
                    <a:pt x="17293" y="5141"/>
                    <a:pt x="17293" y="5141"/>
                  </a:cubicBezTo>
                  <a:cubicBezTo>
                    <a:pt x="17293" y="5141"/>
                    <a:pt x="17333" y="5203"/>
                    <a:pt x="17437" y="5203"/>
                  </a:cubicBezTo>
                  <a:cubicBezTo>
                    <a:pt x="17532" y="5203"/>
                    <a:pt x="17679" y="5152"/>
                    <a:pt x="17895" y="4954"/>
                  </a:cubicBezTo>
                  <a:cubicBezTo>
                    <a:pt x="18311" y="4567"/>
                    <a:pt x="17768" y="3661"/>
                    <a:pt x="17674" y="3512"/>
                  </a:cubicBezTo>
                  <a:lnTo>
                    <a:pt x="17674" y="3512"/>
                  </a:lnTo>
                  <a:lnTo>
                    <a:pt x="17856" y="3796"/>
                  </a:lnTo>
                  <a:cubicBezTo>
                    <a:pt x="18036" y="4054"/>
                    <a:pt x="18107" y="4375"/>
                    <a:pt x="18075" y="4688"/>
                  </a:cubicBezTo>
                  <a:lnTo>
                    <a:pt x="18067" y="4742"/>
                  </a:lnTo>
                  <a:lnTo>
                    <a:pt x="18193" y="4703"/>
                  </a:lnTo>
                  <a:cubicBezTo>
                    <a:pt x="18529" y="4594"/>
                    <a:pt x="18780" y="4289"/>
                    <a:pt x="18780" y="3937"/>
                  </a:cubicBezTo>
                  <a:cubicBezTo>
                    <a:pt x="18787" y="3444"/>
                    <a:pt x="18451" y="2990"/>
                    <a:pt x="18451" y="2990"/>
                  </a:cubicBezTo>
                  <a:lnTo>
                    <a:pt x="18451" y="2990"/>
                  </a:lnTo>
                  <a:lnTo>
                    <a:pt x="19507" y="3717"/>
                  </a:lnTo>
                  <a:cubicBezTo>
                    <a:pt x="19641" y="3812"/>
                    <a:pt x="19928" y="4029"/>
                    <a:pt x="20181" y="4029"/>
                  </a:cubicBezTo>
                  <a:cubicBezTo>
                    <a:pt x="20285" y="4029"/>
                    <a:pt x="20382" y="3993"/>
                    <a:pt x="20462" y="3897"/>
                  </a:cubicBezTo>
                  <a:cubicBezTo>
                    <a:pt x="20697" y="3491"/>
                    <a:pt x="20141" y="3068"/>
                    <a:pt x="19922" y="2912"/>
                  </a:cubicBezTo>
                  <a:lnTo>
                    <a:pt x="19194" y="2387"/>
                  </a:lnTo>
                  <a:lnTo>
                    <a:pt x="17551" y="1472"/>
                  </a:lnTo>
                  <a:cubicBezTo>
                    <a:pt x="17110" y="1221"/>
                    <a:pt x="16621" y="1099"/>
                    <a:pt x="16133" y="1099"/>
                  </a:cubicBezTo>
                  <a:cubicBezTo>
                    <a:pt x="15859" y="1099"/>
                    <a:pt x="15586" y="1138"/>
                    <a:pt x="15321" y="1214"/>
                  </a:cubicBezTo>
                  <a:lnTo>
                    <a:pt x="7058" y="3224"/>
                  </a:lnTo>
                  <a:lnTo>
                    <a:pt x="5478" y="1"/>
                  </a:lnTo>
                  <a:close/>
                </a:path>
              </a:pathLst>
            </a:custGeom>
            <a:solidFill>
              <a:srgbClr val="FFCFC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6" name="Google Shape;1136;p40"/>
            <p:cNvSpPr/>
            <p:nvPr/>
          </p:nvSpPr>
          <p:spPr>
            <a:xfrm>
              <a:off x="4437500" y="3606650"/>
              <a:ext cx="14500" cy="38100"/>
            </a:xfrm>
            <a:custGeom>
              <a:avLst/>
              <a:gdLst/>
              <a:ahLst/>
              <a:cxnLst/>
              <a:rect l="l" t="t" r="r" b="b"/>
              <a:pathLst>
                <a:path w="580" h="1524" extrusionOk="0">
                  <a:moveTo>
                    <a:pt x="40" y="0"/>
                  </a:moveTo>
                  <a:cubicBezTo>
                    <a:pt x="30" y="0"/>
                    <a:pt x="18" y="4"/>
                    <a:pt x="9" y="13"/>
                  </a:cubicBezTo>
                  <a:cubicBezTo>
                    <a:pt x="1" y="29"/>
                    <a:pt x="1" y="52"/>
                    <a:pt x="17" y="60"/>
                  </a:cubicBezTo>
                  <a:cubicBezTo>
                    <a:pt x="118" y="139"/>
                    <a:pt x="197" y="240"/>
                    <a:pt x="267" y="350"/>
                  </a:cubicBezTo>
                  <a:cubicBezTo>
                    <a:pt x="330" y="451"/>
                    <a:pt x="384" y="569"/>
                    <a:pt x="416" y="694"/>
                  </a:cubicBezTo>
                  <a:cubicBezTo>
                    <a:pt x="447" y="819"/>
                    <a:pt x="470" y="944"/>
                    <a:pt x="470" y="1070"/>
                  </a:cubicBezTo>
                  <a:cubicBezTo>
                    <a:pt x="470" y="1132"/>
                    <a:pt x="463" y="1195"/>
                    <a:pt x="463" y="1257"/>
                  </a:cubicBezTo>
                  <a:cubicBezTo>
                    <a:pt x="455" y="1320"/>
                    <a:pt x="447" y="1383"/>
                    <a:pt x="439" y="1445"/>
                  </a:cubicBezTo>
                  <a:lnTo>
                    <a:pt x="439" y="1453"/>
                  </a:lnTo>
                  <a:cubicBezTo>
                    <a:pt x="431" y="1492"/>
                    <a:pt x="455" y="1516"/>
                    <a:pt x="486" y="1523"/>
                  </a:cubicBezTo>
                  <a:cubicBezTo>
                    <a:pt x="517" y="1523"/>
                    <a:pt x="549" y="1500"/>
                    <a:pt x="556" y="1469"/>
                  </a:cubicBezTo>
                  <a:cubicBezTo>
                    <a:pt x="556" y="1398"/>
                    <a:pt x="572" y="1336"/>
                    <a:pt x="572" y="1265"/>
                  </a:cubicBezTo>
                  <a:cubicBezTo>
                    <a:pt x="572" y="1203"/>
                    <a:pt x="580" y="1132"/>
                    <a:pt x="572" y="1070"/>
                  </a:cubicBezTo>
                  <a:cubicBezTo>
                    <a:pt x="564" y="929"/>
                    <a:pt x="541" y="796"/>
                    <a:pt x="502" y="671"/>
                  </a:cubicBezTo>
                  <a:cubicBezTo>
                    <a:pt x="463" y="538"/>
                    <a:pt x="408" y="412"/>
                    <a:pt x="330" y="303"/>
                  </a:cubicBezTo>
                  <a:cubicBezTo>
                    <a:pt x="259" y="193"/>
                    <a:pt x="173" y="92"/>
                    <a:pt x="56" y="6"/>
                  </a:cubicBezTo>
                  <a:cubicBezTo>
                    <a:pt x="52" y="2"/>
                    <a:pt x="47" y="0"/>
                    <a:pt x="40"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7" name="Google Shape;1137;p40"/>
            <p:cNvSpPr/>
            <p:nvPr/>
          </p:nvSpPr>
          <p:spPr>
            <a:xfrm>
              <a:off x="4411300" y="3619125"/>
              <a:ext cx="22125" cy="34825"/>
            </a:xfrm>
            <a:custGeom>
              <a:avLst/>
              <a:gdLst/>
              <a:ahLst/>
              <a:cxnLst/>
              <a:rect l="l" t="t" r="r" b="b"/>
              <a:pathLst>
                <a:path w="885" h="1393" extrusionOk="0">
                  <a:moveTo>
                    <a:pt x="51" y="1"/>
                  </a:moveTo>
                  <a:cubicBezTo>
                    <a:pt x="35" y="1"/>
                    <a:pt x="20" y="14"/>
                    <a:pt x="8" y="31"/>
                  </a:cubicBezTo>
                  <a:cubicBezTo>
                    <a:pt x="0" y="46"/>
                    <a:pt x="8" y="78"/>
                    <a:pt x="32" y="86"/>
                  </a:cubicBezTo>
                  <a:lnTo>
                    <a:pt x="40" y="86"/>
                  </a:lnTo>
                  <a:cubicBezTo>
                    <a:pt x="149" y="140"/>
                    <a:pt x="251" y="219"/>
                    <a:pt x="337" y="305"/>
                  </a:cubicBezTo>
                  <a:cubicBezTo>
                    <a:pt x="431" y="391"/>
                    <a:pt x="501" y="492"/>
                    <a:pt x="564" y="602"/>
                  </a:cubicBezTo>
                  <a:cubicBezTo>
                    <a:pt x="626" y="719"/>
                    <a:pt x="673" y="837"/>
                    <a:pt x="705" y="954"/>
                  </a:cubicBezTo>
                  <a:cubicBezTo>
                    <a:pt x="720" y="1017"/>
                    <a:pt x="728" y="1079"/>
                    <a:pt x="744" y="1142"/>
                  </a:cubicBezTo>
                  <a:cubicBezTo>
                    <a:pt x="752" y="1204"/>
                    <a:pt x="759" y="1267"/>
                    <a:pt x="767" y="1330"/>
                  </a:cubicBezTo>
                  <a:lnTo>
                    <a:pt x="767" y="1337"/>
                  </a:lnTo>
                  <a:cubicBezTo>
                    <a:pt x="767" y="1369"/>
                    <a:pt x="799" y="1392"/>
                    <a:pt x="830" y="1392"/>
                  </a:cubicBezTo>
                  <a:cubicBezTo>
                    <a:pt x="861" y="1384"/>
                    <a:pt x="885" y="1361"/>
                    <a:pt x="885" y="1322"/>
                  </a:cubicBezTo>
                  <a:cubicBezTo>
                    <a:pt x="869" y="1259"/>
                    <a:pt x="869" y="1189"/>
                    <a:pt x="853" y="1126"/>
                  </a:cubicBezTo>
                  <a:cubicBezTo>
                    <a:pt x="838" y="1064"/>
                    <a:pt x="830" y="993"/>
                    <a:pt x="814" y="931"/>
                  </a:cubicBezTo>
                  <a:cubicBezTo>
                    <a:pt x="775" y="798"/>
                    <a:pt x="720" y="672"/>
                    <a:pt x="658" y="555"/>
                  </a:cubicBezTo>
                  <a:cubicBezTo>
                    <a:pt x="587" y="438"/>
                    <a:pt x="501" y="328"/>
                    <a:pt x="407" y="234"/>
                  </a:cubicBezTo>
                  <a:cubicBezTo>
                    <a:pt x="306" y="140"/>
                    <a:pt x="204" y="62"/>
                    <a:pt x="71" y="7"/>
                  </a:cubicBezTo>
                  <a:cubicBezTo>
                    <a:pt x="64" y="3"/>
                    <a:pt x="58" y="1"/>
                    <a:pt x="51"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8" name="Google Shape;1138;p40"/>
            <p:cNvSpPr/>
            <p:nvPr/>
          </p:nvSpPr>
          <p:spPr>
            <a:xfrm>
              <a:off x="4346150" y="3613825"/>
              <a:ext cx="39350" cy="34825"/>
            </a:xfrm>
            <a:custGeom>
              <a:avLst/>
              <a:gdLst/>
              <a:ahLst/>
              <a:cxnLst/>
              <a:rect l="l" t="t" r="r" b="b"/>
              <a:pathLst>
                <a:path w="1574" h="1393" extrusionOk="0">
                  <a:moveTo>
                    <a:pt x="1" y="0"/>
                  </a:moveTo>
                  <a:lnTo>
                    <a:pt x="298" y="1393"/>
                  </a:lnTo>
                  <a:lnTo>
                    <a:pt x="1574" y="861"/>
                  </a:lnTo>
                  <a:lnTo>
                    <a:pt x="533" y="407"/>
                  </a:lnTo>
                  <a:cubicBezTo>
                    <a:pt x="322" y="313"/>
                    <a:pt x="142" y="172"/>
                    <a:pt x="1"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9" name="Google Shape;1139;p40"/>
            <p:cNvSpPr/>
            <p:nvPr/>
          </p:nvSpPr>
          <p:spPr>
            <a:xfrm>
              <a:off x="4138800" y="3586225"/>
              <a:ext cx="37400" cy="27800"/>
            </a:xfrm>
            <a:custGeom>
              <a:avLst/>
              <a:gdLst/>
              <a:ahLst/>
              <a:cxnLst/>
              <a:rect l="l" t="t" r="r" b="b"/>
              <a:pathLst>
                <a:path w="1496" h="1112" extrusionOk="0">
                  <a:moveTo>
                    <a:pt x="1143" y="1"/>
                  </a:moveTo>
                  <a:lnTo>
                    <a:pt x="1" y="1112"/>
                  </a:lnTo>
                  <a:lnTo>
                    <a:pt x="1" y="1112"/>
                  </a:lnTo>
                  <a:lnTo>
                    <a:pt x="1495" y="689"/>
                  </a:lnTo>
                  <a:lnTo>
                    <a:pt x="1143" y="1"/>
                  </a:ln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pic>
        <p:nvPicPr>
          <p:cNvPr id="216" name="Picture 8" descr="Vector Illustration Of School Children. Download a Free Preview or High  Quality Adobe Illustrator Ai, EPS, PDF and High Resolut… | Vector, Kids  clipart, Vector free"/>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19" b="90000" l="2700" r="96400">
                        <a14:foregroundMark x1="15000" y1="9352" x2="27600" y2="32130"/>
                        <a14:foregroundMark x1="26400" y1="42315" x2="28000" y2="57778"/>
                        <a14:foregroundMark x1="20700" y1="64352" x2="19600" y2="76852"/>
                        <a14:foregroundMark x1="30100" y1="65370" x2="31900" y2="78333"/>
                        <a14:foregroundMark x1="12500" y1="83796" x2="15700" y2="85926"/>
                        <a14:foregroundMark x1="17300" y1="46944" x2="7900" y2="61389"/>
                        <a14:foregroundMark x1="18900" y1="40833" x2="34700" y2="45278"/>
                        <a14:foregroundMark x1="20500" y1="76389" x2="16600" y2="83426"/>
                        <a14:foregroundMark x1="63900" y1="24722" x2="79900" y2="28796"/>
                        <a14:foregroundMark x1="65300" y1="65185" x2="64400" y2="74259"/>
                        <a14:foregroundMark x1="55900" y1="86944" x2="59800" y2="84630"/>
                        <a14:foregroundMark x1="58700" y1="68981" x2="77600" y2="69444"/>
                        <a14:foregroundMark x1="73300" y1="75093" x2="74200" y2="76574"/>
                        <a14:foregroundMark x1="83600" y1="80463" x2="78500" y2="80000"/>
                        <a14:foregroundMark x1="69200" y1="43981" x2="78300" y2="46111"/>
                        <a14:foregroundMark x1="84500" y1="80833" x2="83300" y2="84259"/>
                        <a14:foregroundMark x1="67600" y1="32778" x2="72800" y2="34907"/>
                        <a14:foregroundMark x1="23700" y1="33611" x2="30300" y2="34537"/>
                        <a14:foregroundMark x1="66700" y1="34259" x2="68500" y2="36204"/>
                        <a14:foregroundMark x1="67000" y1="42130" x2="68200" y2="42593"/>
                        <a14:foregroundMark x1="62000" y1="80556" x2="59400" y2="85926"/>
                        <a14:backgroundMark x1="22200" y1="39537" x2="22900" y2="39259"/>
                        <a14:backgroundMark x1="23200" y1="39537" x2="24000" y2="39444"/>
                        <a14:backgroundMark x1="28500" y1="39537" x2="28500" y2="39537"/>
                      </a14:backgroundRemoval>
                    </a14:imgEffect>
                  </a14:imgLayer>
                </a14:imgProps>
              </a:ext>
              <a:ext uri="{28A0092B-C50C-407E-A947-70E740481C1C}">
                <a14:useLocalDpi xmlns:a14="http://schemas.microsoft.com/office/drawing/2010/main" val="0"/>
              </a:ext>
            </a:extLst>
          </a:blip>
          <a:srcRect/>
          <a:stretch>
            <a:fillRect/>
          </a:stretch>
        </p:blipFill>
        <p:spPr bwMode="auto">
          <a:xfrm>
            <a:off x="5611668" y="2973657"/>
            <a:ext cx="1734832" cy="18736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12" name="Rounded Rectangle 211"/>
          <p:cNvSpPr/>
          <p:nvPr/>
        </p:nvSpPr>
        <p:spPr>
          <a:xfrm>
            <a:off x="2873128" y="1051126"/>
            <a:ext cx="4931007" cy="1063802"/>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261D2A"/>
              </a:solidFill>
              <a:sym typeface="Arial"/>
            </a:endParaRPr>
          </a:p>
        </p:txBody>
      </p:sp>
      <p:pic>
        <p:nvPicPr>
          <p:cNvPr id="217" name="Picture 216" descr="200.gif">
            <a:extLst>
              <a:ext uri="{FF2B5EF4-FFF2-40B4-BE49-F238E27FC236}">
                <a16:creationId xmlns="" xmlns:a16="http://schemas.microsoft.com/office/drawing/2014/main" id="{AF1E4DE6-EF35-4BBC-8141-7A0FCA699410}"/>
              </a:ext>
            </a:extLst>
          </p:cNvPr>
          <p:cNvPicPr>
            <a:picLocks noChangeAspect="1"/>
          </p:cNvPicPr>
          <p:nvPr/>
        </p:nvPicPr>
        <p:blipFill>
          <a:blip r:embed="rId11" cstate="print"/>
          <a:stretch>
            <a:fillRect/>
          </a:stretch>
        </p:blipFill>
        <p:spPr>
          <a:xfrm>
            <a:off x="797091" y="77141"/>
            <a:ext cx="1658226" cy="1709511"/>
          </a:xfrm>
          <a:prstGeom prst="rect">
            <a:avLst/>
          </a:prstGeom>
          <a:ln>
            <a:noFill/>
          </a:ln>
          <a:effectLst>
            <a:outerShdw blurRad="292100" dist="139700" dir="2700000" algn="tl" rotWithShape="0">
              <a:srgbClr val="333333">
                <a:alpha val="65000"/>
              </a:srgbClr>
            </a:outerShdw>
          </a:effectLst>
        </p:spPr>
      </p:pic>
      <p:sp>
        <p:nvSpPr>
          <p:cNvPr id="218" name="Google Shape;158;p24"/>
          <p:cNvSpPr txBox="1">
            <a:spLocks/>
          </p:cNvSpPr>
          <p:nvPr/>
        </p:nvSpPr>
        <p:spPr>
          <a:xfrm>
            <a:off x="3241701" y="1201049"/>
            <a:ext cx="4775205" cy="78541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600"/>
              <a:buFont typeface="Barrio"/>
              <a:buNone/>
              <a:defRPr sz="3600" b="0" i="0" u="none" strike="noStrike" cap="none">
                <a:solidFill>
                  <a:schemeClr val="dk2"/>
                </a:solidFill>
                <a:latin typeface="Barrio"/>
                <a:ea typeface="Barrio"/>
                <a:cs typeface="Barrio"/>
                <a:sym typeface="Barrio"/>
              </a:defRPr>
            </a:lvl1pPr>
            <a:lvl2pPr marR="0" lvl="1"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9pPr>
          </a:lstStyle>
          <a:p>
            <a:pPr>
              <a:buClr>
                <a:srgbClr val="4597CE"/>
              </a:buClr>
            </a:pPr>
            <a:r>
              <a:rPr lang="en-US" sz="4400" b="1" kern="0" dirty="0">
                <a:solidFill>
                  <a:srgbClr val="FF0000"/>
                </a:solidFill>
                <a:latin typeface="Comic Sans MS" panose="030F0702030302020204" pitchFamily="66" charset="0"/>
              </a:rPr>
              <a:t>Production</a:t>
            </a:r>
          </a:p>
        </p:txBody>
      </p:sp>
      <p:sp>
        <p:nvSpPr>
          <p:cNvPr id="219" name="Google Shape;1260;p37"/>
          <p:cNvSpPr/>
          <p:nvPr/>
        </p:nvSpPr>
        <p:spPr>
          <a:xfrm>
            <a:off x="2388326" y="1059455"/>
            <a:ext cx="1020900" cy="1020900"/>
          </a:xfrm>
          <a:prstGeom prst="ellipse">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dirty="0">
              <a:solidFill>
                <a:srgbClr val="000000"/>
              </a:solidFill>
              <a:cs typeface="Arial"/>
              <a:sym typeface="Arial"/>
            </a:endParaRPr>
          </a:p>
        </p:txBody>
      </p:sp>
      <p:sp>
        <p:nvSpPr>
          <p:cNvPr id="220" name="Google Shape;1262;p37"/>
          <p:cNvSpPr txBox="1">
            <a:spLocks noGrp="1"/>
          </p:cNvSpPr>
          <p:nvPr>
            <p:ph type="ctrTitle"/>
          </p:nvPr>
        </p:nvSpPr>
        <p:spPr>
          <a:xfrm>
            <a:off x="1535977" y="1188219"/>
            <a:ext cx="2724863" cy="811087"/>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400" dirty="0">
                <a:solidFill>
                  <a:srgbClr val="FF0000"/>
                </a:solidFill>
                <a:latin typeface="Comic Sans MS" panose="030F0702030302020204" pitchFamily="66" charset="0"/>
                <a:cs typeface="Barrio" panose="020B0604020202020204" charset="0"/>
              </a:rPr>
              <a:t>3</a:t>
            </a:r>
            <a:endParaRPr sz="4400" dirty="0">
              <a:solidFill>
                <a:srgbClr val="FF0000"/>
              </a:solidFill>
              <a:latin typeface="Comic Sans MS" panose="030F0702030302020204" pitchFamily="66" charset="0"/>
              <a:cs typeface="Barrio" panose="020B0604020202020204" charset="0"/>
            </a:endParaRPr>
          </a:p>
        </p:txBody>
      </p:sp>
    </p:spTree>
    <p:extLst>
      <p:ext uri="{BB962C8B-B14F-4D97-AF65-F5344CB8AC3E}">
        <p14:creationId xmlns:p14="http://schemas.microsoft.com/office/powerpoint/2010/main" val="2112766686"/>
      </p:ext>
    </p:extLst>
  </p:cSld>
  <p:clrMapOvr>
    <a:masterClrMapping/>
  </p:clrMapOvr>
  <p:transition spd="slow">
    <p:push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90"/>
                                        </p:tgtEl>
                                        <p:attrNameLst>
                                          <p:attrName>r</p:attrName>
                                        </p:attrNameLst>
                                      </p:cBhvr>
                                    </p:animRot>
                                    <p:animRot by="-240000">
                                      <p:cBhvr>
                                        <p:cTn id="7" dur="200" fill="hold">
                                          <p:stCondLst>
                                            <p:cond delay="200"/>
                                          </p:stCondLst>
                                        </p:cTn>
                                        <p:tgtEl>
                                          <p:spTgt spid="90"/>
                                        </p:tgtEl>
                                        <p:attrNameLst>
                                          <p:attrName>r</p:attrName>
                                        </p:attrNameLst>
                                      </p:cBhvr>
                                    </p:animRot>
                                    <p:animRot by="240000">
                                      <p:cBhvr>
                                        <p:cTn id="8" dur="200" fill="hold">
                                          <p:stCondLst>
                                            <p:cond delay="400"/>
                                          </p:stCondLst>
                                        </p:cTn>
                                        <p:tgtEl>
                                          <p:spTgt spid="90"/>
                                        </p:tgtEl>
                                        <p:attrNameLst>
                                          <p:attrName>r</p:attrName>
                                        </p:attrNameLst>
                                      </p:cBhvr>
                                    </p:animRot>
                                    <p:animRot by="-240000">
                                      <p:cBhvr>
                                        <p:cTn id="9" dur="200" fill="hold">
                                          <p:stCondLst>
                                            <p:cond delay="600"/>
                                          </p:stCondLst>
                                        </p:cTn>
                                        <p:tgtEl>
                                          <p:spTgt spid="90"/>
                                        </p:tgtEl>
                                        <p:attrNameLst>
                                          <p:attrName>r</p:attrName>
                                        </p:attrNameLst>
                                      </p:cBhvr>
                                    </p:animRot>
                                    <p:animRot by="120000">
                                      <p:cBhvr>
                                        <p:cTn id="10" dur="200" fill="hold">
                                          <p:stCondLst>
                                            <p:cond delay="800"/>
                                          </p:stCondLst>
                                        </p:cTn>
                                        <p:tgtEl>
                                          <p:spTgt spid="90"/>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217"/>
                                        </p:tgtEl>
                                        <p:attrNameLst>
                                          <p:attrName>r</p:attrName>
                                        </p:attrNameLst>
                                      </p:cBhvr>
                                    </p:animRot>
                                    <p:animRot by="-240000">
                                      <p:cBhvr>
                                        <p:cTn id="13" dur="200" fill="hold">
                                          <p:stCondLst>
                                            <p:cond delay="200"/>
                                          </p:stCondLst>
                                        </p:cTn>
                                        <p:tgtEl>
                                          <p:spTgt spid="217"/>
                                        </p:tgtEl>
                                        <p:attrNameLst>
                                          <p:attrName>r</p:attrName>
                                        </p:attrNameLst>
                                      </p:cBhvr>
                                    </p:animRot>
                                    <p:animRot by="240000">
                                      <p:cBhvr>
                                        <p:cTn id="14" dur="200" fill="hold">
                                          <p:stCondLst>
                                            <p:cond delay="400"/>
                                          </p:stCondLst>
                                        </p:cTn>
                                        <p:tgtEl>
                                          <p:spTgt spid="217"/>
                                        </p:tgtEl>
                                        <p:attrNameLst>
                                          <p:attrName>r</p:attrName>
                                        </p:attrNameLst>
                                      </p:cBhvr>
                                    </p:animRot>
                                    <p:animRot by="-240000">
                                      <p:cBhvr>
                                        <p:cTn id="15" dur="200" fill="hold">
                                          <p:stCondLst>
                                            <p:cond delay="600"/>
                                          </p:stCondLst>
                                        </p:cTn>
                                        <p:tgtEl>
                                          <p:spTgt spid="217"/>
                                        </p:tgtEl>
                                        <p:attrNameLst>
                                          <p:attrName>r</p:attrName>
                                        </p:attrNameLst>
                                      </p:cBhvr>
                                    </p:animRot>
                                    <p:animRot by="120000">
                                      <p:cBhvr>
                                        <p:cTn id="16" dur="200" fill="hold">
                                          <p:stCondLst>
                                            <p:cond delay="800"/>
                                          </p:stCondLst>
                                        </p:cTn>
                                        <p:tgtEl>
                                          <p:spTgt spid="217"/>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216"/>
                                        </p:tgtEl>
                                        <p:attrNameLst>
                                          <p:attrName>r</p:attrName>
                                        </p:attrNameLst>
                                      </p:cBhvr>
                                    </p:animRot>
                                    <p:animRot by="-240000">
                                      <p:cBhvr>
                                        <p:cTn id="19" dur="200" fill="hold">
                                          <p:stCondLst>
                                            <p:cond delay="200"/>
                                          </p:stCondLst>
                                        </p:cTn>
                                        <p:tgtEl>
                                          <p:spTgt spid="216"/>
                                        </p:tgtEl>
                                        <p:attrNameLst>
                                          <p:attrName>r</p:attrName>
                                        </p:attrNameLst>
                                      </p:cBhvr>
                                    </p:animRot>
                                    <p:animRot by="240000">
                                      <p:cBhvr>
                                        <p:cTn id="20" dur="200" fill="hold">
                                          <p:stCondLst>
                                            <p:cond delay="400"/>
                                          </p:stCondLst>
                                        </p:cTn>
                                        <p:tgtEl>
                                          <p:spTgt spid="216"/>
                                        </p:tgtEl>
                                        <p:attrNameLst>
                                          <p:attrName>r</p:attrName>
                                        </p:attrNameLst>
                                      </p:cBhvr>
                                    </p:animRot>
                                    <p:animRot by="-240000">
                                      <p:cBhvr>
                                        <p:cTn id="21" dur="200" fill="hold">
                                          <p:stCondLst>
                                            <p:cond delay="600"/>
                                          </p:stCondLst>
                                        </p:cTn>
                                        <p:tgtEl>
                                          <p:spTgt spid="216"/>
                                        </p:tgtEl>
                                        <p:attrNameLst>
                                          <p:attrName>r</p:attrName>
                                        </p:attrNameLst>
                                      </p:cBhvr>
                                    </p:animRot>
                                    <p:animRot by="120000">
                                      <p:cBhvr>
                                        <p:cTn id="22" dur="200" fill="hold">
                                          <p:stCondLst>
                                            <p:cond delay="800"/>
                                          </p:stCondLst>
                                        </p:cTn>
                                        <p:tgtEl>
                                          <p:spTgt spid="216"/>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129"/>
                                        </p:tgtEl>
                                        <p:attrNameLst>
                                          <p:attrName>r</p:attrName>
                                        </p:attrNameLst>
                                      </p:cBhvr>
                                    </p:animRot>
                                    <p:animRot by="-240000">
                                      <p:cBhvr>
                                        <p:cTn id="25" dur="200" fill="hold">
                                          <p:stCondLst>
                                            <p:cond delay="200"/>
                                          </p:stCondLst>
                                        </p:cTn>
                                        <p:tgtEl>
                                          <p:spTgt spid="129"/>
                                        </p:tgtEl>
                                        <p:attrNameLst>
                                          <p:attrName>r</p:attrName>
                                        </p:attrNameLst>
                                      </p:cBhvr>
                                    </p:animRot>
                                    <p:animRot by="240000">
                                      <p:cBhvr>
                                        <p:cTn id="26" dur="200" fill="hold">
                                          <p:stCondLst>
                                            <p:cond delay="400"/>
                                          </p:stCondLst>
                                        </p:cTn>
                                        <p:tgtEl>
                                          <p:spTgt spid="129"/>
                                        </p:tgtEl>
                                        <p:attrNameLst>
                                          <p:attrName>r</p:attrName>
                                        </p:attrNameLst>
                                      </p:cBhvr>
                                    </p:animRot>
                                    <p:animRot by="-240000">
                                      <p:cBhvr>
                                        <p:cTn id="27" dur="200" fill="hold">
                                          <p:stCondLst>
                                            <p:cond delay="600"/>
                                          </p:stCondLst>
                                        </p:cTn>
                                        <p:tgtEl>
                                          <p:spTgt spid="129"/>
                                        </p:tgtEl>
                                        <p:attrNameLst>
                                          <p:attrName>r</p:attrName>
                                        </p:attrNameLst>
                                      </p:cBhvr>
                                    </p:animRot>
                                    <p:animRot by="120000">
                                      <p:cBhvr>
                                        <p:cTn id="28" dur="200" fill="hold">
                                          <p:stCondLst>
                                            <p:cond delay="800"/>
                                          </p:stCondLst>
                                        </p:cTn>
                                        <p:tgtEl>
                                          <p:spTgt spid="1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564x/2d/dc/ac/2ddcacd6f89941216755bbaa90b4065e.jpg"/>
          <p:cNvPicPr>
            <a:picLocks noChangeAspect="1" noChangeArrowheads="1"/>
          </p:cNvPicPr>
          <p:nvPr/>
        </p:nvPicPr>
        <p:blipFill rotWithShape="1">
          <a:blip r:embed="rId4">
            <a:extLst>
              <a:ext uri="{28A0092B-C50C-407E-A947-70E740481C1C}">
                <a14:useLocalDpi xmlns:a14="http://schemas.microsoft.com/office/drawing/2010/main" val="0"/>
              </a:ext>
            </a:extLst>
          </a:blip>
          <a:srcRect l="2045" t="1716" r="2045" b="1818"/>
          <a:stretch/>
        </p:blipFill>
        <p:spPr bwMode="auto">
          <a:xfrm>
            <a:off x="-76200" y="0"/>
            <a:ext cx="9220199" cy="523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77288C4A-6247-4C91-B74B-A38CDBD71BE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sp>
        <p:nvSpPr>
          <p:cNvPr id="2" name="Rectangle 1"/>
          <p:cNvSpPr/>
          <p:nvPr/>
        </p:nvSpPr>
        <p:spPr>
          <a:xfrm>
            <a:off x="558450" y="834969"/>
            <a:ext cx="7671150" cy="646331"/>
          </a:xfrm>
          <a:prstGeom prst="rect">
            <a:avLst/>
          </a:prstGeom>
        </p:spPr>
        <p:txBody>
          <a:bodyPr wrap="square">
            <a:spAutoFit/>
          </a:bodyPr>
          <a:lstStyle/>
          <a:p>
            <a:r>
              <a:rPr lang="en-US" dirty="0">
                <a:solidFill>
                  <a:srgbClr val="FF0000"/>
                </a:solidFill>
                <a:latin typeface="Comic Sans MS" panose="030F0702030302020204" pitchFamily="66" charset="0"/>
              </a:rPr>
              <a:t>Look </a:t>
            </a:r>
            <a:r>
              <a:rPr lang="el-GR" dirty="0">
                <a:solidFill>
                  <a:srgbClr val="FF0000"/>
                </a:solidFill>
                <a:latin typeface="Comic Sans MS" panose="030F0702030302020204" pitchFamily="66" charset="0"/>
              </a:rPr>
              <a:t>α</a:t>
            </a:r>
            <a:r>
              <a:rPr lang="en-US" dirty="0">
                <a:solidFill>
                  <a:srgbClr val="FF0000"/>
                </a:solidFill>
                <a:latin typeface="Comic Sans MS" panose="030F0702030302020204" pitchFamily="66" charset="0"/>
              </a:rPr>
              <a:t>round your cl</a:t>
            </a:r>
            <a:r>
              <a:rPr lang="el-GR" dirty="0">
                <a:solidFill>
                  <a:srgbClr val="FF0000"/>
                </a:solidFill>
                <a:latin typeface="Comic Sans MS" panose="030F0702030302020204" pitchFamily="66" charset="0"/>
              </a:rPr>
              <a:t>α</a:t>
            </a:r>
            <a:r>
              <a:rPr lang="en-US" dirty="0">
                <a:solidFill>
                  <a:srgbClr val="FF0000"/>
                </a:solidFill>
                <a:latin typeface="Comic Sans MS" panose="030F0702030302020204" pitchFamily="66" charset="0"/>
              </a:rPr>
              <a:t>ssroom. </a:t>
            </a:r>
            <a:r>
              <a:rPr lang="el-GR" dirty="0">
                <a:solidFill>
                  <a:srgbClr val="FF0000"/>
                </a:solidFill>
                <a:latin typeface="Comic Sans MS" panose="030F0702030302020204" pitchFamily="66" charset="0"/>
              </a:rPr>
              <a:t>Α</a:t>
            </a:r>
            <a:r>
              <a:rPr lang="en-US" dirty="0">
                <a:solidFill>
                  <a:srgbClr val="FF0000"/>
                </a:solidFill>
                <a:latin typeface="Comic Sans MS" panose="030F0702030302020204" pitchFamily="66" charset="0"/>
              </a:rPr>
              <a:t>sk your friends </a:t>
            </a:r>
            <a:r>
              <a:rPr lang="el-GR" dirty="0">
                <a:solidFill>
                  <a:srgbClr val="FF0000"/>
                </a:solidFill>
                <a:latin typeface="Comic Sans MS" panose="030F0702030302020204" pitchFamily="66" charset="0"/>
              </a:rPr>
              <a:t>α</a:t>
            </a:r>
            <a:r>
              <a:rPr lang="en-US" dirty="0">
                <a:solidFill>
                  <a:srgbClr val="FF0000"/>
                </a:solidFill>
                <a:latin typeface="Comic Sans MS" panose="030F0702030302020204" pitchFamily="66" charset="0"/>
              </a:rPr>
              <a:t>bout wh</a:t>
            </a:r>
            <a:r>
              <a:rPr lang="el-GR" dirty="0">
                <a:solidFill>
                  <a:srgbClr val="FF0000"/>
                </a:solidFill>
                <a:latin typeface="Comic Sans MS" panose="030F0702030302020204" pitchFamily="66" charset="0"/>
              </a:rPr>
              <a:t>α</a:t>
            </a:r>
            <a:r>
              <a:rPr lang="en-US" dirty="0">
                <a:solidFill>
                  <a:srgbClr val="FF0000"/>
                </a:solidFill>
                <a:latin typeface="Comic Sans MS" panose="030F0702030302020204" pitchFamily="66" charset="0"/>
              </a:rPr>
              <a:t>t people </a:t>
            </a:r>
            <a:r>
              <a:rPr lang="el-GR" dirty="0">
                <a:solidFill>
                  <a:srgbClr val="FF0000"/>
                </a:solidFill>
                <a:latin typeface="Comic Sans MS" panose="030F0702030302020204" pitchFamily="66" charset="0"/>
              </a:rPr>
              <a:t>α</a:t>
            </a:r>
            <a:r>
              <a:rPr lang="en-US" dirty="0">
                <a:solidFill>
                  <a:srgbClr val="FF0000"/>
                </a:solidFill>
                <a:latin typeface="Comic Sans MS" panose="030F0702030302020204" pitchFamily="66" charset="0"/>
              </a:rPr>
              <a:t>re doing. </a:t>
            </a:r>
          </a:p>
        </p:txBody>
      </p:sp>
      <p:grpSp>
        <p:nvGrpSpPr>
          <p:cNvPr id="7" name="Group 6"/>
          <p:cNvGrpSpPr/>
          <p:nvPr/>
        </p:nvGrpSpPr>
        <p:grpSpPr>
          <a:xfrm>
            <a:off x="533402" y="373303"/>
            <a:ext cx="2552701" cy="461666"/>
            <a:chOff x="533402" y="373303"/>
            <a:chExt cx="2552701" cy="461666"/>
          </a:xfrm>
        </p:grpSpPr>
        <p:sp>
          <p:nvSpPr>
            <p:cNvPr id="8" name="Rounded Rectangle 7"/>
            <p:cNvSpPr/>
            <p:nvPr/>
          </p:nvSpPr>
          <p:spPr>
            <a:xfrm>
              <a:off x="533402" y="373304"/>
              <a:ext cx="2552701" cy="461665"/>
            </a:xfrm>
            <a:prstGeom prst="roundRect">
              <a:avLst/>
            </a:prstGeom>
            <a:solidFill>
              <a:srgbClr val="F0F07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9" name="TextBox 8"/>
            <p:cNvSpPr txBox="1"/>
            <p:nvPr/>
          </p:nvSpPr>
          <p:spPr>
            <a:xfrm>
              <a:off x="558451" y="373303"/>
              <a:ext cx="2527650" cy="461665"/>
            </a:xfrm>
            <a:prstGeom prst="rect">
              <a:avLst/>
            </a:prstGeom>
            <a:noFill/>
          </p:spPr>
          <p:txBody>
            <a:bodyPr wrap="square" rtlCol="0">
              <a:spAutoFit/>
            </a:bodyPr>
            <a:lstStyle/>
            <a:p>
              <a:r>
                <a:rPr lang="en-US" sz="2400" dirty="0">
                  <a:solidFill>
                    <a:srgbClr val="002060"/>
                  </a:solidFill>
                  <a:latin typeface="Comic Sans MS" panose="030F0702030302020204" pitchFamily="66" charset="0"/>
                </a:rPr>
                <a:t>9. Let’s talk.</a:t>
              </a:r>
            </a:p>
          </p:txBody>
        </p:sp>
      </p:grpSp>
      <p:pic>
        <p:nvPicPr>
          <p:cNvPr id="3" name="Picture 2"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29000" y="2431613"/>
            <a:ext cx="1753763" cy="2319769"/>
          </a:xfrm>
          <a:prstGeom prst="rect">
            <a:avLst/>
          </a:prstGeom>
        </p:spPr>
      </p:pic>
      <p:grpSp>
        <p:nvGrpSpPr>
          <p:cNvPr id="10" name="Group 9"/>
          <p:cNvGrpSpPr/>
          <p:nvPr/>
        </p:nvGrpSpPr>
        <p:grpSpPr>
          <a:xfrm>
            <a:off x="710339" y="1481299"/>
            <a:ext cx="2527652" cy="1138077"/>
            <a:chOff x="90929" y="1063786"/>
            <a:chExt cx="1578691" cy="532235"/>
          </a:xfrm>
        </p:grpSpPr>
        <p:sp>
          <p:nvSpPr>
            <p:cNvPr id="11" name="Rounded Rectangular Callout 10"/>
            <p:cNvSpPr/>
            <p:nvPr/>
          </p:nvSpPr>
          <p:spPr>
            <a:xfrm>
              <a:off x="152401" y="1063786"/>
              <a:ext cx="1455747" cy="532235"/>
            </a:xfrm>
            <a:prstGeom prst="wedgeRoundRectCallout">
              <a:avLst>
                <a:gd name="adj1" fmla="val 68823"/>
                <a:gd name="adj2" fmla="val 42621"/>
                <a:gd name="adj3" fmla="val 16667"/>
              </a:avLst>
            </a:prstGeom>
            <a:solidFill>
              <a:srgbClr val="FFFF00"/>
            </a:solidFill>
            <a:ln w="28575">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12" name="Rectangle 11"/>
            <p:cNvSpPr/>
            <p:nvPr/>
          </p:nvSpPr>
          <p:spPr>
            <a:xfrm>
              <a:off x="90929" y="1133606"/>
              <a:ext cx="1578691" cy="388625"/>
            </a:xfrm>
            <a:prstGeom prst="rect">
              <a:avLst/>
            </a:prstGeom>
          </p:spPr>
          <p:txBody>
            <a:bodyPr wrap="square">
              <a:spAutoFit/>
            </a:bodyPr>
            <a:lstStyle/>
            <a:p>
              <a:pPr algn="ctr"/>
              <a:r>
                <a:rPr lang="en-US" sz="2400" dirty="0">
                  <a:solidFill>
                    <a:srgbClr val="7030A0"/>
                  </a:solidFill>
                  <a:latin typeface="Comic Sans MS" panose="030F0702030302020204" pitchFamily="66" charset="0"/>
                </a:rPr>
                <a:t>Wh</a:t>
              </a:r>
              <a:r>
                <a:rPr lang="el-GR" sz="2400" dirty="0">
                  <a:solidFill>
                    <a:srgbClr val="7030A0"/>
                  </a:solidFill>
                  <a:latin typeface="Comic Sans MS" panose="030F0702030302020204" pitchFamily="66" charset="0"/>
                </a:rPr>
                <a:t>α</a:t>
              </a:r>
              <a:r>
                <a:rPr lang="en-US" sz="2400" dirty="0">
                  <a:solidFill>
                    <a:srgbClr val="7030A0"/>
                  </a:solidFill>
                  <a:latin typeface="Comic Sans MS" panose="030F0702030302020204" pitchFamily="66" charset="0"/>
                </a:rPr>
                <a:t>t is </a:t>
              </a:r>
              <a:r>
                <a:rPr lang="en-US" sz="2400" dirty="0">
                  <a:solidFill>
                    <a:srgbClr val="FF0000"/>
                  </a:solidFill>
                  <a:latin typeface="Comic Sans MS" panose="030F0702030302020204" pitchFamily="66" charset="0"/>
                </a:rPr>
                <a:t>the teacher</a:t>
              </a:r>
              <a:r>
                <a:rPr lang="en-US" sz="2400" dirty="0">
                  <a:solidFill>
                    <a:srgbClr val="7030A0"/>
                  </a:solidFill>
                  <a:latin typeface="Comic Sans MS" panose="030F0702030302020204" pitchFamily="66" charset="0"/>
                </a:rPr>
                <a:t> doing? </a:t>
              </a:r>
            </a:p>
          </p:txBody>
        </p:sp>
      </p:grpSp>
      <p:grpSp>
        <p:nvGrpSpPr>
          <p:cNvPr id="13" name="Group 12"/>
          <p:cNvGrpSpPr/>
          <p:nvPr/>
        </p:nvGrpSpPr>
        <p:grpSpPr>
          <a:xfrm>
            <a:off x="5334000" y="1537226"/>
            <a:ext cx="2527652" cy="1138077"/>
            <a:chOff x="90929" y="1063786"/>
            <a:chExt cx="1578691" cy="532235"/>
          </a:xfrm>
        </p:grpSpPr>
        <p:sp>
          <p:nvSpPr>
            <p:cNvPr id="14" name="Rounded Rectangular Callout 13"/>
            <p:cNvSpPr/>
            <p:nvPr/>
          </p:nvSpPr>
          <p:spPr>
            <a:xfrm>
              <a:off x="152401" y="1063786"/>
              <a:ext cx="1455747" cy="532235"/>
            </a:xfrm>
            <a:prstGeom prst="wedgeRoundRectCallout">
              <a:avLst>
                <a:gd name="adj1" fmla="val -58101"/>
                <a:gd name="adj2" fmla="val 68143"/>
                <a:gd name="adj3" fmla="val 16667"/>
              </a:avLst>
            </a:prstGeom>
            <a:solidFill>
              <a:srgbClr val="FFFF00"/>
            </a:solidFill>
            <a:ln w="28575">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15" name="Rectangle 14"/>
            <p:cNvSpPr/>
            <p:nvPr/>
          </p:nvSpPr>
          <p:spPr>
            <a:xfrm>
              <a:off x="90929" y="1133606"/>
              <a:ext cx="1578691" cy="388625"/>
            </a:xfrm>
            <a:prstGeom prst="rect">
              <a:avLst/>
            </a:prstGeom>
          </p:spPr>
          <p:txBody>
            <a:bodyPr wrap="square">
              <a:spAutoFit/>
            </a:bodyPr>
            <a:lstStyle/>
            <a:p>
              <a:pPr algn="ctr"/>
              <a:r>
                <a:rPr lang="en-US" sz="2400" dirty="0">
                  <a:solidFill>
                    <a:srgbClr val="FF0000"/>
                  </a:solidFill>
                  <a:latin typeface="Comic Sans MS" panose="030F0702030302020204" pitchFamily="66" charset="0"/>
                </a:rPr>
                <a:t>She</a:t>
              </a:r>
              <a:r>
                <a:rPr lang="en-US" sz="2400" dirty="0">
                  <a:solidFill>
                    <a:srgbClr val="7030A0"/>
                  </a:solidFill>
                  <a:latin typeface="Comic Sans MS" panose="030F0702030302020204" pitchFamily="66" charset="0"/>
                </a:rPr>
                <a:t>'s </a:t>
              </a:r>
              <a:r>
                <a:rPr lang="en-US" sz="2400" dirty="0">
                  <a:solidFill>
                    <a:srgbClr val="FF0000"/>
                  </a:solidFill>
                  <a:latin typeface="Comic Sans MS" panose="030F0702030302020204" pitchFamily="66" charset="0"/>
                </a:rPr>
                <a:t>writing</a:t>
              </a:r>
            </a:p>
            <a:p>
              <a:pPr algn="ctr"/>
              <a:r>
                <a:rPr lang="en-US" sz="2400" dirty="0">
                  <a:solidFill>
                    <a:srgbClr val="FF0000"/>
                  </a:solidFill>
                  <a:latin typeface="Comic Sans MS" panose="030F0702030302020204" pitchFamily="66" charset="0"/>
                </a:rPr>
                <a:t>on the bo</a:t>
              </a:r>
              <a:r>
                <a:rPr lang="el-GR" sz="2400" dirty="0">
                  <a:solidFill>
                    <a:srgbClr val="FF0000"/>
                  </a:solidFill>
                  <a:latin typeface="Comic Sans MS" panose="030F0702030302020204" pitchFamily="66" charset="0"/>
                </a:rPr>
                <a:t>α</a:t>
              </a:r>
              <a:r>
                <a:rPr lang="en-US" sz="2400" dirty="0">
                  <a:solidFill>
                    <a:srgbClr val="FF0000"/>
                  </a:solidFill>
                  <a:latin typeface="Comic Sans MS" panose="030F0702030302020204" pitchFamily="66" charset="0"/>
                </a:rPr>
                <a:t>rd.</a:t>
              </a:r>
            </a:p>
          </p:txBody>
        </p:sp>
      </p:grpSp>
    </p:spTree>
    <p:extLst>
      <p:ext uri="{BB962C8B-B14F-4D97-AF65-F5344CB8AC3E}">
        <p14:creationId xmlns:p14="http://schemas.microsoft.com/office/powerpoint/2010/main" val="3748500133"/>
      </p:ext>
    </p:extLst>
  </p:cSld>
  <p:clrMapOvr>
    <a:masterClrMapping/>
  </p:clrMapOvr>
  <mc:AlternateContent xmlns:mc="http://schemas.openxmlformats.org/markup-compatibility/2006" xmlns:p14="http://schemas.microsoft.com/office/powerpoint/2010/main">
    <mc:Choice Requires="p14">
      <p:transition spd="slow" p14:dur="2000">
        <p:sndAc>
          <p:stSnd>
            <p:snd r:embed="rId3" name="chimes.wav"/>
          </p:stSnd>
        </p:sndAc>
      </p:transition>
    </mc:Choice>
    <mc:Fallback xmlns="">
      <p:transition spd="slow">
        <p:sndAc>
          <p:stSnd>
            <p:snd r:embed="rId7"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564x/2d/dc/ac/2ddcacd6f89941216755bbaa90b4065e.jpg"/>
          <p:cNvPicPr>
            <a:picLocks noChangeAspect="1" noChangeArrowheads="1"/>
          </p:cNvPicPr>
          <p:nvPr/>
        </p:nvPicPr>
        <p:blipFill rotWithShape="1">
          <a:blip r:embed="rId3">
            <a:extLst>
              <a:ext uri="{28A0092B-C50C-407E-A947-70E740481C1C}">
                <a14:useLocalDpi xmlns:a14="http://schemas.microsoft.com/office/drawing/2010/main" val="0"/>
              </a:ext>
            </a:extLst>
          </a:blip>
          <a:srcRect l="2045" t="1716" r="2045" b="1818"/>
          <a:stretch/>
        </p:blipFill>
        <p:spPr bwMode="auto">
          <a:xfrm>
            <a:off x="-76200" y="0"/>
            <a:ext cx="9220199" cy="523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77288C4A-6247-4C91-B74B-A38CDBD71B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sp>
        <p:nvSpPr>
          <p:cNvPr id="2" name="TextBox 1"/>
          <p:cNvSpPr txBox="1"/>
          <p:nvPr/>
        </p:nvSpPr>
        <p:spPr>
          <a:xfrm>
            <a:off x="2404949" y="604136"/>
            <a:ext cx="4257897" cy="461665"/>
          </a:xfrm>
          <a:prstGeom prst="rect">
            <a:avLst/>
          </a:prstGeom>
          <a:noFill/>
        </p:spPr>
        <p:txBody>
          <a:bodyPr wrap="none" rtlCol="0">
            <a:spAutoFit/>
          </a:bodyPr>
          <a:lstStyle/>
          <a:p>
            <a:pPr algn="ctr"/>
            <a:r>
              <a:rPr lang="en-US" sz="2400" dirty="0">
                <a:solidFill>
                  <a:srgbClr val="002060"/>
                </a:solidFill>
                <a:latin typeface="Comic Sans MS" panose="030F0702030302020204" pitchFamily="66" charset="0"/>
              </a:rPr>
              <a:t>Activities in the classroom </a:t>
            </a:r>
          </a:p>
        </p:txBody>
      </p:sp>
      <p:sp>
        <p:nvSpPr>
          <p:cNvPr id="28" name="Rounded Rectangle 27"/>
          <p:cNvSpPr/>
          <p:nvPr/>
        </p:nvSpPr>
        <p:spPr>
          <a:xfrm>
            <a:off x="2514600" y="1205345"/>
            <a:ext cx="3886198" cy="494183"/>
          </a:xfrm>
          <a:prstGeom prst="roundRect">
            <a:avLst/>
          </a:prstGeom>
          <a:solidFill>
            <a:schemeClr val="tx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FF0000"/>
                </a:solidFill>
                <a:latin typeface="Comic Sans MS" panose="030F0702030302020204" pitchFamily="66" charset="0"/>
              </a:rPr>
              <a:t>study </a:t>
            </a:r>
            <a:endParaRPr lang="en-US" sz="2400" dirty="0">
              <a:solidFill>
                <a:schemeClr val="bg1"/>
              </a:solidFill>
              <a:latin typeface="Comic Sans MS" panose="030F0702030302020204" pitchFamily="66" charset="0"/>
            </a:endParaRPr>
          </a:p>
        </p:txBody>
      </p:sp>
      <p:sp>
        <p:nvSpPr>
          <p:cNvPr id="29" name="Rounded Rectangle 28"/>
          <p:cNvSpPr/>
          <p:nvPr/>
        </p:nvSpPr>
        <p:spPr>
          <a:xfrm>
            <a:off x="2493817" y="1851928"/>
            <a:ext cx="3906981" cy="494183"/>
          </a:xfrm>
          <a:prstGeom prst="roundRect">
            <a:avLst/>
          </a:prstGeom>
          <a:solidFill>
            <a:schemeClr val="tx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FF0000"/>
                </a:solidFill>
                <a:latin typeface="Comic Sans MS" panose="030F0702030302020204" pitchFamily="66" charset="0"/>
              </a:rPr>
              <a:t>read books</a:t>
            </a:r>
            <a:endParaRPr lang="en-US" sz="2400" dirty="0">
              <a:solidFill>
                <a:schemeClr val="bg1"/>
              </a:solidFill>
              <a:latin typeface="Comic Sans MS" panose="030F0702030302020204" pitchFamily="66" charset="0"/>
            </a:endParaRPr>
          </a:p>
        </p:txBody>
      </p:sp>
      <p:sp>
        <p:nvSpPr>
          <p:cNvPr id="30" name="Rounded Rectangle 29"/>
          <p:cNvSpPr/>
          <p:nvPr/>
        </p:nvSpPr>
        <p:spPr>
          <a:xfrm>
            <a:off x="2514600" y="2619375"/>
            <a:ext cx="3886200" cy="494183"/>
          </a:xfrm>
          <a:prstGeom prst="roundRect">
            <a:avLst/>
          </a:prstGeom>
          <a:solidFill>
            <a:schemeClr val="tx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FF0000"/>
                </a:solidFill>
                <a:latin typeface="Comic Sans MS" panose="030F0702030302020204" pitchFamily="66" charset="0"/>
              </a:rPr>
              <a:t>write on the notebook</a:t>
            </a:r>
            <a:endParaRPr lang="en-US" sz="2400" dirty="0">
              <a:solidFill>
                <a:schemeClr val="bg1"/>
              </a:solidFill>
              <a:latin typeface="Comic Sans MS" panose="030F0702030302020204" pitchFamily="66" charset="0"/>
            </a:endParaRPr>
          </a:p>
        </p:txBody>
      </p:sp>
      <p:sp>
        <p:nvSpPr>
          <p:cNvPr id="31" name="Rounded Rectangle 30"/>
          <p:cNvSpPr/>
          <p:nvPr/>
        </p:nvSpPr>
        <p:spPr>
          <a:xfrm>
            <a:off x="2483426" y="3333750"/>
            <a:ext cx="3917373" cy="494183"/>
          </a:xfrm>
          <a:prstGeom prst="roundRect">
            <a:avLst/>
          </a:prstGeom>
          <a:solidFill>
            <a:schemeClr val="tx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FF0000"/>
                </a:solidFill>
                <a:latin typeface="Comic Sans MS" panose="030F0702030302020204" pitchFamily="66" charset="0"/>
              </a:rPr>
              <a:t>raise the hands</a:t>
            </a:r>
            <a:endParaRPr lang="en-US" sz="2400" dirty="0">
              <a:solidFill>
                <a:schemeClr val="bg1"/>
              </a:solidFill>
              <a:latin typeface="Comic Sans MS" panose="030F0702030302020204" pitchFamily="66" charset="0"/>
            </a:endParaRPr>
          </a:p>
        </p:txBody>
      </p:sp>
      <p:sp>
        <p:nvSpPr>
          <p:cNvPr id="32" name="Rounded Rectangle 31"/>
          <p:cNvSpPr/>
          <p:nvPr/>
        </p:nvSpPr>
        <p:spPr>
          <a:xfrm>
            <a:off x="2476498" y="4019550"/>
            <a:ext cx="3924301" cy="494183"/>
          </a:xfrm>
          <a:prstGeom prst="roundRect">
            <a:avLst/>
          </a:prstGeom>
          <a:solidFill>
            <a:schemeClr val="tx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rgbClr val="FF0000"/>
                </a:solidFill>
                <a:latin typeface="Comic Sans MS" panose="030F0702030302020204" pitchFamily="66" charset="0"/>
              </a:rPr>
              <a:t>do </a:t>
            </a:r>
            <a:r>
              <a:rPr lang="en-US" sz="2400" dirty="0">
                <a:solidFill>
                  <a:srgbClr val="FF0000"/>
                </a:solidFill>
                <a:latin typeface="Comic Sans MS" panose="030F0702030302020204" pitchFamily="66" charset="0"/>
              </a:rPr>
              <a:t>homework</a:t>
            </a:r>
            <a:endParaRPr lang="en-US" sz="2400" dirty="0">
              <a:solidFill>
                <a:schemeClr val="bg1"/>
              </a:solidFill>
              <a:latin typeface="Comic Sans MS" panose="030F0702030302020204" pitchFamily="66" charset="0"/>
            </a:endParaRPr>
          </a:p>
        </p:txBody>
      </p:sp>
      <p:pic>
        <p:nvPicPr>
          <p:cNvPr id="4098" name="Picture 2" descr="https://i.pinimg.com/564x/20/63/c8/2063c8a2065a0bf15f2a9a3e4df680e9.jpg"/>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foregroundMark x1="36348" y1="32647" x2="38652" y2="36912"/>
                        <a14:foregroundMark x1="49291" y1="30441" x2="51064" y2="33824"/>
                        <a14:foregroundMark x1="38121" y1="82206" x2="35284" y2="86912"/>
                        <a14:foregroundMark x1="46277" y1="83824" x2="46809" y2="84706"/>
                        <a14:foregroundMark x1="47340" y1="83088" x2="47340" y2="83088"/>
                        <a14:foregroundMark x1="45745" y1="83088" x2="45390" y2="84559"/>
                        <a14:foregroundMark x1="49645" y1="87794" x2="49645" y2="87794"/>
                        <a14:foregroundMark x1="53191" y1="87500" x2="53191" y2="87500"/>
                        <a14:foregroundMark x1="79610" y1="16324" x2="75709" y2="22794"/>
                        <a14:backgroundMark x1="42021" y1="87941" x2="42021" y2="87941"/>
                      </a14:backgroundRemoval>
                    </a14:imgEffect>
                  </a14:imgLayer>
                </a14:imgProps>
              </a:ext>
              <a:ext uri="{28A0092B-C50C-407E-A947-70E740481C1C}">
                <a14:useLocalDpi xmlns:a14="http://schemas.microsoft.com/office/drawing/2010/main" val="0"/>
              </a:ext>
            </a:extLst>
          </a:blip>
          <a:srcRect l="22166" t="15007" r="29966" b="10881"/>
          <a:stretch/>
        </p:blipFill>
        <p:spPr bwMode="auto">
          <a:xfrm>
            <a:off x="471055" y="965181"/>
            <a:ext cx="1772047" cy="3308388"/>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Clip Art Group Work, Transparent PNG Clipart Images Free Download -  ClipartMax"/>
          <p:cNvSpPr>
            <a:spLocks noChangeAspect="1" noChangeArrowheads="1"/>
          </p:cNvSpPr>
          <p:nvPr/>
        </p:nvSpPr>
        <p:spPr bwMode="auto">
          <a:xfrm>
            <a:off x="155575" y="-136525"/>
            <a:ext cx="298450" cy="298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3724692"/>
            <a:ext cx="1460498" cy="1083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6049223"/>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4098"/>
                                        </p:tgtEl>
                                        <p:attrNameLst>
                                          <p:attrName>r</p:attrName>
                                        </p:attrNameLst>
                                      </p:cBhvr>
                                    </p:animRot>
                                    <p:animRot by="-240000">
                                      <p:cBhvr>
                                        <p:cTn id="7" dur="200" fill="hold">
                                          <p:stCondLst>
                                            <p:cond delay="200"/>
                                          </p:stCondLst>
                                        </p:cTn>
                                        <p:tgtEl>
                                          <p:spTgt spid="4098"/>
                                        </p:tgtEl>
                                        <p:attrNameLst>
                                          <p:attrName>r</p:attrName>
                                        </p:attrNameLst>
                                      </p:cBhvr>
                                    </p:animRot>
                                    <p:animRot by="240000">
                                      <p:cBhvr>
                                        <p:cTn id="8" dur="200" fill="hold">
                                          <p:stCondLst>
                                            <p:cond delay="400"/>
                                          </p:stCondLst>
                                        </p:cTn>
                                        <p:tgtEl>
                                          <p:spTgt spid="4098"/>
                                        </p:tgtEl>
                                        <p:attrNameLst>
                                          <p:attrName>r</p:attrName>
                                        </p:attrNameLst>
                                      </p:cBhvr>
                                    </p:animRot>
                                    <p:animRot by="-240000">
                                      <p:cBhvr>
                                        <p:cTn id="9" dur="200" fill="hold">
                                          <p:stCondLst>
                                            <p:cond delay="600"/>
                                          </p:stCondLst>
                                        </p:cTn>
                                        <p:tgtEl>
                                          <p:spTgt spid="4098"/>
                                        </p:tgtEl>
                                        <p:attrNameLst>
                                          <p:attrName>r</p:attrName>
                                        </p:attrNameLst>
                                      </p:cBhvr>
                                    </p:animRot>
                                    <p:animRot by="120000">
                                      <p:cBhvr>
                                        <p:cTn id="10" dur="200" fill="hold">
                                          <p:stCondLst>
                                            <p:cond delay="800"/>
                                          </p:stCondLst>
                                        </p:cTn>
                                        <p:tgtEl>
                                          <p:spTgt spid="409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subTnLst>
                                    <p:audio>
                                      <p:cMediaNode>
                                        <p:cTn display="0" masterRel="sameClick">
                                          <p:stCondLst>
                                            <p:cond evt="begin" delay="0">
                                              <p:tn val="13"/>
                                            </p:cond>
                                          </p:stCondLst>
                                          <p:endCondLst>
                                            <p:cond evt="onStopAudio" delay="0">
                                              <p:tgtEl>
                                                <p:sldTgt/>
                                              </p:tgtEl>
                                            </p:cond>
                                          </p:endCondLst>
                                        </p:cTn>
                                        <p:tgtEl>
                                          <p:sndTgt r:embed="rId2" name="chimes.wav"/>
                                        </p:tgtEl>
                                      </p:cMediaNode>
                                    </p:audio>
                                  </p:sub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500"/>
                                        <p:tgtEl>
                                          <p:spTgt spid="29"/>
                                        </p:tgtEl>
                                      </p:cBhvr>
                                    </p:animEffect>
                                  </p:childTnLst>
                                  <p:subTnLst>
                                    <p:audio>
                                      <p:cMediaNode>
                                        <p:cTn display="0" masterRel="sameClick">
                                          <p:stCondLst>
                                            <p:cond evt="begin" delay="0">
                                              <p:tn val="18"/>
                                            </p:cond>
                                          </p:stCondLst>
                                          <p:endCondLst>
                                            <p:cond evt="onStopAudio" delay="0">
                                              <p:tgtEl>
                                                <p:sldTgt/>
                                              </p:tgtEl>
                                            </p:cond>
                                          </p:endCondLst>
                                        </p:cTn>
                                        <p:tgtEl>
                                          <p:sndTgt r:embed="rId2" name="chimes.wav"/>
                                        </p:tgtEl>
                                      </p:cMediaNode>
                                    </p:audio>
                                  </p:sub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subTnLst>
                                    <p:audio>
                                      <p:cMediaNode>
                                        <p:cTn display="0" masterRel="sameClick">
                                          <p:stCondLst>
                                            <p:cond evt="begin" delay="0">
                                              <p:tn val="28"/>
                                            </p:cond>
                                          </p:stCondLst>
                                          <p:endCondLst>
                                            <p:cond evt="onStopAudio" delay="0">
                                              <p:tgtEl>
                                                <p:sldTgt/>
                                              </p:tgtEl>
                                            </p:cond>
                                          </p:endCondLst>
                                        </p:cTn>
                                        <p:tgtEl>
                                          <p:sndTgt r:embed="rId2" name="chimes.wav"/>
                                        </p:tgtEl>
                                      </p:cMediaNode>
                                    </p:audio>
                                  </p:sub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500"/>
                                        <p:tgtEl>
                                          <p:spTgt spid="32"/>
                                        </p:tgtEl>
                                      </p:cBhvr>
                                    </p:animEffect>
                                  </p:childTnLst>
                                  <p:subTnLst>
                                    <p:audio>
                                      <p:cMediaNode>
                                        <p:cTn display="0" masterRel="sameClick">
                                          <p:stCondLst>
                                            <p:cond evt="begin" delay="0">
                                              <p:tn val="33"/>
                                            </p:cond>
                                          </p:stCondLst>
                                          <p:endCondLst>
                                            <p:cond evt="onStopAudio" delay="0">
                                              <p:tgtEl>
                                                <p:sldTgt/>
                                              </p:tgtEl>
                                            </p:cond>
                                          </p:endCondLst>
                                        </p:cTn>
                                        <p:tgtEl>
                                          <p:sndTgt r:embed="rId2" name="chimes.wav"/>
                                        </p:tgtEl>
                                      </p:cMediaNode>
                                    </p:audio>
                                  </p:subTnLst>
                                </p:cTn>
                              </p:par>
                              <p:par>
                                <p:cTn id="36" presetID="16" presetClass="entr" presetSubtype="21" fill="hold" nodeType="withEffect">
                                  <p:stCondLst>
                                    <p:cond delay="0"/>
                                  </p:stCondLst>
                                  <p:childTnLst>
                                    <p:set>
                                      <p:cBhvr>
                                        <p:cTn id="37" dur="1" fill="hold">
                                          <p:stCondLst>
                                            <p:cond delay="0"/>
                                          </p:stCondLst>
                                        </p:cTn>
                                        <p:tgtEl>
                                          <p:spTgt spid="4101"/>
                                        </p:tgtEl>
                                        <p:attrNameLst>
                                          <p:attrName>style.visibility</p:attrName>
                                        </p:attrNameLst>
                                      </p:cBhvr>
                                      <p:to>
                                        <p:strVal val="visible"/>
                                      </p:to>
                                    </p:set>
                                    <p:animEffect transition="in" filter="barn(inVertical)">
                                      <p:cBhvr>
                                        <p:cTn id="38"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oogle Shape;305;p35"/>
          <p:cNvGrpSpPr/>
          <p:nvPr/>
        </p:nvGrpSpPr>
        <p:grpSpPr>
          <a:xfrm>
            <a:off x="3400736" y="3160215"/>
            <a:ext cx="1236425" cy="1906129"/>
            <a:chOff x="517131" y="1513337"/>
            <a:chExt cx="2158662" cy="2816053"/>
          </a:xfrm>
        </p:grpSpPr>
        <p:sp>
          <p:nvSpPr>
            <p:cNvPr id="91" name="Google Shape;306;p35"/>
            <p:cNvSpPr/>
            <p:nvPr/>
          </p:nvSpPr>
          <p:spPr>
            <a:xfrm rot="2868544">
              <a:off x="851449" y="3508729"/>
              <a:ext cx="755267" cy="478374"/>
            </a:xfrm>
            <a:custGeom>
              <a:avLst/>
              <a:gdLst/>
              <a:ahLst/>
              <a:cxnLst/>
              <a:rect l="l" t="t" r="r" b="b"/>
              <a:pathLst>
                <a:path w="9228" h="5845" extrusionOk="0">
                  <a:moveTo>
                    <a:pt x="2657" y="1"/>
                  </a:moveTo>
                  <a:lnTo>
                    <a:pt x="2287" y="175"/>
                  </a:lnTo>
                  <a:lnTo>
                    <a:pt x="625" y="966"/>
                  </a:lnTo>
                  <a:lnTo>
                    <a:pt x="0" y="1264"/>
                  </a:lnTo>
                  <a:cubicBezTo>
                    <a:pt x="0" y="1264"/>
                    <a:pt x="225" y="1446"/>
                    <a:pt x="610" y="1743"/>
                  </a:cubicBezTo>
                  <a:cubicBezTo>
                    <a:pt x="1235" y="2208"/>
                    <a:pt x="2273" y="2963"/>
                    <a:pt x="3485" y="3703"/>
                  </a:cubicBezTo>
                  <a:cubicBezTo>
                    <a:pt x="5118" y="4691"/>
                    <a:pt x="7144" y="5634"/>
                    <a:pt x="8835" y="5845"/>
                  </a:cubicBezTo>
                  <a:lnTo>
                    <a:pt x="9227" y="4066"/>
                  </a:lnTo>
                  <a:lnTo>
                    <a:pt x="9227" y="4066"/>
                  </a:lnTo>
                  <a:cubicBezTo>
                    <a:pt x="9223" y="4077"/>
                    <a:pt x="9206" y="4082"/>
                    <a:pt x="9179" y="4082"/>
                  </a:cubicBezTo>
                  <a:cubicBezTo>
                    <a:pt x="8850" y="4082"/>
                    <a:pt x="6952" y="3340"/>
                    <a:pt x="5191" y="2208"/>
                  </a:cubicBezTo>
                  <a:cubicBezTo>
                    <a:pt x="4422" y="1707"/>
                    <a:pt x="3674" y="1141"/>
                    <a:pt x="3093" y="524"/>
                  </a:cubicBezTo>
                  <a:cubicBezTo>
                    <a:pt x="2933" y="349"/>
                    <a:pt x="2788" y="182"/>
                    <a:pt x="2657" y="1"/>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2" name="Google Shape;307;p35"/>
            <p:cNvSpPr/>
            <p:nvPr/>
          </p:nvSpPr>
          <p:spPr>
            <a:xfrm rot="2868544">
              <a:off x="1280664" y="4051955"/>
              <a:ext cx="130134" cy="274257"/>
            </a:xfrm>
            <a:custGeom>
              <a:avLst/>
              <a:gdLst/>
              <a:ahLst/>
              <a:cxnLst/>
              <a:rect l="l" t="t" r="r" b="b"/>
              <a:pathLst>
                <a:path w="1590" h="3351" extrusionOk="0">
                  <a:moveTo>
                    <a:pt x="827" y="1"/>
                  </a:moveTo>
                  <a:cubicBezTo>
                    <a:pt x="587" y="1"/>
                    <a:pt x="341" y="277"/>
                    <a:pt x="341" y="277"/>
                  </a:cubicBezTo>
                  <a:lnTo>
                    <a:pt x="189" y="996"/>
                  </a:lnTo>
                  <a:lnTo>
                    <a:pt x="0" y="1932"/>
                  </a:lnTo>
                  <a:cubicBezTo>
                    <a:pt x="0" y="1932"/>
                    <a:pt x="407" y="2578"/>
                    <a:pt x="777" y="3000"/>
                  </a:cubicBezTo>
                  <a:cubicBezTo>
                    <a:pt x="954" y="3203"/>
                    <a:pt x="1124" y="3350"/>
                    <a:pt x="1234" y="3350"/>
                  </a:cubicBezTo>
                  <a:cubicBezTo>
                    <a:pt x="1242" y="3350"/>
                    <a:pt x="1249" y="3349"/>
                    <a:pt x="1256" y="3348"/>
                  </a:cubicBezTo>
                  <a:cubicBezTo>
                    <a:pt x="1590" y="3290"/>
                    <a:pt x="1350" y="538"/>
                    <a:pt x="1082" y="146"/>
                  </a:cubicBezTo>
                  <a:cubicBezTo>
                    <a:pt x="1007" y="40"/>
                    <a:pt x="917" y="1"/>
                    <a:pt x="827"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3" name="Google Shape;308;p35"/>
            <p:cNvSpPr/>
            <p:nvPr/>
          </p:nvSpPr>
          <p:spPr>
            <a:xfrm rot="2868773">
              <a:off x="1289626" y="4054914"/>
              <a:ext cx="79150" cy="222844"/>
            </a:xfrm>
            <a:custGeom>
              <a:avLst/>
              <a:gdLst/>
              <a:ahLst/>
              <a:cxnLst/>
              <a:rect l="l" t="t" r="r" b="b"/>
              <a:pathLst>
                <a:path w="937" h="2723" extrusionOk="0">
                  <a:moveTo>
                    <a:pt x="341" y="0"/>
                  </a:moveTo>
                  <a:lnTo>
                    <a:pt x="0" y="1655"/>
                  </a:lnTo>
                  <a:cubicBezTo>
                    <a:pt x="0" y="1655"/>
                    <a:pt x="44" y="1728"/>
                    <a:pt x="123" y="1837"/>
                  </a:cubicBezTo>
                  <a:cubicBezTo>
                    <a:pt x="189" y="1946"/>
                    <a:pt x="290" y="2091"/>
                    <a:pt x="399" y="2243"/>
                  </a:cubicBezTo>
                  <a:cubicBezTo>
                    <a:pt x="516" y="2403"/>
                    <a:pt x="646" y="2577"/>
                    <a:pt x="777" y="2723"/>
                  </a:cubicBezTo>
                  <a:cubicBezTo>
                    <a:pt x="929" y="2606"/>
                    <a:pt x="937" y="2236"/>
                    <a:pt x="878" y="1808"/>
                  </a:cubicBezTo>
                  <a:cubicBezTo>
                    <a:pt x="849" y="1634"/>
                    <a:pt x="813" y="1452"/>
                    <a:pt x="777" y="1278"/>
                  </a:cubicBezTo>
                  <a:cubicBezTo>
                    <a:pt x="646" y="733"/>
                    <a:pt x="465" y="203"/>
                    <a:pt x="341"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4" name="Google Shape;309;p35"/>
            <p:cNvSpPr/>
            <p:nvPr/>
          </p:nvSpPr>
          <p:spPr>
            <a:xfrm rot="2868617">
              <a:off x="1270088" y="4165646"/>
              <a:ext cx="70922" cy="78580"/>
            </a:xfrm>
            <a:custGeom>
              <a:avLst/>
              <a:gdLst/>
              <a:ahLst/>
              <a:cxnLst/>
              <a:rect l="l" t="t" r="r" b="b"/>
              <a:pathLst>
                <a:path w="763" h="960" extrusionOk="0">
                  <a:moveTo>
                    <a:pt x="661" y="1"/>
                  </a:moveTo>
                  <a:cubicBezTo>
                    <a:pt x="356" y="102"/>
                    <a:pt x="116" y="393"/>
                    <a:pt x="0" y="560"/>
                  </a:cubicBezTo>
                  <a:cubicBezTo>
                    <a:pt x="73" y="669"/>
                    <a:pt x="174" y="814"/>
                    <a:pt x="276" y="959"/>
                  </a:cubicBezTo>
                  <a:cubicBezTo>
                    <a:pt x="349" y="799"/>
                    <a:pt x="574" y="632"/>
                    <a:pt x="762" y="531"/>
                  </a:cubicBezTo>
                  <a:cubicBezTo>
                    <a:pt x="733" y="357"/>
                    <a:pt x="697" y="175"/>
                    <a:pt x="661" y="1"/>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5" name="Google Shape;310;p35"/>
            <p:cNvSpPr/>
            <p:nvPr/>
          </p:nvSpPr>
          <p:spPr>
            <a:xfrm rot="2868544">
              <a:off x="1337025" y="3351317"/>
              <a:ext cx="533713" cy="448092"/>
            </a:xfrm>
            <a:custGeom>
              <a:avLst/>
              <a:gdLst/>
              <a:ahLst/>
              <a:cxnLst/>
              <a:rect l="l" t="t" r="r" b="b"/>
              <a:pathLst>
                <a:path w="6521" h="5475" extrusionOk="0">
                  <a:moveTo>
                    <a:pt x="4952" y="1"/>
                  </a:moveTo>
                  <a:cubicBezTo>
                    <a:pt x="4952" y="1"/>
                    <a:pt x="4546" y="1220"/>
                    <a:pt x="4074" y="2084"/>
                  </a:cubicBezTo>
                  <a:cubicBezTo>
                    <a:pt x="3810" y="2556"/>
                    <a:pt x="3533" y="2921"/>
                    <a:pt x="3287" y="2921"/>
                  </a:cubicBezTo>
                  <a:cubicBezTo>
                    <a:pt x="3276" y="2921"/>
                    <a:pt x="3265" y="2921"/>
                    <a:pt x="3253" y="2919"/>
                  </a:cubicBezTo>
                  <a:cubicBezTo>
                    <a:pt x="2556" y="2817"/>
                    <a:pt x="1366" y="1961"/>
                    <a:pt x="1366" y="1961"/>
                  </a:cubicBezTo>
                  <a:lnTo>
                    <a:pt x="1" y="4523"/>
                  </a:lnTo>
                  <a:cubicBezTo>
                    <a:pt x="1" y="4523"/>
                    <a:pt x="2354" y="5474"/>
                    <a:pt x="3816" y="5474"/>
                  </a:cubicBezTo>
                  <a:cubicBezTo>
                    <a:pt x="3827" y="5474"/>
                    <a:pt x="3838" y="5474"/>
                    <a:pt x="3849" y="5474"/>
                  </a:cubicBezTo>
                  <a:cubicBezTo>
                    <a:pt x="4270" y="5474"/>
                    <a:pt x="4604" y="5387"/>
                    <a:pt x="4792" y="5184"/>
                  </a:cubicBezTo>
                  <a:cubicBezTo>
                    <a:pt x="5649" y="4247"/>
                    <a:pt x="6520" y="625"/>
                    <a:pt x="6520" y="625"/>
                  </a:cubicBezTo>
                  <a:lnTo>
                    <a:pt x="4952" y="1"/>
                  </a:ln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6" name="Google Shape;311;p35"/>
            <p:cNvSpPr/>
            <p:nvPr/>
          </p:nvSpPr>
          <p:spPr>
            <a:xfrm rot="2868544">
              <a:off x="1796181" y="3546210"/>
              <a:ext cx="296607" cy="118509"/>
            </a:xfrm>
            <a:custGeom>
              <a:avLst/>
              <a:gdLst/>
              <a:ahLst/>
              <a:cxnLst/>
              <a:rect l="l" t="t" r="r" b="b"/>
              <a:pathLst>
                <a:path w="3624" h="1448" extrusionOk="0">
                  <a:moveTo>
                    <a:pt x="1084" y="0"/>
                  </a:moveTo>
                  <a:cubicBezTo>
                    <a:pt x="779" y="0"/>
                    <a:pt x="540" y="21"/>
                    <a:pt x="436" y="69"/>
                  </a:cubicBezTo>
                  <a:cubicBezTo>
                    <a:pt x="0" y="265"/>
                    <a:pt x="429" y="816"/>
                    <a:pt x="429" y="816"/>
                  </a:cubicBezTo>
                  <a:lnTo>
                    <a:pt x="1118" y="1092"/>
                  </a:lnTo>
                  <a:lnTo>
                    <a:pt x="2004" y="1448"/>
                  </a:lnTo>
                  <a:cubicBezTo>
                    <a:pt x="2004" y="1448"/>
                    <a:pt x="2708" y="1165"/>
                    <a:pt x="3187" y="874"/>
                  </a:cubicBezTo>
                  <a:cubicBezTo>
                    <a:pt x="3434" y="729"/>
                    <a:pt x="3623" y="577"/>
                    <a:pt x="3623" y="461"/>
                  </a:cubicBezTo>
                  <a:cubicBezTo>
                    <a:pt x="3623" y="207"/>
                    <a:pt x="2037" y="0"/>
                    <a:pt x="1084"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7" name="Google Shape;312;p35"/>
            <p:cNvSpPr/>
            <p:nvPr/>
          </p:nvSpPr>
          <p:spPr>
            <a:xfrm rot="2868643">
              <a:off x="1810659" y="3586731"/>
              <a:ext cx="226855" cy="72239"/>
            </a:xfrm>
            <a:custGeom>
              <a:avLst/>
              <a:gdLst/>
              <a:ahLst/>
              <a:cxnLst/>
              <a:rect l="l" t="t" r="r" b="b"/>
              <a:pathLst>
                <a:path w="2760" h="838" extrusionOk="0">
                  <a:moveTo>
                    <a:pt x="1730" y="0"/>
                  </a:moveTo>
                  <a:cubicBezTo>
                    <a:pt x="1681" y="0"/>
                    <a:pt x="1632" y="1"/>
                    <a:pt x="1583" y="3"/>
                  </a:cubicBezTo>
                  <a:cubicBezTo>
                    <a:pt x="952" y="10"/>
                    <a:pt x="255" y="112"/>
                    <a:pt x="1" y="206"/>
                  </a:cubicBezTo>
                  <a:lnTo>
                    <a:pt x="1576" y="838"/>
                  </a:lnTo>
                  <a:cubicBezTo>
                    <a:pt x="1576" y="838"/>
                    <a:pt x="1620" y="823"/>
                    <a:pt x="1692" y="794"/>
                  </a:cubicBezTo>
                  <a:cubicBezTo>
                    <a:pt x="1823" y="736"/>
                    <a:pt x="2048" y="635"/>
                    <a:pt x="2280" y="526"/>
                  </a:cubicBezTo>
                  <a:cubicBezTo>
                    <a:pt x="2440" y="439"/>
                    <a:pt x="2614" y="351"/>
                    <a:pt x="2759" y="264"/>
                  </a:cubicBezTo>
                  <a:cubicBezTo>
                    <a:pt x="2694" y="134"/>
                    <a:pt x="2455" y="54"/>
                    <a:pt x="2150" y="25"/>
                  </a:cubicBezTo>
                  <a:cubicBezTo>
                    <a:pt x="2019" y="8"/>
                    <a:pt x="1876" y="0"/>
                    <a:pt x="1730"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8" name="Google Shape;313;p35"/>
            <p:cNvSpPr/>
            <p:nvPr/>
          </p:nvSpPr>
          <p:spPr>
            <a:xfrm rot="2868184">
              <a:off x="1937064" y="3620928"/>
              <a:ext cx="57124" cy="73193"/>
            </a:xfrm>
            <a:custGeom>
              <a:avLst/>
              <a:gdLst/>
              <a:ahLst/>
              <a:cxnLst/>
              <a:rect l="l" t="t" r="r" b="b"/>
              <a:pathLst>
                <a:path w="698" h="795" extrusionOk="0">
                  <a:moveTo>
                    <a:pt x="147" y="0"/>
                  </a:moveTo>
                  <a:cubicBezTo>
                    <a:pt x="98" y="0"/>
                    <a:pt x="49" y="1"/>
                    <a:pt x="0" y="3"/>
                  </a:cubicBezTo>
                  <a:cubicBezTo>
                    <a:pt x="117" y="250"/>
                    <a:pt x="117" y="635"/>
                    <a:pt x="109" y="794"/>
                  </a:cubicBezTo>
                  <a:cubicBezTo>
                    <a:pt x="240" y="736"/>
                    <a:pt x="465" y="635"/>
                    <a:pt x="697" y="526"/>
                  </a:cubicBezTo>
                  <a:cubicBezTo>
                    <a:pt x="683" y="373"/>
                    <a:pt x="625" y="177"/>
                    <a:pt x="567" y="25"/>
                  </a:cubicBezTo>
                  <a:cubicBezTo>
                    <a:pt x="436" y="8"/>
                    <a:pt x="293" y="0"/>
                    <a:pt x="147"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99" name="Google Shape;314;p35"/>
            <p:cNvSpPr/>
            <p:nvPr/>
          </p:nvSpPr>
          <p:spPr>
            <a:xfrm rot="2868544">
              <a:off x="990658" y="3076361"/>
              <a:ext cx="666138" cy="757624"/>
            </a:xfrm>
            <a:custGeom>
              <a:avLst/>
              <a:gdLst/>
              <a:ahLst/>
              <a:cxnLst/>
              <a:rect l="l" t="t" r="r" b="b"/>
              <a:pathLst>
                <a:path w="8139" h="9257" extrusionOk="0">
                  <a:moveTo>
                    <a:pt x="7624" y="0"/>
                  </a:moveTo>
                  <a:lnTo>
                    <a:pt x="4023" y="1387"/>
                  </a:lnTo>
                  <a:lnTo>
                    <a:pt x="1" y="5692"/>
                  </a:lnTo>
                  <a:lnTo>
                    <a:pt x="2513" y="9256"/>
                  </a:lnTo>
                  <a:cubicBezTo>
                    <a:pt x="2513" y="9256"/>
                    <a:pt x="2898" y="8516"/>
                    <a:pt x="3899" y="8189"/>
                  </a:cubicBezTo>
                  <a:cubicBezTo>
                    <a:pt x="4901" y="7863"/>
                    <a:pt x="5526" y="7630"/>
                    <a:pt x="5903" y="6846"/>
                  </a:cubicBezTo>
                  <a:cubicBezTo>
                    <a:pt x="6281" y="6062"/>
                    <a:pt x="6629" y="5365"/>
                    <a:pt x="7108" y="4922"/>
                  </a:cubicBezTo>
                  <a:cubicBezTo>
                    <a:pt x="7580" y="4480"/>
                    <a:pt x="8139" y="3942"/>
                    <a:pt x="7907" y="3137"/>
                  </a:cubicBezTo>
                  <a:cubicBezTo>
                    <a:pt x="7674" y="2323"/>
                    <a:pt x="7464" y="1910"/>
                    <a:pt x="7696" y="1438"/>
                  </a:cubicBezTo>
                  <a:cubicBezTo>
                    <a:pt x="7921" y="959"/>
                    <a:pt x="7972" y="472"/>
                    <a:pt x="7624" y="0"/>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0" name="Google Shape;315;p35"/>
            <p:cNvSpPr/>
            <p:nvPr/>
          </p:nvSpPr>
          <p:spPr>
            <a:xfrm rot="-2699926">
              <a:off x="495827" y="2836663"/>
              <a:ext cx="935089" cy="327049"/>
            </a:xfrm>
            <a:custGeom>
              <a:avLst/>
              <a:gdLst/>
              <a:ahLst/>
              <a:cxnLst/>
              <a:rect l="l" t="t" r="r" b="b"/>
              <a:pathLst>
                <a:path w="11425" h="3996" extrusionOk="0">
                  <a:moveTo>
                    <a:pt x="1748" y="1"/>
                  </a:moveTo>
                  <a:cubicBezTo>
                    <a:pt x="1479" y="1"/>
                    <a:pt x="1610" y="560"/>
                    <a:pt x="1733" y="923"/>
                  </a:cubicBezTo>
                  <a:cubicBezTo>
                    <a:pt x="1516" y="734"/>
                    <a:pt x="1291" y="560"/>
                    <a:pt x="1051" y="408"/>
                  </a:cubicBezTo>
                  <a:cubicBezTo>
                    <a:pt x="943" y="339"/>
                    <a:pt x="738" y="174"/>
                    <a:pt x="574" y="174"/>
                  </a:cubicBezTo>
                  <a:cubicBezTo>
                    <a:pt x="528" y="174"/>
                    <a:pt x="485" y="187"/>
                    <a:pt x="448" y="219"/>
                  </a:cubicBezTo>
                  <a:cubicBezTo>
                    <a:pt x="296" y="357"/>
                    <a:pt x="427" y="545"/>
                    <a:pt x="536" y="647"/>
                  </a:cubicBezTo>
                  <a:cubicBezTo>
                    <a:pt x="724" y="836"/>
                    <a:pt x="942" y="1017"/>
                    <a:pt x="1167" y="1170"/>
                  </a:cubicBezTo>
                  <a:cubicBezTo>
                    <a:pt x="1130" y="1174"/>
                    <a:pt x="1093" y="1176"/>
                    <a:pt x="1056" y="1176"/>
                  </a:cubicBezTo>
                  <a:cubicBezTo>
                    <a:pt x="797" y="1176"/>
                    <a:pt x="521" y="1079"/>
                    <a:pt x="267" y="1054"/>
                  </a:cubicBezTo>
                  <a:cubicBezTo>
                    <a:pt x="254" y="1053"/>
                    <a:pt x="240" y="1052"/>
                    <a:pt x="226" y="1052"/>
                  </a:cubicBezTo>
                  <a:cubicBezTo>
                    <a:pt x="132" y="1052"/>
                    <a:pt x="27" y="1079"/>
                    <a:pt x="27" y="1199"/>
                  </a:cubicBezTo>
                  <a:cubicBezTo>
                    <a:pt x="20" y="1359"/>
                    <a:pt x="274" y="1475"/>
                    <a:pt x="390" y="1525"/>
                  </a:cubicBezTo>
                  <a:cubicBezTo>
                    <a:pt x="543" y="1598"/>
                    <a:pt x="703" y="1649"/>
                    <a:pt x="862" y="1692"/>
                  </a:cubicBezTo>
                  <a:cubicBezTo>
                    <a:pt x="835" y="1692"/>
                    <a:pt x="805" y="1691"/>
                    <a:pt x="773" y="1691"/>
                  </a:cubicBezTo>
                  <a:cubicBezTo>
                    <a:pt x="464" y="1691"/>
                    <a:pt x="0" y="1732"/>
                    <a:pt x="93" y="1976"/>
                  </a:cubicBezTo>
                  <a:cubicBezTo>
                    <a:pt x="151" y="2121"/>
                    <a:pt x="405" y="2164"/>
                    <a:pt x="536" y="2193"/>
                  </a:cubicBezTo>
                  <a:cubicBezTo>
                    <a:pt x="681" y="2222"/>
                    <a:pt x="819" y="2237"/>
                    <a:pt x="964" y="2244"/>
                  </a:cubicBezTo>
                  <a:cubicBezTo>
                    <a:pt x="666" y="2288"/>
                    <a:pt x="93" y="2389"/>
                    <a:pt x="260" y="2629"/>
                  </a:cubicBezTo>
                  <a:cubicBezTo>
                    <a:pt x="347" y="2760"/>
                    <a:pt x="608" y="2774"/>
                    <a:pt x="739" y="2781"/>
                  </a:cubicBezTo>
                  <a:cubicBezTo>
                    <a:pt x="828" y="2791"/>
                    <a:pt x="918" y="2795"/>
                    <a:pt x="1007" y="2795"/>
                  </a:cubicBezTo>
                  <a:cubicBezTo>
                    <a:pt x="1186" y="2795"/>
                    <a:pt x="1363" y="2779"/>
                    <a:pt x="1537" y="2760"/>
                  </a:cubicBezTo>
                  <a:cubicBezTo>
                    <a:pt x="1545" y="2760"/>
                    <a:pt x="1545" y="2767"/>
                    <a:pt x="1552" y="2774"/>
                  </a:cubicBezTo>
                  <a:cubicBezTo>
                    <a:pt x="1700" y="2875"/>
                    <a:pt x="1872" y="2925"/>
                    <a:pt x="2050" y="2925"/>
                  </a:cubicBezTo>
                  <a:cubicBezTo>
                    <a:pt x="2116" y="2925"/>
                    <a:pt x="2182" y="2919"/>
                    <a:pt x="2249" y="2905"/>
                  </a:cubicBezTo>
                  <a:cubicBezTo>
                    <a:pt x="2263" y="2905"/>
                    <a:pt x="2271" y="2898"/>
                    <a:pt x="2278" y="2890"/>
                  </a:cubicBezTo>
                  <a:cubicBezTo>
                    <a:pt x="2875" y="3150"/>
                    <a:pt x="5012" y="3996"/>
                    <a:pt x="7387" y="3996"/>
                  </a:cubicBezTo>
                  <a:cubicBezTo>
                    <a:pt x="8736" y="3996"/>
                    <a:pt x="10162" y="3722"/>
                    <a:pt x="11425" y="2912"/>
                  </a:cubicBezTo>
                  <a:lnTo>
                    <a:pt x="9850" y="1003"/>
                  </a:lnTo>
                  <a:cubicBezTo>
                    <a:pt x="9850" y="1003"/>
                    <a:pt x="7725" y="1775"/>
                    <a:pt x="5621" y="1775"/>
                  </a:cubicBezTo>
                  <a:cubicBezTo>
                    <a:pt x="5337" y="1775"/>
                    <a:pt x="5053" y="1761"/>
                    <a:pt x="4775" y="1729"/>
                  </a:cubicBezTo>
                  <a:cubicBezTo>
                    <a:pt x="3193" y="1547"/>
                    <a:pt x="2568" y="1373"/>
                    <a:pt x="2343" y="1300"/>
                  </a:cubicBezTo>
                  <a:cubicBezTo>
                    <a:pt x="2278" y="967"/>
                    <a:pt x="2183" y="640"/>
                    <a:pt x="2046" y="328"/>
                  </a:cubicBezTo>
                  <a:cubicBezTo>
                    <a:pt x="1995" y="226"/>
                    <a:pt x="1900" y="8"/>
                    <a:pt x="1748"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1" name="Google Shape;316;p35"/>
            <p:cNvSpPr/>
            <p:nvPr/>
          </p:nvSpPr>
          <p:spPr>
            <a:xfrm rot="2868544">
              <a:off x="880486" y="2778930"/>
              <a:ext cx="700595" cy="565128"/>
            </a:xfrm>
            <a:custGeom>
              <a:avLst/>
              <a:gdLst/>
              <a:ahLst/>
              <a:cxnLst/>
              <a:rect l="l" t="t" r="r" b="b"/>
              <a:pathLst>
                <a:path w="8560" h="6905" extrusionOk="0">
                  <a:moveTo>
                    <a:pt x="3297" y="1"/>
                  </a:moveTo>
                  <a:lnTo>
                    <a:pt x="1" y="1366"/>
                  </a:lnTo>
                  <a:cubicBezTo>
                    <a:pt x="1" y="1366"/>
                    <a:pt x="197" y="1809"/>
                    <a:pt x="596" y="2477"/>
                  </a:cubicBezTo>
                  <a:cubicBezTo>
                    <a:pt x="799" y="2825"/>
                    <a:pt x="1053" y="3232"/>
                    <a:pt x="1365" y="3660"/>
                  </a:cubicBezTo>
                  <a:cubicBezTo>
                    <a:pt x="1482" y="3820"/>
                    <a:pt x="1605" y="3987"/>
                    <a:pt x="1736" y="4154"/>
                  </a:cubicBezTo>
                  <a:cubicBezTo>
                    <a:pt x="1983" y="4480"/>
                    <a:pt x="2266" y="4821"/>
                    <a:pt x="2571" y="5155"/>
                  </a:cubicBezTo>
                  <a:cubicBezTo>
                    <a:pt x="2716" y="5308"/>
                    <a:pt x="2861" y="5460"/>
                    <a:pt x="3013" y="5613"/>
                  </a:cubicBezTo>
                  <a:cubicBezTo>
                    <a:pt x="3384" y="5983"/>
                    <a:pt x="3790" y="6339"/>
                    <a:pt x="4226" y="6680"/>
                  </a:cubicBezTo>
                  <a:cubicBezTo>
                    <a:pt x="4327" y="6752"/>
                    <a:pt x="4429" y="6832"/>
                    <a:pt x="4538" y="6905"/>
                  </a:cubicBezTo>
                  <a:cubicBezTo>
                    <a:pt x="4538" y="6905"/>
                    <a:pt x="7768" y="6012"/>
                    <a:pt x="8560" y="2607"/>
                  </a:cubicBezTo>
                  <a:cubicBezTo>
                    <a:pt x="8560" y="2607"/>
                    <a:pt x="8465" y="2571"/>
                    <a:pt x="8284" y="2513"/>
                  </a:cubicBezTo>
                  <a:cubicBezTo>
                    <a:pt x="8059" y="2433"/>
                    <a:pt x="7696" y="2310"/>
                    <a:pt x="7275" y="2157"/>
                  </a:cubicBezTo>
                  <a:cubicBezTo>
                    <a:pt x="7130" y="2099"/>
                    <a:pt x="6977" y="2041"/>
                    <a:pt x="6825" y="1983"/>
                  </a:cubicBezTo>
                  <a:cubicBezTo>
                    <a:pt x="6425" y="1823"/>
                    <a:pt x="5990" y="1649"/>
                    <a:pt x="5569" y="1453"/>
                  </a:cubicBezTo>
                  <a:cubicBezTo>
                    <a:pt x="5453" y="1402"/>
                    <a:pt x="5336" y="1351"/>
                    <a:pt x="5220" y="1293"/>
                  </a:cubicBezTo>
                  <a:cubicBezTo>
                    <a:pt x="4727" y="1061"/>
                    <a:pt x="4262" y="807"/>
                    <a:pt x="3906" y="553"/>
                  </a:cubicBezTo>
                  <a:cubicBezTo>
                    <a:pt x="3638" y="364"/>
                    <a:pt x="3427" y="182"/>
                    <a:pt x="3297" y="1"/>
                  </a:cubicBezTo>
                  <a:close/>
                </a:path>
              </a:pathLst>
            </a:custGeom>
            <a:solidFill>
              <a:schemeClr val="dk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2" name="Google Shape;317;p35"/>
            <p:cNvSpPr/>
            <p:nvPr/>
          </p:nvSpPr>
          <p:spPr>
            <a:xfrm rot="2868544">
              <a:off x="1031245" y="2902305"/>
              <a:ext cx="416592" cy="302493"/>
            </a:xfrm>
            <a:custGeom>
              <a:avLst/>
              <a:gdLst/>
              <a:ahLst/>
              <a:cxnLst/>
              <a:rect l="l" t="t" r="r" b="b"/>
              <a:pathLst>
                <a:path w="5090" h="3696" extrusionOk="0">
                  <a:moveTo>
                    <a:pt x="3834" y="0"/>
                  </a:moveTo>
                  <a:cubicBezTo>
                    <a:pt x="2759" y="1285"/>
                    <a:pt x="1090" y="2200"/>
                    <a:pt x="1" y="2694"/>
                  </a:cubicBezTo>
                  <a:cubicBezTo>
                    <a:pt x="248" y="3027"/>
                    <a:pt x="531" y="3361"/>
                    <a:pt x="836" y="3695"/>
                  </a:cubicBezTo>
                  <a:cubicBezTo>
                    <a:pt x="2672" y="3056"/>
                    <a:pt x="4342" y="1365"/>
                    <a:pt x="5090" y="523"/>
                  </a:cubicBezTo>
                  <a:cubicBezTo>
                    <a:pt x="4690" y="370"/>
                    <a:pt x="4255" y="189"/>
                    <a:pt x="3834"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3" name="Google Shape;318;p35"/>
            <p:cNvSpPr/>
            <p:nvPr/>
          </p:nvSpPr>
          <p:spPr>
            <a:xfrm rot="2868544">
              <a:off x="1031612" y="3012733"/>
              <a:ext cx="432061" cy="370177"/>
            </a:xfrm>
            <a:custGeom>
              <a:avLst/>
              <a:gdLst/>
              <a:ahLst/>
              <a:cxnLst/>
              <a:rect l="l" t="t" r="r" b="b"/>
              <a:pathLst>
                <a:path w="5279" h="4523" extrusionOk="0">
                  <a:moveTo>
                    <a:pt x="4262" y="0"/>
                  </a:moveTo>
                  <a:cubicBezTo>
                    <a:pt x="3362" y="1140"/>
                    <a:pt x="1823" y="2781"/>
                    <a:pt x="0" y="3456"/>
                  </a:cubicBezTo>
                  <a:cubicBezTo>
                    <a:pt x="371" y="3826"/>
                    <a:pt x="777" y="4189"/>
                    <a:pt x="1213" y="4523"/>
                  </a:cubicBezTo>
                  <a:cubicBezTo>
                    <a:pt x="2353" y="4029"/>
                    <a:pt x="4298" y="2860"/>
                    <a:pt x="5278" y="356"/>
                  </a:cubicBezTo>
                  <a:cubicBezTo>
                    <a:pt x="5046" y="276"/>
                    <a:pt x="4683" y="153"/>
                    <a:pt x="4262" y="0"/>
                  </a:cubicBezTo>
                  <a:close/>
                </a:path>
              </a:pathLst>
            </a:custGeom>
            <a:solidFill>
              <a:schemeClr val="l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4" name="Google Shape;319;p35"/>
            <p:cNvSpPr/>
            <p:nvPr/>
          </p:nvSpPr>
          <p:spPr>
            <a:xfrm rot="2868544">
              <a:off x="1067961" y="2713067"/>
              <a:ext cx="232359" cy="191186"/>
            </a:xfrm>
            <a:custGeom>
              <a:avLst/>
              <a:gdLst/>
              <a:ahLst/>
              <a:cxnLst/>
              <a:rect l="l" t="t" r="r" b="b"/>
              <a:pathLst>
                <a:path w="2839" h="2336" extrusionOk="0">
                  <a:moveTo>
                    <a:pt x="2519" y="1"/>
                  </a:moveTo>
                  <a:lnTo>
                    <a:pt x="0" y="683"/>
                  </a:lnTo>
                  <a:cubicBezTo>
                    <a:pt x="0" y="683"/>
                    <a:pt x="731" y="2336"/>
                    <a:pt x="1716" y="2336"/>
                  </a:cubicBezTo>
                  <a:cubicBezTo>
                    <a:pt x="1746" y="2336"/>
                    <a:pt x="1777" y="2334"/>
                    <a:pt x="1808" y="2331"/>
                  </a:cubicBezTo>
                  <a:cubicBezTo>
                    <a:pt x="2839" y="2215"/>
                    <a:pt x="2520" y="1"/>
                    <a:pt x="2519"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5" name="Google Shape;320;p35"/>
            <p:cNvSpPr/>
            <p:nvPr/>
          </p:nvSpPr>
          <p:spPr>
            <a:xfrm rot="2868544">
              <a:off x="831567" y="2190617"/>
              <a:ext cx="285885" cy="228916"/>
            </a:xfrm>
            <a:custGeom>
              <a:avLst/>
              <a:gdLst/>
              <a:ahLst/>
              <a:cxnLst/>
              <a:rect l="l" t="t" r="r" b="b"/>
              <a:pathLst>
                <a:path w="3493" h="2797" extrusionOk="0">
                  <a:moveTo>
                    <a:pt x="1699" y="1"/>
                  </a:moveTo>
                  <a:cubicBezTo>
                    <a:pt x="820" y="1"/>
                    <a:pt x="92" y="556"/>
                    <a:pt x="44" y="1290"/>
                  </a:cubicBezTo>
                  <a:cubicBezTo>
                    <a:pt x="0" y="2059"/>
                    <a:pt x="719" y="2727"/>
                    <a:pt x="1655" y="2792"/>
                  </a:cubicBezTo>
                  <a:cubicBezTo>
                    <a:pt x="1699" y="2795"/>
                    <a:pt x="1743" y="2796"/>
                    <a:pt x="1786" y="2796"/>
                  </a:cubicBezTo>
                  <a:cubicBezTo>
                    <a:pt x="2665" y="2796"/>
                    <a:pt x="3393" y="2241"/>
                    <a:pt x="3441" y="1507"/>
                  </a:cubicBezTo>
                  <a:cubicBezTo>
                    <a:pt x="3492" y="738"/>
                    <a:pt x="2773" y="63"/>
                    <a:pt x="1830" y="5"/>
                  </a:cubicBezTo>
                  <a:cubicBezTo>
                    <a:pt x="1786" y="2"/>
                    <a:pt x="1742" y="1"/>
                    <a:pt x="1699" y="1"/>
                  </a:cubicBezTo>
                  <a:close/>
                </a:path>
              </a:pathLst>
            </a:custGeom>
            <a:solidFill>
              <a:srgbClr val="FEC7B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6" name="Google Shape;321;p35"/>
            <p:cNvSpPr/>
            <p:nvPr/>
          </p:nvSpPr>
          <p:spPr>
            <a:xfrm rot="2868544">
              <a:off x="888771" y="2269683"/>
              <a:ext cx="149204" cy="42804"/>
            </a:xfrm>
            <a:custGeom>
              <a:avLst/>
              <a:gdLst/>
              <a:ahLst/>
              <a:cxnLst/>
              <a:rect l="l" t="t" r="r" b="b"/>
              <a:pathLst>
                <a:path w="1823" h="523" extrusionOk="0">
                  <a:moveTo>
                    <a:pt x="769" y="1"/>
                  </a:moveTo>
                  <a:cubicBezTo>
                    <a:pt x="305" y="1"/>
                    <a:pt x="19" y="278"/>
                    <a:pt x="15" y="283"/>
                  </a:cubicBezTo>
                  <a:cubicBezTo>
                    <a:pt x="0" y="304"/>
                    <a:pt x="0" y="333"/>
                    <a:pt x="15" y="348"/>
                  </a:cubicBezTo>
                  <a:cubicBezTo>
                    <a:pt x="27" y="356"/>
                    <a:pt x="39" y="362"/>
                    <a:pt x="51" y="362"/>
                  </a:cubicBezTo>
                  <a:cubicBezTo>
                    <a:pt x="60" y="362"/>
                    <a:pt x="70" y="358"/>
                    <a:pt x="80" y="348"/>
                  </a:cubicBezTo>
                  <a:cubicBezTo>
                    <a:pt x="85" y="344"/>
                    <a:pt x="343" y="93"/>
                    <a:pt x="767" y="93"/>
                  </a:cubicBezTo>
                  <a:cubicBezTo>
                    <a:pt x="1034" y="93"/>
                    <a:pt x="1367" y="192"/>
                    <a:pt x="1743" y="515"/>
                  </a:cubicBezTo>
                  <a:cubicBezTo>
                    <a:pt x="1750" y="522"/>
                    <a:pt x="1764" y="522"/>
                    <a:pt x="1772" y="522"/>
                  </a:cubicBezTo>
                  <a:cubicBezTo>
                    <a:pt x="1786" y="522"/>
                    <a:pt x="1801" y="515"/>
                    <a:pt x="1808" y="508"/>
                  </a:cubicBezTo>
                  <a:cubicBezTo>
                    <a:pt x="1822" y="486"/>
                    <a:pt x="1822" y="457"/>
                    <a:pt x="1801" y="442"/>
                  </a:cubicBezTo>
                  <a:cubicBezTo>
                    <a:pt x="1406" y="105"/>
                    <a:pt x="1054" y="1"/>
                    <a:pt x="769"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7" name="Google Shape;322;p35"/>
            <p:cNvSpPr/>
            <p:nvPr/>
          </p:nvSpPr>
          <p:spPr>
            <a:xfrm rot="2868544">
              <a:off x="920488" y="2270084"/>
              <a:ext cx="53609" cy="75132"/>
            </a:xfrm>
            <a:custGeom>
              <a:avLst/>
              <a:gdLst/>
              <a:ahLst/>
              <a:cxnLst/>
              <a:rect l="l" t="t" r="r" b="b"/>
              <a:pathLst>
                <a:path w="655" h="918" extrusionOk="0">
                  <a:moveTo>
                    <a:pt x="608" y="0"/>
                  </a:moveTo>
                  <a:cubicBezTo>
                    <a:pt x="602" y="0"/>
                    <a:pt x="596" y="1"/>
                    <a:pt x="589" y="3"/>
                  </a:cubicBezTo>
                  <a:cubicBezTo>
                    <a:pt x="320" y="83"/>
                    <a:pt x="160" y="206"/>
                    <a:pt x="95" y="380"/>
                  </a:cubicBezTo>
                  <a:cubicBezTo>
                    <a:pt x="1" y="634"/>
                    <a:pt x="168" y="888"/>
                    <a:pt x="175" y="896"/>
                  </a:cubicBezTo>
                  <a:cubicBezTo>
                    <a:pt x="182" y="910"/>
                    <a:pt x="197" y="917"/>
                    <a:pt x="211" y="917"/>
                  </a:cubicBezTo>
                  <a:cubicBezTo>
                    <a:pt x="226" y="917"/>
                    <a:pt x="233" y="917"/>
                    <a:pt x="240" y="910"/>
                  </a:cubicBezTo>
                  <a:cubicBezTo>
                    <a:pt x="262" y="896"/>
                    <a:pt x="269" y="867"/>
                    <a:pt x="255" y="845"/>
                  </a:cubicBezTo>
                  <a:cubicBezTo>
                    <a:pt x="248" y="845"/>
                    <a:pt x="102" y="620"/>
                    <a:pt x="182" y="416"/>
                  </a:cubicBezTo>
                  <a:cubicBezTo>
                    <a:pt x="233" y="264"/>
                    <a:pt x="378" y="155"/>
                    <a:pt x="618" y="90"/>
                  </a:cubicBezTo>
                  <a:cubicBezTo>
                    <a:pt x="640" y="83"/>
                    <a:pt x="654" y="53"/>
                    <a:pt x="647" y="32"/>
                  </a:cubicBezTo>
                  <a:cubicBezTo>
                    <a:pt x="641" y="10"/>
                    <a:pt x="627" y="0"/>
                    <a:pt x="608" y="0"/>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8" name="Google Shape;323;p35"/>
            <p:cNvSpPr/>
            <p:nvPr/>
          </p:nvSpPr>
          <p:spPr>
            <a:xfrm rot="2868544">
              <a:off x="879414" y="1828990"/>
              <a:ext cx="1134374" cy="1053733"/>
            </a:xfrm>
            <a:custGeom>
              <a:avLst/>
              <a:gdLst/>
              <a:ahLst/>
              <a:cxnLst/>
              <a:rect l="l" t="t" r="r" b="b"/>
              <a:pathLst>
                <a:path w="13860" h="12875" extrusionOk="0">
                  <a:moveTo>
                    <a:pt x="7885" y="0"/>
                  </a:moveTo>
                  <a:cubicBezTo>
                    <a:pt x="6872" y="0"/>
                    <a:pt x="5806" y="252"/>
                    <a:pt x="4763" y="792"/>
                  </a:cubicBezTo>
                  <a:cubicBezTo>
                    <a:pt x="2171" y="2127"/>
                    <a:pt x="1" y="4697"/>
                    <a:pt x="2208" y="9126"/>
                  </a:cubicBezTo>
                  <a:cubicBezTo>
                    <a:pt x="2462" y="9634"/>
                    <a:pt x="2563" y="10207"/>
                    <a:pt x="2571" y="10788"/>
                  </a:cubicBezTo>
                  <a:cubicBezTo>
                    <a:pt x="2571" y="11035"/>
                    <a:pt x="2621" y="11282"/>
                    <a:pt x="2723" y="11507"/>
                  </a:cubicBezTo>
                  <a:cubicBezTo>
                    <a:pt x="3115" y="12405"/>
                    <a:pt x="4214" y="12874"/>
                    <a:pt x="5605" y="12874"/>
                  </a:cubicBezTo>
                  <a:cubicBezTo>
                    <a:pt x="6609" y="12874"/>
                    <a:pt x="7765" y="12629"/>
                    <a:pt x="8916" y="12124"/>
                  </a:cubicBezTo>
                  <a:cubicBezTo>
                    <a:pt x="10622" y="11369"/>
                    <a:pt x="11914" y="10222"/>
                    <a:pt x="12487" y="9089"/>
                  </a:cubicBezTo>
                  <a:cubicBezTo>
                    <a:pt x="12582" y="8901"/>
                    <a:pt x="12683" y="8705"/>
                    <a:pt x="12799" y="8523"/>
                  </a:cubicBezTo>
                  <a:cubicBezTo>
                    <a:pt x="13859" y="6926"/>
                    <a:pt x="13787" y="5053"/>
                    <a:pt x="13025" y="3311"/>
                  </a:cubicBezTo>
                  <a:cubicBezTo>
                    <a:pt x="12114" y="1235"/>
                    <a:pt x="10129" y="0"/>
                    <a:pt x="7885"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09" name="Google Shape;324;p35"/>
            <p:cNvSpPr/>
            <p:nvPr/>
          </p:nvSpPr>
          <p:spPr>
            <a:xfrm rot="2868544">
              <a:off x="1629551" y="2532200"/>
              <a:ext cx="948995" cy="683146"/>
            </a:xfrm>
            <a:custGeom>
              <a:avLst/>
              <a:gdLst/>
              <a:ahLst/>
              <a:cxnLst/>
              <a:rect l="l" t="t" r="r" b="b"/>
              <a:pathLst>
                <a:path w="11595" h="8347" extrusionOk="0">
                  <a:moveTo>
                    <a:pt x="2384" y="1"/>
                  </a:moveTo>
                  <a:cubicBezTo>
                    <a:pt x="2198" y="1"/>
                    <a:pt x="2013" y="21"/>
                    <a:pt x="1830" y="63"/>
                  </a:cubicBezTo>
                  <a:cubicBezTo>
                    <a:pt x="1112" y="222"/>
                    <a:pt x="480" y="730"/>
                    <a:pt x="153" y="1391"/>
                  </a:cubicBezTo>
                  <a:cubicBezTo>
                    <a:pt x="23" y="1660"/>
                    <a:pt x="1" y="1950"/>
                    <a:pt x="37" y="2255"/>
                  </a:cubicBezTo>
                  <a:cubicBezTo>
                    <a:pt x="132" y="2923"/>
                    <a:pt x="531" y="3627"/>
                    <a:pt x="720" y="4230"/>
                  </a:cubicBezTo>
                  <a:cubicBezTo>
                    <a:pt x="937" y="4854"/>
                    <a:pt x="1075" y="5798"/>
                    <a:pt x="1620" y="6226"/>
                  </a:cubicBezTo>
                  <a:cubicBezTo>
                    <a:pt x="1874" y="6429"/>
                    <a:pt x="2193" y="6545"/>
                    <a:pt x="2469" y="6712"/>
                  </a:cubicBezTo>
                  <a:cubicBezTo>
                    <a:pt x="2868" y="6966"/>
                    <a:pt x="3246" y="7235"/>
                    <a:pt x="3667" y="7453"/>
                  </a:cubicBezTo>
                  <a:cubicBezTo>
                    <a:pt x="4495" y="7888"/>
                    <a:pt x="5395" y="8201"/>
                    <a:pt x="6331" y="8310"/>
                  </a:cubicBezTo>
                  <a:cubicBezTo>
                    <a:pt x="6553" y="8334"/>
                    <a:pt x="6778" y="8347"/>
                    <a:pt x="7002" y="8347"/>
                  </a:cubicBezTo>
                  <a:cubicBezTo>
                    <a:pt x="8224" y="8347"/>
                    <a:pt x="9456" y="7975"/>
                    <a:pt x="10382" y="7184"/>
                  </a:cubicBezTo>
                  <a:cubicBezTo>
                    <a:pt x="10999" y="6662"/>
                    <a:pt x="11478" y="5943"/>
                    <a:pt x="11595" y="5152"/>
                  </a:cubicBezTo>
                  <a:lnTo>
                    <a:pt x="11595" y="5152"/>
                  </a:lnTo>
                  <a:cubicBezTo>
                    <a:pt x="10919" y="5645"/>
                    <a:pt x="10172" y="5921"/>
                    <a:pt x="9344" y="5957"/>
                  </a:cubicBezTo>
                  <a:cubicBezTo>
                    <a:pt x="9787" y="5682"/>
                    <a:pt x="10128" y="5246"/>
                    <a:pt x="10302" y="4752"/>
                  </a:cubicBezTo>
                  <a:lnTo>
                    <a:pt x="10302" y="4752"/>
                  </a:lnTo>
                  <a:cubicBezTo>
                    <a:pt x="9817" y="5220"/>
                    <a:pt x="9143" y="5454"/>
                    <a:pt x="8469" y="5454"/>
                  </a:cubicBezTo>
                  <a:cubicBezTo>
                    <a:pt x="7791" y="5454"/>
                    <a:pt x="7113" y="5218"/>
                    <a:pt x="6622" y="4745"/>
                  </a:cubicBezTo>
                  <a:cubicBezTo>
                    <a:pt x="5613" y="3772"/>
                    <a:pt x="5511" y="2168"/>
                    <a:pt x="4625" y="1079"/>
                  </a:cubicBezTo>
                  <a:cubicBezTo>
                    <a:pt x="4083" y="418"/>
                    <a:pt x="3233" y="1"/>
                    <a:pt x="2384"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0" name="Google Shape;325;p35"/>
            <p:cNvSpPr/>
            <p:nvPr/>
          </p:nvSpPr>
          <p:spPr>
            <a:xfrm rot="2868544">
              <a:off x="1646222" y="2179752"/>
              <a:ext cx="377634" cy="716620"/>
            </a:xfrm>
            <a:custGeom>
              <a:avLst/>
              <a:gdLst/>
              <a:ahLst/>
              <a:cxnLst/>
              <a:rect l="l" t="t" r="r" b="b"/>
              <a:pathLst>
                <a:path w="4614" h="8756" extrusionOk="0">
                  <a:moveTo>
                    <a:pt x="1450" y="1"/>
                  </a:moveTo>
                  <a:cubicBezTo>
                    <a:pt x="1044" y="1"/>
                    <a:pt x="717" y="355"/>
                    <a:pt x="574" y="1204"/>
                  </a:cubicBezTo>
                  <a:cubicBezTo>
                    <a:pt x="0" y="4608"/>
                    <a:pt x="2555" y="8754"/>
                    <a:pt x="2555" y="8754"/>
                  </a:cubicBezTo>
                  <a:cubicBezTo>
                    <a:pt x="2555" y="8754"/>
                    <a:pt x="2571" y="8755"/>
                    <a:pt x="2600" y="8755"/>
                  </a:cubicBezTo>
                  <a:cubicBezTo>
                    <a:pt x="2860" y="8755"/>
                    <a:pt x="4178" y="8614"/>
                    <a:pt x="4407" y="5777"/>
                  </a:cubicBezTo>
                  <a:cubicBezTo>
                    <a:pt x="4614" y="3210"/>
                    <a:pt x="2673" y="1"/>
                    <a:pt x="1450"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1" name="Google Shape;326;p35"/>
            <p:cNvSpPr/>
            <p:nvPr/>
          </p:nvSpPr>
          <p:spPr>
            <a:xfrm rot="2868544">
              <a:off x="1457818" y="2735242"/>
              <a:ext cx="304955" cy="235545"/>
            </a:xfrm>
            <a:custGeom>
              <a:avLst/>
              <a:gdLst/>
              <a:ahLst/>
              <a:cxnLst/>
              <a:rect l="l" t="t" r="r" b="b"/>
              <a:pathLst>
                <a:path w="3726" h="2878" extrusionOk="0">
                  <a:moveTo>
                    <a:pt x="2076" y="0"/>
                  </a:moveTo>
                  <a:cubicBezTo>
                    <a:pt x="1847" y="0"/>
                    <a:pt x="1609" y="42"/>
                    <a:pt x="1373" y="128"/>
                  </a:cubicBezTo>
                  <a:cubicBezTo>
                    <a:pt x="495" y="462"/>
                    <a:pt x="1" y="1312"/>
                    <a:pt x="270" y="2031"/>
                  </a:cubicBezTo>
                  <a:cubicBezTo>
                    <a:pt x="467" y="2563"/>
                    <a:pt x="1024" y="2877"/>
                    <a:pt x="1654" y="2877"/>
                  </a:cubicBezTo>
                  <a:cubicBezTo>
                    <a:pt x="1882" y="2877"/>
                    <a:pt x="2120" y="2836"/>
                    <a:pt x="2353" y="2749"/>
                  </a:cubicBezTo>
                  <a:cubicBezTo>
                    <a:pt x="3232" y="2415"/>
                    <a:pt x="3725" y="1566"/>
                    <a:pt x="3457" y="847"/>
                  </a:cubicBezTo>
                  <a:cubicBezTo>
                    <a:pt x="3259" y="314"/>
                    <a:pt x="2706" y="0"/>
                    <a:pt x="2076"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2" name="Google Shape;327;p35"/>
            <p:cNvSpPr/>
            <p:nvPr/>
          </p:nvSpPr>
          <p:spPr>
            <a:xfrm rot="2868544">
              <a:off x="1553268" y="2833507"/>
              <a:ext cx="139710" cy="68667"/>
            </a:xfrm>
            <a:custGeom>
              <a:avLst/>
              <a:gdLst/>
              <a:ahLst/>
              <a:cxnLst/>
              <a:rect l="l" t="t" r="r" b="b"/>
              <a:pathLst>
                <a:path w="1707" h="839" extrusionOk="0">
                  <a:moveTo>
                    <a:pt x="1204" y="1"/>
                  </a:moveTo>
                  <a:cubicBezTo>
                    <a:pt x="873" y="1"/>
                    <a:pt x="418" y="145"/>
                    <a:pt x="15" y="773"/>
                  </a:cubicBezTo>
                  <a:cubicBezTo>
                    <a:pt x="1" y="788"/>
                    <a:pt x="8" y="817"/>
                    <a:pt x="30" y="831"/>
                  </a:cubicBezTo>
                  <a:cubicBezTo>
                    <a:pt x="37" y="839"/>
                    <a:pt x="44" y="839"/>
                    <a:pt x="59" y="839"/>
                  </a:cubicBezTo>
                  <a:cubicBezTo>
                    <a:pt x="73" y="839"/>
                    <a:pt x="88" y="831"/>
                    <a:pt x="95" y="817"/>
                  </a:cubicBezTo>
                  <a:cubicBezTo>
                    <a:pt x="476" y="223"/>
                    <a:pt x="898" y="86"/>
                    <a:pt x="1203" y="86"/>
                  </a:cubicBezTo>
                  <a:cubicBezTo>
                    <a:pt x="1450" y="86"/>
                    <a:pt x="1621" y="175"/>
                    <a:pt x="1634" y="185"/>
                  </a:cubicBezTo>
                  <a:cubicBezTo>
                    <a:pt x="1640" y="187"/>
                    <a:pt x="1645" y="188"/>
                    <a:pt x="1651" y="188"/>
                  </a:cubicBezTo>
                  <a:cubicBezTo>
                    <a:pt x="1669" y="188"/>
                    <a:pt x="1689" y="180"/>
                    <a:pt x="1699" y="163"/>
                  </a:cubicBezTo>
                  <a:cubicBezTo>
                    <a:pt x="1707" y="142"/>
                    <a:pt x="1699" y="113"/>
                    <a:pt x="1678" y="105"/>
                  </a:cubicBezTo>
                  <a:cubicBezTo>
                    <a:pt x="1674" y="102"/>
                    <a:pt x="1482" y="1"/>
                    <a:pt x="1204"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3" name="Google Shape;328;p35"/>
            <p:cNvSpPr/>
            <p:nvPr/>
          </p:nvSpPr>
          <p:spPr>
            <a:xfrm rot="2868544">
              <a:off x="1577188" y="2847738"/>
              <a:ext cx="64903" cy="63101"/>
            </a:xfrm>
            <a:custGeom>
              <a:avLst/>
              <a:gdLst/>
              <a:ahLst/>
              <a:cxnLst/>
              <a:rect l="l" t="t" r="r" b="b"/>
              <a:pathLst>
                <a:path w="793" h="771" extrusionOk="0">
                  <a:moveTo>
                    <a:pt x="52" y="1"/>
                  </a:moveTo>
                  <a:cubicBezTo>
                    <a:pt x="23" y="1"/>
                    <a:pt x="1" y="22"/>
                    <a:pt x="1" y="44"/>
                  </a:cubicBezTo>
                  <a:cubicBezTo>
                    <a:pt x="1" y="73"/>
                    <a:pt x="23" y="88"/>
                    <a:pt x="44" y="88"/>
                  </a:cubicBezTo>
                  <a:lnTo>
                    <a:pt x="52" y="88"/>
                  </a:lnTo>
                  <a:cubicBezTo>
                    <a:pt x="298" y="88"/>
                    <a:pt x="465" y="153"/>
                    <a:pt x="560" y="276"/>
                  </a:cubicBezTo>
                  <a:cubicBezTo>
                    <a:pt x="690" y="458"/>
                    <a:pt x="618" y="712"/>
                    <a:pt x="618" y="712"/>
                  </a:cubicBezTo>
                  <a:cubicBezTo>
                    <a:pt x="611" y="734"/>
                    <a:pt x="618" y="763"/>
                    <a:pt x="647" y="770"/>
                  </a:cubicBezTo>
                  <a:lnTo>
                    <a:pt x="661" y="770"/>
                  </a:lnTo>
                  <a:cubicBezTo>
                    <a:pt x="676" y="770"/>
                    <a:pt x="698" y="763"/>
                    <a:pt x="705" y="741"/>
                  </a:cubicBezTo>
                  <a:cubicBezTo>
                    <a:pt x="705" y="726"/>
                    <a:pt x="792" y="443"/>
                    <a:pt x="632" y="226"/>
                  </a:cubicBezTo>
                  <a:cubicBezTo>
                    <a:pt x="523" y="73"/>
                    <a:pt x="327" y="1"/>
                    <a:pt x="52"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4" name="Google Shape;329;p35"/>
            <p:cNvSpPr/>
            <p:nvPr/>
          </p:nvSpPr>
          <p:spPr>
            <a:xfrm rot="2868544">
              <a:off x="1086337" y="1676381"/>
              <a:ext cx="848489" cy="921392"/>
            </a:xfrm>
            <a:custGeom>
              <a:avLst/>
              <a:gdLst/>
              <a:ahLst/>
              <a:cxnLst/>
              <a:rect l="l" t="t" r="r" b="b"/>
              <a:pathLst>
                <a:path w="10367" h="11258" extrusionOk="0">
                  <a:moveTo>
                    <a:pt x="7966" y="1"/>
                  </a:moveTo>
                  <a:cubicBezTo>
                    <a:pt x="7837" y="1"/>
                    <a:pt x="7701" y="9"/>
                    <a:pt x="7557" y="27"/>
                  </a:cubicBezTo>
                  <a:cubicBezTo>
                    <a:pt x="5314" y="303"/>
                    <a:pt x="1002" y="1820"/>
                    <a:pt x="269" y="5116"/>
                  </a:cubicBezTo>
                  <a:cubicBezTo>
                    <a:pt x="0" y="6358"/>
                    <a:pt x="189" y="7526"/>
                    <a:pt x="545" y="8514"/>
                  </a:cubicBezTo>
                  <a:cubicBezTo>
                    <a:pt x="1118" y="10147"/>
                    <a:pt x="2134" y="11258"/>
                    <a:pt x="2134" y="11258"/>
                  </a:cubicBezTo>
                  <a:cubicBezTo>
                    <a:pt x="2134" y="11258"/>
                    <a:pt x="1125" y="7926"/>
                    <a:pt x="1605" y="6793"/>
                  </a:cubicBezTo>
                  <a:cubicBezTo>
                    <a:pt x="1605" y="6793"/>
                    <a:pt x="4828" y="5515"/>
                    <a:pt x="6556" y="4339"/>
                  </a:cubicBezTo>
                  <a:lnTo>
                    <a:pt x="6556" y="4339"/>
                  </a:lnTo>
                  <a:cubicBezTo>
                    <a:pt x="6512" y="4390"/>
                    <a:pt x="5801" y="5254"/>
                    <a:pt x="4980" y="5748"/>
                  </a:cubicBezTo>
                  <a:cubicBezTo>
                    <a:pt x="4980" y="5748"/>
                    <a:pt x="8959" y="5552"/>
                    <a:pt x="10338" y="2561"/>
                  </a:cubicBezTo>
                  <a:cubicBezTo>
                    <a:pt x="10367" y="2495"/>
                    <a:pt x="10316" y="1820"/>
                    <a:pt x="9960" y="1181"/>
                  </a:cubicBezTo>
                  <a:cubicBezTo>
                    <a:pt x="9630" y="579"/>
                    <a:pt x="9029" y="1"/>
                    <a:pt x="7966"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5" name="Google Shape;330;p35"/>
            <p:cNvSpPr/>
            <p:nvPr/>
          </p:nvSpPr>
          <p:spPr>
            <a:xfrm rot="2868544">
              <a:off x="1174988" y="1700944"/>
              <a:ext cx="815260" cy="696814"/>
            </a:xfrm>
            <a:custGeom>
              <a:avLst/>
              <a:gdLst/>
              <a:ahLst/>
              <a:cxnLst/>
              <a:rect l="l" t="t" r="r" b="b"/>
              <a:pathLst>
                <a:path w="9961" h="8514" extrusionOk="0">
                  <a:moveTo>
                    <a:pt x="7966" y="1"/>
                  </a:moveTo>
                  <a:cubicBezTo>
                    <a:pt x="7837" y="1"/>
                    <a:pt x="7701" y="9"/>
                    <a:pt x="7557" y="27"/>
                  </a:cubicBezTo>
                  <a:cubicBezTo>
                    <a:pt x="5314" y="303"/>
                    <a:pt x="1002" y="1820"/>
                    <a:pt x="269" y="5116"/>
                  </a:cubicBezTo>
                  <a:cubicBezTo>
                    <a:pt x="0" y="6358"/>
                    <a:pt x="189" y="7534"/>
                    <a:pt x="545" y="8514"/>
                  </a:cubicBezTo>
                  <a:cubicBezTo>
                    <a:pt x="363" y="6750"/>
                    <a:pt x="987" y="4564"/>
                    <a:pt x="3695" y="2488"/>
                  </a:cubicBezTo>
                  <a:cubicBezTo>
                    <a:pt x="5333" y="1238"/>
                    <a:pt x="6911" y="911"/>
                    <a:pt x="8114" y="911"/>
                  </a:cubicBezTo>
                  <a:cubicBezTo>
                    <a:pt x="8943" y="911"/>
                    <a:pt x="9593" y="1066"/>
                    <a:pt x="9960" y="1181"/>
                  </a:cubicBezTo>
                  <a:cubicBezTo>
                    <a:pt x="9630" y="579"/>
                    <a:pt x="9029" y="1"/>
                    <a:pt x="7966" y="1"/>
                  </a:cubicBezTo>
                  <a:close/>
                </a:path>
              </a:pathLst>
            </a:custGeom>
            <a:solidFill>
              <a:srgbClr val="FFD85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6" name="Google Shape;331;p35"/>
            <p:cNvSpPr/>
            <p:nvPr/>
          </p:nvSpPr>
          <p:spPr>
            <a:xfrm rot="2868544">
              <a:off x="1335429" y="2542449"/>
              <a:ext cx="45833" cy="73986"/>
            </a:xfrm>
            <a:custGeom>
              <a:avLst/>
              <a:gdLst/>
              <a:ahLst/>
              <a:cxnLst/>
              <a:rect l="l" t="t" r="r" b="b"/>
              <a:pathLst>
                <a:path w="560" h="904" extrusionOk="0">
                  <a:moveTo>
                    <a:pt x="168" y="1"/>
                  </a:moveTo>
                  <a:cubicBezTo>
                    <a:pt x="158" y="1"/>
                    <a:pt x="148" y="2"/>
                    <a:pt x="138" y="6"/>
                  </a:cubicBezTo>
                  <a:cubicBezTo>
                    <a:pt x="29" y="42"/>
                    <a:pt x="0" y="274"/>
                    <a:pt x="80" y="514"/>
                  </a:cubicBezTo>
                  <a:cubicBezTo>
                    <a:pt x="153" y="739"/>
                    <a:pt x="286" y="903"/>
                    <a:pt x="391" y="903"/>
                  </a:cubicBezTo>
                  <a:cubicBezTo>
                    <a:pt x="401" y="903"/>
                    <a:pt x="411" y="902"/>
                    <a:pt x="421" y="899"/>
                  </a:cubicBezTo>
                  <a:cubicBezTo>
                    <a:pt x="537" y="862"/>
                    <a:pt x="559" y="637"/>
                    <a:pt x="479" y="390"/>
                  </a:cubicBezTo>
                  <a:cubicBezTo>
                    <a:pt x="413" y="166"/>
                    <a:pt x="275" y="1"/>
                    <a:pt x="168"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7" name="Google Shape;332;p35"/>
            <p:cNvSpPr/>
            <p:nvPr/>
          </p:nvSpPr>
          <p:spPr>
            <a:xfrm rot="2868544">
              <a:off x="1052304" y="2311499"/>
              <a:ext cx="45833" cy="73986"/>
            </a:xfrm>
            <a:custGeom>
              <a:avLst/>
              <a:gdLst/>
              <a:ahLst/>
              <a:cxnLst/>
              <a:rect l="l" t="t" r="r" b="b"/>
              <a:pathLst>
                <a:path w="560" h="904" extrusionOk="0">
                  <a:moveTo>
                    <a:pt x="168" y="1"/>
                  </a:moveTo>
                  <a:cubicBezTo>
                    <a:pt x="158" y="1"/>
                    <a:pt x="148" y="2"/>
                    <a:pt x="138" y="6"/>
                  </a:cubicBezTo>
                  <a:cubicBezTo>
                    <a:pt x="29" y="42"/>
                    <a:pt x="0" y="274"/>
                    <a:pt x="80" y="521"/>
                  </a:cubicBezTo>
                  <a:cubicBezTo>
                    <a:pt x="153" y="739"/>
                    <a:pt x="286" y="903"/>
                    <a:pt x="391" y="903"/>
                  </a:cubicBezTo>
                  <a:cubicBezTo>
                    <a:pt x="402" y="903"/>
                    <a:pt x="412" y="902"/>
                    <a:pt x="421" y="899"/>
                  </a:cubicBezTo>
                  <a:cubicBezTo>
                    <a:pt x="537" y="862"/>
                    <a:pt x="559" y="637"/>
                    <a:pt x="487" y="390"/>
                  </a:cubicBezTo>
                  <a:cubicBezTo>
                    <a:pt x="414" y="165"/>
                    <a:pt x="275" y="1"/>
                    <a:pt x="168"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8" name="Google Shape;333;p35"/>
            <p:cNvSpPr/>
            <p:nvPr/>
          </p:nvSpPr>
          <p:spPr>
            <a:xfrm rot="2868544">
              <a:off x="1439726" y="2369262"/>
              <a:ext cx="162299" cy="51807"/>
            </a:xfrm>
            <a:custGeom>
              <a:avLst/>
              <a:gdLst/>
              <a:ahLst/>
              <a:cxnLst/>
              <a:rect l="l" t="t" r="r" b="b"/>
              <a:pathLst>
                <a:path w="1983" h="633" extrusionOk="0">
                  <a:moveTo>
                    <a:pt x="1024" y="1"/>
                  </a:moveTo>
                  <a:cubicBezTo>
                    <a:pt x="698" y="1"/>
                    <a:pt x="218" y="233"/>
                    <a:pt x="37" y="487"/>
                  </a:cubicBezTo>
                  <a:cubicBezTo>
                    <a:pt x="1" y="523"/>
                    <a:pt x="15" y="581"/>
                    <a:pt x="51" y="610"/>
                  </a:cubicBezTo>
                  <a:cubicBezTo>
                    <a:pt x="66" y="625"/>
                    <a:pt x="88" y="632"/>
                    <a:pt x="110" y="632"/>
                  </a:cubicBezTo>
                  <a:cubicBezTo>
                    <a:pt x="131" y="632"/>
                    <a:pt x="160" y="618"/>
                    <a:pt x="175" y="596"/>
                  </a:cubicBezTo>
                  <a:cubicBezTo>
                    <a:pt x="335" y="385"/>
                    <a:pt x="748" y="182"/>
                    <a:pt x="1032" y="182"/>
                  </a:cubicBezTo>
                  <a:cubicBezTo>
                    <a:pt x="1286" y="182"/>
                    <a:pt x="1641" y="298"/>
                    <a:pt x="1808" y="516"/>
                  </a:cubicBezTo>
                  <a:cubicBezTo>
                    <a:pt x="1829" y="537"/>
                    <a:pt x="1856" y="549"/>
                    <a:pt x="1882" y="549"/>
                  </a:cubicBezTo>
                  <a:cubicBezTo>
                    <a:pt x="1901" y="549"/>
                    <a:pt x="1921" y="543"/>
                    <a:pt x="1939" y="531"/>
                  </a:cubicBezTo>
                  <a:cubicBezTo>
                    <a:pt x="1975" y="502"/>
                    <a:pt x="1983" y="443"/>
                    <a:pt x="1954" y="400"/>
                  </a:cubicBezTo>
                  <a:cubicBezTo>
                    <a:pt x="1750" y="139"/>
                    <a:pt x="1336" y="1"/>
                    <a:pt x="1039"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19" name="Google Shape;334;p35"/>
            <p:cNvSpPr/>
            <p:nvPr/>
          </p:nvSpPr>
          <p:spPr>
            <a:xfrm rot="2868544">
              <a:off x="1130848" y="2098941"/>
              <a:ext cx="120640" cy="69076"/>
            </a:xfrm>
            <a:custGeom>
              <a:avLst/>
              <a:gdLst/>
              <a:ahLst/>
              <a:cxnLst/>
              <a:rect l="l" t="t" r="r" b="b"/>
              <a:pathLst>
                <a:path w="1474" h="844" extrusionOk="0">
                  <a:moveTo>
                    <a:pt x="672" y="1"/>
                  </a:moveTo>
                  <a:cubicBezTo>
                    <a:pt x="613" y="1"/>
                    <a:pt x="551" y="10"/>
                    <a:pt x="487" y="31"/>
                  </a:cubicBezTo>
                  <a:cubicBezTo>
                    <a:pt x="58" y="169"/>
                    <a:pt x="0" y="568"/>
                    <a:pt x="29" y="764"/>
                  </a:cubicBezTo>
                  <a:cubicBezTo>
                    <a:pt x="37" y="808"/>
                    <a:pt x="73" y="844"/>
                    <a:pt x="116" y="844"/>
                  </a:cubicBezTo>
                  <a:lnTo>
                    <a:pt x="131" y="844"/>
                  </a:lnTo>
                  <a:cubicBezTo>
                    <a:pt x="182" y="837"/>
                    <a:pt x="211" y="793"/>
                    <a:pt x="204" y="742"/>
                  </a:cubicBezTo>
                  <a:cubicBezTo>
                    <a:pt x="204" y="721"/>
                    <a:pt x="153" y="329"/>
                    <a:pt x="537" y="205"/>
                  </a:cubicBezTo>
                  <a:cubicBezTo>
                    <a:pt x="581" y="191"/>
                    <a:pt x="623" y="184"/>
                    <a:pt x="665" y="184"/>
                  </a:cubicBezTo>
                  <a:cubicBezTo>
                    <a:pt x="1018" y="184"/>
                    <a:pt x="1285" y="655"/>
                    <a:pt x="1285" y="655"/>
                  </a:cubicBezTo>
                  <a:cubicBezTo>
                    <a:pt x="1305" y="685"/>
                    <a:pt x="1335" y="705"/>
                    <a:pt x="1366" y="705"/>
                  </a:cubicBezTo>
                  <a:cubicBezTo>
                    <a:pt x="1381" y="705"/>
                    <a:pt x="1395" y="701"/>
                    <a:pt x="1409" y="692"/>
                  </a:cubicBezTo>
                  <a:cubicBezTo>
                    <a:pt x="1452" y="670"/>
                    <a:pt x="1474" y="612"/>
                    <a:pt x="1445" y="568"/>
                  </a:cubicBezTo>
                  <a:cubicBezTo>
                    <a:pt x="1432" y="542"/>
                    <a:pt x="1124" y="1"/>
                    <a:pt x="672"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0" name="Google Shape;335;p35"/>
            <p:cNvSpPr/>
            <p:nvPr/>
          </p:nvSpPr>
          <p:spPr>
            <a:xfrm rot="2868544">
              <a:off x="1072961" y="2419780"/>
              <a:ext cx="41741" cy="50579"/>
            </a:xfrm>
            <a:custGeom>
              <a:avLst/>
              <a:gdLst/>
              <a:ahLst/>
              <a:cxnLst/>
              <a:rect l="l" t="t" r="r" b="b"/>
              <a:pathLst>
                <a:path w="510" h="618" extrusionOk="0">
                  <a:moveTo>
                    <a:pt x="436" y="1"/>
                  </a:moveTo>
                  <a:cubicBezTo>
                    <a:pt x="422" y="1"/>
                    <a:pt x="81" y="8"/>
                    <a:pt x="44" y="269"/>
                  </a:cubicBezTo>
                  <a:cubicBezTo>
                    <a:pt x="1" y="538"/>
                    <a:pt x="436" y="611"/>
                    <a:pt x="451" y="618"/>
                  </a:cubicBezTo>
                  <a:lnTo>
                    <a:pt x="458" y="618"/>
                  </a:lnTo>
                  <a:cubicBezTo>
                    <a:pt x="480" y="618"/>
                    <a:pt x="502" y="596"/>
                    <a:pt x="509" y="574"/>
                  </a:cubicBezTo>
                  <a:cubicBezTo>
                    <a:pt x="509" y="553"/>
                    <a:pt x="495" y="531"/>
                    <a:pt x="465" y="524"/>
                  </a:cubicBezTo>
                  <a:cubicBezTo>
                    <a:pt x="465" y="524"/>
                    <a:pt x="102" y="465"/>
                    <a:pt x="132" y="284"/>
                  </a:cubicBezTo>
                  <a:cubicBezTo>
                    <a:pt x="161" y="95"/>
                    <a:pt x="436" y="88"/>
                    <a:pt x="444" y="88"/>
                  </a:cubicBezTo>
                  <a:cubicBezTo>
                    <a:pt x="465" y="88"/>
                    <a:pt x="487" y="66"/>
                    <a:pt x="487" y="44"/>
                  </a:cubicBezTo>
                  <a:cubicBezTo>
                    <a:pt x="487" y="15"/>
                    <a:pt x="465" y="1"/>
                    <a:pt x="436" y="1"/>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1" name="Google Shape;336;p35"/>
            <p:cNvSpPr/>
            <p:nvPr/>
          </p:nvSpPr>
          <p:spPr>
            <a:xfrm rot="2868544">
              <a:off x="1084918" y="2511954"/>
              <a:ext cx="197411" cy="166960"/>
            </a:xfrm>
            <a:custGeom>
              <a:avLst/>
              <a:gdLst/>
              <a:ahLst/>
              <a:cxnLst/>
              <a:rect l="l" t="t" r="r" b="b"/>
              <a:pathLst>
                <a:path w="2412" h="2040" extrusionOk="0">
                  <a:moveTo>
                    <a:pt x="2005" y="0"/>
                  </a:moveTo>
                  <a:cubicBezTo>
                    <a:pt x="1997" y="8"/>
                    <a:pt x="1997" y="15"/>
                    <a:pt x="1990" y="22"/>
                  </a:cubicBezTo>
                  <a:cubicBezTo>
                    <a:pt x="1750" y="392"/>
                    <a:pt x="473" y="1169"/>
                    <a:pt x="103" y="1285"/>
                  </a:cubicBezTo>
                  <a:cubicBezTo>
                    <a:pt x="73" y="1293"/>
                    <a:pt x="52" y="1296"/>
                    <a:pt x="35" y="1296"/>
                  </a:cubicBezTo>
                  <a:cubicBezTo>
                    <a:pt x="19" y="1296"/>
                    <a:pt x="8" y="1293"/>
                    <a:pt x="1" y="1285"/>
                  </a:cubicBezTo>
                  <a:lnTo>
                    <a:pt x="1" y="1285"/>
                  </a:lnTo>
                  <a:cubicBezTo>
                    <a:pt x="30" y="1336"/>
                    <a:pt x="429" y="1968"/>
                    <a:pt x="1054" y="2033"/>
                  </a:cubicBezTo>
                  <a:cubicBezTo>
                    <a:pt x="1089" y="2037"/>
                    <a:pt x="1125" y="2039"/>
                    <a:pt x="1161" y="2039"/>
                  </a:cubicBezTo>
                  <a:cubicBezTo>
                    <a:pt x="1328" y="2039"/>
                    <a:pt x="1509" y="1996"/>
                    <a:pt x="1700" y="1895"/>
                  </a:cubicBezTo>
                  <a:cubicBezTo>
                    <a:pt x="2353" y="1554"/>
                    <a:pt x="2411" y="1046"/>
                    <a:pt x="2317" y="647"/>
                  </a:cubicBezTo>
                  <a:cubicBezTo>
                    <a:pt x="2237" y="305"/>
                    <a:pt x="2048" y="44"/>
                    <a:pt x="2019" y="15"/>
                  </a:cubicBezTo>
                  <a:cubicBezTo>
                    <a:pt x="2012" y="0"/>
                    <a:pt x="2005" y="0"/>
                    <a:pt x="2005" y="0"/>
                  </a:cubicBezTo>
                  <a:close/>
                </a:path>
              </a:pathLst>
            </a:custGeom>
            <a:solidFill>
              <a:srgbClr val="281729"/>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2" name="Google Shape;337;p35"/>
            <p:cNvSpPr/>
            <p:nvPr/>
          </p:nvSpPr>
          <p:spPr>
            <a:xfrm rot="2868544">
              <a:off x="1137361" y="2588071"/>
              <a:ext cx="111228" cy="114090"/>
            </a:xfrm>
            <a:custGeom>
              <a:avLst/>
              <a:gdLst/>
              <a:ahLst/>
              <a:cxnLst/>
              <a:rect l="l" t="t" r="r" b="b"/>
              <a:pathLst>
                <a:path w="1359" h="1394" extrusionOk="0">
                  <a:moveTo>
                    <a:pt x="1264" y="1"/>
                  </a:moveTo>
                  <a:lnTo>
                    <a:pt x="1264" y="1"/>
                  </a:lnTo>
                  <a:cubicBezTo>
                    <a:pt x="1162" y="30"/>
                    <a:pt x="1053" y="80"/>
                    <a:pt x="959" y="138"/>
                  </a:cubicBezTo>
                  <a:cubicBezTo>
                    <a:pt x="567" y="385"/>
                    <a:pt x="298" y="785"/>
                    <a:pt x="88" y="1198"/>
                  </a:cubicBezTo>
                  <a:cubicBezTo>
                    <a:pt x="59" y="1264"/>
                    <a:pt x="30" y="1322"/>
                    <a:pt x="1" y="1387"/>
                  </a:cubicBezTo>
                  <a:cubicBezTo>
                    <a:pt x="36" y="1391"/>
                    <a:pt x="72" y="1393"/>
                    <a:pt x="108" y="1393"/>
                  </a:cubicBezTo>
                  <a:cubicBezTo>
                    <a:pt x="275" y="1393"/>
                    <a:pt x="456" y="1350"/>
                    <a:pt x="647" y="1249"/>
                  </a:cubicBezTo>
                  <a:cubicBezTo>
                    <a:pt x="1300" y="908"/>
                    <a:pt x="1358" y="400"/>
                    <a:pt x="1264" y="1"/>
                  </a:cubicBezTo>
                  <a:close/>
                </a:path>
              </a:pathLst>
            </a:custGeom>
            <a:solidFill>
              <a:srgbClr val="EB637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3" name="Google Shape;338;p35"/>
            <p:cNvSpPr/>
            <p:nvPr/>
          </p:nvSpPr>
          <p:spPr>
            <a:xfrm rot="2868544">
              <a:off x="1117789" y="2513015"/>
              <a:ext cx="154524" cy="108770"/>
            </a:xfrm>
            <a:custGeom>
              <a:avLst/>
              <a:gdLst/>
              <a:ahLst/>
              <a:cxnLst/>
              <a:rect l="l" t="t" r="r" b="b"/>
              <a:pathLst>
                <a:path w="1888" h="1329" extrusionOk="0">
                  <a:moveTo>
                    <a:pt x="1888" y="0"/>
                  </a:moveTo>
                  <a:lnTo>
                    <a:pt x="1888" y="0"/>
                  </a:lnTo>
                  <a:cubicBezTo>
                    <a:pt x="1648" y="370"/>
                    <a:pt x="371" y="1147"/>
                    <a:pt x="1" y="1263"/>
                  </a:cubicBezTo>
                  <a:cubicBezTo>
                    <a:pt x="109" y="1306"/>
                    <a:pt x="231" y="1328"/>
                    <a:pt x="352" y="1328"/>
                  </a:cubicBezTo>
                  <a:cubicBezTo>
                    <a:pt x="458" y="1328"/>
                    <a:pt x="563" y="1312"/>
                    <a:pt x="661" y="1278"/>
                  </a:cubicBezTo>
                  <a:cubicBezTo>
                    <a:pt x="973" y="1176"/>
                    <a:pt x="1227" y="959"/>
                    <a:pt x="1452" y="726"/>
                  </a:cubicBezTo>
                  <a:cubicBezTo>
                    <a:pt x="1648" y="516"/>
                    <a:pt x="1830" y="269"/>
                    <a:pt x="1888"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4" name="Google Shape;339;p35"/>
            <p:cNvSpPr/>
            <p:nvPr/>
          </p:nvSpPr>
          <p:spPr>
            <a:xfrm rot="2868544">
              <a:off x="1279834" y="2632536"/>
              <a:ext cx="208623" cy="178991"/>
            </a:xfrm>
            <a:custGeom>
              <a:avLst/>
              <a:gdLst/>
              <a:ahLst/>
              <a:cxnLst/>
              <a:rect l="l" t="t" r="r" b="b"/>
              <a:pathLst>
                <a:path w="2549" h="2187" extrusionOk="0">
                  <a:moveTo>
                    <a:pt x="1312" y="0"/>
                  </a:moveTo>
                  <a:cubicBezTo>
                    <a:pt x="1190" y="0"/>
                    <a:pt x="1066" y="19"/>
                    <a:pt x="944" y="59"/>
                  </a:cubicBezTo>
                  <a:cubicBezTo>
                    <a:pt x="341" y="248"/>
                    <a:pt x="0" y="872"/>
                    <a:pt x="182" y="1446"/>
                  </a:cubicBezTo>
                  <a:cubicBezTo>
                    <a:pt x="326" y="1897"/>
                    <a:pt x="761" y="2187"/>
                    <a:pt x="1237" y="2187"/>
                  </a:cubicBezTo>
                  <a:cubicBezTo>
                    <a:pt x="1358" y="2187"/>
                    <a:pt x="1482" y="2168"/>
                    <a:pt x="1605" y="2128"/>
                  </a:cubicBezTo>
                  <a:cubicBezTo>
                    <a:pt x="2207" y="1939"/>
                    <a:pt x="2548" y="1315"/>
                    <a:pt x="2367" y="742"/>
                  </a:cubicBezTo>
                  <a:cubicBezTo>
                    <a:pt x="2222" y="290"/>
                    <a:pt x="1787" y="0"/>
                    <a:pt x="1312" y="0"/>
                  </a:cubicBezTo>
                  <a:close/>
                </a:path>
              </a:pathLst>
            </a:custGeom>
            <a:solidFill>
              <a:srgbClr val="FF949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5" name="Google Shape;340;p35"/>
            <p:cNvSpPr/>
            <p:nvPr/>
          </p:nvSpPr>
          <p:spPr>
            <a:xfrm rot="2868544">
              <a:off x="911185" y="2312842"/>
              <a:ext cx="130789" cy="156239"/>
            </a:xfrm>
            <a:custGeom>
              <a:avLst/>
              <a:gdLst/>
              <a:ahLst/>
              <a:cxnLst/>
              <a:rect l="l" t="t" r="r" b="b"/>
              <a:pathLst>
                <a:path w="1598" h="1909" extrusionOk="0">
                  <a:moveTo>
                    <a:pt x="642" y="1"/>
                  </a:moveTo>
                  <a:cubicBezTo>
                    <a:pt x="595" y="1"/>
                    <a:pt x="548" y="7"/>
                    <a:pt x="501" y="22"/>
                  </a:cubicBezTo>
                  <a:cubicBezTo>
                    <a:pt x="153" y="138"/>
                    <a:pt x="0" y="646"/>
                    <a:pt x="167" y="1161"/>
                  </a:cubicBezTo>
                  <a:cubicBezTo>
                    <a:pt x="306" y="1603"/>
                    <a:pt x="643" y="1908"/>
                    <a:pt x="958" y="1908"/>
                  </a:cubicBezTo>
                  <a:cubicBezTo>
                    <a:pt x="1005" y="1908"/>
                    <a:pt x="1051" y="1901"/>
                    <a:pt x="1097" y="1887"/>
                  </a:cubicBezTo>
                  <a:cubicBezTo>
                    <a:pt x="1452" y="1771"/>
                    <a:pt x="1598" y="1263"/>
                    <a:pt x="1438" y="755"/>
                  </a:cubicBezTo>
                  <a:cubicBezTo>
                    <a:pt x="1293" y="306"/>
                    <a:pt x="960" y="1"/>
                    <a:pt x="642" y="1"/>
                  </a:cubicBezTo>
                  <a:close/>
                </a:path>
              </a:pathLst>
            </a:custGeom>
            <a:solidFill>
              <a:srgbClr val="FF949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26" name="Google Shape;341;p35"/>
            <p:cNvSpPr/>
            <p:nvPr/>
          </p:nvSpPr>
          <p:spPr>
            <a:xfrm rot="2868544">
              <a:off x="1261450" y="2908244"/>
              <a:ext cx="852090" cy="391948"/>
            </a:xfrm>
            <a:custGeom>
              <a:avLst/>
              <a:gdLst/>
              <a:ahLst/>
              <a:cxnLst/>
              <a:rect l="l" t="t" r="r" b="b"/>
              <a:pathLst>
                <a:path w="10411" h="4789" extrusionOk="0">
                  <a:moveTo>
                    <a:pt x="9396" y="0"/>
                  </a:moveTo>
                  <a:cubicBezTo>
                    <a:pt x="9124" y="0"/>
                    <a:pt x="8797" y="766"/>
                    <a:pt x="8690" y="1006"/>
                  </a:cubicBezTo>
                  <a:cubicBezTo>
                    <a:pt x="8654" y="805"/>
                    <a:pt x="8607" y="257"/>
                    <a:pt x="8417" y="257"/>
                  </a:cubicBezTo>
                  <a:cubicBezTo>
                    <a:pt x="8381" y="257"/>
                    <a:pt x="8339" y="277"/>
                    <a:pt x="8291" y="324"/>
                  </a:cubicBezTo>
                  <a:cubicBezTo>
                    <a:pt x="8167" y="447"/>
                    <a:pt x="8175" y="694"/>
                    <a:pt x="8160" y="854"/>
                  </a:cubicBezTo>
                  <a:cubicBezTo>
                    <a:pt x="8146" y="1115"/>
                    <a:pt x="8160" y="1384"/>
                    <a:pt x="8182" y="1645"/>
                  </a:cubicBezTo>
                  <a:cubicBezTo>
                    <a:pt x="6370" y="2663"/>
                    <a:pt x="3242" y="2808"/>
                    <a:pt x="1609" y="2808"/>
                  </a:cubicBezTo>
                  <a:cubicBezTo>
                    <a:pt x="958" y="2808"/>
                    <a:pt x="545" y="2785"/>
                    <a:pt x="545" y="2785"/>
                  </a:cubicBezTo>
                  <a:lnTo>
                    <a:pt x="0" y="3104"/>
                  </a:lnTo>
                  <a:cubicBezTo>
                    <a:pt x="291" y="4179"/>
                    <a:pt x="2657" y="4789"/>
                    <a:pt x="2657" y="4789"/>
                  </a:cubicBezTo>
                  <a:cubicBezTo>
                    <a:pt x="6084" y="4658"/>
                    <a:pt x="8385" y="2988"/>
                    <a:pt x="8683" y="2756"/>
                  </a:cubicBezTo>
                  <a:cubicBezTo>
                    <a:pt x="8806" y="2879"/>
                    <a:pt x="8922" y="3003"/>
                    <a:pt x="9053" y="3119"/>
                  </a:cubicBezTo>
                  <a:cubicBezTo>
                    <a:pt x="9127" y="3187"/>
                    <a:pt x="9241" y="3300"/>
                    <a:pt x="9354" y="3300"/>
                  </a:cubicBezTo>
                  <a:cubicBezTo>
                    <a:pt x="9385" y="3300"/>
                    <a:pt x="9415" y="3292"/>
                    <a:pt x="9445" y="3271"/>
                  </a:cubicBezTo>
                  <a:cubicBezTo>
                    <a:pt x="9554" y="3199"/>
                    <a:pt x="9540" y="3032"/>
                    <a:pt x="9496" y="2923"/>
                  </a:cubicBezTo>
                  <a:cubicBezTo>
                    <a:pt x="9467" y="2836"/>
                    <a:pt x="9409" y="2763"/>
                    <a:pt x="9351" y="2698"/>
                  </a:cubicBezTo>
                  <a:cubicBezTo>
                    <a:pt x="9271" y="2604"/>
                    <a:pt x="9213" y="2509"/>
                    <a:pt x="9148" y="2408"/>
                  </a:cubicBezTo>
                  <a:cubicBezTo>
                    <a:pt x="9452" y="2255"/>
                    <a:pt x="9743" y="2074"/>
                    <a:pt x="10026" y="1870"/>
                  </a:cubicBezTo>
                  <a:cubicBezTo>
                    <a:pt x="10135" y="1798"/>
                    <a:pt x="10411" y="1660"/>
                    <a:pt x="10411" y="1493"/>
                  </a:cubicBezTo>
                  <a:cubicBezTo>
                    <a:pt x="10408" y="1358"/>
                    <a:pt x="10334" y="1310"/>
                    <a:pt x="10230" y="1310"/>
                  </a:cubicBezTo>
                  <a:cubicBezTo>
                    <a:pt x="10069" y="1310"/>
                    <a:pt x="9836" y="1425"/>
                    <a:pt x="9677" y="1522"/>
                  </a:cubicBezTo>
                  <a:cubicBezTo>
                    <a:pt x="9794" y="1391"/>
                    <a:pt x="9903" y="1253"/>
                    <a:pt x="9975" y="1094"/>
                  </a:cubicBezTo>
                  <a:cubicBezTo>
                    <a:pt x="10033" y="992"/>
                    <a:pt x="10142" y="781"/>
                    <a:pt x="10048" y="665"/>
                  </a:cubicBezTo>
                  <a:cubicBezTo>
                    <a:pt x="10015" y="626"/>
                    <a:pt x="9976" y="609"/>
                    <a:pt x="9933" y="609"/>
                  </a:cubicBezTo>
                  <a:cubicBezTo>
                    <a:pt x="9738" y="609"/>
                    <a:pt x="9461" y="961"/>
                    <a:pt x="9336" y="1152"/>
                  </a:cubicBezTo>
                  <a:lnTo>
                    <a:pt x="9322" y="1152"/>
                  </a:lnTo>
                  <a:cubicBezTo>
                    <a:pt x="9351" y="1043"/>
                    <a:pt x="9431" y="890"/>
                    <a:pt x="9445" y="847"/>
                  </a:cubicBezTo>
                  <a:cubicBezTo>
                    <a:pt x="9481" y="731"/>
                    <a:pt x="9511" y="614"/>
                    <a:pt x="9532" y="498"/>
                  </a:cubicBezTo>
                  <a:cubicBezTo>
                    <a:pt x="9547" y="382"/>
                    <a:pt x="9605" y="92"/>
                    <a:pt x="9467" y="19"/>
                  </a:cubicBezTo>
                  <a:cubicBezTo>
                    <a:pt x="9444" y="6"/>
                    <a:pt x="9420" y="0"/>
                    <a:pt x="9396" y="0"/>
                  </a:cubicBezTo>
                  <a:close/>
                </a:path>
              </a:pathLst>
            </a:custGeom>
            <a:solidFill>
              <a:srgbClr val="FECEBA"/>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pic>
        <p:nvPicPr>
          <p:cNvPr id="213" name="Picture 10" descr="Download Free png Cartoon Grass, Turf, Green Land, Grassland PNG and Vector  with ... - DLPNG.com"/>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615" r="100000">
                        <a14:backgroundMark x1="17538" y1="51750" x2="18154" y2="50000"/>
                        <a14:backgroundMark x1="22462" y1="51250" x2="23231" y2="46500"/>
                        <a14:backgroundMark x1="34769" y1="65250" x2="36000" y2="61750"/>
                        <a14:backgroundMark x1="32923" y1="59250" x2="33846" y2="56250"/>
                        <a14:backgroundMark x1="63692" y1="51250" x2="63846" y2="50500"/>
                        <a14:backgroundMark x1="63846" y1="50250" x2="63846" y2="50250"/>
                        <a14:backgroundMark x1="58308" y1="53000" x2="59692" y2="49500"/>
                        <a14:backgroundMark x1="76462" y1="64250" x2="76462" y2="62250"/>
                        <a14:backgroundMark x1="47385" y1="63000" x2="47846" y2="62250"/>
                        <a14:backgroundMark x1="51077" y1="55000" x2="51692" y2="52500"/>
                        <a14:backgroundMark x1="73385" y1="61250" x2="74923" y2="56000"/>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62296" y="4207018"/>
            <a:ext cx="1726093" cy="1248116"/>
          </a:xfrm>
          <a:prstGeom prst="rect">
            <a:avLst/>
          </a:prstGeom>
          <a:noFill/>
          <a:extLst>
            <a:ext uri="{909E8E84-426E-40DD-AFC4-6F175D3DCCD1}">
              <a14:hiddenFill xmlns:a14="http://schemas.microsoft.com/office/drawing/2010/main">
                <a:solidFill>
                  <a:srgbClr val="FFFFFF"/>
                </a:solidFill>
              </a14:hiddenFill>
            </a:ext>
          </a:extLst>
        </p:spPr>
      </p:pic>
      <p:pic>
        <p:nvPicPr>
          <p:cNvPr id="211" name="Picture 210">
            <a:extLst>
              <a:ext uri="{FF2B5EF4-FFF2-40B4-BE49-F238E27FC236}">
                <a16:creationId xmlns="" xmlns:a16="http://schemas.microsoft.com/office/drawing/2014/main" id="{77288C4A-6247-4C91-B74B-A38CDBD71BE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pic>
        <p:nvPicPr>
          <p:cNvPr id="214" name="Picture 4" descr="136 Viet nam Vector Images, Viet nam Illustrations | Depositphoto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2745" y="1583025"/>
            <a:ext cx="868701" cy="82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5" name="Picture 18" descr="School Building, School Clipart, School, Yellow PNG Transparent Clipart  Image and PSD File for Free Download"/>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0" r="99375">
                        <a14:foregroundMark x1="15937" y1="50781" x2="18438" y2="53906"/>
                      </a14:backgroundRemoval>
                    </a14:imgEffect>
                    <a14:imgEffect>
                      <a14:saturation sat="200000"/>
                    </a14:imgEffect>
                  </a14:imgLayer>
                </a14:imgProps>
              </a:ext>
              <a:ext uri="{28A0092B-C50C-407E-A947-70E740481C1C}">
                <a14:useLocalDpi xmlns:a14="http://schemas.microsoft.com/office/drawing/2010/main" val="0"/>
              </a:ext>
            </a:extLst>
          </a:blip>
          <a:srcRect t="10131" r="3136" b="32682"/>
          <a:stretch/>
        </p:blipFill>
        <p:spPr bwMode="auto">
          <a:xfrm flipH="1">
            <a:off x="-24070" y="2177016"/>
            <a:ext cx="2599423" cy="1534684"/>
          </a:xfrm>
          <a:prstGeom prst="rect">
            <a:avLst/>
          </a:prstGeom>
          <a:noFill/>
          <a:extLst>
            <a:ext uri="{909E8E84-426E-40DD-AFC4-6F175D3DCCD1}">
              <a14:hiddenFill xmlns:a14="http://schemas.microsoft.com/office/drawing/2010/main">
                <a:solidFill>
                  <a:srgbClr val="FFFFFF"/>
                </a:solidFill>
              </a14:hiddenFill>
            </a:ext>
          </a:extLst>
        </p:spPr>
      </p:pic>
      <p:grpSp>
        <p:nvGrpSpPr>
          <p:cNvPr id="129" name="Google Shape;1059;p40"/>
          <p:cNvGrpSpPr/>
          <p:nvPr/>
        </p:nvGrpSpPr>
        <p:grpSpPr>
          <a:xfrm>
            <a:off x="-155881" y="2960728"/>
            <a:ext cx="2354936" cy="2320268"/>
            <a:chOff x="3972658" y="2999200"/>
            <a:chExt cx="743817" cy="759200"/>
          </a:xfrm>
        </p:grpSpPr>
        <p:sp>
          <p:nvSpPr>
            <p:cNvPr id="130" name="Google Shape;1060;p40"/>
            <p:cNvSpPr/>
            <p:nvPr/>
          </p:nvSpPr>
          <p:spPr>
            <a:xfrm>
              <a:off x="4086200" y="2999200"/>
              <a:ext cx="404350" cy="375425"/>
            </a:xfrm>
            <a:custGeom>
              <a:avLst/>
              <a:gdLst/>
              <a:ahLst/>
              <a:cxnLst/>
              <a:rect l="l" t="t" r="r" b="b"/>
              <a:pathLst>
                <a:path w="16174" h="15017" extrusionOk="0">
                  <a:moveTo>
                    <a:pt x="4914" y="3631"/>
                  </a:moveTo>
                  <a:cubicBezTo>
                    <a:pt x="4922" y="3631"/>
                    <a:pt x="4922" y="3639"/>
                    <a:pt x="4922" y="3639"/>
                  </a:cubicBezTo>
                  <a:cubicBezTo>
                    <a:pt x="4922" y="3647"/>
                    <a:pt x="4914" y="3663"/>
                    <a:pt x="4914" y="3678"/>
                  </a:cubicBezTo>
                  <a:lnTo>
                    <a:pt x="4914" y="3631"/>
                  </a:lnTo>
                  <a:close/>
                  <a:moveTo>
                    <a:pt x="8815" y="1"/>
                  </a:moveTo>
                  <a:cubicBezTo>
                    <a:pt x="8358" y="1"/>
                    <a:pt x="7902" y="93"/>
                    <a:pt x="7480" y="298"/>
                  </a:cubicBezTo>
                  <a:cubicBezTo>
                    <a:pt x="7160" y="455"/>
                    <a:pt x="6878" y="674"/>
                    <a:pt x="6612" y="924"/>
                  </a:cubicBezTo>
                  <a:cubicBezTo>
                    <a:pt x="6440" y="705"/>
                    <a:pt x="6205" y="525"/>
                    <a:pt x="5915" y="408"/>
                  </a:cubicBezTo>
                  <a:cubicBezTo>
                    <a:pt x="5706" y="323"/>
                    <a:pt x="5489" y="283"/>
                    <a:pt x="5275" y="283"/>
                  </a:cubicBezTo>
                  <a:cubicBezTo>
                    <a:pt x="4596" y="283"/>
                    <a:pt x="3951" y="686"/>
                    <a:pt x="3678" y="1347"/>
                  </a:cubicBezTo>
                  <a:cubicBezTo>
                    <a:pt x="3318" y="2207"/>
                    <a:pt x="3740" y="3193"/>
                    <a:pt x="4617" y="3545"/>
                  </a:cubicBezTo>
                  <a:cubicBezTo>
                    <a:pt x="4648" y="3561"/>
                    <a:pt x="4687" y="3569"/>
                    <a:pt x="4726" y="3584"/>
                  </a:cubicBezTo>
                  <a:cubicBezTo>
                    <a:pt x="4452" y="4093"/>
                    <a:pt x="4014" y="4523"/>
                    <a:pt x="3576" y="4852"/>
                  </a:cubicBezTo>
                  <a:cubicBezTo>
                    <a:pt x="2840" y="5407"/>
                    <a:pt x="1988" y="5830"/>
                    <a:pt x="1448" y="6652"/>
                  </a:cubicBezTo>
                  <a:cubicBezTo>
                    <a:pt x="970" y="7395"/>
                    <a:pt x="736" y="8357"/>
                    <a:pt x="884" y="9241"/>
                  </a:cubicBezTo>
                  <a:cubicBezTo>
                    <a:pt x="986" y="9883"/>
                    <a:pt x="1260" y="10548"/>
                    <a:pt x="1033" y="11158"/>
                  </a:cubicBezTo>
                  <a:cubicBezTo>
                    <a:pt x="900" y="11503"/>
                    <a:pt x="634" y="11761"/>
                    <a:pt x="415" y="12035"/>
                  </a:cubicBezTo>
                  <a:cubicBezTo>
                    <a:pt x="196" y="12316"/>
                    <a:pt x="0" y="12676"/>
                    <a:pt x="71" y="13036"/>
                  </a:cubicBezTo>
                  <a:cubicBezTo>
                    <a:pt x="164" y="13506"/>
                    <a:pt x="642" y="13709"/>
                    <a:pt x="1064" y="13803"/>
                  </a:cubicBezTo>
                  <a:cubicBezTo>
                    <a:pt x="1698" y="13936"/>
                    <a:pt x="2348" y="14007"/>
                    <a:pt x="2989" y="14077"/>
                  </a:cubicBezTo>
                  <a:cubicBezTo>
                    <a:pt x="7097" y="14499"/>
                    <a:pt x="11197" y="14883"/>
                    <a:pt x="15321" y="15016"/>
                  </a:cubicBezTo>
                  <a:cubicBezTo>
                    <a:pt x="15347" y="15016"/>
                    <a:pt x="15373" y="15016"/>
                    <a:pt x="15399" y="15016"/>
                  </a:cubicBezTo>
                  <a:cubicBezTo>
                    <a:pt x="15529" y="15016"/>
                    <a:pt x="15657" y="15011"/>
                    <a:pt x="15774" y="14945"/>
                  </a:cubicBezTo>
                  <a:cubicBezTo>
                    <a:pt x="16087" y="14781"/>
                    <a:pt x="16173" y="14312"/>
                    <a:pt x="16134" y="13936"/>
                  </a:cubicBezTo>
                  <a:cubicBezTo>
                    <a:pt x="16009" y="12770"/>
                    <a:pt x="15195" y="11957"/>
                    <a:pt x="14765" y="10955"/>
                  </a:cubicBezTo>
                  <a:cubicBezTo>
                    <a:pt x="14202" y="9648"/>
                    <a:pt x="14702" y="8318"/>
                    <a:pt x="14796" y="6941"/>
                  </a:cubicBezTo>
                  <a:cubicBezTo>
                    <a:pt x="14882" y="5650"/>
                    <a:pt x="14515" y="4367"/>
                    <a:pt x="13873" y="3318"/>
                  </a:cubicBezTo>
                  <a:cubicBezTo>
                    <a:pt x="13231" y="2270"/>
                    <a:pt x="12332" y="1456"/>
                    <a:pt x="11338" y="846"/>
                  </a:cubicBezTo>
                  <a:cubicBezTo>
                    <a:pt x="10759" y="486"/>
                    <a:pt x="10133" y="189"/>
                    <a:pt x="9476" y="63"/>
                  </a:cubicBezTo>
                  <a:cubicBezTo>
                    <a:pt x="9258" y="22"/>
                    <a:pt x="9037" y="1"/>
                    <a:pt x="8815" y="1"/>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1" name="Google Shape;1061;p40"/>
            <p:cNvSpPr/>
            <p:nvPr/>
          </p:nvSpPr>
          <p:spPr>
            <a:xfrm>
              <a:off x="4405550" y="3065625"/>
              <a:ext cx="4600" cy="21300"/>
            </a:xfrm>
            <a:custGeom>
              <a:avLst/>
              <a:gdLst/>
              <a:ahLst/>
              <a:cxnLst/>
              <a:rect l="l" t="t" r="r" b="b"/>
              <a:pathLst>
                <a:path w="184" h="852" extrusionOk="0">
                  <a:moveTo>
                    <a:pt x="144" y="0"/>
                  </a:moveTo>
                  <a:cubicBezTo>
                    <a:pt x="125" y="0"/>
                    <a:pt x="105" y="12"/>
                    <a:pt x="105" y="35"/>
                  </a:cubicBezTo>
                  <a:cubicBezTo>
                    <a:pt x="113" y="286"/>
                    <a:pt x="121" y="560"/>
                    <a:pt x="11" y="794"/>
                  </a:cubicBezTo>
                  <a:cubicBezTo>
                    <a:pt x="1" y="826"/>
                    <a:pt x="27" y="851"/>
                    <a:pt x="49" y="851"/>
                  </a:cubicBezTo>
                  <a:cubicBezTo>
                    <a:pt x="59" y="851"/>
                    <a:pt x="69" y="846"/>
                    <a:pt x="74" y="834"/>
                  </a:cubicBezTo>
                  <a:cubicBezTo>
                    <a:pt x="184" y="583"/>
                    <a:pt x="184" y="301"/>
                    <a:pt x="184" y="35"/>
                  </a:cubicBezTo>
                  <a:cubicBezTo>
                    <a:pt x="184" y="12"/>
                    <a:pt x="164" y="0"/>
                    <a:pt x="144" y="0"/>
                  </a:cubicBezTo>
                  <a:close/>
                </a:path>
              </a:pathLst>
            </a:custGeom>
            <a:solidFill>
              <a:srgbClr val="82333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2" name="Google Shape;1062;p40"/>
            <p:cNvSpPr/>
            <p:nvPr/>
          </p:nvSpPr>
          <p:spPr>
            <a:xfrm>
              <a:off x="4329150" y="3435625"/>
              <a:ext cx="148475" cy="293425"/>
            </a:xfrm>
            <a:custGeom>
              <a:avLst/>
              <a:gdLst/>
              <a:ahLst/>
              <a:cxnLst/>
              <a:rect l="l" t="t" r="r" b="b"/>
              <a:pathLst>
                <a:path w="5939" h="11737" extrusionOk="0">
                  <a:moveTo>
                    <a:pt x="0" y="0"/>
                  </a:moveTo>
                  <a:lnTo>
                    <a:pt x="0" y="11737"/>
                  </a:lnTo>
                  <a:lnTo>
                    <a:pt x="5939" y="11737"/>
                  </a:lnTo>
                  <a:lnTo>
                    <a:pt x="5939" y="0"/>
                  </a:lnTo>
                  <a:close/>
                </a:path>
              </a:pathLst>
            </a:custGeom>
            <a:solidFill>
              <a:srgbClr val="FFB6A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3" name="Google Shape;1063;p40"/>
            <p:cNvSpPr/>
            <p:nvPr/>
          </p:nvSpPr>
          <p:spPr>
            <a:xfrm>
              <a:off x="3972658" y="3308244"/>
              <a:ext cx="509200" cy="416100"/>
            </a:xfrm>
            <a:custGeom>
              <a:avLst/>
              <a:gdLst/>
              <a:ahLst/>
              <a:cxnLst/>
              <a:rect l="l" t="t" r="r" b="b"/>
              <a:pathLst>
                <a:path w="20368" h="16644" extrusionOk="0">
                  <a:moveTo>
                    <a:pt x="8326" y="1"/>
                  </a:moveTo>
                  <a:cubicBezTo>
                    <a:pt x="8107" y="9"/>
                    <a:pt x="6964" y="87"/>
                    <a:pt x="6761" y="134"/>
                  </a:cubicBezTo>
                  <a:cubicBezTo>
                    <a:pt x="4398" y="517"/>
                    <a:pt x="2669" y="2043"/>
                    <a:pt x="1573" y="4132"/>
                  </a:cubicBezTo>
                  <a:cubicBezTo>
                    <a:pt x="924" y="5353"/>
                    <a:pt x="454" y="6667"/>
                    <a:pt x="63" y="7997"/>
                  </a:cubicBezTo>
                  <a:cubicBezTo>
                    <a:pt x="0" y="8217"/>
                    <a:pt x="157" y="8443"/>
                    <a:pt x="384" y="8467"/>
                  </a:cubicBezTo>
                  <a:cubicBezTo>
                    <a:pt x="1362" y="8569"/>
                    <a:pt x="4679" y="8796"/>
                    <a:pt x="5501" y="8913"/>
                  </a:cubicBezTo>
                  <a:lnTo>
                    <a:pt x="4656" y="16643"/>
                  </a:lnTo>
                  <a:lnTo>
                    <a:pt x="17058" y="16557"/>
                  </a:lnTo>
                  <a:lnTo>
                    <a:pt x="17324" y="11495"/>
                  </a:lnTo>
                  <a:lnTo>
                    <a:pt x="18012" y="10415"/>
                  </a:lnTo>
                  <a:cubicBezTo>
                    <a:pt x="18513" y="9609"/>
                    <a:pt x="18623" y="8584"/>
                    <a:pt x="18294" y="7684"/>
                  </a:cubicBezTo>
                  <a:lnTo>
                    <a:pt x="18020" y="6949"/>
                  </a:lnTo>
                  <a:cubicBezTo>
                    <a:pt x="19225" y="6096"/>
                    <a:pt x="20368" y="5173"/>
                    <a:pt x="20368" y="5173"/>
                  </a:cubicBezTo>
                  <a:cubicBezTo>
                    <a:pt x="18857" y="1526"/>
                    <a:pt x="17216" y="1188"/>
                    <a:pt x="16660" y="1188"/>
                  </a:cubicBezTo>
                  <a:cubicBezTo>
                    <a:pt x="16533" y="1188"/>
                    <a:pt x="16463" y="1206"/>
                    <a:pt x="16463" y="1206"/>
                  </a:cubicBezTo>
                  <a:cubicBezTo>
                    <a:pt x="16518" y="1425"/>
                    <a:pt x="16541" y="1644"/>
                    <a:pt x="16534" y="1879"/>
                  </a:cubicBezTo>
                  <a:cubicBezTo>
                    <a:pt x="16074" y="811"/>
                    <a:pt x="15046" y="657"/>
                    <a:pt x="13375" y="657"/>
                  </a:cubicBezTo>
                  <a:cubicBezTo>
                    <a:pt x="13282" y="657"/>
                    <a:pt x="13188" y="657"/>
                    <a:pt x="13091" y="658"/>
                  </a:cubicBezTo>
                  <a:lnTo>
                    <a:pt x="8326" y="1"/>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4" name="Google Shape;1064;p40"/>
            <p:cNvSpPr/>
            <p:nvPr/>
          </p:nvSpPr>
          <p:spPr>
            <a:xfrm>
              <a:off x="3994250" y="3491950"/>
              <a:ext cx="5700" cy="26625"/>
            </a:xfrm>
            <a:custGeom>
              <a:avLst/>
              <a:gdLst/>
              <a:ahLst/>
              <a:cxnLst/>
              <a:rect l="l" t="t" r="r" b="b"/>
              <a:pathLst>
                <a:path w="228" h="1065" extrusionOk="0">
                  <a:moveTo>
                    <a:pt x="188" y="1"/>
                  </a:moveTo>
                  <a:cubicBezTo>
                    <a:pt x="157" y="1"/>
                    <a:pt x="134" y="16"/>
                    <a:pt x="134" y="40"/>
                  </a:cubicBezTo>
                  <a:lnTo>
                    <a:pt x="1" y="1010"/>
                  </a:lnTo>
                  <a:cubicBezTo>
                    <a:pt x="1" y="1033"/>
                    <a:pt x="16" y="1057"/>
                    <a:pt x="48" y="1065"/>
                  </a:cubicBezTo>
                  <a:lnTo>
                    <a:pt x="55" y="1065"/>
                  </a:lnTo>
                  <a:cubicBezTo>
                    <a:pt x="79" y="1065"/>
                    <a:pt x="95" y="1041"/>
                    <a:pt x="102" y="1018"/>
                  </a:cubicBezTo>
                  <a:lnTo>
                    <a:pt x="228" y="55"/>
                  </a:lnTo>
                  <a:cubicBezTo>
                    <a:pt x="228" y="32"/>
                    <a:pt x="212" y="1"/>
                    <a:pt x="188"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5" name="Google Shape;1065;p40"/>
            <p:cNvSpPr/>
            <p:nvPr/>
          </p:nvSpPr>
          <p:spPr>
            <a:xfrm>
              <a:off x="4015975" y="3492350"/>
              <a:ext cx="5700" cy="26625"/>
            </a:xfrm>
            <a:custGeom>
              <a:avLst/>
              <a:gdLst/>
              <a:ahLst/>
              <a:cxnLst/>
              <a:rect l="l" t="t" r="r" b="b"/>
              <a:pathLst>
                <a:path w="228" h="1065" extrusionOk="0">
                  <a:moveTo>
                    <a:pt x="180" y="0"/>
                  </a:moveTo>
                  <a:cubicBezTo>
                    <a:pt x="157" y="0"/>
                    <a:pt x="133" y="16"/>
                    <a:pt x="125" y="47"/>
                  </a:cubicBezTo>
                  <a:lnTo>
                    <a:pt x="0" y="1010"/>
                  </a:lnTo>
                  <a:cubicBezTo>
                    <a:pt x="0" y="1033"/>
                    <a:pt x="16" y="1057"/>
                    <a:pt x="39" y="1064"/>
                  </a:cubicBezTo>
                  <a:lnTo>
                    <a:pt x="47" y="1064"/>
                  </a:lnTo>
                  <a:cubicBezTo>
                    <a:pt x="71" y="1064"/>
                    <a:pt x="94" y="1049"/>
                    <a:pt x="94" y="1025"/>
                  </a:cubicBezTo>
                  <a:lnTo>
                    <a:pt x="227" y="55"/>
                  </a:lnTo>
                  <a:cubicBezTo>
                    <a:pt x="227" y="32"/>
                    <a:pt x="211" y="8"/>
                    <a:pt x="180"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6" name="Google Shape;1066;p40"/>
            <p:cNvSpPr/>
            <p:nvPr/>
          </p:nvSpPr>
          <p:spPr>
            <a:xfrm>
              <a:off x="4038650" y="3493325"/>
              <a:ext cx="5900" cy="26625"/>
            </a:xfrm>
            <a:custGeom>
              <a:avLst/>
              <a:gdLst/>
              <a:ahLst/>
              <a:cxnLst/>
              <a:rect l="l" t="t" r="r" b="b"/>
              <a:pathLst>
                <a:path w="236" h="1065" extrusionOk="0">
                  <a:moveTo>
                    <a:pt x="189" y="0"/>
                  </a:moveTo>
                  <a:cubicBezTo>
                    <a:pt x="165" y="0"/>
                    <a:pt x="134" y="16"/>
                    <a:pt x="134" y="47"/>
                  </a:cubicBezTo>
                  <a:lnTo>
                    <a:pt x="9" y="1010"/>
                  </a:lnTo>
                  <a:cubicBezTo>
                    <a:pt x="1" y="1033"/>
                    <a:pt x="24" y="1057"/>
                    <a:pt x="48" y="1064"/>
                  </a:cubicBezTo>
                  <a:lnTo>
                    <a:pt x="56" y="1064"/>
                  </a:lnTo>
                  <a:cubicBezTo>
                    <a:pt x="79" y="1064"/>
                    <a:pt x="103" y="1049"/>
                    <a:pt x="103" y="1025"/>
                  </a:cubicBezTo>
                  <a:lnTo>
                    <a:pt x="228" y="55"/>
                  </a:lnTo>
                  <a:cubicBezTo>
                    <a:pt x="236" y="32"/>
                    <a:pt x="212" y="8"/>
                    <a:pt x="189"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7" name="Google Shape;1067;p40"/>
            <p:cNvSpPr/>
            <p:nvPr/>
          </p:nvSpPr>
          <p:spPr>
            <a:xfrm>
              <a:off x="4060750" y="3492150"/>
              <a:ext cx="5700" cy="26625"/>
            </a:xfrm>
            <a:custGeom>
              <a:avLst/>
              <a:gdLst/>
              <a:ahLst/>
              <a:cxnLst/>
              <a:rect l="l" t="t" r="r" b="b"/>
              <a:pathLst>
                <a:path w="228" h="1065" extrusionOk="0">
                  <a:moveTo>
                    <a:pt x="181" y="0"/>
                  </a:moveTo>
                  <a:cubicBezTo>
                    <a:pt x="157" y="0"/>
                    <a:pt x="134" y="16"/>
                    <a:pt x="126" y="47"/>
                  </a:cubicBezTo>
                  <a:lnTo>
                    <a:pt x="1" y="1010"/>
                  </a:lnTo>
                  <a:cubicBezTo>
                    <a:pt x="1" y="1033"/>
                    <a:pt x="17" y="1057"/>
                    <a:pt x="40" y="1065"/>
                  </a:cubicBezTo>
                  <a:lnTo>
                    <a:pt x="48" y="1065"/>
                  </a:lnTo>
                  <a:cubicBezTo>
                    <a:pt x="71" y="1065"/>
                    <a:pt x="95" y="1049"/>
                    <a:pt x="95" y="1018"/>
                  </a:cubicBezTo>
                  <a:lnTo>
                    <a:pt x="228" y="55"/>
                  </a:lnTo>
                  <a:cubicBezTo>
                    <a:pt x="228" y="32"/>
                    <a:pt x="212" y="8"/>
                    <a:pt x="181"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8" name="Google Shape;1068;p40"/>
            <p:cNvSpPr/>
            <p:nvPr/>
          </p:nvSpPr>
          <p:spPr>
            <a:xfrm>
              <a:off x="4087375" y="3491750"/>
              <a:ext cx="5875" cy="26625"/>
            </a:xfrm>
            <a:custGeom>
              <a:avLst/>
              <a:gdLst/>
              <a:ahLst/>
              <a:cxnLst/>
              <a:rect l="l" t="t" r="r" b="b"/>
              <a:pathLst>
                <a:path w="235" h="1065" extrusionOk="0">
                  <a:moveTo>
                    <a:pt x="188" y="1"/>
                  </a:moveTo>
                  <a:cubicBezTo>
                    <a:pt x="164" y="1"/>
                    <a:pt x="133" y="16"/>
                    <a:pt x="133" y="48"/>
                  </a:cubicBezTo>
                  <a:lnTo>
                    <a:pt x="8" y="1010"/>
                  </a:lnTo>
                  <a:cubicBezTo>
                    <a:pt x="0" y="1034"/>
                    <a:pt x="24" y="1057"/>
                    <a:pt x="47" y="1065"/>
                  </a:cubicBezTo>
                  <a:lnTo>
                    <a:pt x="55" y="1065"/>
                  </a:lnTo>
                  <a:cubicBezTo>
                    <a:pt x="78" y="1065"/>
                    <a:pt x="102" y="1049"/>
                    <a:pt x="102" y="1018"/>
                  </a:cubicBezTo>
                  <a:lnTo>
                    <a:pt x="227" y="56"/>
                  </a:lnTo>
                  <a:cubicBezTo>
                    <a:pt x="235" y="32"/>
                    <a:pt x="211" y="9"/>
                    <a:pt x="188"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39" name="Google Shape;1069;p40"/>
            <p:cNvSpPr/>
            <p:nvPr/>
          </p:nvSpPr>
          <p:spPr>
            <a:xfrm>
              <a:off x="4114175" y="3491525"/>
              <a:ext cx="5675" cy="26475"/>
            </a:xfrm>
            <a:custGeom>
              <a:avLst/>
              <a:gdLst/>
              <a:ahLst/>
              <a:cxnLst/>
              <a:rect l="l" t="t" r="r" b="b"/>
              <a:pathLst>
                <a:path w="227" h="1059" extrusionOk="0">
                  <a:moveTo>
                    <a:pt x="176" y="0"/>
                  </a:moveTo>
                  <a:cubicBezTo>
                    <a:pt x="151" y="0"/>
                    <a:pt x="133" y="21"/>
                    <a:pt x="133" y="41"/>
                  </a:cubicBezTo>
                  <a:lnTo>
                    <a:pt x="0" y="1003"/>
                  </a:lnTo>
                  <a:cubicBezTo>
                    <a:pt x="0" y="1035"/>
                    <a:pt x="16" y="1058"/>
                    <a:pt x="47" y="1058"/>
                  </a:cubicBezTo>
                  <a:lnTo>
                    <a:pt x="55" y="1058"/>
                  </a:lnTo>
                  <a:cubicBezTo>
                    <a:pt x="78" y="1058"/>
                    <a:pt x="94" y="1043"/>
                    <a:pt x="102" y="1019"/>
                  </a:cubicBezTo>
                  <a:lnTo>
                    <a:pt x="227" y="57"/>
                  </a:lnTo>
                  <a:cubicBezTo>
                    <a:pt x="227" y="25"/>
                    <a:pt x="211" y="2"/>
                    <a:pt x="188" y="2"/>
                  </a:cubicBezTo>
                  <a:cubicBezTo>
                    <a:pt x="184" y="1"/>
                    <a:pt x="180" y="0"/>
                    <a:pt x="176"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0" name="Google Shape;1070;p40"/>
            <p:cNvSpPr/>
            <p:nvPr/>
          </p:nvSpPr>
          <p:spPr>
            <a:xfrm>
              <a:off x="3988975" y="3490775"/>
              <a:ext cx="152800" cy="3350"/>
            </a:xfrm>
            <a:custGeom>
              <a:avLst/>
              <a:gdLst/>
              <a:ahLst/>
              <a:cxnLst/>
              <a:rect l="l" t="t" r="r" b="b"/>
              <a:pathLst>
                <a:path w="6112" h="134" extrusionOk="0">
                  <a:moveTo>
                    <a:pt x="6057" y="1"/>
                  </a:moveTo>
                  <a:lnTo>
                    <a:pt x="47" y="32"/>
                  </a:lnTo>
                  <a:cubicBezTo>
                    <a:pt x="24" y="32"/>
                    <a:pt x="0" y="55"/>
                    <a:pt x="0" y="87"/>
                  </a:cubicBezTo>
                  <a:cubicBezTo>
                    <a:pt x="0" y="110"/>
                    <a:pt x="24" y="134"/>
                    <a:pt x="47" y="134"/>
                  </a:cubicBezTo>
                  <a:lnTo>
                    <a:pt x="6057" y="95"/>
                  </a:lnTo>
                  <a:cubicBezTo>
                    <a:pt x="6088" y="95"/>
                    <a:pt x="6111" y="71"/>
                    <a:pt x="6111" y="48"/>
                  </a:cubicBezTo>
                  <a:cubicBezTo>
                    <a:pt x="6111" y="16"/>
                    <a:pt x="6088" y="1"/>
                    <a:pt x="605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1" name="Google Shape;1071;p40"/>
            <p:cNvSpPr/>
            <p:nvPr/>
          </p:nvSpPr>
          <p:spPr>
            <a:xfrm>
              <a:off x="4136650" y="3463975"/>
              <a:ext cx="37775" cy="115450"/>
            </a:xfrm>
            <a:custGeom>
              <a:avLst/>
              <a:gdLst/>
              <a:ahLst/>
              <a:cxnLst/>
              <a:rect l="l" t="t" r="r" b="b"/>
              <a:pathLst>
                <a:path w="1511" h="4618" extrusionOk="0">
                  <a:moveTo>
                    <a:pt x="1175" y="1"/>
                  </a:moveTo>
                  <a:lnTo>
                    <a:pt x="1002" y="1894"/>
                  </a:lnTo>
                  <a:cubicBezTo>
                    <a:pt x="987" y="2113"/>
                    <a:pt x="807" y="2285"/>
                    <a:pt x="580" y="2301"/>
                  </a:cubicBezTo>
                  <a:lnTo>
                    <a:pt x="1" y="2332"/>
                  </a:lnTo>
                  <a:lnTo>
                    <a:pt x="1175" y="4617"/>
                  </a:lnTo>
                  <a:lnTo>
                    <a:pt x="924" y="2778"/>
                  </a:lnTo>
                  <a:lnTo>
                    <a:pt x="1135" y="2755"/>
                  </a:lnTo>
                  <a:cubicBezTo>
                    <a:pt x="1355" y="2731"/>
                    <a:pt x="1511" y="2528"/>
                    <a:pt x="1488" y="2301"/>
                  </a:cubicBezTo>
                  <a:lnTo>
                    <a:pt x="1175" y="1"/>
                  </a:ln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2" name="Google Shape;1072;p40"/>
            <p:cNvSpPr/>
            <p:nvPr/>
          </p:nvSpPr>
          <p:spPr>
            <a:xfrm>
              <a:off x="4161100" y="3316100"/>
              <a:ext cx="251200" cy="118550"/>
            </a:xfrm>
            <a:custGeom>
              <a:avLst/>
              <a:gdLst/>
              <a:ahLst/>
              <a:cxnLst/>
              <a:rect l="l" t="t" r="r" b="b"/>
              <a:pathLst>
                <a:path w="10048" h="4742" extrusionOk="0">
                  <a:moveTo>
                    <a:pt x="48" y="0"/>
                  </a:moveTo>
                  <a:cubicBezTo>
                    <a:pt x="17" y="8"/>
                    <a:pt x="1" y="32"/>
                    <a:pt x="9" y="63"/>
                  </a:cubicBezTo>
                  <a:cubicBezTo>
                    <a:pt x="118" y="759"/>
                    <a:pt x="290" y="1346"/>
                    <a:pt x="533" y="1847"/>
                  </a:cubicBezTo>
                  <a:cubicBezTo>
                    <a:pt x="1034" y="2895"/>
                    <a:pt x="1965" y="3780"/>
                    <a:pt x="3084" y="4265"/>
                  </a:cubicBezTo>
                  <a:cubicBezTo>
                    <a:pt x="3804" y="4586"/>
                    <a:pt x="4602" y="4742"/>
                    <a:pt x="5423" y="4742"/>
                  </a:cubicBezTo>
                  <a:cubicBezTo>
                    <a:pt x="5815" y="4742"/>
                    <a:pt x="6206" y="4711"/>
                    <a:pt x="6589" y="4632"/>
                  </a:cubicBezTo>
                  <a:cubicBezTo>
                    <a:pt x="7450" y="4468"/>
                    <a:pt x="8217" y="4140"/>
                    <a:pt x="8796" y="3670"/>
                  </a:cubicBezTo>
                  <a:cubicBezTo>
                    <a:pt x="9390" y="3193"/>
                    <a:pt x="9899" y="2246"/>
                    <a:pt x="10048" y="1377"/>
                  </a:cubicBezTo>
                  <a:cubicBezTo>
                    <a:pt x="10048" y="1354"/>
                    <a:pt x="10032" y="1331"/>
                    <a:pt x="10001" y="1323"/>
                  </a:cubicBezTo>
                  <a:cubicBezTo>
                    <a:pt x="9977" y="1323"/>
                    <a:pt x="9954" y="1338"/>
                    <a:pt x="9946" y="1362"/>
                  </a:cubicBezTo>
                  <a:cubicBezTo>
                    <a:pt x="9805" y="2215"/>
                    <a:pt x="9312" y="3130"/>
                    <a:pt x="8733" y="3592"/>
                  </a:cubicBezTo>
                  <a:cubicBezTo>
                    <a:pt x="8162" y="4053"/>
                    <a:pt x="7419" y="4374"/>
                    <a:pt x="6574" y="4539"/>
                  </a:cubicBezTo>
                  <a:cubicBezTo>
                    <a:pt x="6194" y="4611"/>
                    <a:pt x="5811" y="4647"/>
                    <a:pt x="5430" y="4647"/>
                  </a:cubicBezTo>
                  <a:cubicBezTo>
                    <a:pt x="4623" y="4647"/>
                    <a:pt x="3830" y="4487"/>
                    <a:pt x="3123" y="4179"/>
                  </a:cubicBezTo>
                  <a:cubicBezTo>
                    <a:pt x="2027" y="3701"/>
                    <a:pt x="1112" y="2833"/>
                    <a:pt x="619" y="1808"/>
                  </a:cubicBezTo>
                  <a:cubicBezTo>
                    <a:pt x="377" y="1315"/>
                    <a:pt x="212" y="736"/>
                    <a:pt x="103" y="47"/>
                  </a:cubicBezTo>
                  <a:cubicBezTo>
                    <a:pt x="95" y="16"/>
                    <a:pt x="71" y="0"/>
                    <a:pt x="48"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3" name="Google Shape;1073;p40"/>
            <p:cNvSpPr/>
            <p:nvPr/>
          </p:nvSpPr>
          <p:spPr>
            <a:xfrm>
              <a:off x="4166200" y="3331275"/>
              <a:ext cx="13900" cy="9300"/>
            </a:xfrm>
            <a:custGeom>
              <a:avLst/>
              <a:gdLst/>
              <a:ahLst/>
              <a:cxnLst/>
              <a:rect l="l" t="t" r="r" b="b"/>
              <a:pathLst>
                <a:path w="556" h="372" extrusionOk="0">
                  <a:moveTo>
                    <a:pt x="492" y="1"/>
                  </a:moveTo>
                  <a:cubicBezTo>
                    <a:pt x="486" y="1"/>
                    <a:pt x="482" y="2"/>
                    <a:pt x="478" y="4"/>
                  </a:cubicBezTo>
                  <a:lnTo>
                    <a:pt x="32" y="278"/>
                  </a:lnTo>
                  <a:cubicBezTo>
                    <a:pt x="8" y="293"/>
                    <a:pt x="0" y="325"/>
                    <a:pt x="16" y="348"/>
                  </a:cubicBezTo>
                  <a:cubicBezTo>
                    <a:pt x="24" y="364"/>
                    <a:pt x="40" y="371"/>
                    <a:pt x="55" y="371"/>
                  </a:cubicBezTo>
                  <a:cubicBezTo>
                    <a:pt x="63" y="371"/>
                    <a:pt x="71" y="371"/>
                    <a:pt x="79" y="364"/>
                  </a:cubicBezTo>
                  <a:lnTo>
                    <a:pt x="525" y="90"/>
                  </a:lnTo>
                  <a:cubicBezTo>
                    <a:pt x="548" y="74"/>
                    <a:pt x="556" y="43"/>
                    <a:pt x="540" y="27"/>
                  </a:cubicBezTo>
                  <a:cubicBezTo>
                    <a:pt x="529" y="10"/>
                    <a:pt x="508" y="1"/>
                    <a:pt x="492"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4" name="Google Shape;1074;p40"/>
            <p:cNvSpPr/>
            <p:nvPr/>
          </p:nvSpPr>
          <p:spPr>
            <a:xfrm>
              <a:off x="4173425" y="3348175"/>
              <a:ext cx="16850" cy="11175"/>
            </a:xfrm>
            <a:custGeom>
              <a:avLst/>
              <a:gdLst/>
              <a:ahLst/>
              <a:cxnLst/>
              <a:rect l="l" t="t" r="r" b="b"/>
              <a:pathLst>
                <a:path w="674" h="447" extrusionOk="0">
                  <a:moveTo>
                    <a:pt x="622" y="0"/>
                  </a:moveTo>
                  <a:cubicBezTo>
                    <a:pt x="613" y="0"/>
                    <a:pt x="604" y="3"/>
                    <a:pt x="596" y="8"/>
                  </a:cubicBezTo>
                  <a:lnTo>
                    <a:pt x="32" y="353"/>
                  </a:lnTo>
                  <a:cubicBezTo>
                    <a:pt x="9" y="368"/>
                    <a:pt x="1" y="400"/>
                    <a:pt x="17" y="423"/>
                  </a:cubicBezTo>
                  <a:cubicBezTo>
                    <a:pt x="24" y="439"/>
                    <a:pt x="40" y="447"/>
                    <a:pt x="56" y="447"/>
                  </a:cubicBezTo>
                  <a:cubicBezTo>
                    <a:pt x="63" y="447"/>
                    <a:pt x="71" y="439"/>
                    <a:pt x="79" y="439"/>
                  </a:cubicBezTo>
                  <a:lnTo>
                    <a:pt x="642" y="94"/>
                  </a:lnTo>
                  <a:cubicBezTo>
                    <a:pt x="666" y="79"/>
                    <a:pt x="674" y="48"/>
                    <a:pt x="658" y="24"/>
                  </a:cubicBezTo>
                  <a:cubicBezTo>
                    <a:pt x="653" y="9"/>
                    <a:pt x="638" y="0"/>
                    <a:pt x="622"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5" name="Google Shape;1075;p40"/>
            <p:cNvSpPr/>
            <p:nvPr/>
          </p:nvSpPr>
          <p:spPr>
            <a:xfrm>
              <a:off x="4183800" y="3363950"/>
              <a:ext cx="18025" cy="14575"/>
            </a:xfrm>
            <a:custGeom>
              <a:avLst/>
              <a:gdLst/>
              <a:ahLst/>
              <a:cxnLst/>
              <a:rect l="l" t="t" r="r" b="b"/>
              <a:pathLst>
                <a:path w="721" h="583" extrusionOk="0">
                  <a:moveTo>
                    <a:pt x="669" y="0"/>
                  </a:moveTo>
                  <a:cubicBezTo>
                    <a:pt x="657" y="0"/>
                    <a:pt x="645" y="4"/>
                    <a:pt x="634" y="11"/>
                  </a:cubicBezTo>
                  <a:lnTo>
                    <a:pt x="24" y="496"/>
                  </a:lnTo>
                  <a:cubicBezTo>
                    <a:pt x="8" y="520"/>
                    <a:pt x="1" y="543"/>
                    <a:pt x="16" y="567"/>
                  </a:cubicBezTo>
                  <a:cubicBezTo>
                    <a:pt x="32" y="582"/>
                    <a:pt x="40" y="582"/>
                    <a:pt x="55" y="582"/>
                  </a:cubicBezTo>
                  <a:cubicBezTo>
                    <a:pt x="71" y="582"/>
                    <a:pt x="79" y="582"/>
                    <a:pt x="87" y="575"/>
                  </a:cubicBezTo>
                  <a:lnTo>
                    <a:pt x="697" y="89"/>
                  </a:lnTo>
                  <a:cubicBezTo>
                    <a:pt x="720" y="66"/>
                    <a:pt x="720" y="43"/>
                    <a:pt x="705" y="19"/>
                  </a:cubicBezTo>
                  <a:cubicBezTo>
                    <a:pt x="696" y="6"/>
                    <a:pt x="683" y="0"/>
                    <a:pt x="669"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6" name="Google Shape;1076;p40"/>
            <p:cNvSpPr/>
            <p:nvPr/>
          </p:nvSpPr>
          <p:spPr>
            <a:xfrm>
              <a:off x="4393700" y="3361325"/>
              <a:ext cx="11175" cy="13275"/>
            </a:xfrm>
            <a:custGeom>
              <a:avLst/>
              <a:gdLst/>
              <a:ahLst/>
              <a:cxnLst/>
              <a:rect l="l" t="t" r="r" b="b"/>
              <a:pathLst>
                <a:path w="447" h="531" extrusionOk="0">
                  <a:moveTo>
                    <a:pt x="57" y="0"/>
                  </a:moveTo>
                  <a:cubicBezTo>
                    <a:pt x="47" y="0"/>
                    <a:pt x="38" y="5"/>
                    <a:pt x="32" y="14"/>
                  </a:cubicBezTo>
                  <a:cubicBezTo>
                    <a:pt x="8" y="30"/>
                    <a:pt x="0" y="61"/>
                    <a:pt x="24" y="77"/>
                  </a:cubicBezTo>
                  <a:lnTo>
                    <a:pt x="352" y="507"/>
                  </a:lnTo>
                  <a:cubicBezTo>
                    <a:pt x="368" y="523"/>
                    <a:pt x="384" y="531"/>
                    <a:pt x="391" y="531"/>
                  </a:cubicBezTo>
                  <a:cubicBezTo>
                    <a:pt x="407" y="531"/>
                    <a:pt x="415" y="523"/>
                    <a:pt x="423" y="523"/>
                  </a:cubicBezTo>
                  <a:cubicBezTo>
                    <a:pt x="446" y="500"/>
                    <a:pt x="446" y="468"/>
                    <a:pt x="431" y="453"/>
                  </a:cubicBezTo>
                  <a:lnTo>
                    <a:pt x="94" y="22"/>
                  </a:lnTo>
                  <a:cubicBezTo>
                    <a:pt x="85" y="9"/>
                    <a:pt x="71" y="0"/>
                    <a:pt x="57"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7" name="Google Shape;1077;p40"/>
            <p:cNvSpPr/>
            <p:nvPr/>
          </p:nvSpPr>
          <p:spPr>
            <a:xfrm>
              <a:off x="4197700" y="3377025"/>
              <a:ext cx="17425" cy="18325"/>
            </a:xfrm>
            <a:custGeom>
              <a:avLst/>
              <a:gdLst/>
              <a:ahLst/>
              <a:cxnLst/>
              <a:rect l="l" t="t" r="r" b="b"/>
              <a:pathLst>
                <a:path w="697" h="733" extrusionOk="0">
                  <a:moveTo>
                    <a:pt x="642" y="1"/>
                  </a:moveTo>
                  <a:cubicBezTo>
                    <a:pt x="630" y="1"/>
                    <a:pt x="618" y="5"/>
                    <a:pt x="610" y="12"/>
                  </a:cubicBezTo>
                  <a:lnTo>
                    <a:pt x="16" y="654"/>
                  </a:lnTo>
                  <a:cubicBezTo>
                    <a:pt x="0" y="670"/>
                    <a:pt x="0" y="701"/>
                    <a:pt x="16" y="724"/>
                  </a:cubicBezTo>
                  <a:cubicBezTo>
                    <a:pt x="31" y="732"/>
                    <a:pt x="39" y="732"/>
                    <a:pt x="55" y="732"/>
                  </a:cubicBezTo>
                  <a:cubicBezTo>
                    <a:pt x="63" y="732"/>
                    <a:pt x="78" y="732"/>
                    <a:pt x="86" y="717"/>
                  </a:cubicBezTo>
                  <a:lnTo>
                    <a:pt x="681" y="83"/>
                  </a:lnTo>
                  <a:cubicBezTo>
                    <a:pt x="697" y="59"/>
                    <a:pt x="697" y="28"/>
                    <a:pt x="673" y="12"/>
                  </a:cubicBezTo>
                  <a:cubicBezTo>
                    <a:pt x="665" y="5"/>
                    <a:pt x="653" y="1"/>
                    <a:pt x="642"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8" name="Google Shape;1078;p40"/>
            <p:cNvSpPr/>
            <p:nvPr/>
          </p:nvSpPr>
          <p:spPr>
            <a:xfrm>
              <a:off x="4377650" y="3379825"/>
              <a:ext cx="9025" cy="23150"/>
            </a:xfrm>
            <a:custGeom>
              <a:avLst/>
              <a:gdLst/>
              <a:ahLst/>
              <a:cxnLst/>
              <a:rect l="l" t="t" r="r" b="b"/>
              <a:pathLst>
                <a:path w="361" h="926" extrusionOk="0">
                  <a:moveTo>
                    <a:pt x="53" y="0"/>
                  </a:moveTo>
                  <a:cubicBezTo>
                    <a:pt x="48" y="0"/>
                    <a:pt x="44" y="1"/>
                    <a:pt x="40" y="2"/>
                  </a:cubicBezTo>
                  <a:cubicBezTo>
                    <a:pt x="16" y="10"/>
                    <a:pt x="1" y="33"/>
                    <a:pt x="8" y="65"/>
                  </a:cubicBezTo>
                  <a:lnTo>
                    <a:pt x="259" y="894"/>
                  </a:lnTo>
                  <a:cubicBezTo>
                    <a:pt x="267" y="918"/>
                    <a:pt x="282" y="925"/>
                    <a:pt x="306" y="925"/>
                  </a:cubicBezTo>
                  <a:lnTo>
                    <a:pt x="321" y="925"/>
                  </a:lnTo>
                  <a:cubicBezTo>
                    <a:pt x="345" y="918"/>
                    <a:pt x="361" y="886"/>
                    <a:pt x="353" y="863"/>
                  </a:cubicBezTo>
                  <a:lnTo>
                    <a:pt x="102" y="33"/>
                  </a:lnTo>
                  <a:cubicBezTo>
                    <a:pt x="96" y="14"/>
                    <a:pt x="74" y="0"/>
                    <a:pt x="53"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49" name="Google Shape;1079;p40"/>
            <p:cNvSpPr/>
            <p:nvPr/>
          </p:nvSpPr>
          <p:spPr>
            <a:xfrm>
              <a:off x="4359450" y="3394300"/>
              <a:ext cx="5525" cy="23925"/>
            </a:xfrm>
            <a:custGeom>
              <a:avLst/>
              <a:gdLst/>
              <a:ahLst/>
              <a:cxnLst/>
              <a:rect l="l" t="t" r="r" b="b"/>
              <a:pathLst>
                <a:path w="221" h="957" extrusionOk="0">
                  <a:moveTo>
                    <a:pt x="57" y="1"/>
                  </a:moveTo>
                  <a:cubicBezTo>
                    <a:pt x="54" y="1"/>
                    <a:pt x="51" y="1"/>
                    <a:pt x="48" y="2"/>
                  </a:cubicBezTo>
                  <a:cubicBezTo>
                    <a:pt x="17" y="2"/>
                    <a:pt x="1" y="26"/>
                    <a:pt x="1" y="57"/>
                  </a:cubicBezTo>
                  <a:lnTo>
                    <a:pt x="118" y="918"/>
                  </a:lnTo>
                  <a:cubicBezTo>
                    <a:pt x="118" y="941"/>
                    <a:pt x="142" y="957"/>
                    <a:pt x="165" y="957"/>
                  </a:cubicBezTo>
                  <a:lnTo>
                    <a:pt x="173" y="957"/>
                  </a:lnTo>
                  <a:cubicBezTo>
                    <a:pt x="197" y="957"/>
                    <a:pt x="220" y="933"/>
                    <a:pt x="212" y="902"/>
                  </a:cubicBezTo>
                  <a:lnTo>
                    <a:pt x="103" y="41"/>
                  </a:lnTo>
                  <a:cubicBezTo>
                    <a:pt x="96" y="21"/>
                    <a:pt x="77" y="1"/>
                    <a:pt x="5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0" name="Google Shape;1080;p40"/>
            <p:cNvSpPr/>
            <p:nvPr/>
          </p:nvSpPr>
          <p:spPr>
            <a:xfrm>
              <a:off x="4217650" y="3387425"/>
              <a:ext cx="15475" cy="24150"/>
            </a:xfrm>
            <a:custGeom>
              <a:avLst/>
              <a:gdLst/>
              <a:ahLst/>
              <a:cxnLst/>
              <a:rect l="l" t="t" r="r" b="b"/>
              <a:pathLst>
                <a:path w="619" h="966" extrusionOk="0">
                  <a:moveTo>
                    <a:pt x="568" y="0"/>
                  </a:moveTo>
                  <a:cubicBezTo>
                    <a:pt x="549" y="0"/>
                    <a:pt x="528" y="9"/>
                    <a:pt x="517" y="27"/>
                  </a:cubicBezTo>
                  <a:lnTo>
                    <a:pt x="16" y="895"/>
                  </a:lnTo>
                  <a:cubicBezTo>
                    <a:pt x="0" y="919"/>
                    <a:pt x="8" y="950"/>
                    <a:pt x="32" y="958"/>
                  </a:cubicBezTo>
                  <a:cubicBezTo>
                    <a:pt x="39" y="966"/>
                    <a:pt x="47" y="966"/>
                    <a:pt x="55" y="966"/>
                  </a:cubicBezTo>
                  <a:cubicBezTo>
                    <a:pt x="71" y="966"/>
                    <a:pt x="86" y="958"/>
                    <a:pt x="94" y="942"/>
                  </a:cubicBezTo>
                  <a:lnTo>
                    <a:pt x="603" y="74"/>
                  </a:lnTo>
                  <a:cubicBezTo>
                    <a:pt x="618" y="50"/>
                    <a:pt x="611" y="19"/>
                    <a:pt x="587" y="3"/>
                  </a:cubicBezTo>
                  <a:cubicBezTo>
                    <a:pt x="581" y="1"/>
                    <a:pt x="575" y="0"/>
                    <a:pt x="568"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1" name="Google Shape;1081;p40"/>
            <p:cNvSpPr/>
            <p:nvPr/>
          </p:nvSpPr>
          <p:spPr>
            <a:xfrm>
              <a:off x="4337750" y="3399625"/>
              <a:ext cx="2950" cy="27600"/>
            </a:xfrm>
            <a:custGeom>
              <a:avLst/>
              <a:gdLst/>
              <a:ahLst/>
              <a:cxnLst/>
              <a:rect l="l" t="t" r="r" b="b"/>
              <a:pathLst>
                <a:path w="118" h="1104" extrusionOk="0">
                  <a:moveTo>
                    <a:pt x="55" y="0"/>
                  </a:moveTo>
                  <a:cubicBezTo>
                    <a:pt x="24" y="0"/>
                    <a:pt x="0" y="24"/>
                    <a:pt x="0" y="55"/>
                  </a:cubicBezTo>
                  <a:lnTo>
                    <a:pt x="24" y="1057"/>
                  </a:lnTo>
                  <a:cubicBezTo>
                    <a:pt x="24" y="1088"/>
                    <a:pt x="40" y="1104"/>
                    <a:pt x="71" y="1104"/>
                  </a:cubicBezTo>
                  <a:cubicBezTo>
                    <a:pt x="94" y="1104"/>
                    <a:pt x="118" y="1080"/>
                    <a:pt x="118" y="1057"/>
                  </a:cubicBezTo>
                  <a:lnTo>
                    <a:pt x="102" y="47"/>
                  </a:lnTo>
                  <a:cubicBezTo>
                    <a:pt x="102" y="24"/>
                    <a:pt x="71" y="0"/>
                    <a:pt x="55"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2" name="Google Shape;1082;p40"/>
            <p:cNvSpPr/>
            <p:nvPr/>
          </p:nvSpPr>
          <p:spPr>
            <a:xfrm>
              <a:off x="4244250" y="3396225"/>
              <a:ext cx="12350" cy="28650"/>
            </a:xfrm>
            <a:custGeom>
              <a:avLst/>
              <a:gdLst/>
              <a:ahLst/>
              <a:cxnLst/>
              <a:rect l="l" t="t" r="r" b="b"/>
              <a:pathLst>
                <a:path w="494" h="1146" extrusionOk="0">
                  <a:moveTo>
                    <a:pt x="437" y="1"/>
                  </a:moveTo>
                  <a:cubicBezTo>
                    <a:pt x="417" y="1"/>
                    <a:pt x="398" y="11"/>
                    <a:pt x="392" y="35"/>
                  </a:cubicBezTo>
                  <a:lnTo>
                    <a:pt x="8" y="1083"/>
                  </a:lnTo>
                  <a:cubicBezTo>
                    <a:pt x="0" y="1107"/>
                    <a:pt x="16" y="1138"/>
                    <a:pt x="39" y="1146"/>
                  </a:cubicBezTo>
                  <a:lnTo>
                    <a:pt x="55" y="1146"/>
                  </a:lnTo>
                  <a:cubicBezTo>
                    <a:pt x="71" y="1146"/>
                    <a:pt x="94" y="1138"/>
                    <a:pt x="102" y="1114"/>
                  </a:cubicBezTo>
                  <a:lnTo>
                    <a:pt x="478" y="66"/>
                  </a:lnTo>
                  <a:cubicBezTo>
                    <a:pt x="493" y="43"/>
                    <a:pt x="478" y="11"/>
                    <a:pt x="454" y="3"/>
                  </a:cubicBezTo>
                  <a:cubicBezTo>
                    <a:pt x="449" y="2"/>
                    <a:pt x="443" y="1"/>
                    <a:pt x="437"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3" name="Google Shape;1083;p40"/>
            <p:cNvSpPr/>
            <p:nvPr/>
          </p:nvSpPr>
          <p:spPr>
            <a:xfrm>
              <a:off x="4311525" y="3402350"/>
              <a:ext cx="4350" cy="30350"/>
            </a:xfrm>
            <a:custGeom>
              <a:avLst/>
              <a:gdLst/>
              <a:ahLst/>
              <a:cxnLst/>
              <a:rect l="l" t="t" r="r" b="b"/>
              <a:pathLst>
                <a:path w="174" h="1214" extrusionOk="0">
                  <a:moveTo>
                    <a:pt x="126" y="1"/>
                  </a:moveTo>
                  <a:cubicBezTo>
                    <a:pt x="103" y="1"/>
                    <a:pt x="79" y="24"/>
                    <a:pt x="79" y="48"/>
                  </a:cubicBezTo>
                  <a:lnTo>
                    <a:pt x="1" y="1167"/>
                  </a:lnTo>
                  <a:cubicBezTo>
                    <a:pt x="1" y="1190"/>
                    <a:pt x="17" y="1214"/>
                    <a:pt x="48" y="1214"/>
                  </a:cubicBezTo>
                  <a:cubicBezTo>
                    <a:pt x="71" y="1214"/>
                    <a:pt x="95" y="1198"/>
                    <a:pt x="95" y="1167"/>
                  </a:cubicBezTo>
                  <a:lnTo>
                    <a:pt x="173" y="56"/>
                  </a:lnTo>
                  <a:cubicBezTo>
                    <a:pt x="173" y="24"/>
                    <a:pt x="157" y="1"/>
                    <a:pt x="126"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4" name="Google Shape;1084;p40"/>
            <p:cNvSpPr/>
            <p:nvPr/>
          </p:nvSpPr>
          <p:spPr>
            <a:xfrm>
              <a:off x="4279650" y="3402175"/>
              <a:ext cx="6275" cy="30150"/>
            </a:xfrm>
            <a:custGeom>
              <a:avLst/>
              <a:gdLst/>
              <a:ahLst/>
              <a:cxnLst/>
              <a:rect l="l" t="t" r="r" b="b"/>
              <a:pathLst>
                <a:path w="251" h="1206" extrusionOk="0">
                  <a:moveTo>
                    <a:pt x="204" y="0"/>
                  </a:moveTo>
                  <a:cubicBezTo>
                    <a:pt x="181" y="0"/>
                    <a:pt x="157" y="16"/>
                    <a:pt x="149" y="39"/>
                  </a:cubicBezTo>
                  <a:lnTo>
                    <a:pt x="1" y="1150"/>
                  </a:lnTo>
                  <a:cubicBezTo>
                    <a:pt x="1" y="1174"/>
                    <a:pt x="16" y="1205"/>
                    <a:pt x="40" y="1205"/>
                  </a:cubicBezTo>
                  <a:lnTo>
                    <a:pt x="48" y="1205"/>
                  </a:lnTo>
                  <a:cubicBezTo>
                    <a:pt x="71" y="1205"/>
                    <a:pt x="94" y="1189"/>
                    <a:pt x="94" y="1166"/>
                  </a:cubicBezTo>
                  <a:lnTo>
                    <a:pt x="251" y="55"/>
                  </a:lnTo>
                  <a:cubicBezTo>
                    <a:pt x="251" y="31"/>
                    <a:pt x="235" y="8"/>
                    <a:pt x="204"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5" name="Google Shape;1085;p40"/>
            <p:cNvSpPr/>
            <p:nvPr/>
          </p:nvSpPr>
          <p:spPr>
            <a:xfrm>
              <a:off x="4176175" y="3082925"/>
              <a:ext cx="246875" cy="317025"/>
            </a:xfrm>
            <a:custGeom>
              <a:avLst/>
              <a:gdLst/>
              <a:ahLst/>
              <a:cxnLst/>
              <a:rect l="l" t="t" r="r" b="b"/>
              <a:pathLst>
                <a:path w="9875" h="12681" extrusionOk="0">
                  <a:moveTo>
                    <a:pt x="9288" y="1"/>
                  </a:moveTo>
                  <a:cubicBezTo>
                    <a:pt x="9077" y="556"/>
                    <a:pt x="8654" y="1456"/>
                    <a:pt x="7848" y="2176"/>
                  </a:cubicBezTo>
                  <a:cubicBezTo>
                    <a:pt x="7692" y="2309"/>
                    <a:pt x="7528" y="2442"/>
                    <a:pt x="7348" y="2559"/>
                  </a:cubicBezTo>
                  <a:cubicBezTo>
                    <a:pt x="7175" y="2669"/>
                    <a:pt x="6988" y="2778"/>
                    <a:pt x="6792" y="2864"/>
                  </a:cubicBezTo>
                  <a:cubicBezTo>
                    <a:pt x="6229" y="3123"/>
                    <a:pt x="5560" y="3286"/>
                    <a:pt x="4757" y="3286"/>
                  </a:cubicBezTo>
                  <a:cubicBezTo>
                    <a:pt x="4588" y="3286"/>
                    <a:pt x="4414" y="3278"/>
                    <a:pt x="4233" y="3263"/>
                  </a:cubicBezTo>
                  <a:cubicBezTo>
                    <a:pt x="3819" y="3224"/>
                    <a:pt x="3467" y="3146"/>
                    <a:pt x="3162" y="3037"/>
                  </a:cubicBezTo>
                  <a:cubicBezTo>
                    <a:pt x="3013" y="2982"/>
                    <a:pt x="2849" y="2943"/>
                    <a:pt x="2684" y="2935"/>
                  </a:cubicBezTo>
                  <a:lnTo>
                    <a:pt x="2653" y="2935"/>
                  </a:lnTo>
                  <a:cubicBezTo>
                    <a:pt x="2638" y="2934"/>
                    <a:pt x="2624" y="2934"/>
                    <a:pt x="2609" y="2934"/>
                  </a:cubicBezTo>
                  <a:cubicBezTo>
                    <a:pt x="2032" y="2934"/>
                    <a:pt x="1517" y="3388"/>
                    <a:pt x="1456" y="3968"/>
                  </a:cubicBezTo>
                  <a:lnTo>
                    <a:pt x="1456" y="3975"/>
                  </a:lnTo>
                  <a:cubicBezTo>
                    <a:pt x="1385" y="4648"/>
                    <a:pt x="1878" y="5220"/>
                    <a:pt x="2551" y="5251"/>
                  </a:cubicBezTo>
                  <a:lnTo>
                    <a:pt x="2927" y="5267"/>
                  </a:lnTo>
                  <a:lnTo>
                    <a:pt x="2911" y="5603"/>
                  </a:lnTo>
                  <a:cubicBezTo>
                    <a:pt x="2895" y="5994"/>
                    <a:pt x="2950" y="6378"/>
                    <a:pt x="3060" y="6738"/>
                  </a:cubicBezTo>
                  <a:lnTo>
                    <a:pt x="2528" y="8991"/>
                  </a:lnTo>
                  <a:lnTo>
                    <a:pt x="0" y="9218"/>
                  </a:lnTo>
                  <a:cubicBezTo>
                    <a:pt x="0" y="9218"/>
                    <a:pt x="415" y="12097"/>
                    <a:pt x="4093" y="12598"/>
                  </a:cubicBezTo>
                  <a:cubicBezTo>
                    <a:pt x="4514" y="12655"/>
                    <a:pt x="4898" y="12681"/>
                    <a:pt x="5250" y="12681"/>
                  </a:cubicBezTo>
                  <a:cubicBezTo>
                    <a:pt x="8512" y="12681"/>
                    <a:pt x="8920" y="10462"/>
                    <a:pt x="8920" y="10462"/>
                  </a:cubicBezTo>
                  <a:lnTo>
                    <a:pt x="6542" y="9742"/>
                  </a:lnTo>
                  <a:lnTo>
                    <a:pt x="6706" y="8967"/>
                  </a:lnTo>
                  <a:cubicBezTo>
                    <a:pt x="7606" y="8827"/>
                    <a:pt x="8388" y="8318"/>
                    <a:pt x="8889" y="7598"/>
                  </a:cubicBezTo>
                  <a:cubicBezTo>
                    <a:pt x="8889" y="7590"/>
                    <a:pt x="8889" y="7590"/>
                    <a:pt x="8889" y="7590"/>
                  </a:cubicBezTo>
                  <a:cubicBezTo>
                    <a:pt x="9359" y="7058"/>
                    <a:pt x="9656" y="6362"/>
                    <a:pt x="9687" y="5595"/>
                  </a:cubicBezTo>
                  <a:lnTo>
                    <a:pt x="9844" y="1965"/>
                  </a:lnTo>
                  <a:cubicBezTo>
                    <a:pt x="9875" y="1237"/>
                    <a:pt x="9664" y="556"/>
                    <a:pt x="9288" y="1"/>
                  </a:cubicBezTo>
                  <a:close/>
                </a:path>
              </a:pathLst>
            </a:custGeom>
            <a:solidFill>
              <a:srgbClr val="FFCFC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6" name="Google Shape;1086;p40"/>
            <p:cNvSpPr/>
            <p:nvPr/>
          </p:nvSpPr>
          <p:spPr>
            <a:xfrm>
              <a:off x="4247775" y="3214575"/>
              <a:ext cx="150650" cy="115500"/>
            </a:xfrm>
            <a:custGeom>
              <a:avLst/>
              <a:gdLst/>
              <a:ahLst/>
              <a:cxnLst/>
              <a:rect l="l" t="t" r="r" b="b"/>
              <a:pathLst>
                <a:path w="6026" h="4620" extrusionOk="0">
                  <a:moveTo>
                    <a:pt x="63" y="1"/>
                  </a:moveTo>
                  <a:lnTo>
                    <a:pt x="47" y="337"/>
                  </a:lnTo>
                  <a:cubicBezTo>
                    <a:pt x="0" y="1362"/>
                    <a:pt x="438" y="2301"/>
                    <a:pt x="1158" y="2935"/>
                  </a:cubicBezTo>
                  <a:cubicBezTo>
                    <a:pt x="1033" y="3076"/>
                    <a:pt x="947" y="3248"/>
                    <a:pt x="931" y="3435"/>
                  </a:cubicBezTo>
                  <a:cubicBezTo>
                    <a:pt x="869" y="4007"/>
                    <a:pt x="1401" y="4531"/>
                    <a:pt x="2113" y="4609"/>
                  </a:cubicBezTo>
                  <a:cubicBezTo>
                    <a:pt x="2173" y="4616"/>
                    <a:pt x="2233" y="4619"/>
                    <a:pt x="2292" y="4619"/>
                  </a:cubicBezTo>
                  <a:cubicBezTo>
                    <a:pt x="2920" y="4619"/>
                    <a:pt x="3449" y="4248"/>
                    <a:pt x="3513" y="3733"/>
                  </a:cubicBezTo>
                  <a:cubicBezTo>
                    <a:pt x="4554" y="3678"/>
                    <a:pt x="5470" y="3138"/>
                    <a:pt x="6025" y="2324"/>
                  </a:cubicBezTo>
                  <a:lnTo>
                    <a:pt x="6025" y="2324"/>
                  </a:lnTo>
                  <a:cubicBezTo>
                    <a:pt x="5430" y="3009"/>
                    <a:pt x="4558" y="3439"/>
                    <a:pt x="3593" y="3439"/>
                  </a:cubicBezTo>
                  <a:cubicBezTo>
                    <a:pt x="3543" y="3439"/>
                    <a:pt x="3493" y="3438"/>
                    <a:pt x="3443" y="3435"/>
                  </a:cubicBezTo>
                  <a:cubicBezTo>
                    <a:pt x="1651" y="3357"/>
                    <a:pt x="258" y="1847"/>
                    <a:pt x="337" y="55"/>
                  </a:cubicBezTo>
                  <a:lnTo>
                    <a:pt x="337" y="8"/>
                  </a:lnTo>
                  <a:lnTo>
                    <a:pt x="63" y="1"/>
                  </a:ln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7" name="Google Shape;1087;p40"/>
            <p:cNvSpPr/>
            <p:nvPr/>
          </p:nvSpPr>
          <p:spPr>
            <a:xfrm>
              <a:off x="4228600" y="3169075"/>
              <a:ext cx="17825" cy="24475"/>
            </a:xfrm>
            <a:custGeom>
              <a:avLst/>
              <a:gdLst/>
              <a:ahLst/>
              <a:cxnLst/>
              <a:rect l="l" t="t" r="r" b="b"/>
              <a:pathLst>
                <a:path w="713" h="979" extrusionOk="0">
                  <a:moveTo>
                    <a:pt x="193" y="0"/>
                  </a:moveTo>
                  <a:cubicBezTo>
                    <a:pt x="176" y="0"/>
                    <a:pt x="158" y="5"/>
                    <a:pt x="141" y="13"/>
                  </a:cubicBezTo>
                  <a:cubicBezTo>
                    <a:pt x="102" y="44"/>
                    <a:pt x="86" y="99"/>
                    <a:pt x="118" y="146"/>
                  </a:cubicBezTo>
                  <a:lnTo>
                    <a:pt x="439" y="631"/>
                  </a:lnTo>
                  <a:lnTo>
                    <a:pt x="71" y="803"/>
                  </a:lnTo>
                  <a:cubicBezTo>
                    <a:pt x="24" y="827"/>
                    <a:pt x="0" y="882"/>
                    <a:pt x="24" y="929"/>
                  </a:cubicBezTo>
                  <a:cubicBezTo>
                    <a:pt x="40" y="952"/>
                    <a:pt x="71" y="975"/>
                    <a:pt x="102" y="975"/>
                  </a:cubicBezTo>
                  <a:cubicBezTo>
                    <a:pt x="107" y="978"/>
                    <a:pt x="111" y="979"/>
                    <a:pt x="116" y="979"/>
                  </a:cubicBezTo>
                  <a:cubicBezTo>
                    <a:pt x="127" y="979"/>
                    <a:pt x="138" y="973"/>
                    <a:pt x="149" y="968"/>
                  </a:cubicBezTo>
                  <a:lnTo>
                    <a:pt x="712" y="709"/>
                  </a:lnTo>
                  <a:lnTo>
                    <a:pt x="274" y="44"/>
                  </a:lnTo>
                  <a:cubicBezTo>
                    <a:pt x="254" y="14"/>
                    <a:pt x="224" y="0"/>
                    <a:pt x="193"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8" name="Google Shape;1088;p40"/>
            <p:cNvSpPr/>
            <p:nvPr/>
          </p:nvSpPr>
          <p:spPr>
            <a:xfrm>
              <a:off x="4342250" y="3265725"/>
              <a:ext cx="20750" cy="7450"/>
            </a:xfrm>
            <a:custGeom>
              <a:avLst/>
              <a:gdLst/>
              <a:ahLst/>
              <a:cxnLst/>
              <a:rect l="l" t="t" r="r" b="b"/>
              <a:pathLst>
                <a:path w="830" h="298" extrusionOk="0">
                  <a:moveTo>
                    <a:pt x="415" y="1"/>
                  </a:moveTo>
                  <a:cubicBezTo>
                    <a:pt x="297" y="1"/>
                    <a:pt x="168" y="34"/>
                    <a:pt x="47" y="130"/>
                  </a:cubicBezTo>
                  <a:cubicBezTo>
                    <a:pt x="8" y="161"/>
                    <a:pt x="0" y="224"/>
                    <a:pt x="32" y="263"/>
                  </a:cubicBezTo>
                  <a:cubicBezTo>
                    <a:pt x="47" y="286"/>
                    <a:pt x="71" y="294"/>
                    <a:pt x="94" y="294"/>
                  </a:cubicBezTo>
                  <a:cubicBezTo>
                    <a:pt x="101" y="296"/>
                    <a:pt x="107" y="297"/>
                    <a:pt x="113" y="297"/>
                  </a:cubicBezTo>
                  <a:cubicBezTo>
                    <a:pt x="130" y="297"/>
                    <a:pt x="148" y="290"/>
                    <a:pt x="165" y="278"/>
                  </a:cubicBezTo>
                  <a:cubicBezTo>
                    <a:pt x="252" y="209"/>
                    <a:pt x="343" y="186"/>
                    <a:pt x="425" y="186"/>
                  </a:cubicBezTo>
                  <a:cubicBezTo>
                    <a:pt x="562" y="186"/>
                    <a:pt x="668" y="250"/>
                    <a:pt x="673" y="255"/>
                  </a:cubicBezTo>
                  <a:cubicBezTo>
                    <a:pt x="691" y="266"/>
                    <a:pt x="709" y="272"/>
                    <a:pt x="727" y="272"/>
                  </a:cubicBezTo>
                  <a:cubicBezTo>
                    <a:pt x="757" y="272"/>
                    <a:pt x="787" y="256"/>
                    <a:pt x="806" y="231"/>
                  </a:cubicBezTo>
                  <a:cubicBezTo>
                    <a:pt x="830" y="184"/>
                    <a:pt x="822" y="130"/>
                    <a:pt x="775" y="98"/>
                  </a:cubicBezTo>
                  <a:cubicBezTo>
                    <a:pt x="700" y="54"/>
                    <a:pt x="567" y="1"/>
                    <a:pt x="415"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59" name="Google Shape;1089;p40"/>
            <p:cNvSpPr/>
            <p:nvPr/>
          </p:nvSpPr>
          <p:spPr>
            <a:xfrm>
              <a:off x="4307850" y="3212425"/>
              <a:ext cx="58000" cy="40975"/>
            </a:xfrm>
            <a:custGeom>
              <a:avLst/>
              <a:gdLst/>
              <a:ahLst/>
              <a:cxnLst/>
              <a:rect l="l" t="t" r="r" b="b"/>
              <a:pathLst>
                <a:path w="2320" h="1639" extrusionOk="0">
                  <a:moveTo>
                    <a:pt x="791" y="0"/>
                  </a:moveTo>
                  <a:cubicBezTo>
                    <a:pt x="396" y="0"/>
                    <a:pt x="1" y="1114"/>
                    <a:pt x="758" y="1511"/>
                  </a:cubicBezTo>
                  <a:cubicBezTo>
                    <a:pt x="934" y="1601"/>
                    <a:pt x="1110" y="1639"/>
                    <a:pt x="1273" y="1639"/>
                  </a:cubicBezTo>
                  <a:cubicBezTo>
                    <a:pt x="1887" y="1639"/>
                    <a:pt x="2319" y="1108"/>
                    <a:pt x="1893" y="861"/>
                  </a:cubicBezTo>
                  <a:cubicBezTo>
                    <a:pt x="1361" y="548"/>
                    <a:pt x="915" y="40"/>
                    <a:pt x="915" y="40"/>
                  </a:cubicBezTo>
                  <a:cubicBezTo>
                    <a:pt x="875" y="13"/>
                    <a:pt x="833" y="0"/>
                    <a:pt x="791" y="0"/>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0" name="Google Shape;1090;p40"/>
            <p:cNvSpPr/>
            <p:nvPr/>
          </p:nvSpPr>
          <p:spPr>
            <a:xfrm>
              <a:off x="4390750" y="3169375"/>
              <a:ext cx="28400" cy="12800"/>
            </a:xfrm>
            <a:custGeom>
              <a:avLst/>
              <a:gdLst/>
              <a:ahLst/>
              <a:cxnLst/>
              <a:rect l="l" t="t" r="r" b="b"/>
              <a:pathLst>
                <a:path w="1136" h="512" extrusionOk="0">
                  <a:moveTo>
                    <a:pt x="459" y="0"/>
                  </a:moveTo>
                  <a:cubicBezTo>
                    <a:pt x="293" y="0"/>
                    <a:pt x="160" y="49"/>
                    <a:pt x="95" y="103"/>
                  </a:cubicBezTo>
                  <a:cubicBezTo>
                    <a:pt x="1" y="189"/>
                    <a:pt x="9" y="267"/>
                    <a:pt x="63" y="306"/>
                  </a:cubicBezTo>
                  <a:cubicBezTo>
                    <a:pt x="126" y="345"/>
                    <a:pt x="212" y="361"/>
                    <a:pt x="298" y="377"/>
                  </a:cubicBezTo>
                  <a:cubicBezTo>
                    <a:pt x="384" y="384"/>
                    <a:pt x="470" y="400"/>
                    <a:pt x="541" y="416"/>
                  </a:cubicBezTo>
                  <a:cubicBezTo>
                    <a:pt x="611" y="431"/>
                    <a:pt x="697" y="455"/>
                    <a:pt x="783" y="471"/>
                  </a:cubicBezTo>
                  <a:cubicBezTo>
                    <a:pt x="851" y="491"/>
                    <a:pt x="925" y="511"/>
                    <a:pt x="989" y="511"/>
                  </a:cubicBezTo>
                  <a:cubicBezTo>
                    <a:pt x="999" y="511"/>
                    <a:pt x="1009" y="511"/>
                    <a:pt x="1018" y="510"/>
                  </a:cubicBezTo>
                  <a:cubicBezTo>
                    <a:pt x="1088" y="494"/>
                    <a:pt x="1135" y="424"/>
                    <a:pt x="1081" y="314"/>
                  </a:cubicBezTo>
                  <a:cubicBezTo>
                    <a:pt x="1034" y="205"/>
                    <a:pt x="869" y="71"/>
                    <a:pt x="627" y="17"/>
                  </a:cubicBezTo>
                  <a:cubicBezTo>
                    <a:pt x="568" y="5"/>
                    <a:pt x="512" y="0"/>
                    <a:pt x="459"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1" name="Google Shape;1091;p40"/>
            <p:cNvSpPr/>
            <p:nvPr/>
          </p:nvSpPr>
          <p:spPr>
            <a:xfrm>
              <a:off x="4330500" y="3162825"/>
              <a:ext cx="28975" cy="11125"/>
            </a:xfrm>
            <a:custGeom>
              <a:avLst/>
              <a:gdLst/>
              <a:ahLst/>
              <a:cxnLst/>
              <a:rect l="l" t="t" r="r" b="b"/>
              <a:pathLst>
                <a:path w="1159" h="445" extrusionOk="0">
                  <a:moveTo>
                    <a:pt x="192" y="0"/>
                  </a:moveTo>
                  <a:cubicBezTo>
                    <a:pt x="160" y="0"/>
                    <a:pt x="130" y="3"/>
                    <a:pt x="103" y="13"/>
                  </a:cubicBezTo>
                  <a:cubicBezTo>
                    <a:pt x="40" y="36"/>
                    <a:pt x="1" y="114"/>
                    <a:pt x="71" y="216"/>
                  </a:cubicBezTo>
                  <a:cubicBezTo>
                    <a:pt x="134" y="310"/>
                    <a:pt x="314" y="427"/>
                    <a:pt x="564" y="443"/>
                  </a:cubicBezTo>
                  <a:cubicBezTo>
                    <a:pt x="582" y="444"/>
                    <a:pt x="600" y="445"/>
                    <a:pt x="618" y="445"/>
                  </a:cubicBezTo>
                  <a:cubicBezTo>
                    <a:pt x="835" y="445"/>
                    <a:pt x="1008" y="358"/>
                    <a:pt x="1081" y="279"/>
                  </a:cubicBezTo>
                  <a:cubicBezTo>
                    <a:pt x="1159" y="185"/>
                    <a:pt x="1143" y="107"/>
                    <a:pt x="1081" y="75"/>
                  </a:cubicBezTo>
                  <a:cubicBezTo>
                    <a:pt x="1010" y="44"/>
                    <a:pt x="924" y="44"/>
                    <a:pt x="838" y="44"/>
                  </a:cubicBezTo>
                  <a:cubicBezTo>
                    <a:pt x="752" y="44"/>
                    <a:pt x="666" y="44"/>
                    <a:pt x="596" y="36"/>
                  </a:cubicBezTo>
                  <a:cubicBezTo>
                    <a:pt x="517" y="36"/>
                    <a:pt x="431" y="21"/>
                    <a:pt x="345" y="13"/>
                  </a:cubicBezTo>
                  <a:cubicBezTo>
                    <a:pt x="293" y="8"/>
                    <a:pt x="241" y="0"/>
                    <a:pt x="192" y="0"/>
                  </a:cubicBezTo>
                  <a:close/>
                </a:path>
              </a:pathLst>
            </a:custGeom>
            <a:solidFill>
              <a:schemeClr val="accent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2" name="Google Shape;1092;p40"/>
            <p:cNvSpPr/>
            <p:nvPr/>
          </p:nvSpPr>
          <p:spPr>
            <a:xfrm>
              <a:off x="4335600" y="3178675"/>
              <a:ext cx="13325" cy="12225"/>
            </a:xfrm>
            <a:custGeom>
              <a:avLst/>
              <a:gdLst/>
              <a:ahLst/>
              <a:cxnLst/>
              <a:rect l="l" t="t" r="r" b="b"/>
              <a:pathLst>
                <a:path w="533" h="489" extrusionOk="0">
                  <a:moveTo>
                    <a:pt x="272" y="1"/>
                  </a:moveTo>
                  <a:cubicBezTo>
                    <a:pt x="160" y="1"/>
                    <a:pt x="53" y="82"/>
                    <a:pt x="32" y="200"/>
                  </a:cubicBezTo>
                  <a:cubicBezTo>
                    <a:pt x="0" y="325"/>
                    <a:pt x="86" y="458"/>
                    <a:pt x="219" y="482"/>
                  </a:cubicBezTo>
                  <a:cubicBezTo>
                    <a:pt x="238" y="486"/>
                    <a:pt x="256" y="488"/>
                    <a:pt x="274" y="488"/>
                  </a:cubicBezTo>
                  <a:cubicBezTo>
                    <a:pt x="386" y="488"/>
                    <a:pt x="482" y="409"/>
                    <a:pt x="509" y="294"/>
                  </a:cubicBezTo>
                  <a:cubicBezTo>
                    <a:pt x="532" y="161"/>
                    <a:pt x="446" y="36"/>
                    <a:pt x="313" y="5"/>
                  </a:cubicBezTo>
                  <a:cubicBezTo>
                    <a:pt x="300" y="2"/>
                    <a:pt x="286" y="1"/>
                    <a:pt x="272" y="1"/>
                  </a:cubicBezTo>
                  <a:close/>
                </a:path>
              </a:pathLst>
            </a:custGeom>
            <a:solidFill>
              <a:srgbClr val="70312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3" name="Google Shape;1093;p40"/>
            <p:cNvSpPr/>
            <p:nvPr/>
          </p:nvSpPr>
          <p:spPr>
            <a:xfrm>
              <a:off x="4396625" y="3193100"/>
              <a:ext cx="13325" cy="12200"/>
            </a:xfrm>
            <a:custGeom>
              <a:avLst/>
              <a:gdLst/>
              <a:ahLst/>
              <a:cxnLst/>
              <a:rect l="l" t="t" r="r" b="b"/>
              <a:pathLst>
                <a:path w="533" h="488" extrusionOk="0">
                  <a:moveTo>
                    <a:pt x="259" y="0"/>
                  </a:moveTo>
                  <a:cubicBezTo>
                    <a:pt x="148" y="0"/>
                    <a:pt x="52" y="80"/>
                    <a:pt x="32" y="194"/>
                  </a:cubicBezTo>
                  <a:cubicBezTo>
                    <a:pt x="1" y="327"/>
                    <a:pt x="87" y="453"/>
                    <a:pt x="220" y="484"/>
                  </a:cubicBezTo>
                  <a:cubicBezTo>
                    <a:pt x="234" y="487"/>
                    <a:pt x="249" y="488"/>
                    <a:pt x="263" y="488"/>
                  </a:cubicBezTo>
                  <a:cubicBezTo>
                    <a:pt x="379" y="488"/>
                    <a:pt x="481" y="407"/>
                    <a:pt x="501" y="288"/>
                  </a:cubicBezTo>
                  <a:cubicBezTo>
                    <a:pt x="533" y="163"/>
                    <a:pt x="447" y="30"/>
                    <a:pt x="314" y="7"/>
                  </a:cubicBezTo>
                  <a:cubicBezTo>
                    <a:pt x="295" y="2"/>
                    <a:pt x="277" y="0"/>
                    <a:pt x="259" y="0"/>
                  </a:cubicBezTo>
                  <a:close/>
                </a:path>
              </a:pathLst>
            </a:custGeom>
            <a:solidFill>
              <a:srgbClr val="703127"/>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4" name="Google Shape;1094;p40"/>
            <p:cNvSpPr/>
            <p:nvPr/>
          </p:nvSpPr>
          <p:spPr>
            <a:xfrm>
              <a:off x="4391750" y="3202250"/>
              <a:ext cx="19375" cy="8500"/>
            </a:xfrm>
            <a:custGeom>
              <a:avLst/>
              <a:gdLst/>
              <a:ahLst/>
              <a:cxnLst/>
              <a:rect l="l" t="t" r="r" b="b"/>
              <a:pathLst>
                <a:path w="775" h="340" extrusionOk="0">
                  <a:moveTo>
                    <a:pt x="264" y="0"/>
                  </a:moveTo>
                  <a:cubicBezTo>
                    <a:pt x="153" y="0"/>
                    <a:pt x="78" y="28"/>
                    <a:pt x="70" y="32"/>
                  </a:cubicBezTo>
                  <a:cubicBezTo>
                    <a:pt x="23" y="48"/>
                    <a:pt x="0" y="102"/>
                    <a:pt x="23" y="149"/>
                  </a:cubicBezTo>
                  <a:cubicBezTo>
                    <a:pt x="36" y="186"/>
                    <a:pt x="73" y="209"/>
                    <a:pt x="111" y="209"/>
                  </a:cubicBezTo>
                  <a:cubicBezTo>
                    <a:pt x="121" y="209"/>
                    <a:pt x="131" y="207"/>
                    <a:pt x="141" y="204"/>
                  </a:cubicBezTo>
                  <a:cubicBezTo>
                    <a:pt x="144" y="200"/>
                    <a:pt x="192" y="183"/>
                    <a:pt x="265" y="183"/>
                  </a:cubicBezTo>
                  <a:cubicBezTo>
                    <a:pt x="354" y="183"/>
                    <a:pt x="481" y="209"/>
                    <a:pt x="610" y="321"/>
                  </a:cubicBezTo>
                  <a:cubicBezTo>
                    <a:pt x="626" y="329"/>
                    <a:pt x="642" y="337"/>
                    <a:pt x="657" y="337"/>
                  </a:cubicBezTo>
                  <a:cubicBezTo>
                    <a:pt x="665" y="339"/>
                    <a:pt x="673" y="340"/>
                    <a:pt x="681" y="340"/>
                  </a:cubicBezTo>
                  <a:cubicBezTo>
                    <a:pt x="704" y="340"/>
                    <a:pt x="726" y="331"/>
                    <a:pt x="743" y="314"/>
                  </a:cubicBezTo>
                  <a:cubicBezTo>
                    <a:pt x="775" y="274"/>
                    <a:pt x="775" y="212"/>
                    <a:pt x="736" y="181"/>
                  </a:cubicBezTo>
                  <a:cubicBezTo>
                    <a:pt x="562" y="36"/>
                    <a:pt x="390" y="0"/>
                    <a:pt x="264"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5" name="Google Shape;1095;p40"/>
            <p:cNvSpPr/>
            <p:nvPr/>
          </p:nvSpPr>
          <p:spPr>
            <a:xfrm>
              <a:off x="4329525" y="3188550"/>
              <a:ext cx="19400" cy="8525"/>
            </a:xfrm>
            <a:custGeom>
              <a:avLst/>
              <a:gdLst/>
              <a:ahLst/>
              <a:cxnLst/>
              <a:rect l="l" t="t" r="r" b="b"/>
              <a:pathLst>
                <a:path w="776" h="341" extrusionOk="0">
                  <a:moveTo>
                    <a:pt x="264" y="1"/>
                  </a:moveTo>
                  <a:cubicBezTo>
                    <a:pt x="154" y="1"/>
                    <a:pt x="79" y="28"/>
                    <a:pt x="71" y="32"/>
                  </a:cubicBezTo>
                  <a:cubicBezTo>
                    <a:pt x="24" y="48"/>
                    <a:pt x="1" y="103"/>
                    <a:pt x="16" y="150"/>
                  </a:cubicBezTo>
                  <a:cubicBezTo>
                    <a:pt x="29" y="187"/>
                    <a:pt x="66" y="209"/>
                    <a:pt x="104" y="209"/>
                  </a:cubicBezTo>
                  <a:cubicBezTo>
                    <a:pt x="114" y="209"/>
                    <a:pt x="124" y="208"/>
                    <a:pt x="134" y="204"/>
                  </a:cubicBezTo>
                  <a:cubicBezTo>
                    <a:pt x="141" y="201"/>
                    <a:pt x="191" y="183"/>
                    <a:pt x="264" y="183"/>
                  </a:cubicBezTo>
                  <a:cubicBezTo>
                    <a:pt x="355" y="183"/>
                    <a:pt x="482" y="210"/>
                    <a:pt x="611" y="322"/>
                  </a:cubicBezTo>
                  <a:cubicBezTo>
                    <a:pt x="619" y="329"/>
                    <a:pt x="635" y="337"/>
                    <a:pt x="650" y="337"/>
                  </a:cubicBezTo>
                  <a:cubicBezTo>
                    <a:pt x="658" y="339"/>
                    <a:pt x="666" y="340"/>
                    <a:pt x="675" y="340"/>
                  </a:cubicBezTo>
                  <a:cubicBezTo>
                    <a:pt x="700" y="340"/>
                    <a:pt x="725" y="331"/>
                    <a:pt x="736" y="314"/>
                  </a:cubicBezTo>
                  <a:cubicBezTo>
                    <a:pt x="775" y="275"/>
                    <a:pt x="768" y="212"/>
                    <a:pt x="729" y="181"/>
                  </a:cubicBezTo>
                  <a:cubicBezTo>
                    <a:pt x="559" y="36"/>
                    <a:pt x="389" y="1"/>
                    <a:pt x="264"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6" name="Google Shape;1096;p40"/>
            <p:cNvSpPr/>
            <p:nvPr/>
          </p:nvSpPr>
          <p:spPr>
            <a:xfrm>
              <a:off x="4360625" y="3177975"/>
              <a:ext cx="27025" cy="49350"/>
            </a:xfrm>
            <a:custGeom>
              <a:avLst/>
              <a:gdLst/>
              <a:ahLst/>
              <a:cxnLst/>
              <a:rect l="l" t="t" r="r" b="b"/>
              <a:pathLst>
                <a:path w="1081" h="1974" extrusionOk="0">
                  <a:moveTo>
                    <a:pt x="597" y="0"/>
                  </a:moveTo>
                  <a:cubicBezTo>
                    <a:pt x="554" y="0"/>
                    <a:pt x="509" y="30"/>
                    <a:pt x="502" y="80"/>
                  </a:cubicBezTo>
                  <a:lnTo>
                    <a:pt x="392" y="721"/>
                  </a:lnTo>
                  <a:cubicBezTo>
                    <a:pt x="392" y="745"/>
                    <a:pt x="392" y="768"/>
                    <a:pt x="392" y="792"/>
                  </a:cubicBezTo>
                  <a:cubicBezTo>
                    <a:pt x="384" y="1058"/>
                    <a:pt x="525" y="1214"/>
                    <a:pt x="768" y="1222"/>
                  </a:cubicBezTo>
                  <a:cubicBezTo>
                    <a:pt x="799" y="1222"/>
                    <a:pt x="830" y="1238"/>
                    <a:pt x="854" y="1261"/>
                  </a:cubicBezTo>
                  <a:cubicBezTo>
                    <a:pt x="877" y="1285"/>
                    <a:pt x="893" y="1324"/>
                    <a:pt x="885" y="1363"/>
                  </a:cubicBezTo>
                  <a:lnTo>
                    <a:pt x="885" y="1394"/>
                  </a:lnTo>
                  <a:cubicBezTo>
                    <a:pt x="877" y="1616"/>
                    <a:pt x="697" y="1793"/>
                    <a:pt x="484" y="1793"/>
                  </a:cubicBezTo>
                  <a:cubicBezTo>
                    <a:pt x="480" y="1793"/>
                    <a:pt x="475" y="1793"/>
                    <a:pt x="470" y="1793"/>
                  </a:cubicBezTo>
                  <a:lnTo>
                    <a:pt x="103" y="1777"/>
                  </a:lnTo>
                  <a:cubicBezTo>
                    <a:pt x="48" y="1777"/>
                    <a:pt x="9" y="1817"/>
                    <a:pt x="9" y="1864"/>
                  </a:cubicBezTo>
                  <a:cubicBezTo>
                    <a:pt x="1" y="1911"/>
                    <a:pt x="32" y="1950"/>
                    <a:pt x="79" y="1957"/>
                  </a:cubicBezTo>
                  <a:cubicBezTo>
                    <a:pt x="87" y="1965"/>
                    <a:pt x="87" y="1965"/>
                    <a:pt x="95" y="1965"/>
                  </a:cubicBezTo>
                  <a:lnTo>
                    <a:pt x="463" y="1973"/>
                  </a:lnTo>
                  <a:cubicBezTo>
                    <a:pt x="472" y="1974"/>
                    <a:pt x="481" y="1974"/>
                    <a:pt x="490" y="1974"/>
                  </a:cubicBezTo>
                  <a:cubicBezTo>
                    <a:pt x="799" y="1974"/>
                    <a:pt x="1050" y="1721"/>
                    <a:pt x="1073" y="1410"/>
                  </a:cubicBezTo>
                  <a:lnTo>
                    <a:pt x="1073" y="1371"/>
                  </a:lnTo>
                  <a:cubicBezTo>
                    <a:pt x="1081" y="1285"/>
                    <a:pt x="1049" y="1198"/>
                    <a:pt x="987" y="1136"/>
                  </a:cubicBezTo>
                  <a:cubicBezTo>
                    <a:pt x="932" y="1073"/>
                    <a:pt x="862" y="1042"/>
                    <a:pt x="776" y="1034"/>
                  </a:cubicBezTo>
                  <a:cubicBezTo>
                    <a:pt x="682" y="1034"/>
                    <a:pt x="572" y="1003"/>
                    <a:pt x="572" y="792"/>
                  </a:cubicBezTo>
                  <a:cubicBezTo>
                    <a:pt x="572" y="784"/>
                    <a:pt x="572" y="768"/>
                    <a:pt x="580" y="752"/>
                  </a:cubicBezTo>
                  <a:lnTo>
                    <a:pt x="689" y="111"/>
                  </a:lnTo>
                  <a:cubicBezTo>
                    <a:pt x="697" y="56"/>
                    <a:pt x="658" y="9"/>
                    <a:pt x="611" y="1"/>
                  </a:cubicBezTo>
                  <a:cubicBezTo>
                    <a:pt x="606" y="1"/>
                    <a:pt x="602" y="0"/>
                    <a:pt x="597"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7" name="Google Shape;1097;p40"/>
            <p:cNvSpPr/>
            <p:nvPr/>
          </p:nvSpPr>
          <p:spPr>
            <a:xfrm>
              <a:off x="4211575" y="3202650"/>
              <a:ext cx="41700" cy="46100"/>
            </a:xfrm>
            <a:custGeom>
              <a:avLst/>
              <a:gdLst/>
              <a:ahLst/>
              <a:cxnLst/>
              <a:rect l="l" t="t" r="r" b="b"/>
              <a:pathLst>
                <a:path w="1668" h="1844" extrusionOk="0">
                  <a:moveTo>
                    <a:pt x="841" y="185"/>
                  </a:moveTo>
                  <a:cubicBezTo>
                    <a:pt x="863" y="185"/>
                    <a:pt x="886" y="186"/>
                    <a:pt x="908" y="188"/>
                  </a:cubicBezTo>
                  <a:lnTo>
                    <a:pt x="924" y="188"/>
                  </a:lnTo>
                  <a:cubicBezTo>
                    <a:pt x="1253" y="227"/>
                    <a:pt x="1479" y="524"/>
                    <a:pt x="1433" y="845"/>
                  </a:cubicBezTo>
                  <a:cubicBezTo>
                    <a:pt x="1390" y="1131"/>
                    <a:pt x="1126" y="1344"/>
                    <a:pt x="837" y="1344"/>
                  </a:cubicBezTo>
                  <a:cubicBezTo>
                    <a:pt x="808" y="1344"/>
                    <a:pt x="780" y="1342"/>
                    <a:pt x="752" y="1338"/>
                  </a:cubicBezTo>
                  <a:cubicBezTo>
                    <a:pt x="595" y="1323"/>
                    <a:pt x="454" y="1244"/>
                    <a:pt x="353" y="1119"/>
                  </a:cubicBezTo>
                  <a:cubicBezTo>
                    <a:pt x="259" y="994"/>
                    <a:pt x="212" y="837"/>
                    <a:pt x="235" y="681"/>
                  </a:cubicBezTo>
                  <a:cubicBezTo>
                    <a:pt x="259" y="524"/>
                    <a:pt x="345" y="391"/>
                    <a:pt x="478" y="298"/>
                  </a:cubicBezTo>
                  <a:cubicBezTo>
                    <a:pt x="585" y="224"/>
                    <a:pt x="709" y="185"/>
                    <a:pt x="841" y="185"/>
                  </a:cubicBezTo>
                  <a:close/>
                  <a:moveTo>
                    <a:pt x="849" y="1"/>
                  </a:moveTo>
                  <a:cubicBezTo>
                    <a:pt x="671" y="1"/>
                    <a:pt x="498" y="72"/>
                    <a:pt x="353" y="204"/>
                  </a:cubicBezTo>
                  <a:cubicBezTo>
                    <a:pt x="181" y="352"/>
                    <a:pt x="71" y="571"/>
                    <a:pt x="40" y="814"/>
                  </a:cubicBezTo>
                  <a:cubicBezTo>
                    <a:pt x="1" y="1057"/>
                    <a:pt x="48" y="1291"/>
                    <a:pt x="173" y="1487"/>
                  </a:cubicBezTo>
                  <a:cubicBezTo>
                    <a:pt x="290" y="1682"/>
                    <a:pt x="478" y="1808"/>
                    <a:pt x="689" y="1839"/>
                  </a:cubicBezTo>
                  <a:lnTo>
                    <a:pt x="713" y="1839"/>
                  </a:lnTo>
                  <a:cubicBezTo>
                    <a:pt x="738" y="1842"/>
                    <a:pt x="762" y="1843"/>
                    <a:pt x="787" y="1843"/>
                  </a:cubicBezTo>
                  <a:cubicBezTo>
                    <a:pt x="1180" y="1843"/>
                    <a:pt x="1531" y="1497"/>
                    <a:pt x="1597" y="1033"/>
                  </a:cubicBezTo>
                  <a:cubicBezTo>
                    <a:pt x="1667" y="524"/>
                    <a:pt x="1378" y="63"/>
                    <a:pt x="947" y="8"/>
                  </a:cubicBezTo>
                  <a:cubicBezTo>
                    <a:pt x="915" y="3"/>
                    <a:pt x="882" y="1"/>
                    <a:pt x="849"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8" name="Google Shape;1098;p40"/>
            <p:cNvSpPr/>
            <p:nvPr/>
          </p:nvSpPr>
          <p:spPr>
            <a:xfrm>
              <a:off x="4333050" y="3601100"/>
              <a:ext cx="72025" cy="157300"/>
            </a:xfrm>
            <a:custGeom>
              <a:avLst/>
              <a:gdLst/>
              <a:ahLst/>
              <a:cxnLst/>
              <a:rect l="l" t="t" r="r" b="b"/>
              <a:pathLst>
                <a:path w="2881" h="6292" extrusionOk="0">
                  <a:moveTo>
                    <a:pt x="1" y="1"/>
                  </a:moveTo>
                  <a:lnTo>
                    <a:pt x="1" y="6291"/>
                  </a:lnTo>
                  <a:lnTo>
                    <a:pt x="2880" y="6291"/>
                  </a:lnTo>
                  <a:lnTo>
                    <a:pt x="2880" y="1"/>
                  </a:ln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69" name="Google Shape;1099;p40"/>
            <p:cNvSpPr/>
            <p:nvPr/>
          </p:nvSpPr>
          <p:spPr>
            <a:xfrm>
              <a:off x="4319550" y="3518075"/>
              <a:ext cx="371300" cy="240325"/>
            </a:xfrm>
            <a:custGeom>
              <a:avLst/>
              <a:gdLst/>
              <a:ahLst/>
              <a:cxnLst/>
              <a:rect l="l" t="t" r="r" b="b"/>
              <a:pathLst>
                <a:path w="14852" h="9613" extrusionOk="0">
                  <a:moveTo>
                    <a:pt x="5501" y="0"/>
                  </a:moveTo>
                  <a:cubicBezTo>
                    <a:pt x="5357" y="0"/>
                    <a:pt x="5115" y="9"/>
                    <a:pt x="4805" y="51"/>
                  </a:cubicBezTo>
                  <a:cubicBezTo>
                    <a:pt x="2035" y="419"/>
                    <a:pt x="1" y="2805"/>
                    <a:pt x="63" y="5559"/>
                  </a:cubicBezTo>
                  <a:lnTo>
                    <a:pt x="3459" y="5677"/>
                  </a:lnTo>
                  <a:lnTo>
                    <a:pt x="3420" y="9612"/>
                  </a:lnTo>
                  <a:lnTo>
                    <a:pt x="12363" y="9581"/>
                  </a:lnTo>
                  <a:lnTo>
                    <a:pt x="12567" y="6044"/>
                  </a:lnTo>
                  <a:lnTo>
                    <a:pt x="13099" y="6201"/>
                  </a:lnTo>
                  <a:lnTo>
                    <a:pt x="14852" y="3009"/>
                  </a:lnTo>
                  <a:cubicBezTo>
                    <a:pt x="13075" y="284"/>
                    <a:pt x="11219" y="84"/>
                    <a:pt x="10713" y="84"/>
                  </a:cubicBezTo>
                  <a:cubicBezTo>
                    <a:pt x="10626" y="84"/>
                    <a:pt x="10579" y="90"/>
                    <a:pt x="10579" y="90"/>
                  </a:cubicBezTo>
                  <a:lnTo>
                    <a:pt x="10579" y="106"/>
                  </a:lnTo>
                  <a:cubicBezTo>
                    <a:pt x="10400" y="67"/>
                    <a:pt x="10212" y="43"/>
                    <a:pt x="10016" y="43"/>
                  </a:cubicBezTo>
                  <a:lnTo>
                    <a:pt x="5650" y="4"/>
                  </a:lnTo>
                  <a:cubicBezTo>
                    <a:pt x="5650" y="4"/>
                    <a:pt x="5597" y="0"/>
                    <a:pt x="5501"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0" name="Google Shape;1100;p40"/>
            <p:cNvSpPr/>
            <p:nvPr/>
          </p:nvSpPr>
          <p:spPr>
            <a:xfrm>
              <a:off x="4452375" y="3607700"/>
              <a:ext cx="130500" cy="118550"/>
            </a:xfrm>
            <a:custGeom>
              <a:avLst/>
              <a:gdLst/>
              <a:ahLst/>
              <a:cxnLst/>
              <a:rect l="l" t="t" r="r" b="b"/>
              <a:pathLst>
                <a:path w="5220" h="4742" extrusionOk="0">
                  <a:moveTo>
                    <a:pt x="2614" y="1"/>
                  </a:moveTo>
                  <a:cubicBezTo>
                    <a:pt x="2436" y="1"/>
                    <a:pt x="2258" y="93"/>
                    <a:pt x="2168" y="276"/>
                  </a:cubicBezTo>
                  <a:lnTo>
                    <a:pt x="1792" y="1035"/>
                  </a:lnTo>
                  <a:cubicBezTo>
                    <a:pt x="1714" y="1184"/>
                    <a:pt x="1573" y="1286"/>
                    <a:pt x="1417" y="1309"/>
                  </a:cubicBezTo>
                  <a:lnTo>
                    <a:pt x="572" y="1427"/>
                  </a:lnTo>
                  <a:cubicBezTo>
                    <a:pt x="165" y="1489"/>
                    <a:pt x="1" y="1990"/>
                    <a:pt x="298" y="2280"/>
                  </a:cubicBezTo>
                  <a:lnTo>
                    <a:pt x="900" y="2874"/>
                  </a:lnTo>
                  <a:cubicBezTo>
                    <a:pt x="1018" y="2992"/>
                    <a:pt x="1073" y="3156"/>
                    <a:pt x="1041" y="3312"/>
                  </a:cubicBezTo>
                  <a:lnTo>
                    <a:pt x="900" y="4150"/>
                  </a:lnTo>
                  <a:cubicBezTo>
                    <a:pt x="844" y="4473"/>
                    <a:pt x="1100" y="4737"/>
                    <a:pt x="1392" y="4737"/>
                  </a:cubicBezTo>
                  <a:cubicBezTo>
                    <a:pt x="1468" y="4737"/>
                    <a:pt x="1545" y="4720"/>
                    <a:pt x="1620" y="4682"/>
                  </a:cubicBezTo>
                  <a:lnTo>
                    <a:pt x="2371" y="4283"/>
                  </a:lnTo>
                  <a:cubicBezTo>
                    <a:pt x="2446" y="4247"/>
                    <a:pt x="2526" y="4230"/>
                    <a:pt x="2606" y="4230"/>
                  </a:cubicBezTo>
                  <a:cubicBezTo>
                    <a:pt x="2686" y="4230"/>
                    <a:pt x="2767" y="4247"/>
                    <a:pt x="2841" y="4283"/>
                  </a:cubicBezTo>
                  <a:lnTo>
                    <a:pt x="3592" y="4682"/>
                  </a:lnTo>
                  <a:cubicBezTo>
                    <a:pt x="3668" y="4723"/>
                    <a:pt x="3747" y="4741"/>
                    <a:pt x="3823" y="4741"/>
                  </a:cubicBezTo>
                  <a:cubicBezTo>
                    <a:pt x="4111" y="4741"/>
                    <a:pt x="4367" y="4479"/>
                    <a:pt x="4312" y="4157"/>
                  </a:cubicBezTo>
                  <a:lnTo>
                    <a:pt x="4171" y="3320"/>
                  </a:lnTo>
                  <a:cubicBezTo>
                    <a:pt x="4148" y="3156"/>
                    <a:pt x="4202" y="2992"/>
                    <a:pt x="4320" y="2882"/>
                  </a:cubicBezTo>
                  <a:lnTo>
                    <a:pt x="4922" y="2287"/>
                  </a:lnTo>
                  <a:cubicBezTo>
                    <a:pt x="5220" y="1998"/>
                    <a:pt x="5063" y="1497"/>
                    <a:pt x="4648" y="1434"/>
                  </a:cubicBezTo>
                  <a:lnTo>
                    <a:pt x="3811" y="1317"/>
                  </a:lnTo>
                  <a:cubicBezTo>
                    <a:pt x="3647" y="1286"/>
                    <a:pt x="3506" y="1184"/>
                    <a:pt x="3436" y="1043"/>
                  </a:cubicBezTo>
                  <a:lnTo>
                    <a:pt x="3060" y="276"/>
                  </a:lnTo>
                  <a:cubicBezTo>
                    <a:pt x="2970" y="93"/>
                    <a:pt x="2792" y="1"/>
                    <a:pt x="2614" y="1"/>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1" name="Google Shape;1101;p40"/>
            <p:cNvSpPr/>
            <p:nvPr/>
          </p:nvSpPr>
          <p:spPr>
            <a:xfrm>
              <a:off x="4618650" y="3650800"/>
              <a:ext cx="24475" cy="50100"/>
            </a:xfrm>
            <a:custGeom>
              <a:avLst/>
              <a:gdLst/>
              <a:ahLst/>
              <a:cxnLst/>
              <a:rect l="l" t="t" r="r" b="b"/>
              <a:pathLst>
                <a:path w="979" h="2004" extrusionOk="0">
                  <a:moveTo>
                    <a:pt x="0" y="0"/>
                  </a:moveTo>
                  <a:lnTo>
                    <a:pt x="532" y="2003"/>
                  </a:lnTo>
                  <a:lnTo>
                    <a:pt x="603" y="681"/>
                  </a:lnTo>
                  <a:lnTo>
                    <a:pt x="978" y="790"/>
                  </a:lnTo>
                  <a:lnTo>
                    <a:pt x="0" y="0"/>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2" name="Google Shape;1102;p40"/>
            <p:cNvSpPr/>
            <p:nvPr/>
          </p:nvSpPr>
          <p:spPr>
            <a:xfrm>
              <a:off x="4376675" y="3636500"/>
              <a:ext cx="38175" cy="67725"/>
            </a:xfrm>
            <a:custGeom>
              <a:avLst/>
              <a:gdLst/>
              <a:ahLst/>
              <a:cxnLst/>
              <a:rect l="l" t="t" r="r" b="b"/>
              <a:pathLst>
                <a:path w="1527" h="2709" extrusionOk="0">
                  <a:moveTo>
                    <a:pt x="1526" y="1"/>
                  </a:moveTo>
                  <a:lnTo>
                    <a:pt x="1" y="885"/>
                  </a:lnTo>
                  <a:lnTo>
                    <a:pt x="1174" y="940"/>
                  </a:lnTo>
                  <a:lnTo>
                    <a:pt x="1143" y="2708"/>
                  </a:lnTo>
                  <a:lnTo>
                    <a:pt x="1526" y="1"/>
                  </a:ln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3" name="Google Shape;1103;p40"/>
            <p:cNvSpPr/>
            <p:nvPr/>
          </p:nvSpPr>
          <p:spPr>
            <a:xfrm>
              <a:off x="4406600" y="3275775"/>
              <a:ext cx="219125" cy="171800"/>
            </a:xfrm>
            <a:custGeom>
              <a:avLst/>
              <a:gdLst/>
              <a:ahLst/>
              <a:cxnLst/>
              <a:rect l="l" t="t" r="r" b="b"/>
              <a:pathLst>
                <a:path w="8765" h="6872" extrusionOk="0">
                  <a:moveTo>
                    <a:pt x="4267" y="1"/>
                  </a:moveTo>
                  <a:cubicBezTo>
                    <a:pt x="2391" y="1"/>
                    <a:pt x="818" y="1428"/>
                    <a:pt x="501" y="3311"/>
                  </a:cubicBezTo>
                  <a:cubicBezTo>
                    <a:pt x="196" y="3507"/>
                    <a:pt x="1" y="3851"/>
                    <a:pt x="24" y="4235"/>
                  </a:cubicBezTo>
                  <a:cubicBezTo>
                    <a:pt x="48" y="4555"/>
                    <a:pt x="220" y="4829"/>
                    <a:pt x="462" y="5001"/>
                  </a:cubicBezTo>
                  <a:cubicBezTo>
                    <a:pt x="251" y="5197"/>
                    <a:pt x="126" y="5486"/>
                    <a:pt x="149" y="5799"/>
                  </a:cubicBezTo>
                  <a:cubicBezTo>
                    <a:pt x="180" y="6336"/>
                    <a:pt x="632" y="6748"/>
                    <a:pt x="1163" y="6748"/>
                  </a:cubicBezTo>
                  <a:cubicBezTo>
                    <a:pt x="1183" y="6748"/>
                    <a:pt x="1202" y="6747"/>
                    <a:pt x="1221" y="6746"/>
                  </a:cubicBezTo>
                  <a:cubicBezTo>
                    <a:pt x="1542" y="6723"/>
                    <a:pt x="1816" y="6551"/>
                    <a:pt x="1988" y="6300"/>
                  </a:cubicBezTo>
                  <a:cubicBezTo>
                    <a:pt x="2207" y="6378"/>
                    <a:pt x="2450" y="6425"/>
                    <a:pt x="2700" y="6433"/>
                  </a:cubicBezTo>
                  <a:lnTo>
                    <a:pt x="5932" y="6496"/>
                  </a:lnTo>
                  <a:cubicBezTo>
                    <a:pt x="6151" y="6496"/>
                    <a:pt x="6362" y="6465"/>
                    <a:pt x="6565" y="6410"/>
                  </a:cubicBezTo>
                  <a:cubicBezTo>
                    <a:pt x="6745" y="6691"/>
                    <a:pt x="7066" y="6871"/>
                    <a:pt x="7426" y="6871"/>
                  </a:cubicBezTo>
                  <a:cubicBezTo>
                    <a:pt x="7989" y="6871"/>
                    <a:pt x="8451" y="6418"/>
                    <a:pt x="8451" y="5846"/>
                  </a:cubicBezTo>
                  <a:cubicBezTo>
                    <a:pt x="8451" y="5518"/>
                    <a:pt x="8295" y="5236"/>
                    <a:pt x="8060" y="5048"/>
                  </a:cubicBezTo>
                  <a:cubicBezTo>
                    <a:pt x="8467" y="4907"/>
                    <a:pt x="8764" y="4532"/>
                    <a:pt x="8764" y="4070"/>
                  </a:cubicBezTo>
                  <a:cubicBezTo>
                    <a:pt x="8764" y="3593"/>
                    <a:pt x="8443" y="3194"/>
                    <a:pt x="7997" y="3084"/>
                  </a:cubicBezTo>
                  <a:cubicBezTo>
                    <a:pt x="7606" y="1347"/>
                    <a:pt x="6135" y="33"/>
                    <a:pt x="4343" y="2"/>
                  </a:cubicBezTo>
                  <a:cubicBezTo>
                    <a:pt x="4318" y="1"/>
                    <a:pt x="4293" y="1"/>
                    <a:pt x="4267"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4" name="Google Shape;1104;p40"/>
            <p:cNvSpPr/>
            <p:nvPr/>
          </p:nvSpPr>
          <p:spPr>
            <a:xfrm>
              <a:off x="4409725" y="3346225"/>
              <a:ext cx="207375" cy="213625"/>
            </a:xfrm>
            <a:custGeom>
              <a:avLst/>
              <a:gdLst/>
              <a:ahLst/>
              <a:cxnLst/>
              <a:rect l="l" t="t" r="r" b="b"/>
              <a:pathLst>
                <a:path w="8295" h="8545" extrusionOk="0">
                  <a:moveTo>
                    <a:pt x="1175" y="0"/>
                  </a:moveTo>
                  <a:lnTo>
                    <a:pt x="1175" y="1174"/>
                  </a:lnTo>
                  <a:lnTo>
                    <a:pt x="1175" y="1362"/>
                  </a:lnTo>
                  <a:lnTo>
                    <a:pt x="1175" y="1471"/>
                  </a:lnTo>
                  <a:lnTo>
                    <a:pt x="963" y="1471"/>
                  </a:lnTo>
                  <a:cubicBezTo>
                    <a:pt x="431" y="1471"/>
                    <a:pt x="1" y="1902"/>
                    <a:pt x="1" y="2426"/>
                  </a:cubicBezTo>
                  <a:lnTo>
                    <a:pt x="1" y="2528"/>
                  </a:lnTo>
                  <a:cubicBezTo>
                    <a:pt x="1" y="3060"/>
                    <a:pt x="431" y="3490"/>
                    <a:pt x="955" y="3490"/>
                  </a:cubicBezTo>
                  <a:lnTo>
                    <a:pt x="1175" y="3490"/>
                  </a:lnTo>
                  <a:lnTo>
                    <a:pt x="1175" y="3670"/>
                  </a:lnTo>
                  <a:cubicBezTo>
                    <a:pt x="1175" y="4773"/>
                    <a:pt x="1824" y="5736"/>
                    <a:pt x="2763" y="6189"/>
                  </a:cubicBezTo>
                  <a:lnTo>
                    <a:pt x="2763" y="7081"/>
                  </a:lnTo>
                  <a:cubicBezTo>
                    <a:pt x="2763" y="7887"/>
                    <a:pt x="3459" y="8545"/>
                    <a:pt x="4320" y="8545"/>
                  </a:cubicBezTo>
                  <a:cubicBezTo>
                    <a:pt x="5181" y="8545"/>
                    <a:pt x="5877" y="7895"/>
                    <a:pt x="5877" y="7089"/>
                  </a:cubicBezTo>
                  <a:lnTo>
                    <a:pt x="5885" y="6127"/>
                  </a:lnTo>
                  <a:cubicBezTo>
                    <a:pt x="6746" y="5650"/>
                    <a:pt x="7340" y="4726"/>
                    <a:pt x="7340" y="3678"/>
                  </a:cubicBezTo>
                  <a:lnTo>
                    <a:pt x="7340" y="3498"/>
                  </a:lnTo>
                  <a:cubicBezTo>
                    <a:pt x="7864" y="3498"/>
                    <a:pt x="8295" y="3068"/>
                    <a:pt x="8295" y="2543"/>
                  </a:cubicBezTo>
                  <a:lnTo>
                    <a:pt x="8295" y="2442"/>
                  </a:lnTo>
                  <a:cubicBezTo>
                    <a:pt x="8295" y="1910"/>
                    <a:pt x="7872" y="1479"/>
                    <a:pt x="7340" y="1479"/>
                  </a:cubicBezTo>
                  <a:lnTo>
                    <a:pt x="7340" y="407"/>
                  </a:lnTo>
                  <a:cubicBezTo>
                    <a:pt x="7152" y="595"/>
                    <a:pt x="6886" y="712"/>
                    <a:pt x="6597" y="712"/>
                  </a:cubicBezTo>
                  <a:cubicBezTo>
                    <a:pt x="6190" y="712"/>
                    <a:pt x="5838" y="485"/>
                    <a:pt x="5666" y="149"/>
                  </a:cubicBezTo>
                  <a:cubicBezTo>
                    <a:pt x="5486" y="392"/>
                    <a:pt x="5196" y="556"/>
                    <a:pt x="4868" y="556"/>
                  </a:cubicBezTo>
                  <a:cubicBezTo>
                    <a:pt x="4508" y="556"/>
                    <a:pt x="4195" y="352"/>
                    <a:pt x="4023" y="63"/>
                  </a:cubicBezTo>
                  <a:cubicBezTo>
                    <a:pt x="3827" y="290"/>
                    <a:pt x="3538" y="439"/>
                    <a:pt x="3209" y="439"/>
                  </a:cubicBezTo>
                  <a:cubicBezTo>
                    <a:pt x="2857" y="439"/>
                    <a:pt x="2544" y="266"/>
                    <a:pt x="2348" y="0"/>
                  </a:cubicBez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5" name="Google Shape;1105;p40"/>
            <p:cNvSpPr/>
            <p:nvPr/>
          </p:nvSpPr>
          <p:spPr>
            <a:xfrm>
              <a:off x="4474275" y="3336825"/>
              <a:ext cx="27050" cy="9075"/>
            </a:xfrm>
            <a:custGeom>
              <a:avLst/>
              <a:gdLst/>
              <a:ahLst/>
              <a:cxnLst/>
              <a:rect l="l" t="t" r="r" b="b"/>
              <a:pathLst>
                <a:path w="1082" h="363" extrusionOk="0">
                  <a:moveTo>
                    <a:pt x="1030" y="0"/>
                  </a:moveTo>
                  <a:cubicBezTo>
                    <a:pt x="1020" y="0"/>
                    <a:pt x="1009" y="5"/>
                    <a:pt x="1002" y="16"/>
                  </a:cubicBezTo>
                  <a:cubicBezTo>
                    <a:pt x="901" y="173"/>
                    <a:pt x="736" y="275"/>
                    <a:pt x="556" y="282"/>
                  </a:cubicBezTo>
                  <a:cubicBezTo>
                    <a:pt x="542" y="284"/>
                    <a:pt x="527" y="284"/>
                    <a:pt x="513" y="284"/>
                  </a:cubicBezTo>
                  <a:cubicBezTo>
                    <a:pt x="341" y="284"/>
                    <a:pt x="180" y="201"/>
                    <a:pt x="71" y="71"/>
                  </a:cubicBezTo>
                  <a:cubicBezTo>
                    <a:pt x="66" y="64"/>
                    <a:pt x="59" y="61"/>
                    <a:pt x="52" y="61"/>
                  </a:cubicBezTo>
                  <a:cubicBezTo>
                    <a:pt x="27" y="61"/>
                    <a:pt x="0" y="96"/>
                    <a:pt x="24" y="126"/>
                  </a:cubicBezTo>
                  <a:cubicBezTo>
                    <a:pt x="148" y="271"/>
                    <a:pt x="332" y="362"/>
                    <a:pt x="526" y="362"/>
                  </a:cubicBezTo>
                  <a:cubicBezTo>
                    <a:pt x="542" y="362"/>
                    <a:pt x="557" y="362"/>
                    <a:pt x="572" y="361"/>
                  </a:cubicBezTo>
                  <a:cubicBezTo>
                    <a:pt x="768" y="337"/>
                    <a:pt x="956" y="228"/>
                    <a:pt x="1065" y="56"/>
                  </a:cubicBezTo>
                  <a:cubicBezTo>
                    <a:pt x="1082" y="28"/>
                    <a:pt x="1055" y="0"/>
                    <a:pt x="1030" y="0"/>
                  </a:cubicBezTo>
                  <a:close/>
                </a:path>
              </a:pathLst>
            </a:custGeom>
            <a:solidFill>
              <a:srgbClr val="A8353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6" name="Google Shape;1106;p40"/>
            <p:cNvSpPr/>
            <p:nvPr/>
          </p:nvSpPr>
          <p:spPr>
            <a:xfrm>
              <a:off x="4513800" y="3335375"/>
              <a:ext cx="23925" cy="14100"/>
            </a:xfrm>
            <a:custGeom>
              <a:avLst/>
              <a:gdLst/>
              <a:ahLst/>
              <a:cxnLst/>
              <a:rect l="l" t="t" r="r" b="b"/>
              <a:pathLst>
                <a:path w="957" h="564" extrusionOk="0">
                  <a:moveTo>
                    <a:pt x="36" y="0"/>
                  </a:moveTo>
                  <a:cubicBezTo>
                    <a:pt x="18" y="0"/>
                    <a:pt x="0" y="12"/>
                    <a:pt x="0" y="35"/>
                  </a:cubicBezTo>
                  <a:cubicBezTo>
                    <a:pt x="16" y="231"/>
                    <a:pt x="141" y="427"/>
                    <a:pt x="329" y="513"/>
                  </a:cubicBezTo>
                  <a:cubicBezTo>
                    <a:pt x="406" y="546"/>
                    <a:pt x="489" y="563"/>
                    <a:pt x="571" y="563"/>
                  </a:cubicBezTo>
                  <a:cubicBezTo>
                    <a:pt x="698" y="563"/>
                    <a:pt x="824" y="523"/>
                    <a:pt x="924" y="442"/>
                  </a:cubicBezTo>
                  <a:cubicBezTo>
                    <a:pt x="957" y="422"/>
                    <a:pt x="940" y="374"/>
                    <a:pt x="910" y="374"/>
                  </a:cubicBezTo>
                  <a:cubicBezTo>
                    <a:pt x="904" y="374"/>
                    <a:pt x="898" y="376"/>
                    <a:pt x="892" y="380"/>
                  </a:cubicBezTo>
                  <a:cubicBezTo>
                    <a:pt x="799" y="453"/>
                    <a:pt x="684" y="493"/>
                    <a:pt x="569" y="493"/>
                  </a:cubicBezTo>
                  <a:cubicBezTo>
                    <a:pt x="501" y="493"/>
                    <a:pt x="432" y="479"/>
                    <a:pt x="368" y="450"/>
                  </a:cubicBezTo>
                  <a:cubicBezTo>
                    <a:pt x="204" y="372"/>
                    <a:pt x="87" y="207"/>
                    <a:pt x="71" y="35"/>
                  </a:cubicBezTo>
                  <a:cubicBezTo>
                    <a:pt x="71" y="12"/>
                    <a:pt x="53" y="0"/>
                    <a:pt x="36"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7" name="Google Shape;1107;p40"/>
            <p:cNvSpPr/>
            <p:nvPr/>
          </p:nvSpPr>
          <p:spPr>
            <a:xfrm>
              <a:off x="4524550" y="3333050"/>
              <a:ext cx="21975" cy="6325"/>
            </a:xfrm>
            <a:custGeom>
              <a:avLst/>
              <a:gdLst/>
              <a:ahLst/>
              <a:cxnLst/>
              <a:rect l="l" t="t" r="r" b="b"/>
              <a:pathLst>
                <a:path w="879" h="253" extrusionOk="0">
                  <a:moveTo>
                    <a:pt x="52" y="1"/>
                  </a:moveTo>
                  <a:cubicBezTo>
                    <a:pt x="22" y="1"/>
                    <a:pt x="0" y="34"/>
                    <a:pt x="24" y="58"/>
                  </a:cubicBezTo>
                  <a:cubicBezTo>
                    <a:pt x="144" y="187"/>
                    <a:pt x="314" y="252"/>
                    <a:pt x="483" y="252"/>
                  </a:cubicBezTo>
                  <a:cubicBezTo>
                    <a:pt x="612" y="252"/>
                    <a:pt x="741" y="214"/>
                    <a:pt x="846" y="136"/>
                  </a:cubicBezTo>
                  <a:cubicBezTo>
                    <a:pt x="879" y="116"/>
                    <a:pt x="856" y="68"/>
                    <a:pt x="824" y="68"/>
                  </a:cubicBezTo>
                  <a:cubicBezTo>
                    <a:pt x="819" y="68"/>
                    <a:pt x="813" y="70"/>
                    <a:pt x="807" y="74"/>
                  </a:cubicBezTo>
                  <a:cubicBezTo>
                    <a:pt x="711" y="145"/>
                    <a:pt x="597" y="180"/>
                    <a:pt x="482" y="180"/>
                  </a:cubicBezTo>
                  <a:cubicBezTo>
                    <a:pt x="334" y="180"/>
                    <a:pt x="185" y="121"/>
                    <a:pt x="79" y="11"/>
                  </a:cubicBezTo>
                  <a:cubicBezTo>
                    <a:pt x="70" y="4"/>
                    <a:pt x="60" y="1"/>
                    <a:pt x="52" y="1"/>
                  </a:cubicBezTo>
                  <a:close/>
                </a:path>
              </a:pathLst>
            </a:custGeom>
            <a:solidFill>
              <a:srgbClr val="A8353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8" name="Google Shape;1108;p40"/>
            <p:cNvSpPr/>
            <p:nvPr/>
          </p:nvSpPr>
          <p:spPr>
            <a:xfrm>
              <a:off x="4439075" y="3433475"/>
              <a:ext cx="154175" cy="94500"/>
            </a:xfrm>
            <a:custGeom>
              <a:avLst/>
              <a:gdLst/>
              <a:ahLst/>
              <a:cxnLst/>
              <a:rect l="l" t="t" r="r" b="b"/>
              <a:pathLst>
                <a:path w="6167" h="3780" extrusionOk="0">
                  <a:moveTo>
                    <a:pt x="1" y="0"/>
                  </a:moveTo>
                  <a:lnTo>
                    <a:pt x="1" y="180"/>
                  </a:lnTo>
                  <a:cubicBezTo>
                    <a:pt x="1" y="1369"/>
                    <a:pt x="760" y="2394"/>
                    <a:pt x="1816" y="2793"/>
                  </a:cubicBezTo>
                  <a:cubicBezTo>
                    <a:pt x="1963" y="3359"/>
                    <a:pt x="2479" y="3779"/>
                    <a:pt x="3090" y="3779"/>
                  </a:cubicBezTo>
                  <a:cubicBezTo>
                    <a:pt x="3096" y="3779"/>
                    <a:pt x="3101" y="3779"/>
                    <a:pt x="3107" y="3779"/>
                  </a:cubicBezTo>
                  <a:cubicBezTo>
                    <a:pt x="3725" y="3779"/>
                    <a:pt x="4241" y="3357"/>
                    <a:pt x="4390" y="2778"/>
                  </a:cubicBezTo>
                  <a:cubicBezTo>
                    <a:pt x="5423" y="2371"/>
                    <a:pt x="6166" y="1362"/>
                    <a:pt x="6166" y="188"/>
                  </a:cubicBezTo>
                  <a:lnTo>
                    <a:pt x="6166" y="8"/>
                  </a:lnTo>
                  <a:lnTo>
                    <a:pt x="6143" y="8"/>
                  </a:lnTo>
                  <a:cubicBezTo>
                    <a:pt x="5986" y="1393"/>
                    <a:pt x="4797" y="2480"/>
                    <a:pt x="3365" y="2480"/>
                  </a:cubicBezTo>
                  <a:lnTo>
                    <a:pt x="2786" y="2480"/>
                  </a:lnTo>
                  <a:cubicBezTo>
                    <a:pt x="1362" y="2480"/>
                    <a:pt x="180" y="1393"/>
                    <a:pt x="16"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79" name="Google Shape;1109;p40"/>
            <p:cNvSpPr/>
            <p:nvPr/>
          </p:nvSpPr>
          <p:spPr>
            <a:xfrm>
              <a:off x="4420100" y="3395150"/>
              <a:ext cx="17050" cy="23675"/>
            </a:xfrm>
            <a:custGeom>
              <a:avLst/>
              <a:gdLst/>
              <a:ahLst/>
              <a:cxnLst/>
              <a:rect l="l" t="t" r="r" b="b"/>
              <a:pathLst>
                <a:path w="682" h="947" extrusionOk="0">
                  <a:moveTo>
                    <a:pt x="114" y="0"/>
                  </a:moveTo>
                  <a:cubicBezTo>
                    <a:pt x="90" y="0"/>
                    <a:pt x="66" y="8"/>
                    <a:pt x="48" y="23"/>
                  </a:cubicBezTo>
                  <a:cubicBezTo>
                    <a:pt x="8" y="62"/>
                    <a:pt x="1" y="125"/>
                    <a:pt x="40" y="164"/>
                  </a:cubicBezTo>
                  <a:lnTo>
                    <a:pt x="407" y="578"/>
                  </a:lnTo>
                  <a:lnTo>
                    <a:pt x="173" y="774"/>
                  </a:lnTo>
                  <a:cubicBezTo>
                    <a:pt x="134" y="813"/>
                    <a:pt x="126" y="876"/>
                    <a:pt x="165" y="915"/>
                  </a:cubicBezTo>
                  <a:cubicBezTo>
                    <a:pt x="181" y="938"/>
                    <a:pt x="212" y="946"/>
                    <a:pt x="235" y="946"/>
                  </a:cubicBezTo>
                  <a:cubicBezTo>
                    <a:pt x="259" y="946"/>
                    <a:pt x="282" y="938"/>
                    <a:pt x="298" y="923"/>
                  </a:cubicBezTo>
                  <a:lnTo>
                    <a:pt x="681" y="594"/>
                  </a:lnTo>
                  <a:lnTo>
                    <a:pt x="188" y="31"/>
                  </a:lnTo>
                  <a:cubicBezTo>
                    <a:pt x="168" y="10"/>
                    <a:pt x="141" y="0"/>
                    <a:pt x="114"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0" name="Google Shape;1110;p40"/>
            <p:cNvSpPr/>
            <p:nvPr/>
          </p:nvSpPr>
          <p:spPr>
            <a:xfrm>
              <a:off x="4590675" y="3396075"/>
              <a:ext cx="14900" cy="24100"/>
            </a:xfrm>
            <a:custGeom>
              <a:avLst/>
              <a:gdLst/>
              <a:ahLst/>
              <a:cxnLst/>
              <a:rect l="l" t="t" r="r" b="b"/>
              <a:pathLst>
                <a:path w="596" h="964" extrusionOk="0">
                  <a:moveTo>
                    <a:pt x="477" y="1"/>
                  </a:moveTo>
                  <a:cubicBezTo>
                    <a:pt x="445" y="1"/>
                    <a:pt x="412" y="18"/>
                    <a:pt x="392" y="49"/>
                  </a:cubicBezTo>
                  <a:lnTo>
                    <a:pt x="1" y="690"/>
                  </a:lnTo>
                  <a:lnTo>
                    <a:pt x="431" y="948"/>
                  </a:lnTo>
                  <a:cubicBezTo>
                    <a:pt x="447" y="956"/>
                    <a:pt x="462" y="964"/>
                    <a:pt x="486" y="964"/>
                  </a:cubicBezTo>
                  <a:cubicBezTo>
                    <a:pt x="517" y="964"/>
                    <a:pt x="548" y="941"/>
                    <a:pt x="564" y="917"/>
                  </a:cubicBezTo>
                  <a:cubicBezTo>
                    <a:pt x="595" y="870"/>
                    <a:pt x="580" y="808"/>
                    <a:pt x="533" y="776"/>
                  </a:cubicBezTo>
                  <a:lnTo>
                    <a:pt x="267" y="620"/>
                  </a:lnTo>
                  <a:lnTo>
                    <a:pt x="556" y="150"/>
                  </a:lnTo>
                  <a:cubicBezTo>
                    <a:pt x="587" y="103"/>
                    <a:pt x="572" y="49"/>
                    <a:pt x="525" y="17"/>
                  </a:cubicBezTo>
                  <a:cubicBezTo>
                    <a:pt x="511" y="6"/>
                    <a:pt x="494" y="1"/>
                    <a:pt x="477"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1" name="Google Shape;1111;p40"/>
            <p:cNvSpPr/>
            <p:nvPr/>
          </p:nvSpPr>
          <p:spPr>
            <a:xfrm>
              <a:off x="4507550" y="3474925"/>
              <a:ext cx="13700" cy="5325"/>
            </a:xfrm>
            <a:custGeom>
              <a:avLst/>
              <a:gdLst/>
              <a:ahLst/>
              <a:cxnLst/>
              <a:rect l="l" t="t" r="r" b="b"/>
              <a:pathLst>
                <a:path w="548" h="213" extrusionOk="0">
                  <a:moveTo>
                    <a:pt x="274" y="1"/>
                  </a:moveTo>
                  <a:cubicBezTo>
                    <a:pt x="164" y="9"/>
                    <a:pt x="63" y="63"/>
                    <a:pt x="16" y="157"/>
                  </a:cubicBezTo>
                  <a:cubicBezTo>
                    <a:pt x="0" y="181"/>
                    <a:pt x="8" y="204"/>
                    <a:pt x="24" y="212"/>
                  </a:cubicBezTo>
                  <a:lnTo>
                    <a:pt x="47" y="212"/>
                  </a:lnTo>
                  <a:cubicBezTo>
                    <a:pt x="55" y="212"/>
                    <a:pt x="71" y="204"/>
                    <a:pt x="78" y="196"/>
                  </a:cubicBezTo>
                  <a:cubicBezTo>
                    <a:pt x="117" y="126"/>
                    <a:pt x="196" y="79"/>
                    <a:pt x="274" y="79"/>
                  </a:cubicBezTo>
                  <a:cubicBezTo>
                    <a:pt x="360" y="79"/>
                    <a:pt x="438" y="118"/>
                    <a:pt x="477" y="189"/>
                  </a:cubicBezTo>
                  <a:cubicBezTo>
                    <a:pt x="483" y="200"/>
                    <a:pt x="497" y="207"/>
                    <a:pt x="511" y="207"/>
                  </a:cubicBezTo>
                  <a:cubicBezTo>
                    <a:pt x="515" y="207"/>
                    <a:pt x="520" y="206"/>
                    <a:pt x="524" y="204"/>
                  </a:cubicBezTo>
                  <a:cubicBezTo>
                    <a:pt x="548" y="189"/>
                    <a:pt x="548" y="173"/>
                    <a:pt x="540" y="150"/>
                  </a:cubicBezTo>
                  <a:cubicBezTo>
                    <a:pt x="485" y="56"/>
                    <a:pt x="384" y="1"/>
                    <a:pt x="274"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2" name="Google Shape;1112;p40"/>
            <p:cNvSpPr/>
            <p:nvPr/>
          </p:nvSpPr>
          <p:spPr>
            <a:xfrm>
              <a:off x="4471350" y="3369700"/>
              <a:ext cx="32300" cy="17075"/>
            </a:xfrm>
            <a:custGeom>
              <a:avLst/>
              <a:gdLst/>
              <a:ahLst/>
              <a:cxnLst/>
              <a:rect l="l" t="t" r="r" b="b"/>
              <a:pathLst>
                <a:path w="1292" h="683" extrusionOk="0">
                  <a:moveTo>
                    <a:pt x="852" y="0"/>
                  </a:moveTo>
                  <a:cubicBezTo>
                    <a:pt x="755" y="0"/>
                    <a:pt x="646" y="16"/>
                    <a:pt x="533" y="55"/>
                  </a:cubicBezTo>
                  <a:cubicBezTo>
                    <a:pt x="251" y="149"/>
                    <a:pt x="87" y="337"/>
                    <a:pt x="40" y="462"/>
                  </a:cubicBezTo>
                  <a:cubicBezTo>
                    <a:pt x="1" y="603"/>
                    <a:pt x="63" y="681"/>
                    <a:pt x="141" y="681"/>
                  </a:cubicBezTo>
                  <a:cubicBezTo>
                    <a:pt x="149" y="682"/>
                    <a:pt x="157" y="682"/>
                    <a:pt x="164" y="682"/>
                  </a:cubicBezTo>
                  <a:cubicBezTo>
                    <a:pt x="245" y="682"/>
                    <a:pt x="337" y="646"/>
                    <a:pt x="423" y="611"/>
                  </a:cubicBezTo>
                  <a:cubicBezTo>
                    <a:pt x="517" y="571"/>
                    <a:pt x="611" y="532"/>
                    <a:pt x="689" y="509"/>
                  </a:cubicBezTo>
                  <a:cubicBezTo>
                    <a:pt x="775" y="478"/>
                    <a:pt x="877" y="446"/>
                    <a:pt x="971" y="423"/>
                  </a:cubicBezTo>
                  <a:cubicBezTo>
                    <a:pt x="1073" y="392"/>
                    <a:pt x="1174" y="368"/>
                    <a:pt x="1237" y="305"/>
                  </a:cubicBezTo>
                  <a:cubicBezTo>
                    <a:pt x="1292" y="251"/>
                    <a:pt x="1292" y="157"/>
                    <a:pt x="1174" y="79"/>
                  </a:cubicBezTo>
                  <a:cubicBezTo>
                    <a:pt x="1105" y="33"/>
                    <a:pt x="991" y="0"/>
                    <a:pt x="852"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3" name="Google Shape;1113;p40"/>
            <p:cNvSpPr/>
            <p:nvPr/>
          </p:nvSpPr>
          <p:spPr>
            <a:xfrm>
              <a:off x="4543525" y="3379575"/>
              <a:ext cx="32500" cy="12900"/>
            </a:xfrm>
            <a:custGeom>
              <a:avLst/>
              <a:gdLst/>
              <a:ahLst/>
              <a:cxnLst/>
              <a:rect l="l" t="t" r="r" b="b"/>
              <a:pathLst>
                <a:path w="1300" h="516" extrusionOk="0">
                  <a:moveTo>
                    <a:pt x="602" y="1"/>
                  </a:moveTo>
                  <a:cubicBezTo>
                    <a:pt x="363" y="1"/>
                    <a:pt x="179" y="85"/>
                    <a:pt x="95" y="169"/>
                  </a:cubicBezTo>
                  <a:cubicBezTo>
                    <a:pt x="1" y="270"/>
                    <a:pt x="24" y="356"/>
                    <a:pt x="95" y="396"/>
                  </a:cubicBezTo>
                  <a:cubicBezTo>
                    <a:pt x="165" y="435"/>
                    <a:pt x="259" y="435"/>
                    <a:pt x="361" y="443"/>
                  </a:cubicBezTo>
                  <a:cubicBezTo>
                    <a:pt x="455" y="443"/>
                    <a:pt x="549" y="450"/>
                    <a:pt x="635" y="458"/>
                  </a:cubicBezTo>
                  <a:cubicBezTo>
                    <a:pt x="721" y="466"/>
                    <a:pt x="815" y="482"/>
                    <a:pt x="908" y="497"/>
                  </a:cubicBezTo>
                  <a:cubicBezTo>
                    <a:pt x="973" y="503"/>
                    <a:pt x="1040" y="515"/>
                    <a:pt x="1102" y="515"/>
                  </a:cubicBezTo>
                  <a:cubicBezTo>
                    <a:pt x="1130" y="515"/>
                    <a:pt x="1158" y="513"/>
                    <a:pt x="1182" y="505"/>
                  </a:cubicBezTo>
                  <a:cubicBezTo>
                    <a:pt x="1261" y="482"/>
                    <a:pt x="1300" y="396"/>
                    <a:pt x="1229" y="278"/>
                  </a:cubicBezTo>
                  <a:cubicBezTo>
                    <a:pt x="1159" y="169"/>
                    <a:pt x="963" y="36"/>
                    <a:pt x="689" y="4"/>
                  </a:cubicBezTo>
                  <a:cubicBezTo>
                    <a:pt x="660" y="2"/>
                    <a:pt x="631" y="1"/>
                    <a:pt x="602"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4" name="Google Shape;1114;p40"/>
            <p:cNvSpPr/>
            <p:nvPr/>
          </p:nvSpPr>
          <p:spPr>
            <a:xfrm>
              <a:off x="4482500" y="3395875"/>
              <a:ext cx="14700" cy="12875"/>
            </a:xfrm>
            <a:custGeom>
              <a:avLst/>
              <a:gdLst/>
              <a:ahLst/>
              <a:cxnLst/>
              <a:rect l="l" t="t" r="r" b="b"/>
              <a:pathLst>
                <a:path w="588" h="515" extrusionOk="0">
                  <a:moveTo>
                    <a:pt x="289" y="1"/>
                  </a:moveTo>
                  <a:cubicBezTo>
                    <a:pt x="202" y="1"/>
                    <a:pt x="117" y="46"/>
                    <a:pt x="71" y="127"/>
                  </a:cubicBezTo>
                  <a:cubicBezTo>
                    <a:pt x="1" y="244"/>
                    <a:pt x="40" y="409"/>
                    <a:pt x="157" y="479"/>
                  </a:cubicBezTo>
                  <a:cubicBezTo>
                    <a:pt x="199" y="503"/>
                    <a:pt x="245" y="514"/>
                    <a:pt x="290" y="514"/>
                  </a:cubicBezTo>
                  <a:cubicBezTo>
                    <a:pt x="379" y="514"/>
                    <a:pt x="465" y="471"/>
                    <a:pt x="517" y="393"/>
                  </a:cubicBezTo>
                  <a:cubicBezTo>
                    <a:pt x="587" y="268"/>
                    <a:pt x="548" y="111"/>
                    <a:pt x="423" y="41"/>
                  </a:cubicBezTo>
                  <a:cubicBezTo>
                    <a:pt x="382" y="14"/>
                    <a:pt x="335" y="1"/>
                    <a:pt x="289" y="1"/>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5" name="Google Shape;1115;p40"/>
            <p:cNvSpPr/>
            <p:nvPr/>
          </p:nvSpPr>
          <p:spPr>
            <a:xfrm>
              <a:off x="4552325" y="3395625"/>
              <a:ext cx="14700" cy="12925"/>
            </a:xfrm>
            <a:custGeom>
              <a:avLst/>
              <a:gdLst/>
              <a:ahLst/>
              <a:cxnLst/>
              <a:rect l="l" t="t" r="r" b="b"/>
              <a:pathLst>
                <a:path w="588" h="517" extrusionOk="0">
                  <a:moveTo>
                    <a:pt x="300" y="0"/>
                  </a:moveTo>
                  <a:cubicBezTo>
                    <a:pt x="210" y="0"/>
                    <a:pt x="123" y="46"/>
                    <a:pt x="71" y="129"/>
                  </a:cubicBezTo>
                  <a:cubicBezTo>
                    <a:pt x="1" y="246"/>
                    <a:pt x="40" y="411"/>
                    <a:pt x="165" y="481"/>
                  </a:cubicBezTo>
                  <a:cubicBezTo>
                    <a:pt x="205" y="505"/>
                    <a:pt x="250" y="516"/>
                    <a:pt x="295" y="516"/>
                  </a:cubicBezTo>
                  <a:cubicBezTo>
                    <a:pt x="383" y="516"/>
                    <a:pt x="471" y="473"/>
                    <a:pt x="517" y="395"/>
                  </a:cubicBezTo>
                  <a:cubicBezTo>
                    <a:pt x="588" y="270"/>
                    <a:pt x="549" y="113"/>
                    <a:pt x="431" y="35"/>
                  </a:cubicBezTo>
                  <a:cubicBezTo>
                    <a:pt x="390" y="12"/>
                    <a:pt x="344" y="0"/>
                    <a:pt x="300" y="0"/>
                  </a:cubicBezTo>
                  <a:close/>
                </a:path>
              </a:pathLst>
            </a:custGeom>
            <a:solidFill>
              <a:srgbClr val="30150C"/>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6" name="Google Shape;1116;p40"/>
            <p:cNvSpPr/>
            <p:nvPr/>
          </p:nvSpPr>
          <p:spPr>
            <a:xfrm>
              <a:off x="4479775" y="3407200"/>
              <a:ext cx="18975" cy="7500"/>
            </a:xfrm>
            <a:custGeom>
              <a:avLst/>
              <a:gdLst/>
              <a:ahLst/>
              <a:cxnLst/>
              <a:rect l="l" t="t" r="r" b="b"/>
              <a:pathLst>
                <a:path w="759" h="300" extrusionOk="0">
                  <a:moveTo>
                    <a:pt x="395" y="0"/>
                  </a:moveTo>
                  <a:cubicBezTo>
                    <a:pt x="298" y="0"/>
                    <a:pt x="186" y="28"/>
                    <a:pt x="63" y="104"/>
                  </a:cubicBezTo>
                  <a:cubicBezTo>
                    <a:pt x="16" y="128"/>
                    <a:pt x="0" y="190"/>
                    <a:pt x="31" y="237"/>
                  </a:cubicBezTo>
                  <a:cubicBezTo>
                    <a:pt x="46" y="267"/>
                    <a:pt x="78" y="281"/>
                    <a:pt x="110" y="281"/>
                  </a:cubicBezTo>
                  <a:cubicBezTo>
                    <a:pt x="129" y="281"/>
                    <a:pt x="147" y="277"/>
                    <a:pt x="164" y="269"/>
                  </a:cubicBezTo>
                  <a:cubicBezTo>
                    <a:pt x="255" y="214"/>
                    <a:pt x="331" y="195"/>
                    <a:pt x="392" y="195"/>
                  </a:cubicBezTo>
                  <a:cubicBezTo>
                    <a:pt x="506" y="195"/>
                    <a:pt x="569" y="258"/>
                    <a:pt x="579" y="269"/>
                  </a:cubicBezTo>
                  <a:cubicBezTo>
                    <a:pt x="595" y="292"/>
                    <a:pt x="626" y="300"/>
                    <a:pt x="649" y="300"/>
                  </a:cubicBezTo>
                  <a:cubicBezTo>
                    <a:pt x="673" y="300"/>
                    <a:pt x="696" y="292"/>
                    <a:pt x="712" y="276"/>
                  </a:cubicBezTo>
                  <a:cubicBezTo>
                    <a:pt x="751" y="245"/>
                    <a:pt x="759" y="183"/>
                    <a:pt x="728" y="136"/>
                  </a:cubicBezTo>
                  <a:cubicBezTo>
                    <a:pt x="674" y="77"/>
                    <a:pt x="556" y="0"/>
                    <a:pt x="395"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7" name="Google Shape;1117;p40"/>
            <p:cNvSpPr/>
            <p:nvPr/>
          </p:nvSpPr>
          <p:spPr>
            <a:xfrm>
              <a:off x="4550175" y="3406425"/>
              <a:ext cx="19000" cy="7500"/>
            </a:xfrm>
            <a:custGeom>
              <a:avLst/>
              <a:gdLst/>
              <a:ahLst/>
              <a:cxnLst/>
              <a:rect l="l" t="t" r="r" b="b"/>
              <a:pathLst>
                <a:path w="760" h="300" extrusionOk="0">
                  <a:moveTo>
                    <a:pt x="394" y="0"/>
                  </a:moveTo>
                  <a:cubicBezTo>
                    <a:pt x="298" y="0"/>
                    <a:pt x="186" y="28"/>
                    <a:pt x="63" y="104"/>
                  </a:cubicBezTo>
                  <a:cubicBezTo>
                    <a:pt x="16" y="127"/>
                    <a:pt x="1" y="190"/>
                    <a:pt x="32" y="237"/>
                  </a:cubicBezTo>
                  <a:cubicBezTo>
                    <a:pt x="47" y="267"/>
                    <a:pt x="79" y="285"/>
                    <a:pt x="112" y="285"/>
                  </a:cubicBezTo>
                  <a:cubicBezTo>
                    <a:pt x="130" y="285"/>
                    <a:pt x="149" y="279"/>
                    <a:pt x="165" y="268"/>
                  </a:cubicBezTo>
                  <a:cubicBezTo>
                    <a:pt x="256" y="213"/>
                    <a:pt x="332" y="195"/>
                    <a:pt x="393" y="195"/>
                  </a:cubicBezTo>
                  <a:cubicBezTo>
                    <a:pt x="507" y="195"/>
                    <a:pt x="570" y="258"/>
                    <a:pt x="580" y="268"/>
                  </a:cubicBezTo>
                  <a:cubicBezTo>
                    <a:pt x="595" y="292"/>
                    <a:pt x="627" y="300"/>
                    <a:pt x="650" y="300"/>
                  </a:cubicBezTo>
                  <a:cubicBezTo>
                    <a:pt x="674" y="300"/>
                    <a:pt x="697" y="292"/>
                    <a:pt x="713" y="276"/>
                  </a:cubicBezTo>
                  <a:cubicBezTo>
                    <a:pt x="752" y="245"/>
                    <a:pt x="760" y="182"/>
                    <a:pt x="729" y="143"/>
                  </a:cubicBezTo>
                  <a:cubicBezTo>
                    <a:pt x="675" y="79"/>
                    <a:pt x="556" y="0"/>
                    <a:pt x="394"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8" name="Google Shape;1118;p40"/>
            <p:cNvSpPr/>
            <p:nvPr/>
          </p:nvSpPr>
          <p:spPr>
            <a:xfrm>
              <a:off x="4519075" y="3382400"/>
              <a:ext cx="18425" cy="38950"/>
            </a:xfrm>
            <a:custGeom>
              <a:avLst/>
              <a:gdLst/>
              <a:ahLst/>
              <a:cxnLst/>
              <a:rect l="l" t="t" r="r" b="b"/>
              <a:pathLst>
                <a:path w="737" h="1558" extrusionOk="0">
                  <a:moveTo>
                    <a:pt x="173" y="1"/>
                  </a:moveTo>
                  <a:lnTo>
                    <a:pt x="1" y="1558"/>
                  </a:lnTo>
                  <a:lnTo>
                    <a:pt x="322" y="1542"/>
                  </a:lnTo>
                  <a:cubicBezTo>
                    <a:pt x="556" y="1534"/>
                    <a:pt x="736" y="1331"/>
                    <a:pt x="728" y="1096"/>
                  </a:cubicBezTo>
                  <a:lnTo>
                    <a:pt x="728" y="1073"/>
                  </a:lnTo>
                  <a:cubicBezTo>
                    <a:pt x="721" y="968"/>
                    <a:pt x="635" y="885"/>
                    <a:pt x="538" y="885"/>
                  </a:cubicBezTo>
                  <a:cubicBezTo>
                    <a:pt x="534" y="885"/>
                    <a:pt x="529" y="885"/>
                    <a:pt x="525" y="885"/>
                  </a:cubicBezTo>
                  <a:cubicBezTo>
                    <a:pt x="520" y="885"/>
                    <a:pt x="515" y="885"/>
                    <a:pt x="510" y="885"/>
                  </a:cubicBezTo>
                  <a:cubicBezTo>
                    <a:pt x="329" y="885"/>
                    <a:pt x="181" y="747"/>
                    <a:pt x="173" y="564"/>
                  </a:cubicBezTo>
                  <a:lnTo>
                    <a:pt x="173" y="1"/>
                  </a:ln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89" name="Google Shape;1119;p40"/>
            <p:cNvSpPr/>
            <p:nvPr/>
          </p:nvSpPr>
          <p:spPr>
            <a:xfrm>
              <a:off x="4516550" y="3380050"/>
              <a:ext cx="23475" cy="43650"/>
            </a:xfrm>
            <a:custGeom>
              <a:avLst/>
              <a:gdLst/>
              <a:ahLst/>
              <a:cxnLst/>
              <a:rect l="l" t="t" r="r" b="b"/>
              <a:pathLst>
                <a:path w="939" h="1746" extrusionOk="0">
                  <a:moveTo>
                    <a:pt x="274" y="1"/>
                  </a:moveTo>
                  <a:cubicBezTo>
                    <a:pt x="219" y="1"/>
                    <a:pt x="172" y="48"/>
                    <a:pt x="172" y="95"/>
                  </a:cubicBezTo>
                  <a:lnTo>
                    <a:pt x="180" y="666"/>
                  </a:lnTo>
                  <a:cubicBezTo>
                    <a:pt x="188" y="892"/>
                    <a:pt x="376" y="1074"/>
                    <a:pt x="599" y="1074"/>
                  </a:cubicBezTo>
                  <a:cubicBezTo>
                    <a:pt x="608" y="1074"/>
                    <a:pt x="617" y="1074"/>
                    <a:pt x="626" y="1073"/>
                  </a:cubicBezTo>
                  <a:cubicBezTo>
                    <a:pt x="657" y="1073"/>
                    <a:pt x="681" y="1081"/>
                    <a:pt x="696" y="1104"/>
                  </a:cubicBezTo>
                  <a:cubicBezTo>
                    <a:pt x="720" y="1120"/>
                    <a:pt x="728" y="1143"/>
                    <a:pt x="728" y="1167"/>
                  </a:cubicBezTo>
                  <a:lnTo>
                    <a:pt x="728" y="1198"/>
                  </a:lnTo>
                  <a:cubicBezTo>
                    <a:pt x="736" y="1378"/>
                    <a:pt x="603" y="1535"/>
                    <a:pt x="423" y="1542"/>
                  </a:cubicBezTo>
                  <a:lnTo>
                    <a:pt x="94" y="1558"/>
                  </a:lnTo>
                  <a:cubicBezTo>
                    <a:pt x="39" y="1558"/>
                    <a:pt x="0" y="1605"/>
                    <a:pt x="0" y="1660"/>
                  </a:cubicBezTo>
                  <a:cubicBezTo>
                    <a:pt x="8" y="1707"/>
                    <a:pt x="47" y="1746"/>
                    <a:pt x="102" y="1746"/>
                  </a:cubicBezTo>
                  <a:lnTo>
                    <a:pt x="430" y="1738"/>
                  </a:lnTo>
                  <a:cubicBezTo>
                    <a:pt x="712" y="1722"/>
                    <a:pt x="939" y="1480"/>
                    <a:pt x="923" y="1190"/>
                  </a:cubicBezTo>
                  <a:lnTo>
                    <a:pt x="923" y="1159"/>
                  </a:lnTo>
                  <a:cubicBezTo>
                    <a:pt x="923" y="1081"/>
                    <a:pt x="884" y="1010"/>
                    <a:pt x="829" y="956"/>
                  </a:cubicBezTo>
                  <a:cubicBezTo>
                    <a:pt x="775" y="901"/>
                    <a:pt x="696" y="877"/>
                    <a:pt x="618" y="877"/>
                  </a:cubicBezTo>
                  <a:cubicBezTo>
                    <a:pt x="613" y="878"/>
                    <a:pt x="609" y="878"/>
                    <a:pt x="604" y="878"/>
                  </a:cubicBezTo>
                  <a:cubicBezTo>
                    <a:pt x="477" y="878"/>
                    <a:pt x="375" y="779"/>
                    <a:pt x="368" y="658"/>
                  </a:cubicBezTo>
                  <a:lnTo>
                    <a:pt x="368" y="95"/>
                  </a:lnTo>
                  <a:cubicBezTo>
                    <a:pt x="368" y="48"/>
                    <a:pt x="329" y="1"/>
                    <a:pt x="274"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0" name="Google Shape;1120;p40"/>
            <p:cNvSpPr/>
            <p:nvPr/>
          </p:nvSpPr>
          <p:spPr>
            <a:xfrm>
              <a:off x="4494550" y="3425500"/>
              <a:ext cx="47375" cy="25550"/>
            </a:xfrm>
            <a:custGeom>
              <a:avLst/>
              <a:gdLst/>
              <a:ahLst/>
              <a:cxnLst/>
              <a:rect l="l" t="t" r="r" b="b"/>
              <a:pathLst>
                <a:path w="1895" h="1022" extrusionOk="0">
                  <a:moveTo>
                    <a:pt x="362" y="1"/>
                  </a:moveTo>
                  <a:cubicBezTo>
                    <a:pt x="1" y="1"/>
                    <a:pt x="74" y="933"/>
                    <a:pt x="810" y="1015"/>
                  </a:cubicBezTo>
                  <a:cubicBezTo>
                    <a:pt x="850" y="1020"/>
                    <a:pt x="889" y="1021"/>
                    <a:pt x="927" y="1021"/>
                  </a:cubicBezTo>
                  <a:cubicBezTo>
                    <a:pt x="1610" y="1021"/>
                    <a:pt x="1894" y="385"/>
                    <a:pt x="1420" y="311"/>
                  </a:cubicBezTo>
                  <a:cubicBezTo>
                    <a:pt x="911" y="233"/>
                    <a:pt x="411" y="6"/>
                    <a:pt x="411" y="6"/>
                  </a:cubicBezTo>
                  <a:cubicBezTo>
                    <a:pt x="394" y="3"/>
                    <a:pt x="377" y="1"/>
                    <a:pt x="362" y="1"/>
                  </a:cubicBezTo>
                  <a:close/>
                </a:path>
              </a:pathLst>
            </a:custGeom>
            <a:solidFill>
              <a:schemeClr val="accent4"/>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1" name="Google Shape;1121;p40"/>
            <p:cNvSpPr/>
            <p:nvPr/>
          </p:nvSpPr>
          <p:spPr>
            <a:xfrm>
              <a:off x="4418925" y="3249775"/>
              <a:ext cx="187825" cy="98225"/>
            </a:xfrm>
            <a:custGeom>
              <a:avLst/>
              <a:gdLst/>
              <a:ahLst/>
              <a:cxnLst/>
              <a:rect l="l" t="t" r="r" b="b"/>
              <a:pathLst>
                <a:path w="7513" h="3929" extrusionOk="0">
                  <a:moveTo>
                    <a:pt x="3905" y="1"/>
                  </a:moveTo>
                  <a:cubicBezTo>
                    <a:pt x="1745" y="1"/>
                    <a:pt x="1" y="1761"/>
                    <a:pt x="1" y="3929"/>
                  </a:cubicBezTo>
                  <a:lnTo>
                    <a:pt x="7512" y="3929"/>
                  </a:lnTo>
                  <a:lnTo>
                    <a:pt x="7512" y="3616"/>
                  </a:lnTo>
                  <a:cubicBezTo>
                    <a:pt x="7512" y="1621"/>
                    <a:pt x="5908" y="1"/>
                    <a:pt x="3929" y="1"/>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2" name="Google Shape;1122;p40"/>
            <p:cNvSpPr/>
            <p:nvPr/>
          </p:nvSpPr>
          <p:spPr>
            <a:xfrm>
              <a:off x="4458625" y="3246450"/>
              <a:ext cx="97850" cy="101550"/>
            </a:xfrm>
            <a:custGeom>
              <a:avLst/>
              <a:gdLst/>
              <a:ahLst/>
              <a:cxnLst/>
              <a:rect l="l" t="t" r="r" b="b"/>
              <a:pathLst>
                <a:path w="3914" h="4062" extrusionOk="0">
                  <a:moveTo>
                    <a:pt x="2035" y="1"/>
                  </a:moveTo>
                  <a:cubicBezTo>
                    <a:pt x="909" y="1"/>
                    <a:pt x="1" y="1816"/>
                    <a:pt x="1" y="4062"/>
                  </a:cubicBezTo>
                  <a:lnTo>
                    <a:pt x="3913" y="4062"/>
                  </a:lnTo>
                  <a:lnTo>
                    <a:pt x="3913" y="3741"/>
                  </a:lnTo>
                  <a:cubicBezTo>
                    <a:pt x="3913" y="1675"/>
                    <a:pt x="3076" y="1"/>
                    <a:pt x="2051"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3" name="Google Shape;1123;p40"/>
            <p:cNvSpPr/>
            <p:nvPr/>
          </p:nvSpPr>
          <p:spPr>
            <a:xfrm>
              <a:off x="4423225" y="3301400"/>
              <a:ext cx="264900" cy="46600"/>
            </a:xfrm>
            <a:custGeom>
              <a:avLst/>
              <a:gdLst/>
              <a:ahLst/>
              <a:cxnLst/>
              <a:rect l="l" t="t" r="r" b="b"/>
              <a:pathLst>
                <a:path w="10596" h="1864" extrusionOk="0">
                  <a:moveTo>
                    <a:pt x="6070" y="0"/>
                  </a:moveTo>
                  <a:cubicBezTo>
                    <a:pt x="2799" y="0"/>
                    <a:pt x="1" y="1864"/>
                    <a:pt x="1" y="1864"/>
                  </a:cubicBezTo>
                  <a:lnTo>
                    <a:pt x="6706" y="1864"/>
                  </a:lnTo>
                  <a:cubicBezTo>
                    <a:pt x="6706" y="1864"/>
                    <a:pt x="10595" y="448"/>
                    <a:pt x="6965" y="49"/>
                  </a:cubicBezTo>
                  <a:cubicBezTo>
                    <a:pt x="6664" y="16"/>
                    <a:pt x="6365" y="0"/>
                    <a:pt x="6070"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4" name="Google Shape;1124;p40"/>
            <p:cNvSpPr/>
            <p:nvPr/>
          </p:nvSpPr>
          <p:spPr>
            <a:xfrm>
              <a:off x="4496000" y="3246450"/>
              <a:ext cx="26425" cy="7675"/>
            </a:xfrm>
            <a:custGeom>
              <a:avLst/>
              <a:gdLst/>
              <a:ahLst/>
              <a:cxnLst/>
              <a:rect l="l" t="t" r="r" b="b"/>
              <a:pathLst>
                <a:path w="1057" h="307" extrusionOk="0">
                  <a:moveTo>
                    <a:pt x="533" y="1"/>
                  </a:moveTo>
                  <a:cubicBezTo>
                    <a:pt x="235" y="1"/>
                    <a:pt x="0" y="63"/>
                    <a:pt x="0" y="150"/>
                  </a:cubicBezTo>
                  <a:cubicBezTo>
                    <a:pt x="0" y="236"/>
                    <a:pt x="235" y="306"/>
                    <a:pt x="533" y="306"/>
                  </a:cubicBezTo>
                  <a:cubicBezTo>
                    <a:pt x="822" y="306"/>
                    <a:pt x="1057" y="236"/>
                    <a:pt x="1057" y="150"/>
                  </a:cubicBezTo>
                  <a:cubicBezTo>
                    <a:pt x="1057" y="63"/>
                    <a:pt x="822" y="1"/>
                    <a:pt x="533" y="1"/>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5" name="Google Shape;1125;p40"/>
            <p:cNvSpPr/>
            <p:nvPr/>
          </p:nvSpPr>
          <p:spPr>
            <a:xfrm>
              <a:off x="4516350" y="3516150"/>
              <a:ext cx="74750" cy="83800"/>
            </a:xfrm>
            <a:custGeom>
              <a:avLst/>
              <a:gdLst/>
              <a:ahLst/>
              <a:cxnLst/>
              <a:rect l="l" t="t" r="r" b="b"/>
              <a:pathLst>
                <a:path w="2990" h="3352" extrusionOk="0">
                  <a:moveTo>
                    <a:pt x="2125" y="0"/>
                  </a:moveTo>
                  <a:cubicBezTo>
                    <a:pt x="2039" y="0"/>
                    <a:pt x="1952" y="29"/>
                    <a:pt x="1886" y="89"/>
                  </a:cubicBezTo>
                  <a:lnTo>
                    <a:pt x="125" y="1662"/>
                  </a:lnTo>
                  <a:cubicBezTo>
                    <a:pt x="16" y="1763"/>
                    <a:pt x="0" y="1912"/>
                    <a:pt x="86" y="2029"/>
                  </a:cubicBezTo>
                  <a:lnTo>
                    <a:pt x="916" y="3211"/>
                  </a:lnTo>
                  <a:cubicBezTo>
                    <a:pt x="982" y="3305"/>
                    <a:pt x="1094" y="3352"/>
                    <a:pt x="1205" y="3352"/>
                  </a:cubicBezTo>
                  <a:cubicBezTo>
                    <a:pt x="1317" y="3352"/>
                    <a:pt x="1428" y="3305"/>
                    <a:pt x="1495" y="3211"/>
                  </a:cubicBezTo>
                  <a:lnTo>
                    <a:pt x="2911" y="1216"/>
                  </a:lnTo>
                  <a:cubicBezTo>
                    <a:pt x="2974" y="1122"/>
                    <a:pt x="2989" y="644"/>
                    <a:pt x="2927" y="551"/>
                  </a:cubicBezTo>
                  <a:lnTo>
                    <a:pt x="2418" y="151"/>
                  </a:lnTo>
                  <a:cubicBezTo>
                    <a:pt x="2355" y="53"/>
                    <a:pt x="2240" y="0"/>
                    <a:pt x="2125"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6" name="Google Shape;1126;p40"/>
            <p:cNvSpPr/>
            <p:nvPr/>
          </p:nvSpPr>
          <p:spPr>
            <a:xfrm>
              <a:off x="4445325" y="3516150"/>
              <a:ext cx="74950" cy="83950"/>
            </a:xfrm>
            <a:custGeom>
              <a:avLst/>
              <a:gdLst/>
              <a:ahLst/>
              <a:cxnLst/>
              <a:rect l="l" t="t" r="r" b="b"/>
              <a:pathLst>
                <a:path w="2998" h="3358" extrusionOk="0">
                  <a:moveTo>
                    <a:pt x="873" y="0"/>
                  </a:moveTo>
                  <a:cubicBezTo>
                    <a:pt x="757" y="0"/>
                    <a:pt x="643" y="53"/>
                    <a:pt x="580" y="151"/>
                  </a:cubicBezTo>
                  <a:lnTo>
                    <a:pt x="384" y="300"/>
                  </a:lnTo>
                  <a:cubicBezTo>
                    <a:pt x="134" y="488"/>
                    <a:pt x="1" y="793"/>
                    <a:pt x="56" y="1106"/>
                  </a:cubicBezTo>
                  <a:cubicBezTo>
                    <a:pt x="64" y="1153"/>
                    <a:pt x="79" y="1192"/>
                    <a:pt x="87" y="1216"/>
                  </a:cubicBezTo>
                  <a:lnTo>
                    <a:pt x="1511" y="3211"/>
                  </a:lnTo>
                  <a:cubicBezTo>
                    <a:pt x="1581" y="3309"/>
                    <a:pt x="1689" y="3358"/>
                    <a:pt x="1797" y="3358"/>
                  </a:cubicBezTo>
                  <a:cubicBezTo>
                    <a:pt x="1904" y="3358"/>
                    <a:pt x="2012" y="3309"/>
                    <a:pt x="2082" y="3211"/>
                  </a:cubicBezTo>
                  <a:lnTo>
                    <a:pt x="2919" y="2029"/>
                  </a:lnTo>
                  <a:cubicBezTo>
                    <a:pt x="2998" y="1912"/>
                    <a:pt x="2982" y="1763"/>
                    <a:pt x="2873" y="1662"/>
                  </a:cubicBezTo>
                  <a:lnTo>
                    <a:pt x="1112" y="89"/>
                  </a:lnTo>
                  <a:cubicBezTo>
                    <a:pt x="1045" y="29"/>
                    <a:pt x="959" y="0"/>
                    <a:pt x="873" y="0"/>
                  </a:cubicBezTo>
                  <a:close/>
                </a:path>
              </a:pathLst>
            </a:custGeom>
            <a:solidFill>
              <a:schemeClr val="dk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7" name="Google Shape;1127;p40"/>
            <p:cNvSpPr/>
            <p:nvPr/>
          </p:nvSpPr>
          <p:spPr>
            <a:xfrm>
              <a:off x="4516350" y="3511050"/>
              <a:ext cx="74750" cy="83825"/>
            </a:xfrm>
            <a:custGeom>
              <a:avLst/>
              <a:gdLst/>
              <a:ahLst/>
              <a:cxnLst/>
              <a:rect l="l" t="t" r="r" b="b"/>
              <a:pathLst>
                <a:path w="2990" h="3353" extrusionOk="0">
                  <a:moveTo>
                    <a:pt x="2127" y="0"/>
                  </a:moveTo>
                  <a:cubicBezTo>
                    <a:pt x="2041" y="0"/>
                    <a:pt x="1953" y="29"/>
                    <a:pt x="1886" y="89"/>
                  </a:cubicBezTo>
                  <a:lnTo>
                    <a:pt x="125" y="1662"/>
                  </a:lnTo>
                  <a:cubicBezTo>
                    <a:pt x="16" y="1756"/>
                    <a:pt x="0" y="1913"/>
                    <a:pt x="86" y="2030"/>
                  </a:cubicBezTo>
                  <a:lnTo>
                    <a:pt x="916" y="3211"/>
                  </a:lnTo>
                  <a:cubicBezTo>
                    <a:pt x="982" y="3305"/>
                    <a:pt x="1094" y="3352"/>
                    <a:pt x="1205" y="3352"/>
                  </a:cubicBezTo>
                  <a:cubicBezTo>
                    <a:pt x="1317" y="3352"/>
                    <a:pt x="1428" y="3305"/>
                    <a:pt x="1495" y="3211"/>
                  </a:cubicBezTo>
                  <a:lnTo>
                    <a:pt x="2911" y="1216"/>
                  </a:lnTo>
                  <a:cubicBezTo>
                    <a:pt x="2974" y="1122"/>
                    <a:pt x="2989" y="645"/>
                    <a:pt x="2927" y="551"/>
                  </a:cubicBezTo>
                  <a:lnTo>
                    <a:pt x="2418" y="144"/>
                  </a:lnTo>
                  <a:cubicBezTo>
                    <a:pt x="2356" y="51"/>
                    <a:pt x="2242" y="0"/>
                    <a:pt x="2127" y="0"/>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8" name="Google Shape;1128;p40"/>
            <p:cNvSpPr/>
            <p:nvPr/>
          </p:nvSpPr>
          <p:spPr>
            <a:xfrm>
              <a:off x="4445325" y="3511050"/>
              <a:ext cx="74950" cy="83975"/>
            </a:xfrm>
            <a:custGeom>
              <a:avLst/>
              <a:gdLst/>
              <a:ahLst/>
              <a:cxnLst/>
              <a:rect l="l" t="t" r="r" b="b"/>
              <a:pathLst>
                <a:path w="2998" h="3359" extrusionOk="0">
                  <a:moveTo>
                    <a:pt x="870" y="0"/>
                  </a:moveTo>
                  <a:cubicBezTo>
                    <a:pt x="756" y="0"/>
                    <a:pt x="642" y="51"/>
                    <a:pt x="580" y="144"/>
                  </a:cubicBezTo>
                  <a:lnTo>
                    <a:pt x="384" y="293"/>
                  </a:lnTo>
                  <a:cubicBezTo>
                    <a:pt x="134" y="481"/>
                    <a:pt x="1" y="794"/>
                    <a:pt x="56" y="1099"/>
                  </a:cubicBezTo>
                  <a:cubicBezTo>
                    <a:pt x="64" y="1154"/>
                    <a:pt x="79" y="1193"/>
                    <a:pt x="87" y="1216"/>
                  </a:cubicBezTo>
                  <a:lnTo>
                    <a:pt x="1511" y="3211"/>
                  </a:lnTo>
                  <a:cubicBezTo>
                    <a:pt x="1581" y="3309"/>
                    <a:pt x="1689" y="3358"/>
                    <a:pt x="1797" y="3358"/>
                  </a:cubicBezTo>
                  <a:cubicBezTo>
                    <a:pt x="1904" y="3358"/>
                    <a:pt x="2012" y="3309"/>
                    <a:pt x="2082" y="3211"/>
                  </a:cubicBezTo>
                  <a:lnTo>
                    <a:pt x="2919" y="2030"/>
                  </a:lnTo>
                  <a:cubicBezTo>
                    <a:pt x="2998" y="1913"/>
                    <a:pt x="2982" y="1756"/>
                    <a:pt x="2873" y="1662"/>
                  </a:cubicBezTo>
                  <a:lnTo>
                    <a:pt x="1112" y="89"/>
                  </a:lnTo>
                  <a:cubicBezTo>
                    <a:pt x="1045" y="29"/>
                    <a:pt x="957" y="0"/>
                    <a:pt x="870" y="0"/>
                  </a:cubicBezTo>
                  <a:close/>
                </a:path>
              </a:pathLst>
            </a:custGeom>
            <a:solidFill>
              <a:schemeClr val="lt1"/>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199" name="Google Shape;1129;p40"/>
            <p:cNvSpPr/>
            <p:nvPr/>
          </p:nvSpPr>
          <p:spPr>
            <a:xfrm>
              <a:off x="4476825" y="3557550"/>
              <a:ext cx="31725" cy="26175"/>
            </a:xfrm>
            <a:custGeom>
              <a:avLst/>
              <a:gdLst/>
              <a:ahLst/>
              <a:cxnLst/>
              <a:rect l="l" t="t" r="r" b="b"/>
              <a:pathLst>
                <a:path w="1269" h="1047" extrusionOk="0">
                  <a:moveTo>
                    <a:pt x="1225" y="0"/>
                  </a:moveTo>
                  <a:cubicBezTo>
                    <a:pt x="1212" y="0"/>
                    <a:pt x="1202" y="4"/>
                    <a:pt x="1198" y="13"/>
                  </a:cubicBezTo>
                  <a:cubicBezTo>
                    <a:pt x="987" y="326"/>
                    <a:pt x="775" y="624"/>
                    <a:pt x="533" y="890"/>
                  </a:cubicBezTo>
                  <a:cubicBezTo>
                    <a:pt x="474" y="942"/>
                    <a:pt x="432" y="972"/>
                    <a:pt x="397" y="972"/>
                  </a:cubicBezTo>
                  <a:cubicBezTo>
                    <a:pt x="390" y="972"/>
                    <a:pt x="383" y="971"/>
                    <a:pt x="376" y="968"/>
                  </a:cubicBezTo>
                  <a:cubicBezTo>
                    <a:pt x="353" y="960"/>
                    <a:pt x="337" y="937"/>
                    <a:pt x="321" y="913"/>
                  </a:cubicBezTo>
                  <a:cubicBezTo>
                    <a:pt x="212" y="780"/>
                    <a:pt x="126" y="624"/>
                    <a:pt x="71" y="452"/>
                  </a:cubicBezTo>
                  <a:cubicBezTo>
                    <a:pt x="71" y="439"/>
                    <a:pt x="55" y="426"/>
                    <a:pt x="41" y="426"/>
                  </a:cubicBezTo>
                  <a:cubicBezTo>
                    <a:pt x="38" y="426"/>
                    <a:pt x="35" y="427"/>
                    <a:pt x="32" y="428"/>
                  </a:cubicBezTo>
                  <a:cubicBezTo>
                    <a:pt x="8" y="436"/>
                    <a:pt x="1" y="459"/>
                    <a:pt x="8" y="475"/>
                  </a:cubicBezTo>
                  <a:cubicBezTo>
                    <a:pt x="63" y="655"/>
                    <a:pt x="149" y="819"/>
                    <a:pt x="259" y="960"/>
                  </a:cubicBezTo>
                  <a:cubicBezTo>
                    <a:pt x="282" y="984"/>
                    <a:pt x="306" y="1015"/>
                    <a:pt x="345" y="1031"/>
                  </a:cubicBezTo>
                  <a:cubicBezTo>
                    <a:pt x="361" y="1038"/>
                    <a:pt x="376" y="1046"/>
                    <a:pt x="400" y="1046"/>
                  </a:cubicBezTo>
                  <a:cubicBezTo>
                    <a:pt x="454" y="1046"/>
                    <a:pt x="517" y="1007"/>
                    <a:pt x="580" y="937"/>
                  </a:cubicBezTo>
                  <a:cubicBezTo>
                    <a:pt x="838" y="671"/>
                    <a:pt x="1049" y="365"/>
                    <a:pt x="1260" y="60"/>
                  </a:cubicBezTo>
                  <a:cubicBezTo>
                    <a:pt x="1268" y="37"/>
                    <a:pt x="1268" y="13"/>
                    <a:pt x="1253" y="6"/>
                  </a:cubicBezTo>
                  <a:cubicBezTo>
                    <a:pt x="1243" y="2"/>
                    <a:pt x="1233" y="0"/>
                    <a:pt x="1225"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0" name="Google Shape;1130;p40"/>
            <p:cNvSpPr/>
            <p:nvPr/>
          </p:nvSpPr>
          <p:spPr>
            <a:xfrm>
              <a:off x="4524175" y="3556825"/>
              <a:ext cx="37375" cy="28250"/>
            </a:xfrm>
            <a:custGeom>
              <a:avLst/>
              <a:gdLst/>
              <a:ahLst/>
              <a:cxnLst/>
              <a:rect l="l" t="t" r="r" b="b"/>
              <a:pathLst>
                <a:path w="1495" h="1130" extrusionOk="0">
                  <a:moveTo>
                    <a:pt x="42" y="0"/>
                  </a:moveTo>
                  <a:cubicBezTo>
                    <a:pt x="36" y="0"/>
                    <a:pt x="30" y="1"/>
                    <a:pt x="24" y="3"/>
                  </a:cubicBezTo>
                  <a:cubicBezTo>
                    <a:pt x="8" y="19"/>
                    <a:pt x="0" y="35"/>
                    <a:pt x="16" y="58"/>
                  </a:cubicBezTo>
                  <a:cubicBezTo>
                    <a:pt x="211" y="441"/>
                    <a:pt x="477" y="786"/>
                    <a:pt x="790" y="1083"/>
                  </a:cubicBezTo>
                  <a:cubicBezTo>
                    <a:pt x="830" y="1122"/>
                    <a:pt x="869" y="1130"/>
                    <a:pt x="900" y="1130"/>
                  </a:cubicBezTo>
                  <a:cubicBezTo>
                    <a:pt x="955" y="1130"/>
                    <a:pt x="1002" y="1099"/>
                    <a:pt x="1033" y="1075"/>
                  </a:cubicBezTo>
                  <a:cubicBezTo>
                    <a:pt x="1229" y="927"/>
                    <a:pt x="1385" y="739"/>
                    <a:pt x="1487" y="535"/>
                  </a:cubicBezTo>
                  <a:cubicBezTo>
                    <a:pt x="1495" y="520"/>
                    <a:pt x="1487" y="496"/>
                    <a:pt x="1471" y="488"/>
                  </a:cubicBezTo>
                  <a:cubicBezTo>
                    <a:pt x="1467" y="486"/>
                    <a:pt x="1462" y="485"/>
                    <a:pt x="1457" y="485"/>
                  </a:cubicBezTo>
                  <a:cubicBezTo>
                    <a:pt x="1444" y="485"/>
                    <a:pt x="1430" y="493"/>
                    <a:pt x="1424" y="504"/>
                  </a:cubicBezTo>
                  <a:cubicBezTo>
                    <a:pt x="1323" y="700"/>
                    <a:pt x="1174" y="880"/>
                    <a:pt x="994" y="1013"/>
                  </a:cubicBezTo>
                  <a:cubicBezTo>
                    <a:pt x="950" y="1043"/>
                    <a:pt x="921" y="1059"/>
                    <a:pt x="897" y="1059"/>
                  </a:cubicBezTo>
                  <a:cubicBezTo>
                    <a:pt x="878" y="1059"/>
                    <a:pt x="863" y="1049"/>
                    <a:pt x="845" y="1028"/>
                  </a:cubicBezTo>
                  <a:cubicBezTo>
                    <a:pt x="532" y="739"/>
                    <a:pt x="274" y="394"/>
                    <a:pt x="78" y="19"/>
                  </a:cubicBezTo>
                  <a:cubicBezTo>
                    <a:pt x="73" y="7"/>
                    <a:pt x="59" y="0"/>
                    <a:pt x="42" y="0"/>
                  </a:cubicBezTo>
                  <a:close/>
                </a:path>
              </a:pathLst>
            </a:custGeom>
            <a:solidFill>
              <a:schemeClr val="accent2"/>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1" name="Google Shape;1131;p40"/>
            <p:cNvSpPr/>
            <p:nvPr/>
          </p:nvSpPr>
          <p:spPr>
            <a:xfrm>
              <a:off x="4550175" y="3447325"/>
              <a:ext cx="72800" cy="44650"/>
            </a:xfrm>
            <a:custGeom>
              <a:avLst/>
              <a:gdLst/>
              <a:ahLst/>
              <a:cxnLst/>
              <a:rect l="l" t="t" r="r" b="b"/>
              <a:pathLst>
                <a:path w="2912" h="1786" extrusionOk="0">
                  <a:moveTo>
                    <a:pt x="540" y="63"/>
                  </a:moveTo>
                  <a:cubicBezTo>
                    <a:pt x="667" y="63"/>
                    <a:pt x="796" y="93"/>
                    <a:pt x="869" y="111"/>
                  </a:cubicBezTo>
                  <a:lnTo>
                    <a:pt x="1401" y="244"/>
                  </a:lnTo>
                  <a:lnTo>
                    <a:pt x="1730" y="369"/>
                  </a:lnTo>
                  <a:lnTo>
                    <a:pt x="196" y="291"/>
                  </a:lnTo>
                  <a:cubicBezTo>
                    <a:pt x="196" y="275"/>
                    <a:pt x="196" y="260"/>
                    <a:pt x="196" y="244"/>
                  </a:cubicBezTo>
                  <a:cubicBezTo>
                    <a:pt x="251" y="102"/>
                    <a:pt x="394" y="63"/>
                    <a:pt x="540" y="63"/>
                  </a:cubicBezTo>
                  <a:close/>
                  <a:moveTo>
                    <a:pt x="462" y="0"/>
                  </a:moveTo>
                  <a:cubicBezTo>
                    <a:pt x="316" y="0"/>
                    <a:pt x="172" y="40"/>
                    <a:pt x="118" y="182"/>
                  </a:cubicBezTo>
                  <a:cubicBezTo>
                    <a:pt x="110" y="221"/>
                    <a:pt x="110" y="252"/>
                    <a:pt x="126" y="283"/>
                  </a:cubicBezTo>
                  <a:cubicBezTo>
                    <a:pt x="110" y="307"/>
                    <a:pt x="1" y="604"/>
                    <a:pt x="1323" y="839"/>
                  </a:cubicBezTo>
                  <a:cubicBezTo>
                    <a:pt x="1323" y="839"/>
                    <a:pt x="580" y="917"/>
                    <a:pt x="627" y="1332"/>
                  </a:cubicBezTo>
                  <a:cubicBezTo>
                    <a:pt x="682" y="1746"/>
                    <a:pt x="908" y="1786"/>
                    <a:pt x="908" y="1786"/>
                  </a:cubicBezTo>
                  <a:lnTo>
                    <a:pt x="1832" y="901"/>
                  </a:lnTo>
                  <a:lnTo>
                    <a:pt x="1793" y="393"/>
                  </a:lnTo>
                  <a:lnTo>
                    <a:pt x="1793" y="393"/>
                  </a:lnTo>
                  <a:lnTo>
                    <a:pt x="2473" y="651"/>
                  </a:lnTo>
                  <a:cubicBezTo>
                    <a:pt x="2630" y="714"/>
                    <a:pt x="2779" y="792"/>
                    <a:pt x="2912" y="894"/>
                  </a:cubicBezTo>
                  <a:cubicBezTo>
                    <a:pt x="2755" y="761"/>
                    <a:pt x="2583" y="659"/>
                    <a:pt x="2395" y="588"/>
                  </a:cubicBezTo>
                  <a:lnTo>
                    <a:pt x="1323" y="182"/>
                  </a:lnTo>
                  <a:lnTo>
                    <a:pt x="791" y="49"/>
                  </a:lnTo>
                  <a:cubicBezTo>
                    <a:pt x="718" y="30"/>
                    <a:pt x="589" y="0"/>
                    <a:pt x="462"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2" name="Google Shape;1132;p40"/>
            <p:cNvSpPr/>
            <p:nvPr/>
          </p:nvSpPr>
          <p:spPr>
            <a:xfrm>
              <a:off x="4553900" y="3448875"/>
              <a:ext cx="162575" cy="233900"/>
            </a:xfrm>
            <a:custGeom>
              <a:avLst/>
              <a:gdLst/>
              <a:ahLst/>
              <a:cxnLst/>
              <a:rect l="l" t="t" r="r" b="b"/>
              <a:pathLst>
                <a:path w="6503" h="9356" extrusionOk="0">
                  <a:moveTo>
                    <a:pt x="391" y="1"/>
                  </a:moveTo>
                  <a:cubicBezTo>
                    <a:pt x="245" y="1"/>
                    <a:pt x="102" y="40"/>
                    <a:pt x="47" y="182"/>
                  </a:cubicBezTo>
                  <a:cubicBezTo>
                    <a:pt x="1" y="440"/>
                    <a:pt x="368" y="526"/>
                    <a:pt x="509" y="558"/>
                  </a:cubicBezTo>
                  <a:lnTo>
                    <a:pt x="1260" y="769"/>
                  </a:lnTo>
                  <a:cubicBezTo>
                    <a:pt x="1260" y="769"/>
                    <a:pt x="908" y="785"/>
                    <a:pt x="689" y="988"/>
                  </a:cubicBezTo>
                  <a:cubicBezTo>
                    <a:pt x="525" y="1129"/>
                    <a:pt x="486" y="1364"/>
                    <a:pt x="564" y="1559"/>
                  </a:cubicBezTo>
                  <a:lnTo>
                    <a:pt x="595" y="1630"/>
                  </a:lnTo>
                  <a:lnTo>
                    <a:pt x="619" y="1606"/>
                  </a:lnTo>
                  <a:cubicBezTo>
                    <a:pt x="752" y="1473"/>
                    <a:pt x="924" y="1379"/>
                    <a:pt x="1119" y="1356"/>
                  </a:cubicBezTo>
                  <a:lnTo>
                    <a:pt x="1338" y="1332"/>
                  </a:lnTo>
                  <a:lnTo>
                    <a:pt x="1338" y="1332"/>
                  </a:lnTo>
                  <a:cubicBezTo>
                    <a:pt x="1338" y="1332"/>
                    <a:pt x="580" y="1419"/>
                    <a:pt x="564" y="1794"/>
                  </a:cubicBezTo>
                  <a:cubicBezTo>
                    <a:pt x="549" y="2141"/>
                    <a:pt x="688" y="2154"/>
                    <a:pt x="710" y="2154"/>
                  </a:cubicBezTo>
                  <a:cubicBezTo>
                    <a:pt x="712" y="2154"/>
                    <a:pt x="713" y="2154"/>
                    <a:pt x="713" y="2154"/>
                  </a:cubicBezTo>
                  <a:cubicBezTo>
                    <a:pt x="713" y="2154"/>
                    <a:pt x="950" y="1949"/>
                    <a:pt x="1236" y="1949"/>
                  </a:cubicBezTo>
                  <a:cubicBezTo>
                    <a:pt x="1289" y="1949"/>
                    <a:pt x="1345" y="1957"/>
                    <a:pt x="1401" y="1974"/>
                  </a:cubicBezTo>
                  <a:cubicBezTo>
                    <a:pt x="1401" y="1974"/>
                    <a:pt x="376" y="2021"/>
                    <a:pt x="548" y="2592"/>
                  </a:cubicBezTo>
                  <a:cubicBezTo>
                    <a:pt x="650" y="2936"/>
                    <a:pt x="1080" y="3077"/>
                    <a:pt x="1401" y="3132"/>
                  </a:cubicBezTo>
                  <a:lnTo>
                    <a:pt x="3412" y="8273"/>
                  </a:lnTo>
                  <a:cubicBezTo>
                    <a:pt x="3720" y="9052"/>
                    <a:pt x="4245" y="9356"/>
                    <a:pt x="4752" y="9356"/>
                  </a:cubicBezTo>
                  <a:cubicBezTo>
                    <a:pt x="5044" y="9356"/>
                    <a:pt x="5329" y="9255"/>
                    <a:pt x="5564" y="9086"/>
                  </a:cubicBezTo>
                  <a:cubicBezTo>
                    <a:pt x="6268" y="8601"/>
                    <a:pt x="6503" y="7662"/>
                    <a:pt x="6104" y="6903"/>
                  </a:cubicBezTo>
                  <a:lnTo>
                    <a:pt x="5478" y="5698"/>
                  </a:lnTo>
                  <a:lnTo>
                    <a:pt x="3318" y="1528"/>
                  </a:lnTo>
                  <a:cubicBezTo>
                    <a:pt x="3130" y="1105"/>
                    <a:pt x="2778" y="761"/>
                    <a:pt x="2324" y="589"/>
                  </a:cubicBezTo>
                  <a:lnTo>
                    <a:pt x="1252" y="182"/>
                  </a:lnTo>
                  <a:lnTo>
                    <a:pt x="720" y="49"/>
                  </a:lnTo>
                  <a:cubicBezTo>
                    <a:pt x="647" y="31"/>
                    <a:pt x="518" y="1"/>
                    <a:pt x="391" y="1"/>
                  </a:cubicBezTo>
                  <a:close/>
                </a:path>
              </a:pathLst>
            </a:custGeom>
            <a:solidFill>
              <a:srgbClr val="B3633E"/>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3" name="Google Shape;1133;p40"/>
            <p:cNvSpPr/>
            <p:nvPr/>
          </p:nvSpPr>
          <p:spPr>
            <a:xfrm>
              <a:off x="4568575" y="3495725"/>
              <a:ext cx="27400" cy="9925"/>
            </a:xfrm>
            <a:custGeom>
              <a:avLst/>
              <a:gdLst/>
              <a:ahLst/>
              <a:cxnLst/>
              <a:rect l="l" t="t" r="r" b="b"/>
              <a:pathLst>
                <a:path w="1096" h="397" extrusionOk="0">
                  <a:moveTo>
                    <a:pt x="681" y="1"/>
                  </a:moveTo>
                  <a:cubicBezTo>
                    <a:pt x="628" y="1"/>
                    <a:pt x="575" y="5"/>
                    <a:pt x="525" y="14"/>
                  </a:cubicBezTo>
                  <a:cubicBezTo>
                    <a:pt x="439" y="30"/>
                    <a:pt x="360" y="53"/>
                    <a:pt x="274" y="92"/>
                  </a:cubicBezTo>
                  <a:cubicBezTo>
                    <a:pt x="196" y="123"/>
                    <a:pt x="126" y="170"/>
                    <a:pt x="55" y="217"/>
                  </a:cubicBezTo>
                  <a:lnTo>
                    <a:pt x="47" y="217"/>
                  </a:lnTo>
                  <a:cubicBezTo>
                    <a:pt x="8" y="249"/>
                    <a:pt x="0" y="311"/>
                    <a:pt x="32" y="358"/>
                  </a:cubicBezTo>
                  <a:cubicBezTo>
                    <a:pt x="50" y="381"/>
                    <a:pt x="80" y="396"/>
                    <a:pt x="109" y="396"/>
                  </a:cubicBezTo>
                  <a:cubicBezTo>
                    <a:pt x="129" y="396"/>
                    <a:pt x="149" y="390"/>
                    <a:pt x="165" y="374"/>
                  </a:cubicBezTo>
                  <a:lnTo>
                    <a:pt x="172" y="374"/>
                  </a:lnTo>
                  <a:cubicBezTo>
                    <a:pt x="227" y="335"/>
                    <a:pt x="290" y="288"/>
                    <a:pt x="352" y="256"/>
                  </a:cubicBezTo>
                  <a:cubicBezTo>
                    <a:pt x="423" y="225"/>
                    <a:pt x="485" y="202"/>
                    <a:pt x="556" y="186"/>
                  </a:cubicBezTo>
                  <a:cubicBezTo>
                    <a:pt x="607" y="175"/>
                    <a:pt x="663" y="167"/>
                    <a:pt x="717" y="167"/>
                  </a:cubicBezTo>
                  <a:cubicBezTo>
                    <a:pt x="737" y="167"/>
                    <a:pt x="756" y="168"/>
                    <a:pt x="775" y="170"/>
                  </a:cubicBezTo>
                  <a:cubicBezTo>
                    <a:pt x="845" y="170"/>
                    <a:pt x="916" y="194"/>
                    <a:pt x="978" y="217"/>
                  </a:cubicBezTo>
                  <a:lnTo>
                    <a:pt x="986" y="217"/>
                  </a:lnTo>
                  <a:cubicBezTo>
                    <a:pt x="995" y="222"/>
                    <a:pt x="1004" y="223"/>
                    <a:pt x="1014" y="223"/>
                  </a:cubicBezTo>
                  <a:cubicBezTo>
                    <a:pt x="1040" y="223"/>
                    <a:pt x="1069" y="209"/>
                    <a:pt x="1080" y="186"/>
                  </a:cubicBezTo>
                  <a:cubicBezTo>
                    <a:pt x="1096" y="147"/>
                    <a:pt x="1080" y="100"/>
                    <a:pt x="1049" y="84"/>
                  </a:cubicBezTo>
                  <a:cubicBezTo>
                    <a:pt x="955" y="37"/>
                    <a:pt x="877" y="22"/>
                    <a:pt x="791" y="6"/>
                  </a:cubicBezTo>
                  <a:cubicBezTo>
                    <a:pt x="755" y="3"/>
                    <a:pt x="718" y="1"/>
                    <a:pt x="681" y="1"/>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4" name="Google Shape;1134;p40"/>
            <p:cNvSpPr/>
            <p:nvPr/>
          </p:nvSpPr>
          <p:spPr>
            <a:xfrm>
              <a:off x="4565625" y="3480500"/>
              <a:ext cx="25650" cy="13125"/>
            </a:xfrm>
            <a:custGeom>
              <a:avLst/>
              <a:gdLst/>
              <a:ahLst/>
              <a:cxnLst/>
              <a:rect l="l" t="t" r="r" b="b"/>
              <a:pathLst>
                <a:path w="1026" h="525" extrusionOk="0">
                  <a:moveTo>
                    <a:pt x="808" y="0"/>
                  </a:moveTo>
                  <a:cubicBezTo>
                    <a:pt x="776" y="0"/>
                    <a:pt x="745" y="2"/>
                    <a:pt x="713" y="5"/>
                  </a:cubicBezTo>
                  <a:cubicBezTo>
                    <a:pt x="627" y="13"/>
                    <a:pt x="541" y="36"/>
                    <a:pt x="463" y="67"/>
                  </a:cubicBezTo>
                  <a:cubicBezTo>
                    <a:pt x="384" y="99"/>
                    <a:pt x="306" y="138"/>
                    <a:pt x="236" y="193"/>
                  </a:cubicBezTo>
                  <a:cubicBezTo>
                    <a:pt x="165" y="239"/>
                    <a:pt x="103" y="302"/>
                    <a:pt x="48" y="357"/>
                  </a:cubicBezTo>
                  <a:cubicBezTo>
                    <a:pt x="40" y="365"/>
                    <a:pt x="40" y="365"/>
                    <a:pt x="40" y="365"/>
                  </a:cubicBezTo>
                  <a:cubicBezTo>
                    <a:pt x="1" y="412"/>
                    <a:pt x="9" y="466"/>
                    <a:pt x="56" y="506"/>
                  </a:cubicBezTo>
                  <a:cubicBezTo>
                    <a:pt x="72" y="519"/>
                    <a:pt x="92" y="525"/>
                    <a:pt x="113" y="525"/>
                  </a:cubicBezTo>
                  <a:cubicBezTo>
                    <a:pt x="142" y="525"/>
                    <a:pt x="171" y="513"/>
                    <a:pt x="189" y="490"/>
                  </a:cubicBezTo>
                  <a:cubicBezTo>
                    <a:pt x="236" y="427"/>
                    <a:pt x="290" y="372"/>
                    <a:pt x="345" y="326"/>
                  </a:cubicBezTo>
                  <a:cubicBezTo>
                    <a:pt x="400" y="279"/>
                    <a:pt x="463" y="239"/>
                    <a:pt x="525" y="208"/>
                  </a:cubicBezTo>
                  <a:cubicBezTo>
                    <a:pt x="588" y="177"/>
                    <a:pt x="658" y="153"/>
                    <a:pt x="729" y="138"/>
                  </a:cubicBezTo>
                  <a:cubicBezTo>
                    <a:pt x="770" y="129"/>
                    <a:pt x="817" y="125"/>
                    <a:pt x="861" y="125"/>
                  </a:cubicBezTo>
                  <a:cubicBezTo>
                    <a:pt x="892" y="125"/>
                    <a:pt x="922" y="127"/>
                    <a:pt x="948" y="130"/>
                  </a:cubicBezTo>
                  <a:lnTo>
                    <a:pt x="956" y="138"/>
                  </a:lnTo>
                  <a:cubicBezTo>
                    <a:pt x="979" y="138"/>
                    <a:pt x="1010" y="122"/>
                    <a:pt x="1018" y="91"/>
                  </a:cubicBezTo>
                  <a:cubicBezTo>
                    <a:pt x="1026" y="60"/>
                    <a:pt x="1010" y="28"/>
                    <a:pt x="979" y="20"/>
                  </a:cubicBezTo>
                  <a:cubicBezTo>
                    <a:pt x="920" y="6"/>
                    <a:pt x="863" y="0"/>
                    <a:pt x="808" y="0"/>
                  </a:cubicBezTo>
                  <a:close/>
                </a:path>
              </a:pathLst>
            </a:custGeom>
            <a:solidFill>
              <a:schemeClr val="accent6"/>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5" name="Google Shape;1135;p40"/>
            <p:cNvSpPr/>
            <p:nvPr/>
          </p:nvSpPr>
          <p:spPr>
            <a:xfrm>
              <a:off x="3999725" y="3522850"/>
              <a:ext cx="517425" cy="211825"/>
            </a:xfrm>
            <a:custGeom>
              <a:avLst/>
              <a:gdLst/>
              <a:ahLst/>
              <a:cxnLst/>
              <a:rect l="l" t="t" r="r" b="b"/>
              <a:pathLst>
                <a:path w="20697" h="8473" extrusionOk="0">
                  <a:moveTo>
                    <a:pt x="5478" y="1"/>
                  </a:moveTo>
                  <a:lnTo>
                    <a:pt x="1" y="118"/>
                  </a:lnTo>
                  <a:lnTo>
                    <a:pt x="3530" y="6824"/>
                  </a:lnTo>
                  <a:cubicBezTo>
                    <a:pt x="3623" y="7137"/>
                    <a:pt x="3772" y="7418"/>
                    <a:pt x="3968" y="7653"/>
                  </a:cubicBezTo>
                  <a:lnTo>
                    <a:pt x="3991" y="7700"/>
                  </a:lnTo>
                  <a:lnTo>
                    <a:pt x="3999" y="7692"/>
                  </a:lnTo>
                  <a:cubicBezTo>
                    <a:pt x="4419" y="8174"/>
                    <a:pt x="5034" y="8473"/>
                    <a:pt x="5704" y="8473"/>
                  </a:cubicBezTo>
                  <a:cubicBezTo>
                    <a:pt x="5808" y="8473"/>
                    <a:pt x="5912" y="8466"/>
                    <a:pt x="6018" y="8451"/>
                  </a:cubicBezTo>
                  <a:lnTo>
                    <a:pt x="15431" y="4500"/>
                  </a:lnTo>
                  <a:lnTo>
                    <a:pt x="15931" y="4711"/>
                  </a:lnTo>
                  <a:lnTo>
                    <a:pt x="15305" y="4609"/>
                  </a:lnTo>
                  <a:cubicBezTo>
                    <a:pt x="15289" y="4607"/>
                    <a:pt x="15272" y="4606"/>
                    <a:pt x="15255" y="4606"/>
                  </a:cubicBezTo>
                  <a:cubicBezTo>
                    <a:pt x="15155" y="4606"/>
                    <a:pt x="15060" y="4646"/>
                    <a:pt x="14992" y="4727"/>
                  </a:cubicBezTo>
                  <a:cubicBezTo>
                    <a:pt x="14930" y="4813"/>
                    <a:pt x="14930" y="4930"/>
                    <a:pt x="15008" y="5008"/>
                  </a:cubicBezTo>
                  <a:cubicBezTo>
                    <a:pt x="15278" y="5285"/>
                    <a:pt x="15934" y="5886"/>
                    <a:pt x="16563" y="5886"/>
                  </a:cubicBezTo>
                  <a:cubicBezTo>
                    <a:pt x="16683" y="5886"/>
                    <a:pt x="16802" y="5864"/>
                    <a:pt x="16917" y="5814"/>
                  </a:cubicBezTo>
                  <a:cubicBezTo>
                    <a:pt x="17817" y="5431"/>
                    <a:pt x="16792" y="4093"/>
                    <a:pt x="16792" y="4093"/>
                  </a:cubicBezTo>
                  <a:lnTo>
                    <a:pt x="16792" y="4093"/>
                  </a:lnTo>
                  <a:cubicBezTo>
                    <a:pt x="17301" y="4422"/>
                    <a:pt x="17293" y="5141"/>
                    <a:pt x="17293" y="5141"/>
                  </a:cubicBezTo>
                  <a:cubicBezTo>
                    <a:pt x="17293" y="5141"/>
                    <a:pt x="17333" y="5203"/>
                    <a:pt x="17437" y="5203"/>
                  </a:cubicBezTo>
                  <a:cubicBezTo>
                    <a:pt x="17532" y="5203"/>
                    <a:pt x="17679" y="5152"/>
                    <a:pt x="17895" y="4954"/>
                  </a:cubicBezTo>
                  <a:cubicBezTo>
                    <a:pt x="18311" y="4567"/>
                    <a:pt x="17768" y="3661"/>
                    <a:pt x="17674" y="3512"/>
                  </a:cubicBezTo>
                  <a:lnTo>
                    <a:pt x="17674" y="3512"/>
                  </a:lnTo>
                  <a:lnTo>
                    <a:pt x="17856" y="3796"/>
                  </a:lnTo>
                  <a:cubicBezTo>
                    <a:pt x="18036" y="4054"/>
                    <a:pt x="18107" y="4375"/>
                    <a:pt x="18075" y="4688"/>
                  </a:cubicBezTo>
                  <a:lnTo>
                    <a:pt x="18067" y="4742"/>
                  </a:lnTo>
                  <a:lnTo>
                    <a:pt x="18193" y="4703"/>
                  </a:lnTo>
                  <a:cubicBezTo>
                    <a:pt x="18529" y="4594"/>
                    <a:pt x="18780" y="4289"/>
                    <a:pt x="18780" y="3937"/>
                  </a:cubicBezTo>
                  <a:cubicBezTo>
                    <a:pt x="18787" y="3444"/>
                    <a:pt x="18451" y="2990"/>
                    <a:pt x="18451" y="2990"/>
                  </a:cubicBezTo>
                  <a:lnTo>
                    <a:pt x="18451" y="2990"/>
                  </a:lnTo>
                  <a:lnTo>
                    <a:pt x="19507" y="3717"/>
                  </a:lnTo>
                  <a:cubicBezTo>
                    <a:pt x="19641" y="3812"/>
                    <a:pt x="19928" y="4029"/>
                    <a:pt x="20181" y="4029"/>
                  </a:cubicBezTo>
                  <a:cubicBezTo>
                    <a:pt x="20285" y="4029"/>
                    <a:pt x="20382" y="3993"/>
                    <a:pt x="20462" y="3897"/>
                  </a:cubicBezTo>
                  <a:cubicBezTo>
                    <a:pt x="20697" y="3491"/>
                    <a:pt x="20141" y="3068"/>
                    <a:pt x="19922" y="2912"/>
                  </a:cubicBezTo>
                  <a:lnTo>
                    <a:pt x="19194" y="2387"/>
                  </a:lnTo>
                  <a:lnTo>
                    <a:pt x="17551" y="1472"/>
                  </a:lnTo>
                  <a:cubicBezTo>
                    <a:pt x="17110" y="1221"/>
                    <a:pt x="16621" y="1099"/>
                    <a:pt x="16133" y="1099"/>
                  </a:cubicBezTo>
                  <a:cubicBezTo>
                    <a:pt x="15859" y="1099"/>
                    <a:pt x="15586" y="1138"/>
                    <a:pt x="15321" y="1214"/>
                  </a:cubicBezTo>
                  <a:lnTo>
                    <a:pt x="7058" y="3224"/>
                  </a:lnTo>
                  <a:lnTo>
                    <a:pt x="5478" y="1"/>
                  </a:lnTo>
                  <a:close/>
                </a:path>
              </a:pathLst>
            </a:custGeom>
            <a:solidFill>
              <a:srgbClr val="FFCFC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6" name="Google Shape;1136;p40"/>
            <p:cNvSpPr/>
            <p:nvPr/>
          </p:nvSpPr>
          <p:spPr>
            <a:xfrm>
              <a:off x="4437500" y="3606650"/>
              <a:ext cx="14500" cy="38100"/>
            </a:xfrm>
            <a:custGeom>
              <a:avLst/>
              <a:gdLst/>
              <a:ahLst/>
              <a:cxnLst/>
              <a:rect l="l" t="t" r="r" b="b"/>
              <a:pathLst>
                <a:path w="580" h="1524" extrusionOk="0">
                  <a:moveTo>
                    <a:pt x="40" y="0"/>
                  </a:moveTo>
                  <a:cubicBezTo>
                    <a:pt x="30" y="0"/>
                    <a:pt x="18" y="4"/>
                    <a:pt x="9" y="13"/>
                  </a:cubicBezTo>
                  <a:cubicBezTo>
                    <a:pt x="1" y="29"/>
                    <a:pt x="1" y="52"/>
                    <a:pt x="17" y="60"/>
                  </a:cubicBezTo>
                  <a:cubicBezTo>
                    <a:pt x="118" y="139"/>
                    <a:pt x="197" y="240"/>
                    <a:pt x="267" y="350"/>
                  </a:cubicBezTo>
                  <a:cubicBezTo>
                    <a:pt x="330" y="451"/>
                    <a:pt x="384" y="569"/>
                    <a:pt x="416" y="694"/>
                  </a:cubicBezTo>
                  <a:cubicBezTo>
                    <a:pt x="447" y="819"/>
                    <a:pt x="470" y="944"/>
                    <a:pt x="470" y="1070"/>
                  </a:cubicBezTo>
                  <a:cubicBezTo>
                    <a:pt x="470" y="1132"/>
                    <a:pt x="463" y="1195"/>
                    <a:pt x="463" y="1257"/>
                  </a:cubicBezTo>
                  <a:cubicBezTo>
                    <a:pt x="455" y="1320"/>
                    <a:pt x="447" y="1383"/>
                    <a:pt x="439" y="1445"/>
                  </a:cubicBezTo>
                  <a:lnTo>
                    <a:pt x="439" y="1453"/>
                  </a:lnTo>
                  <a:cubicBezTo>
                    <a:pt x="431" y="1492"/>
                    <a:pt x="455" y="1516"/>
                    <a:pt x="486" y="1523"/>
                  </a:cubicBezTo>
                  <a:cubicBezTo>
                    <a:pt x="517" y="1523"/>
                    <a:pt x="549" y="1500"/>
                    <a:pt x="556" y="1469"/>
                  </a:cubicBezTo>
                  <a:cubicBezTo>
                    <a:pt x="556" y="1398"/>
                    <a:pt x="572" y="1336"/>
                    <a:pt x="572" y="1265"/>
                  </a:cubicBezTo>
                  <a:cubicBezTo>
                    <a:pt x="572" y="1203"/>
                    <a:pt x="580" y="1132"/>
                    <a:pt x="572" y="1070"/>
                  </a:cubicBezTo>
                  <a:cubicBezTo>
                    <a:pt x="564" y="929"/>
                    <a:pt x="541" y="796"/>
                    <a:pt x="502" y="671"/>
                  </a:cubicBezTo>
                  <a:cubicBezTo>
                    <a:pt x="463" y="538"/>
                    <a:pt x="408" y="412"/>
                    <a:pt x="330" y="303"/>
                  </a:cubicBezTo>
                  <a:cubicBezTo>
                    <a:pt x="259" y="193"/>
                    <a:pt x="173" y="92"/>
                    <a:pt x="56" y="6"/>
                  </a:cubicBezTo>
                  <a:cubicBezTo>
                    <a:pt x="52" y="2"/>
                    <a:pt x="47" y="0"/>
                    <a:pt x="40"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7" name="Google Shape;1137;p40"/>
            <p:cNvSpPr/>
            <p:nvPr/>
          </p:nvSpPr>
          <p:spPr>
            <a:xfrm>
              <a:off x="4411300" y="3619125"/>
              <a:ext cx="22125" cy="34825"/>
            </a:xfrm>
            <a:custGeom>
              <a:avLst/>
              <a:gdLst/>
              <a:ahLst/>
              <a:cxnLst/>
              <a:rect l="l" t="t" r="r" b="b"/>
              <a:pathLst>
                <a:path w="885" h="1393" extrusionOk="0">
                  <a:moveTo>
                    <a:pt x="51" y="1"/>
                  </a:moveTo>
                  <a:cubicBezTo>
                    <a:pt x="35" y="1"/>
                    <a:pt x="20" y="14"/>
                    <a:pt x="8" y="31"/>
                  </a:cubicBezTo>
                  <a:cubicBezTo>
                    <a:pt x="0" y="46"/>
                    <a:pt x="8" y="78"/>
                    <a:pt x="32" y="86"/>
                  </a:cubicBezTo>
                  <a:lnTo>
                    <a:pt x="40" y="86"/>
                  </a:lnTo>
                  <a:cubicBezTo>
                    <a:pt x="149" y="140"/>
                    <a:pt x="251" y="219"/>
                    <a:pt x="337" y="305"/>
                  </a:cubicBezTo>
                  <a:cubicBezTo>
                    <a:pt x="431" y="391"/>
                    <a:pt x="501" y="492"/>
                    <a:pt x="564" y="602"/>
                  </a:cubicBezTo>
                  <a:cubicBezTo>
                    <a:pt x="626" y="719"/>
                    <a:pt x="673" y="837"/>
                    <a:pt x="705" y="954"/>
                  </a:cubicBezTo>
                  <a:cubicBezTo>
                    <a:pt x="720" y="1017"/>
                    <a:pt x="728" y="1079"/>
                    <a:pt x="744" y="1142"/>
                  </a:cubicBezTo>
                  <a:cubicBezTo>
                    <a:pt x="752" y="1204"/>
                    <a:pt x="759" y="1267"/>
                    <a:pt x="767" y="1330"/>
                  </a:cubicBezTo>
                  <a:lnTo>
                    <a:pt x="767" y="1337"/>
                  </a:lnTo>
                  <a:cubicBezTo>
                    <a:pt x="767" y="1369"/>
                    <a:pt x="799" y="1392"/>
                    <a:pt x="830" y="1392"/>
                  </a:cubicBezTo>
                  <a:cubicBezTo>
                    <a:pt x="861" y="1384"/>
                    <a:pt x="885" y="1361"/>
                    <a:pt x="885" y="1322"/>
                  </a:cubicBezTo>
                  <a:cubicBezTo>
                    <a:pt x="869" y="1259"/>
                    <a:pt x="869" y="1189"/>
                    <a:pt x="853" y="1126"/>
                  </a:cubicBezTo>
                  <a:cubicBezTo>
                    <a:pt x="838" y="1064"/>
                    <a:pt x="830" y="993"/>
                    <a:pt x="814" y="931"/>
                  </a:cubicBezTo>
                  <a:cubicBezTo>
                    <a:pt x="775" y="798"/>
                    <a:pt x="720" y="672"/>
                    <a:pt x="658" y="555"/>
                  </a:cubicBezTo>
                  <a:cubicBezTo>
                    <a:pt x="587" y="438"/>
                    <a:pt x="501" y="328"/>
                    <a:pt x="407" y="234"/>
                  </a:cubicBezTo>
                  <a:cubicBezTo>
                    <a:pt x="306" y="140"/>
                    <a:pt x="204" y="62"/>
                    <a:pt x="71" y="7"/>
                  </a:cubicBezTo>
                  <a:cubicBezTo>
                    <a:pt x="64" y="3"/>
                    <a:pt x="58" y="1"/>
                    <a:pt x="51" y="1"/>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8" name="Google Shape;1138;p40"/>
            <p:cNvSpPr/>
            <p:nvPr/>
          </p:nvSpPr>
          <p:spPr>
            <a:xfrm>
              <a:off x="4346150" y="3613825"/>
              <a:ext cx="39350" cy="34825"/>
            </a:xfrm>
            <a:custGeom>
              <a:avLst/>
              <a:gdLst/>
              <a:ahLst/>
              <a:cxnLst/>
              <a:rect l="l" t="t" r="r" b="b"/>
              <a:pathLst>
                <a:path w="1574" h="1393" extrusionOk="0">
                  <a:moveTo>
                    <a:pt x="1" y="0"/>
                  </a:moveTo>
                  <a:lnTo>
                    <a:pt x="298" y="1393"/>
                  </a:lnTo>
                  <a:lnTo>
                    <a:pt x="1574" y="861"/>
                  </a:lnTo>
                  <a:lnTo>
                    <a:pt x="533" y="407"/>
                  </a:lnTo>
                  <a:cubicBezTo>
                    <a:pt x="322" y="313"/>
                    <a:pt x="142" y="172"/>
                    <a:pt x="1" y="0"/>
                  </a:cubicBez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209" name="Google Shape;1139;p40"/>
            <p:cNvSpPr/>
            <p:nvPr/>
          </p:nvSpPr>
          <p:spPr>
            <a:xfrm>
              <a:off x="4138800" y="3586225"/>
              <a:ext cx="37400" cy="27800"/>
            </a:xfrm>
            <a:custGeom>
              <a:avLst/>
              <a:gdLst/>
              <a:ahLst/>
              <a:cxnLst/>
              <a:rect l="l" t="t" r="r" b="b"/>
              <a:pathLst>
                <a:path w="1496" h="1112" extrusionOk="0">
                  <a:moveTo>
                    <a:pt x="1143" y="1"/>
                  </a:moveTo>
                  <a:lnTo>
                    <a:pt x="1" y="1112"/>
                  </a:lnTo>
                  <a:lnTo>
                    <a:pt x="1" y="1112"/>
                  </a:lnTo>
                  <a:lnTo>
                    <a:pt x="1495" y="689"/>
                  </a:lnTo>
                  <a:lnTo>
                    <a:pt x="1143" y="1"/>
                  </a:lnTo>
                  <a:close/>
                </a:path>
              </a:pathLst>
            </a:custGeom>
            <a:solidFill>
              <a:schemeClr val="accent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grpSp>
      <p:pic>
        <p:nvPicPr>
          <p:cNvPr id="216" name="Picture 8" descr="Vector Illustration Of School Children. Download a Free Preview or High  Quality Adobe Illustrator Ai, EPS, PDF and High Resolut… | Vector, Kids  clipart, Vector free"/>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19" b="90000" l="2700" r="96400">
                        <a14:foregroundMark x1="15000" y1="9352" x2="27600" y2="32130"/>
                        <a14:foregroundMark x1="26400" y1="42315" x2="28000" y2="57778"/>
                        <a14:foregroundMark x1="20700" y1="64352" x2="19600" y2="76852"/>
                        <a14:foregroundMark x1="30100" y1="65370" x2="31900" y2="78333"/>
                        <a14:foregroundMark x1="12500" y1="83796" x2="15700" y2="85926"/>
                        <a14:foregroundMark x1="17300" y1="46944" x2="7900" y2="61389"/>
                        <a14:foregroundMark x1="18900" y1="40833" x2="34700" y2="45278"/>
                        <a14:foregroundMark x1="20500" y1="76389" x2="16600" y2="83426"/>
                        <a14:foregroundMark x1="63900" y1="24722" x2="79900" y2="28796"/>
                        <a14:foregroundMark x1="65300" y1="65185" x2="64400" y2="74259"/>
                        <a14:foregroundMark x1="55900" y1="86944" x2="59800" y2="84630"/>
                        <a14:foregroundMark x1="58700" y1="68981" x2="77600" y2="69444"/>
                        <a14:foregroundMark x1="73300" y1="75093" x2="74200" y2="76574"/>
                        <a14:foregroundMark x1="83600" y1="80463" x2="78500" y2="80000"/>
                        <a14:foregroundMark x1="69200" y1="43981" x2="78300" y2="46111"/>
                        <a14:foregroundMark x1="84500" y1="80833" x2="83300" y2="84259"/>
                        <a14:foregroundMark x1="67600" y1="32778" x2="72800" y2="34907"/>
                        <a14:foregroundMark x1="23700" y1="33611" x2="30300" y2="34537"/>
                        <a14:foregroundMark x1="66700" y1="34259" x2="68500" y2="36204"/>
                        <a14:foregroundMark x1="67000" y1="42130" x2="68200" y2="42593"/>
                        <a14:foregroundMark x1="62000" y1="80556" x2="59400" y2="85926"/>
                        <a14:backgroundMark x1="22200" y1="39537" x2="22900" y2="39259"/>
                        <a14:backgroundMark x1="23200" y1="39537" x2="24000" y2="39444"/>
                        <a14:backgroundMark x1="28500" y1="39537" x2="28500" y2="39537"/>
                      </a14:backgroundRemoval>
                    </a14:imgEffect>
                  </a14:imgLayer>
                </a14:imgProps>
              </a:ext>
              <a:ext uri="{28A0092B-C50C-407E-A947-70E740481C1C}">
                <a14:useLocalDpi xmlns:a14="http://schemas.microsoft.com/office/drawing/2010/main" val="0"/>
              </a:ext>
            </a:extLst>
          </a:blip>
          <a:srcRect/>
          <a:stretch>
            <a:fillRect/>
          </a:stretch>
        </p:blipFill>
        <p:spPr bwMode="auto">
          <a:xfrm>
            <a:off x="5611668" y="2973657"/>
            <a:ext cx="1734832" cy="18736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12" name="Rounded Rectangle 211"/>
          <p:cNvSpPr/>
          <p:nvPr/>
        </p:nvSpPr>
        <p:spPr>
          <a:xfrm>
            <a:off x="2873128" y="1051126"/>
            <a:ext cx="4931007" cy="1063802"/>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261D2A"/>
              </a:solidFill>
              <a:sym typeface="Arial"/>
            </a:endParaRPr>
          </a:p>
        </p:txBody>
      </p:sp>
      <p:pic>
        <p:nvPicPr>
          <p:cNvPr id="217" name="Picture 216" descr="200.gif">
            <a:extLst>
              <a:ext uri="{FF2B5EF4-FFF2-40B4-BE49-F238E27FC236}">
                <a16:creationId xmlns="" xmlns:a16="http://schemas.microsoft.com/office/drawing/2014/main" id="{AF1E4DE6-EF35-4BBC-8141-7A0FCA699410}"/>
              </a:ext>
            </a:extLst>
          </p:cNvPr>
          <p:cNvPicPr>
            <a:picLocks noChangeAspect="1"/>
          </p:cNvPicPr>
          <p:nvPr/>
        </p:nvPicPr>
        <p:blipFill>
          <a:blip r:embed="rId11" cstate="print"/>
          <a:stretch>
            <a:fillRect/>
          </a:stretch>
        </p:blipFill>
        <p:spPr>
          <a:xfrm>
            <a:off x="797091" y="77141"/>
            <a:ext cx="1658226" cy="1709511"/>
          </a:xfrm>
          <a:prstGeom prst="rect">
            <a:avLst/>
          </a:prstGeom>
          <a:ln>
            <a:noFill/>
          </a:ln>
          <a:effectLst>
            <a:outerShdw blurRad="292100" dist="139700" dir="2700000" algn="tl" rotWithShape="0">
              <a:srgbClr val="333333">
                <a:alpha val="65000"/>
              </a:srgbClr>
            </a:outerShdw>
          </a:effectLst>
        </p:spPr>
      </p:pic>
      <p:sp>
        <p:nvSpPr>
          <p:cNvPr id="218" name="Google Shape;158;p24"/>
          <p:cNvSpPr txBox="1">
            <a:spLocks/>
          </p:cNvSpPr>
          <p:nvPr/>
        </p:nvSpPr>
        <p:spPr>
          <a:xfrm>
            <a:off x="3241701" y="1201049"/>
            <a:ext cx="4775205" cy="78541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600"/>
              <a:buFont typeface="Barrio"/>
              <a:buNone/>
              <a:defRPr sz="3600" b="0" i="0" u="none" strike="noStrike" cap="none">
                <a:solidFill>
                  <a:schemeClr val="dk2"/>
                </a:solidFill>
                <a:latin typeface="Barrio"/>
                <a:ea typeface="Barrio"/>
                <a:cs typeface="Barrio"/>
                <a:sym typeface="Barrio"/>
              </a:defRPr>
            </a:lvl1pPr>
            <a:lvl2pPr marR="0" lvl="1"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3600"/>
              <a:buFont typeface="Arial"/>
              <a:buNone/>
              <a:defRPr sz="3600" b="0" i="0" u="none" strike="noStrike" cap="none">
                <a:solidFill>
                  <a:schemeClr val="dk2"/>
                </a:solidFill>
                <a:latin typeface="Arial"/>
                <a:ea typeface="Arial"/>
                <a:cs typeface="Arial"/>
                <a:sym typeface="Arial"/>
              </a:defRPr>
            </a:lvl9pPr>
          </a:lstStyle>
          <a:p>
            <a:pPr>
              <a:buClr>
                <a:srgbClr val="4597CE"/>
              </a:buClr>
            </a:pPr>
            <a:r>
              <a:rPr lang="en-US" sz="4400" b="1" kern="0" dirty="0">
                <a:solidFill>
                  <a:srgbClr val="FF0000"/>
                </a:solidFill>
                <a:latin typeface="Comic Sans MS" panose="030F0702030302020204" pitchFamily="66" charset="0"/>
              </a:rPr>
              <a:t>Assessment</a:t>
            </a:r>
          </a:p>
        </p:txBody>
      </p:sp>
      <p:sp>
        <p:nvSpPr>
          <p:cNvPr id="219" name="Google Shape;1260;p37"/>
          <p:cNvSpPr/>
          <p:nvPr/>
        </p:nvSpPr>
        <p:spPr>
          <a:xfrm>
            <a:off x="2388326" y="1059455"/>
            <a:ext cx="1020900" cy="1020900"/>
          </a:xfrm>
          <a:prstGeom prst="ellipse">
            <a:avLst/>
          </a:prstGeom>
          <a:solidFill>
            <a:schemeClr val="accent1"/>
          </a:solidFill>
          <a:ln>
            <a:noFill/>
          </a:ln>
        </p:spPr>
        <p:txBody>
          <a:bodyPr spcFirstLastPara="1" wrap="square" lIns="91425" tIns="91425" rIns="91425" bIns="91425" anchor="ctr" anchorCtr="0">
            <a:noAutofit/>
          </a:bodyPr>
          <a:lstStyle/>
          <a:p>
            <a:pPr>
              <a:buClr>
                <a:srgbClr val="000000"/>
              </a:buClr>
              <a:buFont typeface="Arial"/>
              <a:buNone/>
            </a:pPr>
            <a:endParaRPr sz="1400" kern="0" dirty="0">
              <a:solidFill>
                <a:srgbClr val="000000"/>
              </a:solidFill>
              <a:cs typeface="Arial"/>
              <a:sym typeface="Arial"/>
            </a:endParaRPr>
          </a:p>
        </p:txBody>
      </p:sp>
      <p:sp>
        <p:nvSpPr>
          <p:cNvPr id="220" name="Google Shape;1262;p37"/>
          <p:cNvSpPr txBox="1">
            <a:spLocks noGrp="1"/>
          </p:cNvSpPr>
          <p:nvPr>
            <p:ph type="ctrTitle"/>
          </p:nvPr>
        </p:nvSpPr>
        <p:spPr>
          <a:xfrm>
            <a:off x="1535977" y="1188219"/>
            <a:ext cx="2724863" cy="811087"/>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400" dirty="0">
                <a:solidFill>
                  <a:srgbClr val="FF0000"/>
                </a:solidFill>
                <a:latin typeface="Comic Sans MS" panose="030F0702030302020204" pitchFamily="66" charset="0"/>
                <a:cs typeface="Barrio" panose="020B0604020202020204" charset="0"/>
              </a:rPr>
              <a:t>4</a:t>
            </a:r>
            <a:endParaRPr sz="4400" dirty="0">
              <a:solidFill>
                <a:srgbClr val="FF0000"/>
              </a:solidFill>
              <a:latin typeface="Comic Sans MS" panose="030F0702030302020204" pitchFamily="66" charset="0"/>
              <a:cs typeface="Barrio" panose="020B0604020202020204" charset="0"/>
            </a:endParaRPr>
          </a:p>
        </p:txBody>
      </p:sp>
    </p:spTree>
    <p:extLst>
      <p:ext uri="{BB962C8B-B14F-4D97-AF65-F5344CB8AC3E}">
        <p14:creationId xmlns:p14="http://schemas.microsoft.com/office/powerpoint/2010/main" val="2044127127"/>
      </p:ext>
    </p:extLst>
  </p:cSld>
  <p:clrMapOvr>
    <a:masterClrMapping/>
  </p:clrMapOvr>
  <p:transition spd="slow">
    <p:push dir="u"/>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90"/>
                                        </p:tgtEl>
                                        <p:attrNameLst>
                                          <p:attrName>r</p:attrName>
                                        </p:attrNameLst>
                                      </p:cBhvr>
                                    </p:animRot>
                                    <p:animRot by="-240000">
                                      <p:cBhvr>
                                        <p:cTn id="7" dur="200" fill="hold">
                                          <p:stCondLst>
                                            <p:cond delay="200"/>
                                          </p:stCondLst>
                                        </p:cTn>
                                        <p:tgtEl>
                                          <p:spTgt spid="90"/>
                                        </p:tgtEl>
                                        <p:attrNameLst>
                                          <p:attrName>r</p:attrName>
                                        </p:attrNameLst>
                                      </p:cBhvr>
                                    </p:animRot>
                                    <p:animRot by="240000">
                                      <p:cBhvr>
                                        <p:cTn id="8" dur="200" fill="hold">
                                          <p:stCondLst>
                                            <p:cond delay="400"/>
                                          </p:stCondLst>
                                        </p:cTn>
                                        <p:tgtEl>
                                          <p:spTgt spid="90"/>
                                        </p:tgtEl>
                                        <p:attrNameLst>
                                          <p:attrName>r</p:attrName>
                                        </p:attrNameLst>
                                      </p:cBhvr>
                                    </p:animRot>
                                    <p:animRot by="-240000">
                                      <p:cBhvr>
                                        <p:cTn id="9" dur="200" fill="hold">
                                          <p:stCondLst>
                                            <p:cond delay="600"/>
                                          </p:stCondLst>
                                        </p:cTn>
                                        <p:tgtEl>
                                          <p:spTgt spid="90"/>
                                        </p:tgtEl>
                                        <p:attrNameLst>
                                          <p:attrName>r</p:attrName>
                                        </p:attrNameLst>
                                      </p:cBhvr>
                                    </p:animRot>
                                    <p:animRot by="120000">
                                      <p:cBhvr>
                                        <p:cTn id="10" dur="200" fill="hold">
                                          <p:stCondLst>
                                            <p:cond delay="800"/>
                                          </p:stCondLst>
                                        </p:cTn>
                                        <p:tgtEl>
                                          <p:spTgt spid="90"/>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217"/>
                                        </p:tgtEl>
                                        <p:attrNameLst>
                                          <p:attrName>r</p:attrName>
                                        </p:attrNameLst>
                                      </p:cBhvr>
                                    </p:animRot>
                                    <p:animRot by="-240000">
                                      <p:cBhvr>
                                        <p:cTn id="13" dur="200" fill="hold">
                                          <p:stCondLst>
                                            <p:cond delay="200"/>
                                          </p:stCondLst>
                                        </p:cTn>
                                        <p:tgtEl>
                                          <p:spTgt spid="217"/>
                                        </p:tgtEl>
                                        <p:attrNameLst>
                                          <p:attrName>r</p:attrName>
                                        </p:attrNameLst>
                                      </p:cBhvr>
                                    </p:animRot>
                                    <p:animRot by="240000">
                                      <p:cBhvr>
                                        <p:cTn id="14" dur="200" fill="hold">
                                          <p:stCondLst>
                                            <p:cond delay="400"/>
                                          </p:stCondLst>
                                        </p:cTn>
                                        <p:tgtEl>
                                          <p:spTgt spid="217"/>
                                        </p:tgtEl>
                                        <p:attrNameLst>
                                          <p:attrName>r</p:attrName>
                                        </p:attrNameLst>
                                      </p:cBhvr>
                                    </p:animRot>
                                    <p:animRot by="-240000">
                                      <p:cBhvr>
                                        <p:cTn id="15" dur="200" fill="hold">
                                          <p:stCondLst>
                                            <p:cond delay="600"/>
                                          </p:stCondLst>
                                        </p:cTn>
                                        <p:tgtEl>
                                          <p:spTgt spid="217"/>
                                        </p:tgtEl>
                                        <p:attrNameLst>
                                          <p:attrName>r</p:attrName>
                                        </p:attrNameLst>
                                      </p:cBhvr>
                                    </p:animRot>
                                    <p:animRot by="120000">
                                      <p:cBhvr>
                                        <p:cTn id="16" dur="200" fill="hold">
                                          <p:stCondLst>
                                            <p:cond delay="800"/>
                                          </p:stCondLst>
                                        </p:cTn>
                                        <p:tgtEl>
                                          <p:spTgt spid="217"/>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216"/>
                                        </p:tgtEl>
                                        <p:attrNameLst>
                                          <p:attrName>r</p:attrName>
                                        </p:attrNameLst>
                                      </p:cBhvr>
                                    </p:animRot>
                                    <p:animRot by="-240000">
                                      <p:cBhvr>
                                        <p:cTn id="19" dur="200" fill="hold">
                                          <p:stCondLst>
                                            <p:cond delay="200"/>
                                          </p:stCondLst>
                                        </p:cTn>
                                        <p:tgtEl>
                                          <p:spTgt spid="216"/>
                                        </p:tgtEl>
                                        <p:attrNameLst>
                                          <p:attrName>r</p:attrName>
                                        </p:attrNameLst>
                                      </p:cBhvr>
                                    </p:animRot>
                                    <p:animRot by="240000">
                                      <p:cBhvr>
                                        <p:cTn id="20" dur="200" fill="hold">
                                          <p:stCondLst>
                                            <p:cond delay="400"/>
                                          </p:stCondLst>
                                        </p:cTn>
                                        <p:tgtEl>
                                          <p:spTgt spid="216"/>
                                        </p:tgtEl>
                                        <p:attrNameLst>
                                          <p:attrName>r</p:attrName>
                                        </p:attrNameLst>
                                      </p:cBhvr>
                                    </p:animRot>
                                    <p:animRot by="-240000">
                                      <p:cBhvr>
                                        <p:cTn id="21" dur="200" fill="hold">
                                          <p:stCondLst>
                                            <p:cond delay="600"/>
                                          </p:stCondLst>
                                        </p:cTn>
                                        <p:tgtEl>
                                          <p:spTgt spid="216"/>
                                        </p:tgtEl>
                                        <p:attrNameLst>
                                          <p:attrName>r</p:attrName>
                                        </p:attrNameLst>
                                      </p:cBhvr>
                                    </p:animRot>
                                    <p:animRot by="120000">
                                      <p:cBhvr>
                                        <p:cTn id="22" dur="200" fill="hold">
                                          <p:stCondLst>
                                            <p:cond delay="800"/>
                                          </p:stCondLst>
                                        </p:cTn>
                                        <p:tgtEl>
                                          <p:spTgt spid="216"/>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129"/>
                                        </p:tgtEl>
                                        <p:attrNameLst>
                                          <p:attrName>r</p:attrName>
                                        </p:attrNameLst>
                                      </p:cBhvr>
                                    </p:animRot>
                                    <p:animRot by="-240000">
                                      <p:cBhvr>
                                        <p:cTn id="25" dur="200" fill="hold">
                                          <p:stCondLst>
                                            <p:cond delay="200"/>
                                          </p:stCondLst>
                                        </p:cTn>
                                        <p:tgtEl>
                                          <p:spTgt spid="129"/>
                                        </p:tgtEl>
                                        <p:attrNameLst>
                                          <p:attrName>r</p:attrName>
                                        </p:attrNameLst>
                                      </p:cBhvr>
                                    </p:animRot>
                                    <p:animRot by="240000">
                                      <p:cBhvr>
                                        <p:cTn id="26" dur="200" fill="hold">
                                          <p:stCondLst>
                                            <p:cond delay="400"/>
                                          </p:stCondLst>
                                        </p:cTn>
                                        <p:tgtEl>
                                          <p:spTgt spid="129"/>
                                        </p:tgtEl>
                                        <p:attrNameLst>
                                          <p:attrName>r</p:attrName>
                                        </p:attrNameLst>
                                      </p:cBhvr>
                                    </p:animRot>
                                    <p:animRot by="-240000">
                                      <p:cBhvr>
                                        <p:cTn id="27" dur="200" fill="hold">
                                          <p:stCondLst>
                                            <p:cond delay="600"/>
                                          </p:stCondLst>
                                        </p:cTn>
                                        <p:tgtEl>
                                          <p:spTgt spid="129"/>
                                        </p:tgtEl>
                                        <p:attrNameLst>
                                          <p:attrName>r</p:attrName>
                                        </p:attrNameLst>
                                      </p:cBhvr>
                                    </p:animRot>
                                    <p:animRot by="120000">
                                      <p:cBhvr>
                                        <p:cTn id="28" dur="200" fill="hold">
                                          <p:stCondLst>
                                            <p:cond delay="800"/>
                                          </p:stCondLst>
                                        </p:cTn>
                                        <p:tgtEl>
                                          <p:spTgt spid="1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564x/2d/dc/ac/2ddcacd6f89941216755bbaa90b4065e.jpg"/>
          <p:cNvPicPr>
            <a:picLocks noChangeAspect="1" noChangeArrowheads="1"/>
          </p:cNvPicPr>
          <p:nvPr/>
        </p:nvPicPr>
        <p:blipFill rotWithShape="1">
          <a:blip r:embed="rId3">
            <a:extLst>
              <a:ext uri="{28A0092B-C50C-407E-A947-70E740481C1C}">
                <a14:useLocalDpi xmlns:a14="http://schemas.microsoft.com/office/drawing/2010/main" val="0"/>
              </a:ext>
            </a:extLst>
          </a:blip>
          <a:srcRect l="2045" t="1716" r="2045" b="1818"/>
          <a:stretch/>
        </p:blipFill>
        <p:spPr bwMode="auto">
          <a:xfrm>
            <a:off x="-76200" y="0"/>
            <a:ext cx="9220199" cy="523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77288C4A-6247-4C91-B74B-A38CDBD71B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sp>
        <p:nvSpPr>
          <p:cNvPr id="3" name="AutoShape 4" descr="Clip Art Group Work, Transparent PNG Clipart Images Free Download -  ClipartMax"/>
          <p:cNvSpPr>
            <a:spLocks noChangeAspect="1" noChangeArrowheads="1"/>
          </p:cNvSpPr>
          <p:nvPr/>
        </p:nvSpPr>
        <p:spPr bwMode="auto">
          <a:xfrm>
            <a:off x="155575" y="-136525"/>
            <a:ext cx="298450" cy="298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nvGrpSpPr>
          <p:cNvPr id="13" name="Group 12"/>
          <p:cNvGrpSpPr/>
          <p:nvPr/>
        </p:nvGrpSpPr>
        <p:grpSpPr>
          <a:xfrm>
            <a:off x="622192" y="409672"/>
            <a:ext cx="3276597" cy="461666"/>
            <a:chOff x="533402" y="373303"/>
            <a:chExt cx="2744153" cy="461666"/>
          </a:xfrm>
        </p:grpSpPr>
        <p:sp>
          <p:nvSpPr>
            <p:cNvPr id="14" name="Rounded Rectangle 13"/>
            <p:cNvSpPr/>
            <p:nvPr/>
          </p:nvSpPr>
          <p:spPr>
            <a:xfrm>
              <a:off x="533402" y="373304"/>
              <a:ext cx="2552701" cy="461665"/>
            </a:xfrm>
            <a:prstGeom prst="roundRect">
              <a:avLst/>
            </a:prstGeom>
            <a:solidFill>
              <a:srgbClr val="F0F07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61D2A"/>
                </a:solidFill>
              </a:endParaRPr>
            </a:p>
          </p:txBody>
        </p:sp>
        <p:sp>
          <p:nvSpPr>
            <p:cNvPr id="15" name="TextBox 14"/>
            <p:cNvSpPr txBox="1"/>
            <p:nvPr/>
          </p:nvSpPr>
          <p:spPr>
            <a:xfrm>
              <a:off x="558450" y="373303"/>
              <a:ext cx="2719105" cy="461665"/>
            </a:xfrm>
            <a:prstGeom prst="rect">
              <a:avLst/>
            </a:prstGeom>
            <a:noFill/>
          </p:spPr>
          <p:txBody>
            <a:bodyPr wrap="square" rtlCol="0">
              <a:spAutoFit/>
            </a:bodyPr>
            <a:lstStyle/>
            <a:p>
              <a:r>
                <a:rPr lang="en-US" sz="2400" dirty="0">
                  <a:solidFill>
                    <a:srgbClr val="002060"/>
                  </a:solidFill>
                  <a:latin typeface="Comic Sans MS" panose="030F0702030302020204" pitchFamily="66" charset="0"/>
                </a:rPr>
                <a:t>Order and write.</a:t>
              </a:r>
            </a:p>
          </p:txBody>
        </p:sp>
      </p:grpSp>
      <p:sp>
        <p:nvSpPr>
          <p:cNvPr id="4" name="TextBox 3"/>
          <p:cNvSpPr txBox="1"/>
          <p:nvPr/>
        </p:nvSpPr>
        <p:spPr>
          <a:xfrm>
            <a:off x="458507" y="1049713"/>
            <a:ext cx="8353569" cy="3139321"/>
          </a:xfrm>
          <a:prstGeom prst="rect">
            <a:avLst/>
          </a:prstGeom>
          <a:noFill/>
        </p:spPr>
        <p:txBody>
          <a:bodyPr wrap="none" rtlCol="0">
            <a:spAutoFit/>
          </a:bodyPr>
          <a:lstStyle/>
          <a:p>
            <a:pPr marL="342900" indent="-342900">
              <a:buAutoNum type="arabicPeriod"/>
            </a:pPr>
            <a:r>
              <a:rPr lang="en-US" sz="2200" dirty="0">
                <a:solidFill>
                  <a:srgbClr val="002060"/>
                </a:solidFill>
                <a:latin typeface="Comic Sans MS" panose="030F0702030302020204" pitchFamily="66" charset="0"/>
              </a:rPr>
              <a:t>your te</a:t>
            </a:r>
            <a:r>
              <a:rPr lang="el-GR" sz="2200" dirty="0">
                <a:solidFill>
                  <a:srgbClr val="002060"/>
                </a:solidFill>
                <a:latin typeface="Comic Sans MS" panose="030F0702030302020204" pitchFamily="66" charset="0"/>
              </a:rPr>
              <a:t>α</a:t>
            </a:r>
            <a:r>
              <a:rPr lang="en-US" sz="2200" dirty="0">
                <a:solidFill>
                  <a:srgbClr val="002060"/>
                </a:solidFill>
                <a:latin typeface="Comic Sans MS" panose="030F0702030302020204" pitchFamily="66" charset="0"/>
              </a:rPr>
              <a:t>cher /is /Wh</a:t>
            </a:r>
            <a:r>
              <a:rPr lang="el-GR" sz="2200" dirty="0">
                <a:solidFill>
                  <a:srgbClr val="002060"/>
                </a:solidFill>
                <a:latin typeface="Comic Sans MS" panose="030F0702030302020204" pitchFamily="66" charset="0"/>
              </a:rPr>
              <a:t>α</a:t>
            </a:r>
            <a:r>
              <a:rPr lang="en-US" sz="2200" dirty="0">
                <a:solidFill>
                  <a:srgbClr val="002060"/>
                </a:solidFill>
                <a:latin typeface="Comic Sans MS" panose="030F0702030302020204" pitchFamily="66" charset="0"/>
              </a:rPr>
              <a:t>t /doing /?/</a:t>
            </a:r>
          </a:p>
          <a:p>
            <a:endParaRPr lang="en-US" sz="2200" dirty="0">
              <a:solidFill>
                <a:srgbClr val="002060"/>
              </a:solidFill>
              <a:latin typeface="Comic Sans MS" panose="030F0702030302020204" pitchFamily="66" charset="0"/>
            </a:endParaRPr>
          </a:p>
          <a:p>
            <a:r>
              <a:rPr lang="en-US" sz="2200" dirty="0">
                <a:solidFill>
                  <a:srgbClr val="002060"/>
                </a:solidFill>
                <a:latin typeface="Comic Sans MS" panose="030F0702030302020204" pitchFamily="66" charset="0"/>
              </a:rPr>
              <a:t>2.  They / ‘re /hide-</a:t>
            </a:r>
            <a:r>
              <a:rPr lang="el-GR" sz="2200" dirty="0">
                <a:solidFill>
                  <a:srgbClr val="002060"/>
                </a:solidFill>
                <a:latin typeface="Comic Sans MS" panose="030F0702030302020204" pitchFamily="66" charset="0"/>
              </a:rPr>
              <a:t>α</a:t>
            </a:r>
            <a:r>
              <a:rPr lang="en-US" sz="2200" dirty="0">
                <a:solidFill>
                  <a:srgbClr val="002060"/>
                </a:solidFill>
                <a:latin typeface="Comic Sans MS" panose="030F0702030302020204" pitchFamily="66" charset="0"/>
              </a:rPr>
              <a:t>nd-seek /pl</a:t>
            </a:r>
            <a:r>
              <a:rPr lang="el-GR" sz="2200" dirty="0">
                <a:solidFill>
                  <a:srgbClr val="002060"/>
                </a:solidFill>
                <a:latin typeface="Comic Sans MS" panose="030F0702030302020204" pitchFamily="66" charset="0"/>
              </a:rPr>
              <a:t>α</a:t>
            </a:r>
            <a:r>
              <a:rPr lang="en-US" sz="2200" dirty="0">
                <a:solidFill>
                  <a:srgbClr val="002060"/>
                </a:solidFill>
                <a:latin typeface="Comic Sans MS" panose="030F0702030302020204" pitchFamily="66" charset="0"/>
              </a:rPr>
              <a:t>ying /the /pl</a:t>
            </a:r>
            <a:r>
              <a:rPr lang="el-GR" sz="2200" dirty="0">
                <a:solidFill>
                  <a:srgbClr val="002060"/>
                </a:solidFill>
                <a:latin typeface="Comic Sans MS" panose="030F0702030302020204" pitchFamily="66" charset="0"/>
              </a:rPr>
              <a:t>α</a:t>
            </a:r>
            <a:r>
              <a:rPr lang="en-US" sz="2200" dirty="0">
                <a:solidFill>
                  <a:srgbClr val="002060"/>
                </a:solidFill>
                <a:latin typeface="Comic Sans MS" panose="030F0702030302020204" pitchFamily="66" charset="0"/>
              </a:rPr>
              <a:t>yground /in /./</a:t>
            </a:r>
          </a:p>
          <a:p>
            <a:endParaRPr lang="en-US" sz="2200" dirty="0">
              <a:solidFill>
                <a:srgbClr val="002060"/>
              </a:solidFill>
              <a:latin typeface="Comic Sans MS" panose="030F0702030302020204" pitchFamily="66" charset="0"/>
            </a:endParaRPr>
          </a:p>
          <a:p>
            <a:r>
              <a:rPr lang="en-US" sz="2200" dirty="0">
                <a:solidFill>
                  <a:srgbClr val="002060"/>
                </a:solidFill>
                <a:latin typeface="Comic Sans MS" panose="030F0702030302020204" pitchFamily="66" charset="0"/>
              </a:rPr>
              <a:t>3. He/ ’s/ on/ pl</a:t>
            </a:r>
            <a:r>
              <a:rPr lang="el-GR" sz="2200" dirty="0">
                <a:solidFill>
                  <a:srgbClr val="002060"/>
                </a:solidFill>
                <a:latin typeface="Comic Sans MS" panose="030F0702030302020204" pitchFamily="66" charset="0"/>
              </a:rPr>
              <a:t>α</a:t>
            </a:r>
            <a:r>
              <a:rPr lang="en-US" sz="2200" dirty="0">
                <a:solidFill>
                  <a:srgbClr val="002060"/>
                </a:solidFill>
                <a:latin typeface="Comic Sans MS" panose="030F0702030302020204" pitchFamily="66" charset="0"/>
              </a:rPr>
              <a:t>ying/ seesaw/ the/ brother/ his/ with /./</a:t>
            </a:r>
          </a:p>
          <a:p>
            <a:endParaRPr lang="en-US" sz="2200" dirty="0">
              <a:solidFill>
                <a:srgbClr val="002060"/>
              </a:solidFill>
              <a:latin typeface="Comic Sans MS" panose="030F0702030302020204" pitchFamily="66" charset="0"/>
            </a:endParaRPr>
          </a:p>
          <a:p>
            <a:r>
              <a:rPr lang="en-US" sz="2200" dirty="0">
                <a:solidFill>
                  <a:srgbClr val="002060"/>
                </a:solidFill>
                <a:latin typeface="Comic Sans MS" panose="030F0702030302020204" pitchFamily="66" charset="0"/>
              </a:rPr>
              <a:t>4. cooking/ My/ in/ brother/ the/ ‘s/ kitchen.</a:t>
            </a:r>
          </a:p>
          <a:p>
            <a:endParaRPr lang="en-US" sz="2200" dirty="0">
              <a:solidFill>
                <a:srgbClr val="002060"/>
              </a:solidFill>
              <a:latin typeface="Comic Sans MS" panose="030F0702030302020204" pitchFamily="66" charset="0"/>
            </a:endParaRPr>
          </a:p>
          <a:p>
            <a:r>
              <a:rPr lang="en-US" sz="2200" dirty="0">
                <a:solidFill>
                  <a:srgbClr val="002060"/>
                </a:solidFill>
                <a:latin typeface="Comic Sans MS" panose="030F0702030302020204" pitchFamily="66" charset="0"/>
              </a:rPr>
              <a:t>5. they/ </a:t>
            </a:r>
            <a:r>
              <a:rPr lang="el-GR" sz="2200" dirty="0">
                <a:solidFill>
                  <a:srgbClr val="002060"/>
                </a:solidFill>
                <a:latin typeface="Comic Sans MS" panose="030F0702030302020204" pitchFamily="66" charset="0"/>
              </a:rPr>
              <a:t>Α</a:t>
            </a:r>
            <a:r>
              <a:rPr lang="en-US" sz="2200" dirty="0">
                <a:solidFill>
                  <a:srgbClr val="002060"/>
                </a:solidFill>
                <a:latin typeface="Comic Sans MS" panose="030F0702030302020204" pitchFamily="66" charset="0"/>
              </a:rPr>
              <a:t>re/ swimming/ sea/ the/ in? </a:t>
            </a:r>
          </a:p>
        </p:txBody>
      </p:sp>
      <p:sp>
        <p:nvSpPr>
          <p:cNvPr id="6" name="TextBox 5"/>
          <p:cNvSpPr txBox="1"/>
          <p:nvPr/>
        </p:nvSpPr>
        <p:spPr>
          <a:xfrm>
            <a:off x="869576" y="1352550"/>
            <a:ext cx="4006225" cy="430887"/>
          </a:xfrm>
          <a:prstGeom prst="rect">
            <a:avLst/>
          </a:prstGeom>
          <a:noFill/>
        </p:spPr>
        <p:txBody>
          <a:bodyPr wrap="none" rtlCol="0">
            <a:spAutoFit/>
          </a:bodyPr>
          <a:lstStyle/>
          <a:p>
            <a:r>
              <a:rPr lang="en-US" sz="2200" dirty="0" smtClean="0">
                <a:solidFill>
                  <a:srgbClr val="FF0000"/>
                </a:solidFill>
                <a:latin typeface="Comic Sans MS" panose="030F0702030302020204" pitchFamily="66" charset="0"/>
              </a:rPr>
              <a:t>What </a:t>
            </a:r>
            <a:r>
              <a:rPr lang="en-US" sz="2200" dirty="0">
                <a:solidFill>
                  <a:srgbClr val="FF0000"/>
                </a:solidFill>
                <a:latin typeface="Comic Sans MS" panose="030F0702030302020204" pitchFamily="66" charset="0"/>
              </a:rPr>
              <a:t>is your teacher doing? </a:t>
            </a:r>
          </a:p>
        </p:txBody>
      </p:sp>
      <p:sp>
        <p:nvSpPr>
          <p:cNvPr id="20" name="TextBox 19"/>
          <p:cNvSpPr txBox="1"/>
          <p:nvPr/>
        </p:nvSpPr>
        <p:spPr>
          <a:xfrm>
            <a:off x="869575" y="2038350"/>
            <a:ext cx="6513322" cy="430887"/>
          </a:xfrm>
          <a:prstGeom prst="rect">
            <a:avLst/>
          </a:prstGeom>
          <a:noFill/>
        </p:spPr>
        <p:txBody>
          <a:bodyPr wrap="none" rtlCol="0">
            <a:spAutoFit/>
          </a:bodyPr>
          <a:lstStyle/>
          <a:p>
            <a:r>
              <a:rPr lang="en-US" sz="2200" dirty="0">
                <a:solidFill>
                  <a:srgbClr val="FF0000"/>
                </a:solidFill>
                <a:latin typeface="Comic Sans MS" panose="030F0702030302020204" pitchFamily="66" charset="0"/>
              </a:rPr>
              <a:t>They’re playing hide-and-seek in the playground.</a:t>
            </a:r>
          </a:p>
        </p:txBody>
      </p:sp>
      <p:sp>
        <p:nvSpPr>
          <p:cNvPr id="21" name="TextBox 20"/>
          <p:cNvSpPr txBox="1"/>
          <p:nvPr/>
        </p:nvSpPr>
        <p:spPr>
          <a:xfrm>
            <a:off x="869576" y="2800349"/>
            <a:ext cx="5957080" cy="430887"/>
          </a:xfrm>
          <a:prstGeom prst="rect">
            <a:avLst/>
          </a:prstGeom>
          <a:noFill/>
        </p:spPr>
        <p:txBody>
          <a:bodyPr wrap="none" rtlCol="0">
            <a:spAutoFit/>
          </a:bodyPr>
          <a:lstStyle/>
          <a:p>
            <a:r>
              <a:rPr lang="en-US" sz="2200" dirty="0">
                <a:solidFill>
                  <a:srgbClr val="FF0000"/>
                </a:solidFill>
                <a:latin typeface="Comic Sans MS" panose="030F0702030302020204" pitchFamily="66" charset="0"/>
              </a:rPr>
              <a:t>He’s playing on the seesaw with his brother.</a:t>
            </a:r>
          </a:p>
        </p:txBody>
      </p:sp>
      <p:sp>
        <p:nvSpPr>
          <p:cNvPr id="22" name="TextBox 21"/>
          <p:cNvSpPr txBox="1"/>
          <p:nvPr/>
        </p:nvSpPr>
        <p:spPr>
          <a:xfrm>
            <a:off x="869576" y="3409950"/>
            <a:ext cx="5008102" cy="430887"/>
          </a:xfrm>
          <a:prstGeom prst="rect">
            <a:avLst/>
          </a:prstGeom>
          <a:noFill/>
        </p:spPr>
        <p:txBody>
          <a:bodyPr wrap="none" rtlCol="0">
            <a:spAutoFit/>
          </a:bodyPr>
          <a:lstStyle/>
          <a:p>
            <a:r>
              <a:rPr lang="en-US" sz="2200" dirty="0">
                <a:solidFill>
                  <a:srgbClr val="FF0000"/>
                </a:solidFill>
                <a:latin typeface="Comic Sans MS" panose="030F0702030302020204" pitchFamily="66" charset="0"/>
              </a:rPr>
              <a:t>My brother ‘s cooking in the kitchen.</a:t>
            </a:r>
          </a:p>
        </p:txBody>
      </p:sp>
      <p:sp>
        <p:nvSpPr>
          <p:cNvPr id="23" name="TextBox 22"/>
          <p:cNvSpPr txBox="1"/>
          <p:nvPr/>
        </p:nvSpPr>
        <p:spPr>
          <a:xfrm>
            <a:off x="869576" y="4177156"/>
            <a:ext cx="4187365" cy="430887"/>
          </a:xfrm>
          <a:prstGeom prst="rect">
            <a:avLst/>
          </a:prstGeom>
          <a:noFill/>
        </p:spPr>
        <p:txBody>
          <a:bodyPr wrap="none" rtlCol="0">
            <a:spAutoFit/>
          </a:bodyPr>
          <a:lstStyle/>
          <a:p>
            <a:r>
              <a:rPr lang="en-US" sz="2200" dirty="0">
                <a:solidFill>
                  <a:srgbClr val="FF0000"/>
                </a:solidFill>
                <a:latin typeface="Comic Sans MS" panose="030F0702030302020204" pitchFamily="66" charset="0"/>
              </a:rPr>
              <a:t>Are they swimming in the sea?</a:t>
            </a:r>
          </a:p>
        </p:txBody>
      </p:sp>
    </p:spTree>
    <p:extLst>
      <p:ext uri="{BB962C8B-B14F-4D97-AF65-F5344CB8AC3E}">
        <p14:creationId xmlns:p14="http://schemas.microsoft.com/office/powerpoint/2010/main" val="2906430109"/>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5"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 xmlns:a16="http://schemas.microsoft.com/office/drawing/2014/main" id="{43DBA092-3582-1CDC-59AC-03C8FF91DBED}"/>
              </a:ext>
            </a:extLst>
          </p:cNvPr>
          <p:cNvGrpSpPr/>
          <p:nvPr/>
        </p:nvGrpSpPr>
        <p:grpSpPr>
          <a:xfrm>
            <a:off x="228600" y="2582603"/>
            <a:ext cx="8428245" cy="2375999"/>
            <a:chOff x="-117475" y="2732798"/>
            <a:chExt cx="9058423" cy="523220"/>
          </a:xfrm>
        </p:grpSpPr>
        <p:sp>
          <p:nvSpPr>
            <p:cNvPr id="16" name="Rounded Rectangle 15">
              <a:extLst>
                <a:ext uri="{FF2B5EF4-FFF2-40B4-BE49-F238E27FC236}">
                  <a16:creationId xmlns="" xmlns:a16="http://schemas.microsoft.com/office/drawing/2014/main" id="{B88B4249-2D06-D882-0405-83537EE30136}"/>
                </a:ext>
              </a:extLst>
            </p:cNvPr>
            <p:cNvSpPr/>
            <p:nvPr/>
          </p:nvSpPr>
          <p:spPr>
            <a:xfrm>
              <a:off x="-117475" y="2732798"/>
              <a:ext cx="9058423" cy="523220"/>
            </a:xfrm>
            <a:prstGeom prst="round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buClr>
                  <a:srgbClr val="000000"/>
                </a:buClr>
                <a:buFont typeface="Arial"/>
                <a:buNone/>
              </a:pPr>
              <a:endParaRPr lang="x-none" sz="1400" kern="0">
                <a:solidFill>
                  <a:srgbClr val="261D2A"/>
                </a:solidFill>
                <a:sym typeface="Arial"/>
              </a:endParaRPr>
            </a:p>
          </p:txBody>
        </p:sp>
        <p:sp>
          <p:nvSpPr>
            <p:cNvPr id="18" name="TextBox 17">
              <a:extLst>
                <a:ext uri="{FF2B5EF4-FFF2-40B4-BE49-F238E27FC236}">
                  <a16:creationId xmlns="" xmlns:a16="http://schemas.microsoft.com/office/drawing/2014/main" id="{BF6448DA-D9C0-EA48-FA75-9CF96856B8EB}"/>
                </a:ext>
              </a:extLst>
            </p:cNvPr>
            <p:cNvSpPr txBox="1"/>
            <p:nvPr/>
          </p:nvSpPr>
          <p:spPr>
            <a:xfrm>
              <a:off x="46028" y="2794470"/>
              <a:ext cx="2702907" cy="399876"/>
            </a:xfrm>
            <a:prstGeom prst="rect">
              <a:avLst/>
            </a:prstGeom>
            <a:noFill/>
          </p:spPr>
          <p:txBody>
            <a:bodyPr wrap="square" rtlCol="0">
              <a:spAutoFit/>
            </a:bodyPr>
            <a:lstStyle/>
            <a:p>
              <a:pPr>
                <a:buClr>
                  <a:srgbClr val="F7AE54"/>
                </a:buClr>
                <a:buSzPts val="3000"/>
                <a:buFont typeface="Arial"/>
                <a:buNone/>
              </a:pPr>
              <a:r>
                <a:rPr lang="en-US" sz="2800" kern="0" spc="300" dirty="0">
                  <a:solidFill>
                    <a:srgbClr val="E20000"/>
                  </a:solidFill>
                  <a:latin typeface="Comic Sans MS" panose="030F0702030302020204" pitchFamily="66" charset="0"/>
                  <a:cs typeface="Arial"/>
                  <a:sym typeface="Changa One"/>
                </a:rPr>
                <a:t>Review </a:t>
              </a:r>
              <a:r>
                <a:rPr lang="en-US" sz="2800" kern="0" spc="300" dirty="0" smtClean="0">
                  <a:solidFill>
                    <a:srgbClr val="E20000"/>
                  </a:solidFill>
                  <a:latin typeface="Comic Sans MS" panose="030F0702030302020204" pitchFamily="66" charset="0"/>
                  <a:cs typeface="Arial"/>
                  <a:sym typeface="Changa One"/>
                </a:rPr>
                <a:t>vocaburary </a:t>
              </a:r>
              <a:r>
                <a:rPr lang="en-US" sz="2800" kern="0" spc="300" dirty="0">
                  <a:solidFill>
                    <a:srgbClr val="E20000"/>
                  </a:solidFill>
                  <a:latin typeface="Comic Sans MS" panose="030F0702030302020204" pitchFamily="66" charset="0"/>
                  <a:cs typeface="Arial"/>
                  <a:sym typeface="Changa One"/>
                </a:rPr>
                <a:t>and </a:t>
              </a:r>
              <a:r>
                <a:rPr lang="en-US" sz="2800" kern="0" spc="300" dirty="0" smtClean="0">
                  <a:solidFill>
                    <a:srgbClr val="E20000"/>
                  </a:solidFill>
                  <a:latin typeface="Comic Sans MS" panose="030F0702030302020204" pitchFamily="66" charset="0"/>
                  <a:cs typeface="Arial"/>
                  <a:sym typeface="Changa One"/>
                </a:rPr>
                <a:t>structure </a:t>
              </a:r>
              <a:endParaRPr lang="x-none" sz="2800" kern="0" spc="300" dirty="0">
                <a:solidFill>
                  <a:srgbClr val="E20000"/>
                </a:solidFill>
                <a:latin typeface="Comic Sans MS" panose="030F0702030302020204" pitchFamily="66" charset="0"/>
                <a:cs typeface="Arial"/>
                <a:sym typeface="Changa One"/>
              </a:endParaRPr>
            </a:p>
          </p:txBody>
        </p:sp>
      </p:grpSp>
      <p:pic>
        <p:nvPicPr>
          <p:cNvPr id="9" name="Picture 8">
            <a:extLst>
              <a:ext uri="{FF2B5EF4-FFF2-40B4-BE49-F238E27FC236}">
                <a16:creationId xmlns="" xmlns:a16="http://schemas.microsoft.com/office/drawing/2014/main" id="{77288C4A-6247-4C91-B74B-A38CDBD71B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sp>
        <p:nvSpPr>
          <p:cNvPr id="2" name="TextBox 1">
            <a:extLst>
              <a:ext uri="{FF2B5EF4-FFF2-40B4-BE49-F238E27FC236}">
                <a16:creationId xmlns="" xmlns:a16="http://schemas.microsoft.com/office/drawing/2014/main" id="{3ADF6FF1-3AE2-7AE3-6C57-0EA4BE703AC2}"/>
              </a:ext>
            </a:extLst>
          </p:cNvPr>
          <p:cNvSpPr txBox="1"/>
          <p:nvPr/>
        </p:nvSpPr>
        <p:spPr>
          <a:xfrm>
            <a:off x="622334" y="676541"/>
            <a:ext cx="8521667" cy="84001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a:buClr>
                <a:schemeClr val="accent2"/>
              </a:buClr>
              <a:buSzPts val="3000"/>
              <a:buFont typeface="Changa One"/>
              <a:buNone/>
              <a:defRPr sz="3000">
                <a:solidFill>
                  <a:schemeClr val="accent2"/>
                </a:solidFill>
                <a:latin typeface="Changa One"/>
                <a:ea typeface="Changa One"/>
                <a:cs typeface="Changa One"/>
                <a:sym typeface="Changa One"/>
              </a:defRPr>
            </a:lvl1pPr>
            <a:lvl2pPr>
              <a:buClr>
                <a:schemeClr val="dk1"/>
              </a:buClr>
              <a:buSzPts val="2800"/>
              <a:buFont typeface="Russo One"/>
              <a:buNone/>
              <a:defRPr sz="2800">
                <a:solidFill>
                  <a:schemeClr val="dk1"/>
                </a:solidFill>
                <a:latin typeface="Russo One"/>
                <a:ea typeface="Russo One"/>
                <a:cs typeface="Russo One"/>
                <a:sym typeface="Russo One"/>
              </a:defRPr>
            </a:lvl2pPr>
            <a:lvl3pPr>
              <a:buClr>
                <a:schemeClr val="dk1"/>
              </a:buClr>
              <a:buSzPts val="2800"/>
              <a:buFont typeface="Russo One"/>
              <a:buNone/>
              <a:defRPr sz="2800">
                <a:solidFill>
                  <a:schemeClr val="dk1"/>
                </a:solidFill>
                <a:latin typeface="Russo One"/>
                <a:ea typeface="Russo One"/>
                <a:cs typeface="Russo One"/>
                <a:sym typeface="Russo One"/>
              </a:defRPr>
            </a:lvl3pPr>
            <a:lvl4pPr>
              <a:buClr>
                <a:schemeClr val="dk1"/>
              </a:buClr>
              <a:buSzPts val="2800"/>
              <a:buFont typeface="Russo One"/>
              <a:buNone/>
              <a:defRPr sz="2800">
                <a:solidFill>
                  <a:schemeClr val="dk1"/>
                </a:solidFill>
                <a:latin typeface="Russo One"/>
                <a:ea typeface="Russo One"/>
                <a:cs typeface="Russo One"/>
                <a:sym typeface="Russo One"/>
              </a:defRPr>
            </a:lvl4pPr>
            <a:lvl5pPr>
              <a:buClr>
                <a:schemeClr val="dk1"/>
              </a:buClr>
              <a:buSzPts val="2800"/>
              <a:buFont typeface="Russo One"/>
              <a:buNone/>
              <a:defRPr sz="2800">
                <a:solidFill>
                  <a:schemeClr val="dk1"/>
                </a:solidFill>
                <a:latin typeface="Russo One"/>
                <a:ea typeface="Russo One"/>
                <a:cs typeface="Russo One"/>
                <a:sym typeface="Russo One"/>
              </a:defRPr>
            </a:lvl5pPr>
            <a:lvl6pPr>
              <a:buClr>
                <a:schemeClr val="dk1"/>
              </a:buClr>
              <a:buSzPts val="2800"/>
              <a:buFont typeface="Russo One"/>
              <a:buNone/>
              <a:defRPr sz="2800">
                <a:solidFill>
                  <a:schemeClr val="dk1"/>
                </a:solidFill>
                <a:latin typeface="Russo One"/>
                <a:ea typeface="Russo One"/>
                <a:cs typeface="Russo One"/>
                <a:sym typeface="Russo One"/>
              </a:defRPr>
            </a:lvl6pPr>
            <a:lvl7pPr>
              <a:buClr>
                <a:schemeClr val="dk1"/>
              </a:buClr>
              <a:buSzPts val="2800"/>
              <a:buFont typeface="Russo One"/>
              <a:buNone/>
              <a:defRPr sz="2800">
                <a:solidFill>
                  <a:schemeClr val="dk1"/>
                </a:solidFill>
                <a:latin typeface="Russo One"/>
                <a:ea typeface="Russo One"/>
                <a:cs typeface="Russo One"/>
                <a:sym typeface="Russo One"/>
              </a:defRPr>
            </a:lvl7pPr>
            <a:lvl8pPr>
              <a:buClr>
                <a:schemeClr val="dk1"/>
              </a:buClr>
              <a:buSzPts val="2800"/>
              <a:buFont typeface="Russo One"/>
              <a:buNone/>
              <a:defRPr sz="2800">
                <a:solidFill>
                  <a:schemeClr val="dk1"/>
                </a:solidFill>
                <a:latin typeface="Russo One"/>
                <a:ea typeface="Russo One"/>
                <a:cs typeface="Russo One"/>
                <a:sym typeface="Russo One"/>
              </a:defRPr>
            </a:lvl8pPr>
            <a:lvl9pPr>
              <a:buClr>
                <a:schemeClr val="dk1"/>
              </a:buClr>
              <a:buSzPts val="2800"/>
              <a:buFont typeface="Russo One"/>
              <a:buNone/>
              <a:defRPr sz="2800">
                <a:solidFill>
                  <a:schemeClr val="dk1"/>
                </a:solidFill>
                <a:latin typeface="Russo One"/>
                <a:ea typeface="Russo One"/>
                <a:cs typeface="Russo One"/>
                <a:sym typeface="Russo One"/>
              </a:defRPr>
            </a:lvl9pPr>
          </a:lstStyle>
          <a:p>
            <a:pPr>
              <a:buClr>
                <a:srgbClr val="F7AE54"/>
              </a:buClr>
            </a:pPr>
            <a:r>
              <a:rPr lang="x-none" sz="4400" kern="0" spc="300" dirty="0">
                <a:solidFill>
                  <a:srgbClr val="F7AE54">
                    <a:lumMod val="75000"/>
                  </a:srgbClr>
                </a:solidFill>
                <a:latin typeface="Comic Sans MS" panose="030F0702030302020204" pitchFamily="66" charset="0"/>
              </a:rPr>
              <a:t>UNIT </a:t>
            </a:r>
            <a:r>
              <a:rPr lang="en-US" sz="4400" kern="0" spc="300" dirty="0">
                <a:solidFill>
                  <a:srgbClr val="F7AE54">
                    <a:lumMod val="75000"/>
                  </a:srgbClr>
                </a:solidFill>
                <a:latin typeface="Comic Sans MS" panose="030F0702030302020204" pitchFamily="66" charset="0"/>
              </a:rPr>
              <a:t>5: LEISURE TIME</a:t>
            </a:r>
            <a:endParaRPr lang="x-none" sz="4400" kern="0" spc="300" dirty="0">
              <a:solidFill>
                <a:srgbClr val="F7AE54">
                  <a:lumMod val="75000"/>
                </a:srgbClr>
              </a:solidFill>
              <a:latin typeface="Comic Sans MS" panose="030F0702030302020204" pitchFamily="66" charset="0"/>
            </a:endParaRPr>
          </a:p>
        </p:txBody>
      </p:sp>
      <p:sp>
        <p:nvSpPr>
          <p:cNvPr id="17" name="TextBox 16">
            <a:extLst>
              <a:ext uri="{FF2B5EF4-FFF2-40B4-BE49-F238E27FC236}">
                <a16:creationId xmlns="" xmlns:a16="http://schemas.microsoft.com/office/drawing/2014/main" id="{0C11D9B7-75EF-8690-D099-B9CC79F9E957}"/>
              </a:ext>
            </a:extLst>
          </p:cNvPr>
          <p:cNvSpPr txBox="1"/>
          <p:nvPr/>
        </p:nvSpPr>
        <p:spPr>
          <a:xfrm>
            <a:off x="2708005" y="1465666"/>
            <a:ext cx="3523722" cy="461665"/>
          </a:xfrm>
          <a:prstGeom prst="rect">
            <a:avLst/>
          </a:prstGeom>
          <a:noFill/>
        </p:spPr>
        <p:txBody>
          <a:bodyPr wrap="none" rtlCol="0">
            <a:spAutoFit/>
          </a:bodyPr>
          <a:lstStyle/>
          <a:p>
            <a:pPr>
              <a:buClr>
                <a:srgbClr val="000000"/>
              </a:buClr>
              <a:buFont typeface="Arial"/>
              <a:buNone/>
            </a:pPr>
            <a:r>
              <a:rPr lang="x-none" sz="2400" kern="0" dirty="0">
                <a:solidFill>
                  <a:srgbClr val="F7AE54">
                    <a:lumMod val="50000"/>
                  </a:srgbClr>
                </a:solidFill>
                <a:latin typeface="Comic Sans MS" panose="030F0702030302020204" pitchFamily="66" charset="0"/>
                <a:cs typeface="Arial"/>
                <a:sym typeface="Arial"/>
              </a:rPr>
              <a:t>LESSON </a:t>
            </a:r>
            <a:r>
              <a:rPr lang="en-US" sz="2400" kern="0" dirty="0">
                <a:solidFill>
                  <a:srgbClr val="F7AE54">
                    <a:lumMod val="50000"/>
                  </a:srgbClr>
                </a:solidFill>
                <a:latin typeface="Comic Sans MS" panose="030F0702030302020204" pitchFamily="66" charset="0"/>
                <a:cs typeface="Arial"/>
                <a:sym typeface="Arial"/>
              </a:rPr>
              <a:t>2</a:t>
            </a:r>
            <a:r>
              <a:rPr lang="x-none" sz="2400" kern="0" dirty="0">
                <a:solidFill>
                  <a:srgbClr val="F7AE54">
                    <a:lumMod val="50000"/>
                  </a:srgbClr>
                </a:solidFill>
                <a:latin typeface="Comic Sans MS" panose="030F0702030302020204" pitchFamily="66" charset="0"/>
                <a:cs typeface="Arial"/>
                <a:sym typeface="Arial"/>
              </a:rPr>
              <a:t> – PERIOD </a:t>
            </a:r>
            <a:r>
              <a:rPr lang="en-US" sz="2400" kern="0" dirty="0">
                <a:solidFill>
                  <a:srgbClr val="F7AE54">
                    <a:lumMod val="50000"/>
                  </a:srgbClr>
                </a:solidFill>
                <a:latin typeface="Comic Sans MS" panose="030F0702030302020204" pitchFamily="66" charset="0"/>
                <a:cs typeface="Arial"/>
                <a:sym typeface="Arial"/>
              </a:rPr>
              <a:t>3</a:t>
            </a:r>
            <a:endParaRPr lang="x-none" sz="2400" kern="0" dirty="0">
              <a:solidFill>
                <a:srgbClr val="F7AE54">
                  <a:lumMod val="50000"/>
                </a:srgbClr>
              </a:solidFill>
              <a:latin typeface="Comic Sans MS" panose="030F0702030302020204" pitchFamily="66" charset="0"/>
              <a:cs typeface="Arial"/>
              <a:sym typeface="Arial"/>
            </a:endParaRPr>
          </a:p>
        </p:txBody>
      </p:sp>
      <p:sp>
        <p:nvSpPr>
          <p:cNvPr id="28" name="TextBox 27">
            <a:extLst>
              <a:ext uri="{FF2B5EF4-FFF2-40B4-BE49-F238E27FC236}">
                <a16:creationId xmlns="" xmlns:a16="http://schemas.microsoft.com/office/drawing/2014/main" id="{318C7ABC-BA6C-E5E6-DCB7-4EE18A54F8FC}"/>
              </a:ext>
            </a:extLst>
          </p:cNvPr>
          <p:cNvSpPr txBox="1"/>
          <p:nvPr/>
        </p:nvSpPr>
        <p:spPr>
          <a:xfrm>
            <a:off x="2479773" y="1907522"/>
            <a:ext cx="4075155" cy="461665"/>
          </a:xfrm>
          <a:prstGeom prst="rect">
            <a:avLst/>
          </a:prstGeom>
          <a:noFill/>
        </p:spPr>
        <p:txBody>
          <a:bodyPr wrap="none" rtlCol="0">
            <a:spAutoFit/>
          </a:bodyPr>
          <a:lstStyle/>
          <a:p>
            <a:pPr>
              <a:buClr>
                <a:srgbClr val="000000"/>
              </a:buClr>
              <a:buFont typeface="Arial"/>
              <a:buNone/>
            </a:pPr>
            <a:r>
              <a:rPr lang="x-none" sz="2400" kern="0" spc="300" dirty="0">
                <a:solidFill>
                  <a:srgbClr val="E20000"/>
                </a:solidFill>
                <a:latin typeface="Comic Sans MS" panose="030F0702030302020204" pitchFamily="66" charset="0"/>
                <a:cs typeface="Arial"/>
                <a:sym typeface="Arial"/>
              </a:rPr>
              <a:t>What we learnt today</a:t>
            </a:r>
          </a:p>
        </p:txBody>
      </p:sp>
      <p:sp>
        <p:nvSpPr>
          <p:cNvPr id="5" name="Rectangle 4"/>
          <p:cNvSpPr/>
          <p:nvPr/>
        </p:nvSpPr>
        <p:spPr>
          <a:xfrm>
            <a:off x="2759960" y="2672278"/>
            <a:ext cx="5914203" cy="2308324"/>
          </a:xfrm>
          <a:prstGeom prst="rect">
            <a:avLst/>
          </a:prstGeom>
        </p:spPr>
        <p:txBody>
          <a:bodyPr wrap="square">
            <a:spAutoFit/>
          </a:bodyPr>
          <a:lstStyle/>
          <a:p>
            <a:r>
              <a:rPr lang="en-US" sz="2400" dirty="0">
                <a:solidFill>
                  <a:srgbClr val="002060"/>
                </a:solidFill>
                <a:latin typeface="Comic Sans MS" panose="030F0702030302020204" pitchFamily="66" charset="0"/>
              </a:rPr>
              <a:t>jump rope, play hide-and-seek, play</a:t>
            </a:r>
          </a:p>
          <a:p>
            <a:r>
              <a:rPr lang="en-US" sz="2400" dirty="0">
                <a:solidFill>
                  <a:srgbClr val="002060"/>
                </a:solidFill>
                <a:latin typeface="Comic Sans MS" panose="030F0702030302020204" pitchFamily="66" charset="0"/>
              </a:rPr>
              <a:t>on the seesaw, ride a horse</a:t>
            </a:r>
          </a:p>
          <a:p>
            <a:r>
              <a:rPr lang="en-US" sz="2400" dirty="0">
                <a:solidFill>
                  <a:srgbClr val="002060"/>
                </a:solidFill>
                <a:latin typeface="Comic Sans MS" panose="030F0702030302020204" pitchFamily="66" charset="0"/>
              </a:rPr>
              <a:t>What is she doing?</a:t>
            </a:r>
          </a:p>
          <a:p>
            <a:pPr marL="342900" indent="-342900">
              <a:buFontTx/>
              <a:buChar char="-"/>
            </a:pPr>
            <a:r>
              <a:rPr lang="en-US" sz="2400" dirty="0">
                <a:solidFill>
                  <a:srgbClr val="002060"/>
                </a:solidFill>
                <a:latin typeface="Comic Sans MS" panose="030F0702030302020204" pitchFamily="66" charset="0"/>
              </a:rPr>
              <a:t>She’s jumping rope.</a:t>
            </a:r>
          </a:p>
          <a:p>
            <a:r>
              <a:rPr lang="en-US" sz="2400" dirty="0">
                <a:solidFill>
                  <a:srgbClr val="002060"/>
                </a:solidFill>
                <a:latin typeface="Comic Sans MS" panose="030F0702030302020204" pitchFamily="66" charset="0"/>
              </a:rPr>
              <a:t>What are they doing?</a:t>
            </a:r>
          </a:p>
          <a:p>
            <a:r>
              <a:rPr lang="en-US" sz="2400" dirty="0">
                <a:solidFill>
                  <a:srgbClr val="002060"/>
                </a:solidFill>
                <a:latin typeface="Comic Sans MS" panose="030F0702030302020204" pitchFamily="66" charset="0"/>
              </a:rPr>
              <a:t>- They’re playing basketball.</a:t>
            </a:r>
          </a:p>
        </p:txBody>
      </p:sp>
    </p:spTree>
    <p:extLst>
      <p:ext uri="{BB962C8B-B14F-4D97-AF65-F5344CB8AC3E}">
        <p14:creationId xmlns:p14="http://schemas.microsoft.com/office/powerpoint/2010/main" val="2866064454"/>
      </p:ext>
    </p:extLst>
  </p:cSld>
  <p:clrMapOvr>
    <a:masterClrMapping/>
  </p:clrMapOvr>
  <mc:AlternateContent xmlns:mc="http://schemas.openxmlformats.org/markup-compatibility/2006" xmlns:p14="http://schemas.microsoft.com/office/powerpoint/2010/main">
    <mc:Choice Requires="p14">
      <p:transition spd="slow" p14:dur="2000">
        <p:sndAc>
          <p:stSnd>
            <p:snd r:embed="rId3" name="chimes.wav"/>
          </p:stSnd>
        </p:sndAc>
      </p:transition>
    </mc:Choice>
    <mc:Fallback xmlns="">
      <p:transition spd="slow">
        <p:sndAc>
          <p:stSnd>
            <p:snd r:embed="rId5" name="chimes.wav"/>
          </p:stSnd>
        </p:sndAc>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42" name="图片 64541" descr="封面"/>
          <p:cNvPicPr>
            <a:picLocks noChangeAspect="1"/>
          </p:cNvPicPr>
          <p:nvPr/>
        </p:nvPicPr>
        <p:blipFill>
          <a:blip r:embed="rId6"/>
          <a:stretch>
            <a:fillRect/>
          </a:stretch>
        </p:blipFill>
        <p:spPr>
          <a:xfrm>
            <a:off x="0" y="0"/>
            <a:ext cx="9144000" cy="5143500"/>
          </a:xfrm>
          <a:prstGeom prst="rect">
            <a:avLst/>
          </a:prstGeom>
          <a:noFill/>
          <a:ln w="9525">
            <a:noFill/>
          </a:ln>
        </p:spPr>
      </p:pic>
      <p:pic>
        <p:nvPicPr>
          <p:cNvPr id="64545" name="图片 64544" descr="2"/>
          <p:cNvPicPr>
            <a:picLocks noChangeAspect="1"/>
          </p:cNvPicPr>
          <p:nvPr/>
        </p:nvPicPr>
        <p:blipFill>
          <a:blip r:embed="rId7"/>
          <a:stretch>
            <a:fillRect/>
          </a:stretch>
        </p:blipFill>
        <p:spPr>
          <a:xfrm>
            <a:off x="6838717" y="1203798"/>
            <a:ext cx="1675149" cy="560106"/>
          </a:xfrm>
          <a:prstGeom prst="rect">
            <a:avLst/>
          </a:prstGeom>
          <a:noFill/>
          <a:ln w="9525">
            <a:noFill/>
          </a:ln>
        </p:spPr>
      </p:pic>
      <p:pic>
        <p:nvPicPr>
          <p:cNvPr id="64546" name="图片 64545" descr="3"/>
          <p:cNvPicPr>
            <a:picLocks noChangeAspect="1"/>
          </p:cNvPicPr>
          <p:nvPr/>
        </p:nvPicPr>
        <p:blipFill>
          <a:blip r:embed="rId8"/>
          <a:stretch>
            <a:fillRect/>
          </a:stretch>
        </p:blipFill>
        <p:spPr>
          <a:xfrm>
            <a:off x="755325" y="209550"/>
            <a:ext cx="7282245" cy="7254765"/>
          </a:xfrm>
          <a:prstGeom prst="rect">
            <a:avLst/>
          </a:prstGeom>
          <a:noFill/>
          <a:ln w="9525">
            <a:noFill/>
          </a:ln>
        </p:spPr>
      </p:pic>
      <p:pic>
        <p:nvPicPr>
          <p:cNvPr id="64548" name="图片 64547" descr="1-16"/>
          <p:cNvPicPr>
            <a:picLocks noChangeAspect="1"/>
          </p:cNvPicPr>
          <p:nvPr/>
        </p:nvPicPr>
        <p:blipFill>
          <a:blip r:embed="rId9"/>
          <a:stretch>
            <a:fillRect/>
          </a:stretch>
        </p:blipFill>
        <p:spPr>
          <a:xfrm>
            <a:off x="44056" y="525640"/>
            <a:ext cx="1270149" cy="591128"/>
          </a:xfrm>
          <a:prstGeom prst="rect">
            <a:avLst/>
          </a:prstGeom>
          <a:noFill/>
          <a:ln w="9525">
            <a:noFill/>
          </a:ln>
        </p:spPr>
      </p:pic>
      <p:sp>
        <p:nvSpPr>
          <p:cNvPr id="64534" name="文本框 64533"/>
          <p:cNvSpPr txBox="1"/>
          <p:nvPr/>
        </p:nvSpPr>
        <p:spPr>
          <a:xfrm>
            <a:off x="1746206" y="2454491"/>
            <a:ext cx="5090246" cy="1754326"/>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defTabSz="814454">
              <a:spcBef>
                <a:spcPct val="50000"/>
              </a:spcBef>
              <a:buClr>
                <a:srgbClr val="000000"/>
              </a:buClr>
              <a:buFont typeface="Arial"/>
              <a:buNone/>
            </a:pPr>
            <a:r>
              <a:rPr lang="en-US" altLang="zh-CN" sz="5400" b="1" kern="0" dirty="0">
                <a:solidFill>
                  <a:srgbClr val="F7AE54"/>
                </a:solidFill>
                <a:effectLst>
                  <a:outerShdw blurRad="38100" dist="38100" dir="2700000" algn="tl">
                    <a:srgbClr val="000000">
                      <a:alpha val="43137"/>
                    </a:srgbClr>
                  </a:outerShdw>
                </a:effectLst>
                <a:latin typeface="Comic Sans MS" panose="030F0702030302020204" pitchFamily="66" charset="0"/>
                <a:ea typeface="黑体" panose="02010609060101010101" pitchFamily="2" charset="-122"/>
                <a:sym typeface="Arial"/>
              </a:rPr>
              <a:t>Thank you &amp; goodbye!</a:t>
            </a:r>
            <a:endParaRPr lang="zh-CN" altLang="en-US" sz="5400" b="1" kern="0" dirty="0">
              <a:solidFill>
                <a:srgbClr val="F7AE54"/>
              </a:solidFill>
              <a:effectLst>
                <a:outerShdw blurRad="38100" dist="38100" dir="2700000" algn="tl">
                  <a:srgbClr val="000000">
                    <a:alpha val="43137"/>
                  </a:srgbClr>
                </a:outerShdw>
              </a:effectLst>
              <a:latin typeface="Comic Sans MS" panose="030F0702030302020204" pitchFamily="66" charset="0"/>
              <a:ea typeface="黑体" panose="02010609060101010101" pitchFamily="2" charset="-122"/>
              <a:sym typeface="Arial"/>
            </a:endParaRPr>
          </a:p>
        </p:txBody>
      </p:sp>
      <p:pic>
        <p:nvPicPr>
          <p:cNvPr id="2" name="🎵 Mr. Sunny Face - Wayne Jones 🎧 No Copyright Music 🎶 YouTube Audio Libra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98859" y="655755"/>
            <a:ext cx="330894" cy="330894"/>
          </a:xfrm>
          <a:prstGeom prst="rect">
            <a:avLst/>
          </a:prstGeom>
        </p:spPr>
      </p:pic>
      <p:pic>
        <p:nvPicPr>
          <p:cNvPr id="11" name="Picture 10">
            <a:extLst>
              <a:ext uri="{FF2B5EF4-FFF2-40B4-BE49-F238E27FC236}">
                <a16:creationId xmlns="" xmlns:a16="http://schemas.microsoft.com/office/drawing/2014/main" id="{77288C4A-6247-4C91-B74B-A38CDBD71BEE}"/>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020537" y="89916"/>
            <a:ext cx="1072451" cy="514220"/>
          </a:xfrm>
          <a:prstGeom prst="rect">
            <a:avLst/>
          </a:prstGeom>
        </p:spPr>
      </p:pic>
    </p:spTree>
    <p:extLst>
      <p:ext uri="{BB962C8B-B14F-4D97-AF65-F5344CB8AC3E}">
        <p14:creationId xmlns:p14="http://schemas.microsoft.com/office/powerpoint/2010/main" val="138200987"/>
      </p:ext>
    </p:extLst>
  </p:cSld>
  <p:clrMapOvr>
    <a:masterClrMapping/>
  </p:clrMapOvr>
  <p:transition spd="slow">
    <p:fade/>
    <p:sndAc>
      <p:stSnd>
        <p:snd r:embed="rId5"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64534"/>
                                        </p:tgtEl>
                                        <p:attrNameLst>
                                          <p:attrName>style.visibility</p:attrName>
                                        </p:attrNameLst>
                                      </p:cBhvr>
                                      <p:to>
                                        <p:strVal val="visible"/>
                                      </p:to>
                                    </p:set>
                                    <p:anim calcmode="discrete" valueType="clr">
                                      <p:cBhvr override="childStyle">
                                        <p:cTn id="7" dur="500"/>
                                        <p:tgtEl>
                                          <p:spTgt spid="64534"/>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4534"/>
                                        </p:tgtEl>
                                        <p:attrNameLst>
                                          <p:attrName>fillcolor</p:attrName>
                                        </p:attrNameLst>
                                      </p:cBhvr>
                                      <p:tavLst>
                                        <p:tav tm="0">
                                          <p:val>
                                            <p:clrVal>
                                              <a:schemeClr val="accent2"/>
                                            </p:clrVal>
                                          </p:val>
                                        </p:tav>
                                        <p:tav tm="50000">
                                          <p:val>
                                            <p:clrVal>
                                              <a:schemeClr val="hlink"/>
                                            </p:clrVal>
                                          </p:val>
                                        </p:tav>
                                      </p:tavLst>
                                    </p:anim>
                                    <p:set>
                                      <p:cBhvr>
                                        <p:cTn id="9" dur="500"/>
                                        <p:tgtEl>
                                          <p:spTgt spid="64534"/>
                                        </p:tgtEl>
                                        <p:attrNameLst>
                                          <p:attrName>fill.type</p:attrName>
                                        </p:attrNameLst>
                                      </p:cBhvr>
                                      <p:to>
                                        <p:strVal val="solid"/>
                                      </p:to>
                                    </p:set>
                                  </p:childTnLst>
                                </p:cTn>
                              </p:par>
                              <p:par>
                                <p:cTn id="10" presetID="8" presetClass="emph" presetSubtype="0" fill="hold" nodeType="withEffect">
                                  <p:stCondLst>
                                    <p:cond delay="0"/>
                                  </p:stCondLst>
                                  <p:childTnLst>
                                    <p:animRot by="-21600000">
                                      <p:cBhvr>
                                        <p:cTn id="11" dur="10000" fill="hold"/>
                                        <p:tgtEl>
                                          <p:spTgt spid="64546"/>
                                        </p:tgtEl>
                                        <p:attrNameLst>
                                          <p:attrName>r</p:attrName>
                                        </p:attrNameLst>
                                      </p:cBhvr>
                                    </p:animRot>
                                  </p:childTnLst>
                                </p:cTn>
                              </p:par>
                              <p:par>
                                <p:cTn id="12" presetID="2" presetClass="entr" presetSubtype="2" fill="hold" nodeType="withEffect">
                                  <p:stCondLst>
                                    <p:cond delay="0"/>
                                  </p:stCondLst>
                                  <p:childTnLst>
                                    <p:set>
                                      <p:cBhvr>
                                        <p:cTn id="13" dur="1" fill="hold">
                                          <p:stCondLst>
                                            <p:cond delay="0"/>
                                          </p:stCondLst>
                                        </p:cTn>
                                        <p:tgtEl>
                                          <p:spTgt spid="64545"/>
                                        </p:tgtEl>
                                        <p:attrNameLst>
                                          <p:attrName>style.visibility</p:attrName>
                                        </p:attrNameLst>
                                      </p:cBhvr>
                                      <p:to>
                                        <p:strVal val="visible"/>
                                      </p:to>
                                    </p:set>
                                    <p:anim calcmode="lin" valueType="num">
                                      <p:cBhvr additive="base">
                                        <p:cTn id="14" dur="500" fill="hold"/>
                                        <p:tgtEl>
                                          <p:spTgt spid="64545"/>
                                        </p:tgtEl>
                                        <p:attrNameLst>
                                          <p:attrName>ppt_x</p:attrName>
                                        </p:attrNameLst>
                                      </p:cBhvr>
                                      <p:tavLst>
                                        <p:tav tm="0">
                                          <p:val>
                                            <p:strVal val="1+#ppt_w/2"/>
                                          </p:val>
                                        </p:tav>
                                        <p:tav tm="100000">
                                          <p:val>
                                            <p:strVal val="#ppt_x"/>
                                          </p:val>
                                        </p:tav>
                                      </p:tavLst>
                                    </p:anim>
                                    <p:anim calcmode="lin" valueType="num">
                                      <p:cBhvr additive="base">
                                        <p:cTn id="15" dur="500" fill="hold"/>
                                        <p:tgtEl>
                                          <p:spTgt spid="64545"/>
                                        </p:tgtEl>
                                        <p:attrNameLst>
                                          <p:attrName>ppt_y</p:attrName>
                                        </p:attrNameLst>
                                      </p:cBhvr>
                                      <p:tavLst>
                                        <p:tav tm="0">
                                          <p:val>
                                            <p:strVal val="#ppt_y"/>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64548"/>
                                        </p:tgtEl>
                                        <p:attrNameLst>
                                          <p:attrName>style.visibility</p:attrName>
                                        </p:attrNameLst>
                                      </p:cBhvr>
                                      <p:to>
                                        <p:strVal val="visible"/>
                                      </p:to>
                                    </p:set>
                                    <p:animEffect transition="in" filter="fade">
                                      <p:cBhvr>
                                        <p:cTn id="18" dur="1000"/>
                                        <p:tgtEl>
                                          <p:spTgt spid="64548"/>
                                        </p:tgtEl>
                                      </p:cBhvr>
                                    </p:animEffect>
                                    <p:anim calcmode="lin" valueType="num">
                                      <p:cBhvr>
                                        <p:cTn id="19" dur="1000" fill="hold"/>
                                        <p:tgtEl>
                                          <p:spTgt spid="64548"/>
                                        </p:tgtEl>
                                        <p:attrNameLst>
                                          <p:attrName>ppt_x</p:attrName>
                                        </p:attrNameLst>
                                      </p:cBhvr>
                                      <p:tavLst>
                                        <p:tav tm="0">
                                          <p:val>
                                            <p:strVal val="#ppt_x"/>
                                          </p:val>
                                        </p:tav>
                                        <p:tav tm="100000">
                                          <p:val>
                                            <p:strVal val="#ppt_x"/>
                                          </p:val>
                                        </p:tav>
                                      </p:tavLst>
                                    </p:anim>
                                    <p:anim calcmode="lin" valueType="num">
                                      <p:cBhvr>
                                        <p:cTn id="20" dur="1000" fill="hold"/>
                                        <p:tgtEl>
                                          <p:spTgt spid="64548"/>
                                        </p:tgtEl>
                                        <p:attrNameLst>
                                          <p:attrName>ppt_y</p:attrName>
                                        </p:attrNameLst>
                                      </p:cBhvr>
                                      <p:tavLst>
                                        <p:tav tm="0">
                                          <p:val>
                                            <p:strVal val="#ppt_y-.1"/>
                                          </p:val>
                                        </p:tav>
                                        <p:tav tm="100000">
                                          <p:val>
                                            <p:strVal val="#ppt_y"/>
                                          </p:val>
                                        </p:tav>
                                      </p:tavLst>
                                    </p:anim>
                                  </p:childTnLst>
                                </p:cTn>
                              </p:par>
                              <p:par>
                                <p:cTn id="21" presetID="1" presetClass="mediacall" presetSubtype="0" fill="hold" nodeType="withEffect">
                                  <p:stCondLst>
                                    <p:cond delay="0"/>
                                  </p:stCondLst>
                                  <p:childTnLst>
                                    <p:cmd type="call" cmd="playFrom(0.0)">
                                      <p:cBhvr>
                                        <p:cTn id="22" dur="1117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repeatCount="indefinite" fill="hold" display="0">
                  <p:stCondLst>
                    <p:cond delay="indefinite"/>
                  </p:stCondLst>
                  <p:endCondLst>
                    <p:cond evt="onStopAudio" delay="0">
                      <p:tgtEl>
                        <p:sldTgt/>
                      </p:tgtEl>
                    </p:cond>
                  </p:endCondLst>
                </p:cTn>
                <p:tgtEl>
                  <p:spTgt spid="2"/>
                </p:tgtEl>
              </p:cMediaNode>
            </p:audio>
          </p:childTnLst>
        </p:cTn>
      </p:par>
    </p:tnLst>
    <p:bldLst>
      <p:bldP spid="64534" grpId="0" animBg="1"/>
    </p:bld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t's Springtime! MK Plan by Slidesgo">
  <a:themeElements>
    <a:clrScheme name="Simple Light">
      <a:dk1>
        <a:srgbClr val="FFFFFF"/>
      </a:dk1>
      <a:lt1>
        <a:srgbClr val="261D2A"/>
      </a:lt1>
      <a:dk2>
        <a:srgbClr val="4597CE"/>
      </a:dk2>
      <a:lt2>
        <a:srgbClr val="A9CF54"/>
      </a:lt2>
      <a:accent1>
        <a:srgbClr val="EDD674"/>
      </a:accent1>
      <a:accent2>
        <a:srgbClr val="F7AE54"/>
      </a:accent2>
      <a:accent3>
        <a:srgbClr val="F088A2"/>
      </a:accent3>
      <a:accent4>
        <a:srgbClr val="CA5673"/>
      </a:accent4>
      <a:accent5>
        <a:srgbClr val="A56D96"/>
      </a:accent5>
      <a:accent6>
        <a:srgbClr val="89B542"/>
      </a:accent6>
      <a:hlink>
        <a:srgbClr val="261D2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1050</TotalTime>
  <Words>1026</Words>
  <Application>Microsoft Office PowerPoint</Application>
  <PresentationFormat>On-screen Show (16:9)</PresentationFormat>
  <Paragraphs>147</Paragraphs>
  <Slides>20</Slides>
  <Notes>10</Notes>
  <HiddenSlides>0</HiddenSlides>
  <MMClips>4</MMClips>
  <ScaleCrop>false</ScaleCrop>
  <HeadingPairs>
    <vt:vector size="4" baseType="variant">
      <vt:variant>
        <vt:lpstr>Theme</vt:lpstr>
      </vt:variant>
      <vt:variant>
        <vt:i4>4</vt:i4>
      </vt:variant>
      <vt:variant>
        <vt:lpstr>Slide Titles</vt:lpstr>
      </vt:variant>
      <vt:variant>
        <vt:i4>20</vt:i4>
      </vt:variant>
    </vt:vector>
  </HeadingPairs>
  <TitlesOfParts>
    <vt:vector size="24" baseType="lpstr">
      <vt:lpstr>It's Springtime! MK Plan by Slidesgo</vt:lpstr>
      <vt:lpstr>Angles</vt:lpstr>
      <vt:lpstr>Office Theme</vt:lpstr>
      <vt:lpstr>1_Office Theme</vt:lpstr>
      <vt:lpstr>PowerPoint Presentation</vt:lpstr>
      <vt:lpstr>PowerPoint Presentation</vt:lpstr>
      <vt:lpstr>1</vt:lpstr>
      <vt:lpstr>  Game time</vt:lpstr>
      <vt:lpstr>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vt:lpstr>
      <vt:lpstr>PowerPoint Presentation</vt:lpstr>
      <vt:lpstr>PowerPoint Presentation</vt:lpstr>
      <vt:lpstr>4</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35</cp:revision>
  <dcterms:created xsi:type="dcterms:W3CDTF">2023-03-19T00:41:11Z</dcterms:created>
  <dcterms:modified xsi:type="dcterms:W3CDTF">2023-06-30T04:15:59Z</dcterms:modified>
</cp:coreProperties>
</file>