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.xml" ContentType="application/vnd.openxmlformats-officedocument.presentationml.tags+xml"/>
  <Override PartName="/ppt/notesSlides/notesSlide14.xml" ContentType="application/vnd.openxmlformats-officedocument.presentationml.notesSlide+xml"/>
  <Override PartName="/ppt/tags/tag4.xml" ContentType="application/vnd.openxmlformats-officedocument.presentationml.tags+xml"/>
  <Override PartName="/ppt/notesSlides/notesSlide15.xml" ContentType="application/vnd.openxmlformats-officedocument.presentationml.notesSlide+xml"/>
  <Override PartName="/ppt/tags/tag5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audio3.wav" ContentType="audio/wav"/>
  <Override PartName="/ppt/notesSlides/notesSlide20.xml" ContentType="application/vnd.openxmlformats-officedocument.presentationml.notesSlide+xml"/>
  <Override PartName="/ppt/media/audio4.wav" ContentType="audio/wav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6.xml" ContentType="application/vnd.openxmlformats-officedocument.presentationml.tags+xml"/>
  <Override PartName="/ppt/notesSlides/notesSlide46.xml" ContentType="application/vnd.openxmlformats-officedocument.presentationml.notesSlide+xml"/>
  <Override PartName="/ppt/tags/tag7.xml" ContentType="application/vnd.openxmlformats-officedocument.presentationml.tags+xml"/>
  <Override PartName="/ppt/notesSlides/notesSlide47.xml" ContentType="application/vnd.openxmlformats-officedocument.presentationml.notesSlide+xml"/>
  <Override PartName="/ppt/tags/tag8.xml" ContentType="application/vnd.openxmlformats-officedocument.presentationml.tags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5" r:id="rId2"/>
    <p:sldMasterId id="2147483693" r:id="rId3"/>
    <p:sldMasterId id="2147483715" r:id="rId4"/>
    <p:sldMasterId id="2147483737" r:id="rId5"/>
    <p:sldMasterId id="2147483759" r:id="rId6"/>
    <p:sldMasterId id="2147483786" r:id="rId7"/>
  </p:sldMasterIdLst>
  <p:notesMasterIdLst>
    <p:notesMasterId r:id="rId62"/>
  </p:notesMasterIdLst>
  <p:sldIdLst>
    <p:sldId id="348" r:id="rId8"/>
    <p:sldId id="256" r:id="rId9"/>
    <p:sldId id="363" r:id="rId10"/>
    <p:sldId id="257" r:id="rId11"/>
    <p:sldId id="258" r:id="rId12"/>
    <p:sldId id="314" r:id="rId13"/>
    <p:sldId id="315" r:id="rId14"/>
    <p:sldId id="317" r:id="rId15"/>
    <p:sldId id="261" r:id="rId16"/>
    <p:sldId id="318" r:id="rId17"/>
    <p:sldId id="319" r:id="rId18"/>
    <p:sldId id="320" r:id="rId19"/>
    <p:sldId id="316" r:id="rId20"/>
    <p:sldId id="313" r:id="rId21"/>
    <p:sldId id="356" r:id="rId22"/>
    <p:sldId id="359" r:id="rId23"/>
    <p:sldId id="347" r:id="rId24"/>
    <p:sldId id="351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259" r:id="rId35"/>
    <p:sldId id="332" r:id="rId36"/>
    <p:sldId id="333" r:id="rId37"/>
    <p:sldId id="334" r:id="rId38"/>
    <p:sldId id="335" r:id="rId39"/>
    <p:sldId id="336" r:id="rId40"/>
    <p:sldId id="337" r:id="rId41"/>
    <p:sldId id="338" r:id="rId42"/>
    <p:sldId id="339" r:id="rId43"/>
    <p:sldId id="340" r:id="rId44"/>
    <p:sldId id="341" r:id="rId45"/>
    <p:sldId id="342" r:id="rId46"/>
    <p:sldId id="343" r:id="rId47"/>
    <p:sldId id="344" r:id="rId48"/>
    <p:sldId id="345" r:id="rId49"/>
    <p:sldId id="346" r:id="rId50"/>
    <p:sldId id="360" r:id="rId51"/>
    <p:sldId id="361" r:id="rId52"/>
    <p:sldId id="321" r:id="rId53"/>
    <p:sldId id="355" r:id="rId54"/>
    <p:sldId id="366" r:id="rId55"/>
    <p:sldId id="362" r:id="rId56"/>
    <p:sldId id="267" r:id="rId57"/>
    <p:sldId id="291" r:id="rId58"/>
    <p:sldId id="304" r:id="rId59"/>
    <p:sldId id="364" r:id="rId60"/>
    <p:sldId id="268" r:id="rId61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63"/>
      <p:bold r:id="rId64"/>
    </p:embeddedFont>
    <p:embeddedFont>
      <p:font typeface=".VnCooperH" panose="020B7200000000000000"/>
      <p:regular r:id="rId65"/>
    </p:embeddedFont>
    <p:embeddedFont>
      <p:font typeface="Bebas Neue" panose="020B0606020202050201" pitchFamily="34" charset="0"/>
      <p:regular r:id="rId66"/>
    </p:embeddedFont>
    <p:embeddedFont>
      <p:font typeface="Calibri" panose="020F0502020204030204" pitchFamily="34" charset="0"/>
      <p:regular r:id="rId67"/>
      <p:bold r:id="rId68"/>
      <p:italic r:id="rId69"/>
      <p:boldItalic r:id="rId70"/>
    </p:embeddedFont>
    <p:embeddedFont>
      <p:font typeface="Changa One" panose="020B0604020202020204" charset="0"/>
      <p:regular r:id="rId71"/>
      <p:italic r:id="rId72"/>
    </p:embeddedFont>
    <p:embeddedFont>
      <p:font typeface="Comic Sans MS" panose="030F0702030302020204" pitchFamily="66" charset="0"/>
      <p:regular r:id="rId73"/>
      <p:bold r:id="rId74"/>
      <p:italic r:id="rId75"/>
      <p:boldItalic r:id="rId76"/>
    </p:embeddedFont>
    <p:embeddedFont>
      <p:font typeface="Montserrat" panose="00000500000000000000" pitchFamily="2" charset="0"/>
      <p:regular r:id="rId77"/>
      <p:bold r:id="rId78"/>
      <p:italic r:id="rId79"/>
      <p:boldItalic r:id="rId80"/>
    </p:embeddedFont>
    <p:embeddedFont>
      <p:font typeface="Montserrat ExtraBold" panose="00000900000000000000" pitchFamily="2" charset="0"/>
      <p:bold r:id="rId81"/>
      <p:boldItalic r:id="rId82"/>
    </p:embeddedFont>
    <p:embeddedFont>
      <p:font typeface="Montserrat Light" panose="00000400000000000000" pitchFamily="2" charset="0"/>
      <p:regular r:id="rId83"/>
      <p:italic r:id="rId84"/>
    </p:embeddedFont>
    <p:embeddedFont>
      <p:font typeface="Montserrat Medium" panose="00000600000000000000" pitchFamily="2" charset="0"/>
      <p:regular r:id="rId85"/>
      <p:italic r:id="rId86"/>
    </p:embeddedFont>
    <p:embeddedFont>
      <p:font typeface="Nunito" pitchFamily="2" charset="0"/>
      <p:regular r:id="rId87"/>
      <p:bold r:id="rId88"/>
      <p:italic r:id="rId89"/>
      <p:boldItalic r:id="rId90"/>
    </p:embeddedFont>
    <p:embeddedFont>
      <p:font typeface="Open Sans" panose="020B0606030504020204" pitchFamily="34" charset="0"/>
      <p:regular r:id="rId91"/>
      <p:bold r:id="rId92"/>
      <p:italic r:id="rId93"/>
      <p:boldItalic r:id="rId94"/>
    </p:embeddedFont>
    <p:embeddedFont>
      <p:font typeface="Patrick Hand" panose="00000500000000000000" pitchFamily="2" charset="0"/>
      <p:regular r:id="rId95"/>
    </p:embeddedFont>
    <p:embeddedFont>
      <p:font typeface="Patua One" panose="020B0604020202020204" charset="0"/>
      <p:regular r:id="rId96"/>
    </p:embeddedFont>
    <p:embeddedFont>
      <p:font typeface="PT Sans" panose="020B0503020203020204" pitchFamily="34" charset="0"/>
      <p:regular r:id="rId97"/>
      <p:bold r:id="rId98"/>
      <p:italic r:id="rId99"/>
      <p:boldItalic r:id="rId100"/>
    </p:embeddedFont>
    <p:embeddedFont>
      <p:font typeface="Quicksand"/>
      <p:regular r:id="rId101"/>
    </p:embeddedFont>
    <p:embeddedFont>
      <p:font typeface="Roboto" panose="02000000000000000000" pitchFamily="2" charset="0"/>
      <p:regular r:id="rId102"/>
      <p:bold r:id="rId103"/>
      <p:italic r:id="rId104"/>
      <p:boldItalic r:id="rId105"/>
    </p:embeddedFont>
    <p:embeddedFont>
      <p:font typeface="Roboto Condensed Light" panose="02000000000000000000" pitchFamily="2" charset="0"/>
      <p:regular r:id="rId106"/>
      <p:italic r:id="rId107"/>
    </p:embeddedFont>
    <p:embeddedFont>
      <p:font typeface="Rubik" panose="020B0604020202020204" charset="-79"/>
      <p:regular r:id="rId108"/>
      <p:bold r:id="rId109"/>
      <p:italic r:id="rId110"/>
      <p:boldItalic r:id="rId111"/>
    </p:embeddedFont>
    <p:embeddedFont>
      <p:font typeface="Signika" panose="020B0604020202020204" charset="0"/>
      <p:regular r:id="rId112"/>
      <p:bold r:id="rId113"/>
    </p:embeddedFont>
  </p:embeddedFontLst>
  <p:custDataLst>
    <p:tags r:id="rId11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BF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F8401B-A2A0-47F8-A95E-FA6FAFE63C07}">
  <a:tblStyle styleId="{8EF8401B-A2A0-47F8-A95E-FA6FAFE63C0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77094" autoAdjust="0"/>
  </p:normalViewPr>
  <p:slideViewPr>
    <p:cSldViewPr snapToGrid="0" snapToObjects="1">
      <p:cViewPr varScale="1">
        <p:scale>
          <a:sx n="111" d="100"/>
          <a:sy n="111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theme" Target="theme/theme1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84" Type="http://schemas.openxmlformats.org/officeDocument/2006/relationships/font" Target="fonts/font22.fntdata"/><Relationship Id="rId89" Type="http://schemas.openxmlformats.org/officeDocument/2006/relationships/font" Target="fonts/font27.fntdata"/><Relationship Id="rId112" Type="http://schemas.openxmlformats.org/officeDocument/2006/relationships/font" Target="fonts/font50.fntdata"/><Relationship Id="rId16" Type="http://schemas.openxmlformats.org/officeDocument/2006/relationships/slide" Target="slides/slide9.xml"/><Relationship Id="rId107" Type="http://schemas.openxmlformats.org/officeDocument/2006/relationships/font" Target="fonts/font45.fntdata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font" Target="fonts/font4.fntdata"/><Relationship Id="rId74" Type="http://schemas.openxmlformats.org/officeDocument/2006/relationships/font" Target="fonts/font12.fntdata"/><Relationship Id="rId79" Type="http://schemas.openxmlformats.org/officeDocument/2006/relationships/font" Target="fonts/font17.fntdata"/><Relationship Id="rId87" Type="http://schemas.openxmlformats.org/officeDocument/2006/relationships/font" Target="fonts/font25.fntdata"/><Relationship Id="rId102" Type="http://schemas.openxmlformats.org/officeDocument/2006/relationships/font" Target="fonts/font40.fntdata"/><Relationship Id="rId110" Type="http://schemas.openxmlformats.org/officeDocument/2006/relationships/font" Target="fonts/font48.fntdata"/><Relationship Id="rId11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82" Type="http://schemas.openxmlformats.org/officeDocument/2006/relationships/font" Target="fonts/font20.fntdata"/><Relationship Id="rId90" Type="http://schemas.openxmlformats.org/officeDocument/2006/relationships/font" Target="fonts/font28.fntdata"/><Relationship Id="rId95" Type="http://schemas.openxmlformats.org/officeDocument/2006/relationships/font" Target="fonts/font33.fntdata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font" Target="fonts/font15.fntdata"/><Relationship Id="rId100" Type="http://schemas.openxmlformats.org/officeDocument/2006/relationships/font" Target="fonts/font38.fntdata"/><Relationship Id="rId105" Type="http://schemas.openxmlformats.org/officeDocument/2006/relationships/font" Target="fonts/font43.fntdata"/><Relationship Id="rId113" Type="http://schemas.openxmlformats.org/officeDocument/2006/relationships/font" Target="fonts/font51.fntdata"/><Relationship Id="rId118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font" Target="fonts/font10.fntdata"/><Relationship Id="rId80" Type="http://schemas.openxmlformats.org/officeDocument/2006/relationships/font" Target="fonts/font18.fntdata"/><Relationship Id="rId85" Type="http://schemas.openxmlformats.org/officeDocument/2006/relationships/font" Target="fonts/font23.fntdata"/><Relationship Id="rId93" Type="http://schemas.openxmlformats.org/officeDocument/2006/relationships/font" Target="fonts/font31.fntdata"/><Relationship Id="rId98" Type="http://schemas.openxmlformats.org/officeDocument/2006/relationships/font" Target="fonts/font3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font" Target="fonts/font5.fntdata"/><Relationship Id="rId103" Type="http://schemas.openxmlformats.org/officeDocument/2006/relationships/font" Target="fonts/font41.fntdata"/><Relationship Id="rId108" Type="http://schemas.openxmlformats.org/officeDocument/2006/relationships/font" Target="fonts/font46.fntdata"/><Relationship Id="rId116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font" Target="fonts/font13.fntdata"/><Relationship Id="rId83" Type="http://schemas.openxmlformats.org/officeDocument/2006/relationships/font" Target="fonts/font21.fntdata"/><Relationship Id="rId88" Type="http://schemas.openxmlformats.org/officeDocument/2006/relationships/font" Target="fonts/font26.fntdata"/><Relationship Id="rId91" Type="http://schemas.openxmlformats.org/officeDocument/2006/relationships/font" Target="fonts/font29.fntdata"/><Relationship Id="rId96" Type="http://schemas.openxmlformats.org/officeDocument/2006/relationships/font" Target="fonts/font34.fntdata"/><Relationship Id="rId111" Type="http://schemas.openxmlformats.org/officeDocument/2006/relationships/font" Target="fonts/font4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font" Target="fonts/font44.fntdata"/><Relationship Id="rId114" Type="http://schemas.openxmlformats.org/officeDocument/2006/relationships/tags" Target="tags/tag1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font" Target="fonts/font16.fntdata"/><Relationship Id="rId81" Type="http://schemas.openxmlformats.org/officeDocument/2006/relationships/font" Target="fonts/font19.fntdata"/><Relationship Id="rId86" Type="http://schemas.openxmlformats.org/officeDocument/2006/relationships/font" Target="fonts/font24.fntdata"/><Relationship Id="rId94" Type="http://schemas.openxmlformats.org/officeDocument/2006/relationships/font" Target="fonts/font32.fntdata"/><Relationship Id="rId99" Type="http://schemas.openxmlformats.org/officeDocument/2006/relationships/font" Target="fonts/font37.fntdata"/><Relationship Id="rId101" Type="http://schemas.openxmlformats.org/officeDocument/2006/relationships/font" Target="fonts/font3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font" Target="fonts/font47.fntdata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font" Target="fonts/font14.fntdata"/><Relationship Id="rId97" Type="http://schemas.openxmlformats.org/officeDocument/2006/relationships/font" Target="fonts/font35.fntdata"/><Relationship Id="rId104" Type="http://schemas.openxmlformats.org/officeDocument/2006/relationships/font" Target="fonts/font42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9.fntdata"/><Relationship Id="rId92" Type="http://schemas.openxmlformats.org/officeDocument/2006/relationships/font" Target="fonts/font30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3361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609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2040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1480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9568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7536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-Let the </a:t>
            </a:r>
            <a:r>
              <a:rPr lang="en-US" dirty="0" err="1"/>
              <a:t>sts</a:t>
            </a:r>
            <a:r>
              <a:rPr lang="en-US" dirty="0"/>
              <a:t> read 1 by 1 the options from 1-4</a:t>
            </a:r>
          </a:p>
        </p:txBody>
      </p:sp>
    </p:spTree>
    <p:extLst>
      <p:ext uri="{BB962C8B-B14F-4D97-AF65-F5344CB8AC3E}">
        <p14:creationId xmlns:p14="http://schemas.microsoft.com/office/powerpoint/2010/main" val="36169298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39228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566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99054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21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spin </a:t>
            </a:r>
            <a:r>
              <a:rPr lang="en-US" dirty="0" err="1"/>
              <a:t>để</a:t>
            </a:r>
            <a:r>
              <a:rPr lang="en-US" dirty="0"/>
              <a:t> quay</a:t>
            </a:r>
          </a:p>
          <a:p>
            <a:r>
              <a:rPr lang="en-US" dirty="0" err="1"/>
              <a:t>Bấm</a:t>
            </a:r>
            <a:r>
              <a:rPr lang="en-US" dirty="0"/>
              <a:t> stop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dừng</a:t>
            </a:r>
            <a:endParaRPr lang="en-US" dirty="0"/>
          </a:p>
          <a:p>
            <a:r>
              <a:rPr lang="en-US" dirty="0"/>
              <a:t>Slide </a:t>
            </a:r>
            <a:r>
              <a:rPr lang="en-US" dirty="0" err="1"/>
              <a:t>cuối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slide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4293592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check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wheel</a:t>
            </a:r>
          </a:p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wheel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</a:t>
            </a:r>
          </a:p>
        </p:txBody>
      </p:sp>
    </p:spTree>
    <p:extLst>
      <p:ext uri="{BB962C8B-B14F-4D97-AF65-F5344CB8AC3E}">
        <p14:creationId xmlns:p14="http://schemas.microsoft.com/office/powerpoint/2010/main" val="15480153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474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2934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2282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550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244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9235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046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59505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762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552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972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602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060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781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9272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907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825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27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hát</a:t>
            </a:r>
            <a:r>
              <a:rPr lang="en-US" dirty="0"/>
              <a:t> </a:t>
            </a:r>
            <a:r>
              <a:rPr lang="en-US" dirty="0" err="1"/>
              <a:t>khởi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“</a:t>
            </a:r>
            <a:r>
              <a:rPr lang="en-US" dirty="0" err="1"/>
              <a:t>Tooty</a:t>
            </a:r>
            <a:r>
              <a:rPr lang="en-US" dirty="0"/>
              <a:t> Ta”</a:t>
            </a:r>
            <a:endParaRPr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0481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015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469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check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exit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935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46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469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383952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6" name="Google Shape;4206;gfae14c432d_1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7" name="Google Shape;4207;gfae14c432d_1_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A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My favourite </a:t>
            </a:r>
            <a:r>
              <a:rPr lang="vi-V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person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Tell students they’re going to draw </a:t>
            </a: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their favourite person ( a family member or a friend)</a:t>
            </a: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Ask student to draw . Then write the information about him/her. 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E.g.: This is my ______</a:t>
            </a:r>
            <a:endParaRPr lang="vi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</a:t>
            </a: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/She is cute and kind.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026658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353937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bd6c00e73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4" name="Google Shape;994;gbd6c00e73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HOẠT</a:t>
            </a:r>
            <a:r>
              <a:rPr lang="en-US" baseline="0" dirty="0"/>
              <a:t> ĐỘNG TƯƠNG TÁC: 4 CÂU. ĐÁP ÁN LÀ CHỮ MÀU ĐỎ. 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e85ed6455f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e85ed6455f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961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723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76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3834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flaticon.com/" TargetMode="Externa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" TargetMode="Externa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flaticon.com/" TargetMode="Externa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" TargetMode="Externa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flaticon.com/" TargetMode="Externa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" TargetMode="Externa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flaticon.com/" TargetMode="Externa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 flipH="1">
            <a:off x="8277700" y="-896475"/>
            <a:ext cx="1769400" cy="1769400"/>
            <a:chOff x="-888300" y="-896475"/>
            <a:chExt cx="1769400" cy="1769400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14;p2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377900" y="977478"/>
            <a:ext cx="6388200" cy="2581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066770" y="3230932"/>
            <a:ext cx="639030" cy="68124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7904821" y="1918320"/>
            <a:ext cx="319515" cy="340622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43196" y="2941383"/>
            <a:ext cx="319515" cy="340622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5526900" y="753900"/>
            <a:ext cx="2239200" cy="2235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4408800" y="753900"/>
            <a:ext cx="1118100" cy="223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3850325" y="753900"/>
            <a:ext cx="558600" cy="2235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-888300" y="-896475"/>
            <a:ext cx="1769400" cy="1769400"/>
            <a:chOff x="-888300" y="-896475"/>
            <a:chExt cx="1769400" cy="1769400"/>
          </a:xfrm>
        </p:grpSpPr>
        <p:grpSp>
          <p:nvGrpSpPr>
            <p:cNvPr id="23" name="Google Shape;23;p2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" name="Google Shape;26;p2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1269875" y="872872"/>
            <a:ext cx="1579200" cy="1579200"/>
            <a:chOff x="767005" y="878856"/>
            <a:chExt cx="1579200" cy="1579200"/>
          </a:xfrm>
        </p:grpSpPr>
        <p:sp>
          <p:nvSpPr>
            <p:cNvPr id="28" name="Google Shape;28;p2"/>
            <p:cNvSpPr/>
            <p:nvPr/>
          </p:nvSpPr>
          <p:spPr>
            <a:xfrm>
              <a:off x="767005" y="878856"/>
              <a:ext cx="1579200" cy="1579200"/>
            </a:xfrm>
            <a:prstGeom prst="arc">
              <a:avLst>
                <a:gd name="adj1" fmla="val 8987451"/>
                <a:gd name="adj2" fmla="val 17899585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08150" y="1016700"/>
              <a:ext cx="189600" cy="189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10800000">
            <a:off x="6300365" y="2075637"/>
            <a:ext cx="1579200" cy="1579200"/>
            <a:chOff x="767005" y="878856"/>
            <a:chExt cx="1579200" cy="1579200"/>
          </a:xfrm>
        </p:grpSpPr>
        <p:sp>
          <p:nvSpPr>
            <p:cNvPr id="31" name="Google Shape;31;p2"/>
            <p:cNvSpPr/>
            <p:nvPr/>
          </p:nvSpPr>
          <p:spPr>
            <a:xfrm>
              <a:off x="767005" y="878856"/>
              <a:ext cx="1579200" cy="1579200"/>
            </a:xfrm>
            <a:prstGeom prst="arc">
              <a:avLst>
                <a:gd name="adj1" fmla="val 8987451"/>
                <a:gd name="adj2" fmla="val 17899585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908150" y="1016700"/>
              <a:ext cx="189600" cy="189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2"/>
          <p:cNvGrpSpPr/>
          <p:nvPr/>
        </p:nvGrpSpPr>
        <p:grpSpPr>
          <a:xfrm flipH="1">
            <a:off x="7086617" y="568974"/>
            <a:ext cx="1391971" cy="1328125"/>
            <a:chOff x="807201" y="3067243"/>
            <a:chExt cx="1307015" cy="1247065"/>
          </a:xfrm>
        </p:grpSpPr>
        <p:sp>
          <p:nvSpPr>
            <p:cNvPr id="34" name="Google Shape;34;p2"/>
            <p:cNvSpPr/>
            <p:nvPr/>
          </p:nvSpPr>
          <p:spPr>
            <a:xfrm rot="-1431304">
              <a:off x="947234" y="3236058"/>
              <a:ext cx="1026948" cy="909434"/>
            </a:xfrm>
            <a:custGeom>
              <a:avLst/>
              <a:gdLst/>
              <a:ahLst/>
              <a:cxnLst/>
              <a:rect l="l" t="t" r="r" b="b"/>
              <a:pathLst>
                <a:path w="49576" h="43903" extrusionOk="0">
                  <a:moveTo>
                    <a:pt x="36925" y="1"/>
                  </a:moveTo>
                  <a:cubicBezTo>
                    <a:pt x="34733" y="1"/>
                    <a:pt x="32618" y="673"/>
                    <a:pt x="30738" y="1961"/>
                  </a:cubicBezTo>
                  <a:cubicBezTo>
                    <a:pt x="28079" y="3738"/>
                    <a:pt x="25947" y="6581"/>
                    <a:pt x="24696" y="9965"/>
                  </a:cubicBezTo>
                  <a:cubicBezTo>
                    <a:pt x="24696" y="10136"/>
                    <a:pt x="24525" y="10136"/>
                    <a:pt x="24525" y="10136"/>
                  </a:cubicBezTo>
                  <a:cubicBezTo>
                    <a:pt x="24340" y="10136"/>
                    <a:pt x="24170" y="10136"/>
                    <a:pt x="24170" y="9965"/>
                  </a:cubicBezTo>
                  <a:cubicBezTo>
                    <a:pt x="22918" y="6581"/>
                    <a:pt x="20786" y="3738"/>
                    <a:pt x="18127" y="1961"/>
                  </a:cubicBezTo>
                  <a:cubicBezTo>
                    <a:pt x="16350" y="724"/>
                    <a:pt x="14033" y="13"/>
                    <a:pt x="11729" y="13"/>
                  </a:cubicBezTo>
                  <a:cubicBezTo>
                    <a:pt x="10663" y="13"/>
                    <a:pt x="9597" y="184"/>
                    <a:pt x="8530" y="539"/>
                  </a:cubicBezTo>
                  <a:cubicBezTo>
                    <a:pt x="5332" y="1435"/>
                    <a:pt x="2659" y="3567"/>
                    <a:pt x="1237" y="6581"/>
                  </a:cubicBezTo>
                  <a:cubicBezTo>
                    <a:pt x="0" y="9610"/>
                    <a:pt x="0" y="12979"/>
                    <a:pt x="1237" y="16889"/>
                  </a:cubicBezTo>
                  <a:cubicBezTo>
                    <a:pt x="1777" y="17955"/>
                    <a:pt x="2133" y="19022"/>
                    <a:pt x="2659" y="20273"/>
                  </a:cubicBezTo>
                  <a:cubicBezTo>
                    <a:pt x="4265" y="23287"/>
                    <a:pt x="6568" y="26486"/>
                    <a:pt x="9412" y="29870"/>
                  </a:cubicBezTo>
                  <a:cubicBezTo>
                    <a:pt x="13677" y="34490"/>
                    <a:pt x="19904" y="40348"/>
                    <a:pt x="24525" y="43902"/>
                  </a:cubicBezTo>
                  <a:cubicBezTo>
                    <a:pt x="28961" y="40348"/>
                    <a:pt x="35359" y="34490"/>
                    <a:pt x="39453" y="29870"/>
                  </a:cubicBezTo>
                  <a:cubicBezTo>
                    <a:pt x="49576" y="18311"/>
                    <a:pt x="49576" y="10847"/>
                    <a:pt x="47628" y="6581"/>
                  </a:cubicBezTo>
                  <a:cubicBezTo>
                    <a:pt x="46206" y="3567"/>
                    <a:pt x="43718" y="1435"/>
                    <a:pt x="40335" y="539"/>
                  </a:cubicBezTo>
                  <a:cubicBezTo>
                    <a:pt x="39193" y="178"/>
                    <a:pt x="38049" y="1"/>
                    <a:pt x="36925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-1431148">
              <a:off x="1180861" y="3463287"/>
              <a:ext cx="583254" cy="516512"/>
            </a:xfrm>
            <a:custGeom>
              <a:avLst/>
              <a:gdLst/>
              <a:ahLst/>
              <a:cxnLst/>
              <a:rect l="l" t="t" r="r" b="b"/>
              <a:pathLst>
                <a:path w="49576" h="43903" extrusionOk="0">
                  <a:moveTo>
                    <a:pt x="36925" y="1"/>
                  </a:moveTo>
                  <a:cubicBezTo>
                    <a:pt x="34733" y="1"/>
                    <a:pt x="32618" y="673"/>
                    <a:pt x="30738" y="1961"/>
                  </a:cubicBezTo>
                  <a:cubicBezTo>
                    <a:pt x="28079" y="3738"/>
                    <a:pt x="25947" y="6581"/>
                    <a:pt x="24696" y="9965"/>
                  </a:cubicBezTo>
                  <a:cubicBezTo>
                    <a:pt x="24696" y="10136"/>
                    <a:pt x="24525" y="10136"/>
                    <a:pt x="24525" y="10136"/>
                  </a:cubicBezTo>
                  <a:cubicBezTo>
                    <a:pt x="24340" y="10136"/>
                    <a:pt x="24170" y="10136"/>
                    <a:pt x="24170" y="9965"/>
                  </a:cubicBezTo>
                  <a:cubicBezTo>
                    <a:pt x="22918" y="6581"/>
                    <a:pt x="20786" y="3738"/>
                    <a:pt x="18127" y="1961"/>
                  </a:cubicBezTo>
                  <a:cubicBezTo>
                    <a:pt x="16350" y="724"/>
                    <a:pt x="14033" y="13"/>
                    <a:pt x="11729" y="13"/>
                  </a:cubicBezTo>
                  <a:cubicBezTo>
                    <a:pt x="10663" y="13"/>
                    <a:pt x="9597" y="184"/>
                    <a:pt x="8530" y="539"/>
                  </a:cubicBezTo>
                  <a:cubicBezTo>
                    <a:pt x="5332" y="1435"/>
                    <a:pt x="2659" y="3567"/>
                    <a:pt x="1237" y="6581"/>
                  </a:cubicBezTo>
                  <a:cubicBezTo>
                    <a:pt x="0" y="9610"/>
                    <a:pt x="0" y="12979"/>
                    <a:pt x="1237" y="16889"/>
                  </a:cubicBezTo>
                  <a:cubicBezTo>
                    <a:pt x="1777" y="17955"/>
                    <a:pt x="2133" y="19022"/>
                    <a:pt x="2659" y="20273"/>
                  </a:cubicBezTo>
                  <a:cubicBezTo>
                    <a:pt x="4265" y="23287"/>
                    <a:pt x="6568" y="26486"/>
                    <a:pt x="9412" y="29870"/>
                  </a:cubicBezTo>
                  <a:cubicBezTo>
                    <a:pt x="13677" y="34490"/>
                    <a:pt x="19904" y="40348"/>
                    <a:pt x="24525" y="43902"/>
                  </a:cubicBezTo>
                  <a:cubicBezTo>
                    <a:pt x="28961" y="40348"/>
                    <a:pt x="35359" y="34490"/>
                    <a:pt x="39453" y="29870"/>
                  </a:cubicBezTo>
                  <a:cubicBezTo>
                    <a:pt x="49576" y="18311"/>
                    <a:pt x="49576" y="10847"/>
                    <a:pt x="47628" y="6581"/>
                  </a:cubicBezTo>
                  <a:cubicBezTo>
                    <a:pt x="46206" y="3567"/>
                    <a:pt x="43718" y="1435"/>
                    <a:pt x="40335" y="539"/>
                  </a:cubicBezTo>
                  <a:cubicBezTo>
                    <a:pt x="39193" y="178"/>
                    <a:pt x="38049" y="1"/>
                    <a:pt x="36925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8E7C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2041800" y="1044375"/>
            <a:ext cx="5060400" cy="24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ubTitle" idx="1"/>
          </p:nvPr>
        </p:nvSpPr>
        <p:spPr>
          <a:xfrm>
            <a:off x="2307600" y="3780850"/>
            <a:ext cx="4528800" cy="3285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4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915245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479716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934231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891143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9081287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29"/>
          <p:cNvSpPr txBox="1">
            <a:spLocks noGrp="1"/>
          </p:cNvSpPr>
          <p:nvPr>
            <p:ph type="title"/>
          </p:nvPr>
        </p:nvSpPr>
        <p:spPr>
          <a:xfrm>
            <a:off x="714850" y="339811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349" name="Google Shape;1349;p29"/>
          <p:cNvSpPr txBox="1">
            <a:spLocks noGrp="1"/>
          </p:cNvSpPr>
          <p:nvPr>
            <p:ph type="subTitle" idx="1"/>
          </p:nvPr>
        </p:nvSpPr>
        <p:spPr>
          <a:xfrm>
            <a:off x="714850" y="2131275"/>
            <a:ext cx="3869400" cy="24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>
                <a:solidFill>
                  <a:schemeClr val="hlink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350" name="Google Shape;1350;p29"/>
          <p:cNvSpPr txBox="1">
            <a:spLocks noGrp="1"/>
          </p:cNvSpPr>
          <p:nvPr>
            <p:ph type="subTitle" idx="2"/>
          </p:nvPr>
        </p:nvSpPr>
        <p:spPr>
          <a:xfrm>
            <a:off x="4559650" y="2139246"/>
            <a:ext cx="3869400" cy="24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>
                <a:solidFill>
                  <a:schemeClr val="hlink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351" name="Google Shape;1351;p29"/>
          <p:cNvSpPr txBox="1">
            <a:spLocks noGrp="1"/>
          </p:cNvSpPr>
          <p:nvPr>
            <p:ph type="subTitle" idx="3"/>
          </p:nvPr>
        </p:nvSpPr>
        <p:spPr>
          <a:xfrm>
            <a:off x="714850" y="1521148"/>
            <a:ext cx="3869400" cy="5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52" name="Google Shape;1352;p29"/>
          <p:cNvSpPr txBox="1">
            <a:spLocks noGrp="1"/>
          </p:cNvSpPr>
          <p:nvPr>
            <p:ph type="subTitle" idx="4"/>
          </p:nvPr>
        </p:nvSpPr>
        <p:spPr>
          <a:xfrm>
            <a:off x="4559650" y="1521148"/>
            <a:ext cx="3869400" cy="5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9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53" name="Google Shape;1353;p29"/>
          <p:cNvSpPr txBox="1">
            <a:spLocks noGrp="1"/>
          </p:cNvSpPr>
          <p:nvPr>
            <p:ph type="subTitle" idx="5"/>
          </p:nvPr>
        </p:nvSpPr>
        <p:spPr>
          <a:xfrm>
            <a:off x="760425" y="1044099"/>
            <a:ext cx="7668600" cy="4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354" name="Google Shape;1354;p29"/>
          <p:cNvSpPr/>
          <p:nvPr/>
        </p:nvSpPr>
        <p:spPr>
          <a:xfrm rot="1488306">
            <a:off x="-979868" y="-717554"/>
            <a:ext cx="2509920" cy="2609753"/>
          </a:xfrm>
          <a:custGeom>
            <a:avLst/>
            <a:gdLst/>
            <a:ahLst/>
            <a:cxnLst/>
            <a:rect l="l" t="t" r="r" b="b"/>
            <a:pathLst>
              <a:path w="52193" h="54269" extrusionOk="0">
                <a:moveTo>
                  <a:pt x="41858" y="0"/>
                </a:moveTo>
                <a:cubicBezTo>
                  <a:pt x="40811" y="0"/>
                  <a:pt x="39760" y="76"/>
                  <a:pt x="38748" y="189"/>
                </a:cubicBezTo>
                <a:cubicBezTo>
                  <a:pt x="30393" y="1117"/>
                  <a:pt x="22099" y="3782"/>
                  <a:pt x="15272" y="8723"/>
                </a:cubicBezTo>
                <a:cubicBezTo>
                  <a:pt x="8445" y="13634"/>
                  <a:pt x="3175" y="20970"/>
                  <a:pt x="1558" y="29234"/>
                </a:cubicBezTo>
                <a:cubicBezTo>
                  <a:pt x="1" y="37139"/>
                  <a:pt x="2097" y="47619"/>
                  <a:pt x="8744" y="52889"/>
                </a:cubicBezTo>
                <a:cubicBezTo>
                  <a:pt x="9979" y="53858"/>
                  <a:pt x="11412" y="54268"/>
                  <a:pt x="12942" y="54268"/>
                </a:cubicBezTo>
                <a:cubicBezTo>
                  <a:pt x="18978" y="54268"/>
                  <a:pt x="26533" y="47878"/>
                  <a:pt x="29495" y="44176"/>
                </a:cubicBezTo>
                <a:cubicBezTo>
                  <a:pt x="30723" y="42649"/>
                  <a:pt x="31801" y="40882"/>
                  <a:pt x="31861" y="38936"/>
                </a:cubicBezTo>
                <a:cubicBezTo>
                  <a:pt x="31980" y="34923"/>
                  <a:pt x="27699" y="31330"/>
                  <a:pt x="28896" y="27467"/>
                </a:cubicBezTo>
                <a:cubicBezTo>
                  <a:pt x="29525" y="25401"/>
                  <a:pt x="31591" y="24114"/>
                  <a:pt x="33567" y="23185"/>
                </a:cubicBezTo>
                <a:cubicBezTo>
                  <a:pt x="36652" y="21748"/>
                  <a:pt x="39915" y="20730"/>
                  <a:pt x="42970" y="19203"/>
                </a:cubicBezTo>
                <a:cubicBezTo>
                  <a:pt x="46024" y="17676"/>
                  <a:pt x="48898" y="15550"/>
                  <a:pt x="50515" y="12556"/>
                </a:cubicBezTo>
                <a:cubicBezTo>
                  <a:pt x="52162" y="9561"/>
                  <a:pt x="52192" y="5549"/>
                  <a:pt x="49976" y="2944"/>
                </a:cubicBezTo>
                <a:cubicBezTo>
                  <a:pt x="48029" y="660"/>
                  <a:pt x="44960" y="0"/>
                  <a:pt x="41858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5" name="Google Shape;1355;p29"/>
          <p:cNvSpPr/>
          <p:nvPr/>
        </p:nvSpPr>
        <p:spPr>
          <a:xfrm>
            <a:off x="1042462" y="-615422"/>
            <a:ext cx="1352195" cy="1035474"/>
          </a:xfrm>
          <a:custGeom>
            <a:avLst/>
            <a:gdLst/>
            <a:ahLst/>
            <a:cxnLst/>
            <a:rect l="l" t="t" r="r" b="b"/>
            <a:pathLst>
              <a:path w="28118" h="21532" extrusionOk="0">
                <a:moveTo>
                  <a:pt x="13969" y="0"/>
                </a:moveTo>
                <a:cubicBezTo>
                  <a:pt x="11999" y="0"/>
                  <a:pt x="10018" y="203"/>
                  <a:pt x="8086" y="406"/>
                </a:cubicBezTo>
                <a:cubicBezTo>
                  <a:pt x="6529" y="585"/>
                  <a:pt x="4882" y="795"/>
                  <a:pt x="3654" y="1753"/>
                </a:cubicBezTo>
                <a:cubicBezTo>
                  <a:pt x="2426" y="2711"/>
                  <a:pt x="1768" y="4358"/>
                  <a:pt x="1288" y="5915"/>
                </a:cubicBezTo>
                <a:cubicBezTo>
                  <a:pt x="540" y="8311"/>
                  <a:pt x="1" y="10856"/>
                  <a:pt x="270" y="13371"/>
                </a:cubicBezTo>
                <a:cubicBezTo>
                  <a:pt x="510" y="15886"/>
                  <a:pt x="1678" y="18401"/>
                  <a:pt x="3774" y="19809"/>
                </a:cubicBezTo>
                <a:cubicBezTo>
                  <a:pt x="5271" y="20827"/>
                  <a:pt x="7097" y="21186"/>
                  <a:pt x="8864" y="21366"/>
                </a:cubicBezTo>
                <a:cubicBezTo>
                  <a:pt x="9942" y="21476"/>
                  <a:pt x="11020" y="21531"/>
                  <a:pt x="12096" y="21531"/>
                </a:cubicBezTo>
                <a:cubicBezTo>
                  <a:pt x="13650" y="21531"/>
                  <a:pt x="15200" y="21416"/>
                  <a:pt x="16739" y="21186"/>
                </a:cubicBezTo>
                <a:cubicBezTo>
                  <a:pt x="22938" y="20258"/>
                  <a:pt x="25752" y="16365"/>
                  <a:pt x="27010" y="10466"/>
                </a:cubicBezTo>
                <a:cubicBezTo>
                  <a:pt x="28118" y="5436"/>
                  <a:pt x="23866" y="1963"/>
                  <a:pt x="19344" y="675"/>
                </a:cubicBezTo>
                <a:cubicBezTo>
                  <a:pt x="17592" y="172"/>
                  <a:pt x="15785" y="0"/>
                  <a:pt x="13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6" name="Google Shape;1356;p29"/>
          <p:cNvSpPr/>
          <p:nvPr/>
        </p:nvSpPr>
        <p:spPr>
          <a:xfrm rot="2700000">
            <a:off x="5670723" y="-1601677"/>
            <a:ext cx="5476335" cy="3450145"/>
          </a:xfrm>
          <a:custGeom>
            <a:avLst/>
            <a:gdLst/>
            <a:ahLst/>
            <a:cxnLst/>
            <a:rect l="l" t="t" r="r" b="b"/>
            <a:pathLst>
              <a:path w="113876" h="71743" extrusionOk="0">
                <a:moveTo>
                  <a:pt x="71377" y="0"/>
                </a:moveTo>
                <a:cubicBezTo>
                  <a:pt x="64626" y="0"/>
                  <a:pt x="57798" y="1201"/>
                  <a:pt x="51683" y="2882"/>
                </a:cubicBezTo>
                <a:cubicBezTo>
                  <a:pt x="36951" y="6955"/>
                  <a:pt x="23626" y="14949"/>
                  <a:pt x="13146" y="26058"/>
                </a:cubicBezTo>
                <a:cubicBezTo>
                  <a:pt x="8115" y="31478"/>
                  <a:pt x="3714" y="37736"/>
                  <a:pt x="1857" y="44893"/>
                </a:cubicBezTo>
                <a:cubicBezTo>
                  <a:pt x="1" y="52079"/>
                  <a:pt x="1049" y="60254"/>
                  <a:pt x="5840" y="65883"/>
                </a:cubicBezTo>
                <a:cubicBezTo>
                  <a:pt x="8980" y="69549"/>
                  <a:pt x="13859" y="71742"/>
                  <a:pt x="18610" y="71742"/>
                </a:cubicBezTo>
                <a:cubicBezTo>
                  <a:pt x="21153" y="71742"/>
                  <a:pt x="23660" y="71113"/>
                  <a:pt x="25842" y="69746"/>
                </a:cubicBezTo>
                <a:cubicBezTo>
                  <a:pt x="31591" y="66152"/>
                  <a:pt x="33897" y="58786"/>
                  <a:pt x="39197" y="54594"/>
                </a:cubicBezTo>
                <a:cubicBezTo>
                  <a:pt x="42609" y="51926"/>
                  <a:pt x="46950" y="50844"/>
                  <a:pt x="51331" y="50844"/>
                </a:cubicBezTo>
                <a:cubicBezTo>
                  <a:pt x="53294" y="50844"/>
                  <a:pt x="55264" y="51061"/>
                  <a:pt x="57163" y="51450"/>
                </a:cubicBezTo>
                <a:cubicBezTo>
                  <a:pt x="63331" y="52708"/>
                  <a:pt x="69020" y="55552"/>
                  <a:pt x="74859" y="57858"/>
                </a:cubicBezTo>
                <a:cubicBezTo>
                  <a:pt x="79674" y="59759"/>
                  <a:pt x="84775" y="61315"/>
                  <a:pt x="89908" y="61315"/>
                </a:cubicBezTo>
                <a:cubicBezTo>
                  <a:pt x="90999" y="61315"/>
                  <a:pt x="92093" y="61244"/>
                  <a:pt x="93185" y="61092"/>
                </a:cubicBezTo>
                <a:cubicBezTo>
                  <a:pt x="103875" y="59595"/>
                  <a:pt x="111869" y="49384"/>
                  <a:pt x="112828" y="38904"/>
                </a:cubicBezTo>
                <a:cubicBezTo>
                  <a:pt x="113876" y="27046"/>
                  <a:pt x="105821" y="16357"/>
                  <a:pt x="97077" y="8901"/>
                </a:cubicBezTo>
                <a:cubicBezTo>
                  <a:pt x="96389" y="8302"/>
                  <a:pt x="95700" y="7733"/>
                  <a:pt x="94981" y="7194"/>
                </a:cubicBezTo>
                <a:cubicBezTo>
                  <a:pt x="88298" y="1914"/>
                  <a:pt x="79899" y="0"/>
                  <a:pt x="71377" y="0"/>
                </a:cubicBezTo>
                <a:close/>
              </a:path>
            </a:pathLst>
          </a:custGeom>
          <a:solidFill>
            <a:srgbClr val="64C9CC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7" name="Google Shape;1357;p29"/>
          <p:cNvSpPr/>
          <p:nvPr/>
        </p:nvSpPr>
        <p:spPr>
          <a:xfrm>
            <a:off x="7842932" y="4235826"/>
            <a:ext cx="2112353" cy="1462032"/>
          </a:xfrm>
          <a:custGeom>
            <a:avLst/>
            <a:gdLst/>
            <a:ahLst/>
            <a:cxnLst/>
            <a:rect l="l" t="t" r="r" b="b"/>
            <a:pathLst>
              <a:path w="43925" h="30402" extrusionOk="0">
                <a:moveTo>
                  <a:pt x="42108" y="28525"/>
                </a:moveTo>
                <a:lnTo>
                  <a:pt x="42108" y="28525"/>
                </a:lnTo>
                <a:cubicBezTo>
                  <a:pt x="42106" y="28531"/>
                  <a:pt x="42103" y="28537"/>
                  <a:pt x="42101" y="28543"/>
                </a:cubicBezTo>
                <a:lnTo>
                  <a:pt x="42131" y="28543"/>
                </a:lnTo>
                <a:cubicBezTo>
                  <a:pt x="42123" y="28537"/>
                  <a:pt x="42116" y="28531"/>
                  <a:pt x="42108" y="28525"/>
                </a:cubicBezTo>
                <a:close/>
                <a:moveTo>
                  <a:pt x="19729" y="0"/>
                </a:moveTo>
                <a:cubicBezTo>
                  <a:pt x="14083" y="0"/>
                  <a:pt x="8564" y="2679"/>
                  <a:pt x="4582" y="6744"/>
                </a:cubicBezTo>
                <a:cubicBezTo>
                  <a:pt x="3145" y="8151"/>
                  <a:pt x="2007" y="9798"/>
                  <a:pt x="1168" y="11595"/>
                </a:cubicBezTo>
                <a:cubicBezTo>
                  <a:pt x="450" y="13391"/>
                  <a:pt x="90" y="15308"/>
                  <a:pt x="90" y="17224"/>
                </a:cubicBezTo>
                <a:cubicBezTo>
                  <a:pt x="1" y="19829"/>
                  <a:pt x="540" y="22404"/>
                  <a:pt x="1677" y="24740"/>
                </a:cubicBezTo>
                <a:cubicBezTo>
                  <a:pt x="2815" y="27105"/>
                  <a:pt x="4792" y="28932"/>
                  <a:pt x="7247" y="29890"/>
                </a:cubicBezTo>
                <a:cubicBezTo>
                  <a:pt x="8162" y="30229"/>
                  <a:pt x="9145" y="30402"/>
                  <a:pt x="10125" y="30402"/>
                </a:cubicBezTo>
                <a:cubicBezTo>
                  <a:pt x="11741" y="30402"/>
                  <a:pt x="13345" y="29931"/>
                  <a:pt x="14613" y="28962"/>
                </a:cubicBezTo>
                <a:cubicBezTo>
                  <a:pt x="16679" y="27405"/>
                  <a:pt x="17757" y="24770"/>
                  <a:pt x="19973" y="23422"/>
                </a:cubicBezTo>
                <a:cubicBezTo>
                  <a:pt x="21341" y="22602"/>
                  <a:pt x="22978" y="22380"/>
                  <a:pt x="24609" y="22380"/>
                </a:cubicBezTo>
                <a:cubicBezTo>
                  <a:pt x="24941" y="22380"/>
                  <a:pt x="25273" y="22389"/>
                  <a:pt x="25602" y="22404"/>
                </a:cubicBezTo>
                <a:cubicBezTo>
                  <a:pt x="31611" y="22733"/>
                  <a:pt x="37351" y="24853"/>
                  <a:pt x="42108" y="28525"/>
                </a:cubicBezTo>
                <a:lnTo>
                  <a:pt x="42108" y="28525"/>
                </a:lnTo>
                <a:cubicBezTo>
                  <a:pt x="43925" y="23732"/>
                  <a:pt x="42756" y="15931"/>
                  <a:pt x="40065" y="11595"/>
                </a:cubicBezTo>
                <a:cubicBezTo>
                  <a:pt x="37370" y="7223"/>
                  <a:pt x="33058" y="3989"/>
                  <a:pt x="28327" y="1983"/>
                </a:cubicBezTo>
                <a:cubicBezTo>
                  <a:pt x="26081" y="965"/>
                  <a:pt x="23716" y="336"/>
                  <a:pt x="21260" y="67"/>
                </a:cubicBezTo>
                <a:cubicBezTo>
                  <a:pt x="20750" y="22"/>
                  <a:pt x="20239" y="0"/>
                  <a:pt x="19729" y="0"/>
                </a:cubicBezTo>
                <a:close/>
              </a:path>
            </a:pathLst>
          </a:custGeom>
          <a:solidFill>
            <a:srgbClr val="86C459">
              <a:alpha val="60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8" name="Google Shape;1358;p29"/>
          <p:cNvSpPr/>
          <p:nvPr/>
        </p:nvSpPr>
        <p:spPr>
          <a:xfrm rot="5023175">
            <a:off x="-639233" y="3331454"/>
            <a:ext cx="2596609" cy="2699842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8167B0">
              <a:alpha val="56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9" name="Google Shape;1359;p29"/>
          <p:cNvSpPr/>
          <p:nvPr/>
        </p:nvSpPr>
        <p:spPr>
          <a:xfrm rot="3454444">
            <a:off x="5471103" y="3726745"/>
            <a:ext cx="2596660" cy="2699896"/>
          </a:xfrm>
          <a:custGeom>
            <a:avLst/>
            <a:gdLst/>
            <a:ahLst/>
            <a:cxnLst/>
            <a:rect l="l" t="t" r="r" b="b"/>
            <a:pathLst>
              <a:path w="52192" h="54267" extrusionOk="0">
                <a:moveTo>
                  <a:pt x="39238" y="1"/>
                </a:moveTo>
                <a:cubicBezTo>
                  <a:pt x="33196" y="1"/>
                  <a:pt x="25628" y="6372"/>
                  <a:pt x="22667" y="10096"/>
                </a:cubicBezTo>
                <a:cubicBezTo>
                  <a:pt x="21470" y="11623"/>
                  <a:pt x="20362" y="13390"/>
                  <a:pt x="20302" y="15336"/>
                </a:cubicBezTo>
                <a:cubicBezTo>
                  <a:pt x="20212" y="19379"/>
                  <a:pt x="24464" y="22942"/>
                  <a:pt x="23296" y="26805"/>
                </a:cubicBezTo>
                <a:cubicBezTo>
                  <a:pt x="22667" y="28871"/>
                  <a:pt x="20601" y="30158"/>
                  <a:pt x="18625" y="31087"/>
                </a:cubicBezTo>
                <a:cubicBezTo>
                  <a:pt x="15541" y="32524"/>
                  <a:pt x="12277" y="33542"/>
                  <a:pt x="9223" y="35069"/>
                </a:cubicBezTo>
                <a:cubicBezTo>
                  <a:pt x="6198" y="36596"/>
                  <a:pt x="3294" y="38722"/>
                  <a:pt x="1677" y="41716"/>
                </a:cubicBezTo>
                <a:cubicBezTo>
                  <a:pt x="60" y="44711"/>
                  <a:pt x="0" y="48723"/>
                  <a:pt x="2216" y="51298"/>
                </a:cubicBezTo>
                <a:cubicBezTo>
                  <a:pt x="4176" y="53596"/>
                  <a:pt x="7271" y="54267"/>
                  <a:pt x="10393" y="54267"/>
                </a:cubicBezTo>
                <a:cubicBezTo>
                  <a:pt x="11421" y="54267"/>
                  <a:pt x="12451" y="54194"/>
                  <a:pt x="13445" y="54083"/>
                </a:cubicBezTo>
                <a:cubicBezTo>
                  <a:pt x="21799" y="53155"/>
                  <a:pt x="30093" y="50490"/>
                  <a:pt x="36920" y="45549"/>
                </a:cubicBezTo>
                <a:cubicBezTo>
                  <a:pt x="43777" y="40609"/>
                  <a:pt x="49047" y="33302"/>
                  <a:pt x="50634" y="25038"/>
                </a:cubicBezTo>
                <a:cubicBezTo>
                  <a:pt x="52191" y="17133"/>
                  <a:pt x="50095" y="6653"/>
                  <a:pt x="43448" y="1383"/>
                </a:cubicBezTo>
                <a:cubicBezTo>
                  <a:pt x="42210" y="412"/>
                  <a:pt x="40773" y="1"/>
                  <a:pt x="39238" y="1"/>
                </a:cubicBezTo>
                <a:close/>
              </a:path>
            </a:pathLst>
          </a:custGeom>
          <a:solidFill>
            <a:srgbClr val="C55CA3">
              <a:alpha val="519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60" name="Google Shape;1360;p29"/>
          <p:cNvGrpSpPr/>
          <p:nvPr/>
        </p:nvGrpSpPr>
        <p:grpSpPr>
          <a:xfrm>
            <a:off x="5411891" y="4646050"/>
            <a:ext cx="541486" cy="361801"/>
            <a:chOff x="7366666" y="4340825"/>
            <a:chExt cx="541486" cy="361801"/>
          </a:xfrm>
        </p:grpSpPr>
        <p:sp>
          <p:nvSpPr>
            <p:cNvPr id="1361" name="Google Shape;1361;p29"/>
            <p:cNvSpPr/>
            <p:nvPr/>
          </p:nvSpPr>
          <p:spPr>
            <a:xfrm>
              <a:off x="7614482" y="4659126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29"/>
            <p:cNvSpPr/>
            <p:nvPr/>
          </p:nvSpPr>
          <p:spPr>
            <a:xfrm>
              <a:off x="7694380" y="4596878"/>
              <a:ext cx="32910" cy="27026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29"/>
            <p:cNvSpPr/>
            <p:nvPr/>
          </p:nvSpPr>
          <p:spPr>
            <a:xfrm>
              <a:off x="7602754" y="4540788"/>
              <a:ext cx="50561" cy="47619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29"/>
            <p:cNvSpPr/>
            <p:nvPr/>
          </p:nvSpPr>
          <p:spPr>
            <a:xfrm>
              <a:off x="7573375" y="4643829"/>
              <a:ext cx="58798" cy="44677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29"/>
            <p:cNvSpPr/>
            <p:nvPr/>
          </p:nvSpPr>
          <p:spPr>
            <a:xfrm>
              <a:off x="7552234" y="4621510"/>
              <a:ext cx="58798" cy="43501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29"/>
            <p:cNvSpPr/>
            <p:nvPr/>
          </p:nvSpPr>
          <p:spPr>
            <a:xfrm>
              <a:off x="7692027" y="4394836"/>
              <a:ext cx="35263" cy="27065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29"/>
            <p:cNvSpPr/>
            <p:nvPr/>
          </p:nvSpPr>
          <p:spPr>
            <a:xfrm>
              <a:off x="7850570" y="4512311"/>
              <a:ext cx="57582" cy="43501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29"/>
            <p:cNvSpPr/>
            <p:nvPr/>
          </p:nvSpPr>
          <p:spPr>
            <a:xfrm>
              <a:off x="7777770" y="4600369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29"/>
            <p:cNvSpPr/>
            <p:nvPr/>
          </p:nvSpPr>
          <p:spPr>
            <a:xfrm>
              <a:off x="7835311" y="4582757"/>
              <a:ext cx="58759" cy="43501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29"/>
            <p:cNvSpPr/>
            <p:nvPr/>
          </p:nvSpPr>
          <p:spPr>
            <a:xfrm>
              <a:off x="7701402" y="4525530"/>
              <a:ext cx="47031" cy="49070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1" name="Google Shape;1371;p29"/>
            <p:cNvSpPr/>
            <p:nvPr/>
          </p:nvSpPr>
          <p:spPr>
            <a:xfrm>
              <a:off x="7366666" y="4340825"/>
              <a:ext cx="91669" cy="70527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72" name="Google Shape;1372;p29"/>
          <p:cNvSpPr/>
          <p:nvPr/>
        </p:nvSpPr>
        <p:spPr>
          <a:xfrm>
            <a:off x="8251638" y="539497"/>
            <a:ext cx="695739" cy="733402"/>
          </a:xfrm>
          <a:custGeom>
            <a:avLst/>
            <a:gdLst/>
            <a:ahLst/>
            <a:cxnLst/>
            <a:rect l="l" t="t" r="r" b="b"/>
            <a:pathLst>
              <a:path w="13984" h="14741" extrusionOk="0">
                <a:moveTo>
                  <a:pt x="4552" y="1"/>
                </a:moveTo>
                <a:cubicBezTo>
                  <a:pt x="4582" y="61"/>
                  <a:pt x="2036" y="1618"/>
                  <a:pt x="1917" y="1917"/>
                </a:cubicBezTo>
                <a:cubicBezTo>
                  <a:pt x="1498" y="2786"/>
                  <a:pt x="2336" y="3953"/>
                  <a:pt x="2725" y="4792"/>
                </a:cubicBezTo>
                <a:cubicBezTo>
                  <a:pt x="2875" y="5091"/>
                  <a:pt x="2935" y="5391"/>
                  <a:pt x="2935" y="5720"/>
                </a:cubicBezTo>
                <a:cubicBezTo>
                  <a:pt x="2875" y="6259"/>
                  <a:pt x="2396" y="6618"/>
                  <a:pt x="1977" y="6948"/>
                </a:cubicBezTo>
                <a:cubicBezTo>
                  <a:pt x="1348" y="7457"/>
                  <a:pt x="779" y="8056"/>
                  <a:pt x="300" y="8714"/>
                </a:cubicBezTo>
                <a:cubicBezTo>
                  <a:pt x="120" y="8924"/>
                  <a:pt x="30" y="9163"/>
                  <a:pt x="0" y="9403"/>
                </a:cubicBezTo>
                <a:cubicBezTo>
                  <a:pt x="30" y="9613"/>
                  <a:pt x="120" y="9792"/>
                  <a:pt x="240" y="9972"/>
                </a:cubicBezTo>
                <a:lnTo>
                  <a:pt x="1198" y="11499"/>
                </a:lnTo>
                <a:cubicBezTo>
                  <a:pt x="1348" y="11798"/>
                  <a:pt x="1587" y="12038"/>
                  <a:pt x="1887" y="12188"/>
                </a:cubicBezTo>
                <a:cubicBezTo>
                  <a:pt x="1987" y="12225"/>
                  <a:pt x="2089" y="12242"/>
                  <a:pt x="2191" y="12242"/>
                </a:cubicBezTo>
                <a:cubicBezTo>
                  <a:pt x="2575" y="12242"/>
                  <a:pt x="2963" y="12005"/>
                  <a:pt x="3294" y="11769"/>
                </a:cubicBezTo>
                <a:lnTo>
                  <a:pt x="5480" y="10271"/>
                </a:lnTo>
                <a:cubicBezTo>
                  <a:pt x="5630" y="10182"/>
                  <a:pt x="5779" y="10092"/>
                  <a:pt x="5929" y="10062"/>
                </a:cubicBezTo>
                <a:cubicBezTo>
                  <a:pt x="5971" y="10054"/>
                  <a:pt x="6012" y="10050"/>
                  <a:pt x="6052" y="10050"/>
                </a:cubicBezTo>
                <a:cubicBezTo>
                  <a:pt x="6470" y="10050"/>
                  <a:pt x="6791" y="10455"/>
                  <a:pt x="7037" y="10810"/>
                </a:cubicBezTo>
                <a:lnTo>
                  <a:pt x="9403" y="14314"/>
                </a:lnTo>
                <a:cubicBezTo>
                  <a:pt x="9492" y="14493"/>
                  <a:pt x="9642" y="14643"/>
                  <a:pt x="9822" y="14733"/>
                </a:cubicBezTo>
                <a:cubicBezTo>
                  <a:pt x="9855" y="14738"/>
                  <a:pt x="9888" y="14741"/>
                  <a:pt x="9921" y="14741"/>
                </a:cubicBezTo>
                <a:cubicBezTo>
                  <a:pt x="10067" y="14741"/>
                  <a:pt x="10214" y="14692"/>
                  <a:pt x="10361" y="14643"/>
                </a:cubicBezTo>
                <a:cubicBezTo>
                  <a:pt x="11199" y="14284"/>
                  <a:pt x="12157" y="13835"/>
                  <a:pt x="12397" y="12936"/>
                </a:cubicBezTo>
                <a:cubicBezTo>
                  <a:pt x="12547" y="12337"/>
                  <a:pt x="12307" y="11679"/>
                  <a:pt x="12068" y="11110"/>
                </a:cubicBezTo>
                <a:cubicBezTo>
                  <a:pt x="11558" y="9972"/>
                  <a:pt x="10990" y="8864"/>
                  <a:pt x="10361" y="7816"/>
                </a:cubicBezTo>
                <a:cubicBezTo>
                  <a:pt x="11588" y="7457"/>
                  <a:pt x="12696" y="6768"/>
                  <a:pt x="13625" y="5840"/>
                </a:cubicBezTo>
                <a:cubicBezTo>
                  <a:pt x="13804" y="5690"/>
                  <a:pt x="13954" y="5480"/>
                  <a:pt x="13984" y="5241"/>
                </a:cubicBezTo>
                <a:cubicBezTo>
                  <a:pt x="13984" y="4971"/>
                  <a:pt x="13894" y="4702"/>
                  <a:pt x="13714" y="4492"/>
                </a:cubicBezTo>
                <a:lnTo>
                  <a:pt x="11768" y="1678"/>
                </a:lnTo>
                <a:cubicBezTo>
                  <a:pt x="11678" y="1558"/>
                  <a:pt x="11588" y="1468"/>
                  <a:pt x="11469" y="1408"/>
                </a:cubicBezTo>
                <a:cubicBezTo>
                  <a:pt x="11425" y="1389"/>
                  <a:pt x="11380" y="1381"/>
                  <a:pt x="11334" y="1381"/>
                </a:cubicBezTo>
                <a:cubicBezTo>
                  <a:pt x="11161" y="1381"/>
                  <a:pt x="10982" y="1499"/>
                  <a:pt x="10840" y="1618"/>
                </a:cubicBezTo>
                <a:lnTo>
                  <a:pt x="8235" y="3594"/>
                </a:lnTo>
                <a:cubicBezTo>
                  <a:pt x="8044" y="3761"/>
                  <a:pt x="7795" y="3928"/>
                  <a:pt x="7551" y="3928"/>
                </a:cubicBezTo>
                <a:cubicBezTo>
                  <a:pt x="7489" y="3928"/>
                  <a:pt x="7427" y="3918"/>
                  <a:pt x="7366" y="3893"/>
                </a:cubicBezTo>
                <a:cubicBezTo>
                  <a:pt x="7187" y="3804"/>
                  <a:pt x="7037" y="3684"/>
                  <a:pt x="6947" y="3504"/>
                </a:cubicBezTo>
                <a:lnTo>
                  <a:pt x="45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73" name="Google Shape;1373;p29"/>
          <p:cNvGrpSpPr/>
          <p:nvPr/>
        </p:nvGrpSpPr>
        <p:grpSpPr>
          <a:xfrm>
            <a:off x="-228700" y="46050"/>
            <a:ext cx="1303220" cy="740533"/>
            <a:chOff x="940275" y="-12375"/>
            <a:chExt cx="1303220" cy="740533"/>
          </a:xfrm>
        </p:grpSpPr>
        <p:sp>
          <p:nvSpPr>
            <p:cNvPr id="1374" name="Google Shape;1374;p29"/>
            <p:cNvSpPr/>
            <p:nvPr/>
          </p:nvSpPr>
          <p:spPr>
            <a:xfrm>
              <a:off x="2188488" y="701202"/>
              <a:ext cx="31606" cy="26957"/>
            </a:xfrm>
            <a:custGeom>
              <a:avLst/>
              <a:gdLst/>
              <a:ahLst/>
              <a:cxnLst/>
              <a:rect l="l" t="t" r="r" b="b"/>
              <a:pathLst>
                <a:path w="809" h="690" extrusionOk="0">
                  <a:moveTo>
                    <a:pt x="389" y="1"/>
                  </a:moveTo>
                  <a:cubicBezTo>
                    <a:pt x="0" y="61"/>
                    <a:pt x="0" y="660"/>
                    <a:pt x="389" y="690"/>
                  </a:cubicBezTo>
                  <a:cubicBezTo>
                    <a:pt x="809" y="660"/>
                    <a:pt x="809" y="6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5" name="Google Shape;1375;p29"/>
            <p:cNvSpPr/>
            <p:nvPr/>
          </p:nvSpPr>
          <p:spPr>
            <a:xfrm>
              <a:off x="2195481" y="467536"/>
              <a:ext cx="48014" cy="48600"/>
            </a:xfrm>
            <a:custGeom>
              <a:avLst/>
              <a:gdLst/>
              <a:ahLst/>
              <a:cxnLst/>
              <a:rect l="l" t="t" r="r" b="b"/>
              <a:pathLst>
                <a:path w="1229" h="1244" extrusionOk="0">
                  <a:moveTo>
                    <a:pt x="671" y="1"/>
                  </a:moveTo>
                  <a:cubicBezTo>
                    <a:pt x="622" y="1"/>
                    <a:pt x="570" y="8"/>
                    <a:pt x="510" y="23"/>
                  </a:cubicBezTo>
                  <a:lnTo>
                    <a:pt x="390" y="83"/>
                  </a:lnTo>
                  <a:cubicBezTo>
                    <a:pt x="300" y="143"/>
                    <a:pt x="240" y="203"/>
                    <a:pt x="180" y="293"/>
                  </a:cubicBezTo>
                  <a:lnTo>
                    <a:pt x="91" y="412"/>
                  </a:lnTo>
                  <a:cubicBezTo>
                    <a:pt x="61" y="472"/>
                    <a:pt x="31" y="532"/>
                    <a:pt x="31" y="622"/>
                  </a:cubicBezTo>
                  <a:cubicBezTo>
                    <a:pt x="1" y="682"/>
                    <a:pt x="1" y="772"/>
                    <a:pt x="31" y="832"/>
                  </a:cubicBezTo>
                  <a:cubicBezTo>
                    <a:pt x="31" y="922"/>
                    <a:pt x="91" y="981"/>
                    <a:pt x="121" y="1041"/>
                  </a:cubicBezTo>
                  <a:cubicBezTo>
                    <a:pt x="150" y="1101"/>
                    <a:pt x="210" y="1131"/>
                    <a:pt x="270" y="1191"/>
                  </a:cubicBezTo>
                  <a:lnTo>
                    <a:pt x="420" y="1221"/>
                  </a:lnTo>
                  <a:cubicBezTo>
                    <a:pt x="465" y="1236"/>
                    <a:pt x="517" y="1243"/>
                    <a:pt x="570" y="1243"/>
                  </a:cubicBezTo>
                  <a:cubicBezTo>
                    <a:pt x="622" y="1243"/>
                    <a:pt x="674" y="1236"/>
                    <a:pt x="719" y="1221"/>
                  </a:cubicBezTo>
                  <a:lnTo>
                    <a:pt x="839" y="1191"/>
                  </a:lnTo>
                  <a:cubicBezTo>
                    <a:pt x="929" y="1131"/>
                    <a:pt x="989" y="1071"/>
                    <a:pt x="1049" y="981"/>
                  </a:cubicBezTo>
                  <a:lnTo>
                    <a:pt x="1139" y="862"/>
                  </a:lnTo>
                  <a:cubicBezTo>
                    <a:pt x="1169" y="802"/>
                    <a:pt x="1198" y="712"/>
                    <a:pt x="1198" y="652"/>
                  </a:cubicBezTo>
                  <a:cubicBezTo>
                    <a:pt x="1228" y="562"/>
                    <a:pt x="1228" y="502"/>
                    <a:pt x="1198" y="412"/>
                  </a:cubicBezTo>
                  <a:cubicBezTo>
                    <a:pt x="1198" y="353"/>
                    <a:pt x="1169" y="293"/>
                    <a:pt x="1109" y="233"/>
                  </a:cubicBezTo>
                  <a:cubicBezTo>
                    <a:pt x="1079" y="173"/>
                    <a:pt x="1019" y="113"/>
                    <a:pt x="959" y="83"/>
                  </a:cubicBezTo>
                  <a:lnTo>
                    <a:pt x="809" y="23"/>
                  </a:lnTo>
                  <a:cubicBezTo>
                    <a:pt x="764" y="8"/>
                    <a:pt x="719" y="1"/>
                    <a:pt x="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6" name="Google Shape;1376;p29"/>
            <p:cNvSpPr/>
            <p:nvPr/>
          </p:nvSpPr>
          <p:spPr>
            <a:xfrm>
              <a:off x="1798905" y="304662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98" y="1108"/>
                    <a:pt x="149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7" name="Google Shape;1377;p29"/>
            <p:cNvSpPr/>
            <p:nvPr/>
          </p:nvSpPr>
          <p:spPr>
            <a:xfrm>
              <a:off x="1878486" y="242661"/>
              <a:ext cx="32778" cy="26918"/>
            </a:xfrm>
            <a:custGeom>
              <a:avLst/>
              <a:gdLst/>
              <a:ahLst/>
              <a:cxnLst/>
              <a:rect l="l" t="t" r="r" b="b"/>
              <a:pathLst>
                <a:path w="839" h="689" extrusionOk="0">
                  <a:moveTo>
                    <a:pt x="419" y="0"/>
                  </a:moveTo>
                  <a:cubicBezTo>
                    <a:pt x="0" y="60"/>
                    <a:pt x="0" y="659"/>
                    <a:pt x="419" y="689"/>
                  </a:cubicBezTo>
                  <a:cubicBezTo>
                    <a:pt x="838" y="659"/>
                    <a:pt x="838" y="6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8" name="Google Shape;1378;p29"/>
            <p:cNvSpPr/>
            <p:nvPr/>
          </p:nvSpPr>
          <p:spPr>
            <a:xfrm>
              <a:off x="1787223" y="186794"/>
              <a:ext cx="50358" cy="47428"/>
            </a:xfrm>
            <a:custGeom>
              <a:avLst/>
              <a:gdLst/>
              <a:ahLst/>
              <a:cxnLst/>
              <a:rect l="l" t="t" r="r" b="b"/>
              <a:pathLst>
                <a:path w="1289" h="1214" extrusionOk="0">
                  <a:moveTo>
                    <a:pt x="543" y="0"/>
                  </a:moveTo>
                  <a:cubicBezTo>
                    <a:pt x="510" y="0"/>
                    <a:pt x="480" y="8"/>
                    <a:pt x="450" y="23"/>
                  </a:cubicBezTo>
                  <a:cubicBezTo>
                    <a:pt x="360" y="23"/>
                    <a:pt x="300" y="83"/>
                    <a:pt x="240" y="113"/>
                  </a:cubicBezTo>
                  <a:cubicBezTo>
                    <a:pt x="180" y="173"/>
                    <a:pt x="120" y="202"/>
                    <a:pt x="90" y="262"/>
                  </a:cubicBezTo>
                  <a:lnTo>
                    <a:pt x="30" y="412"/>
                  </a:lnTo>
                  <a:cubicBezTo>
                    <a:pt x="0" y="502"/>
                    <a:pt x="0" y="622"/>
                    <a:pt x="30" y="712"/>
                  </a:cubicBezTo>
                  <a:lnTo>
                    <a:pt x="90" y="831"/>
                  </a:lnTo>
                  <a:cubicBezTo>
                    <a:pt x="150" y="921"/>
                    <a:pt x="210" y="1011"/>
                    <a:pt x="300" y="1041"/>
                  </a:cubicBezTo>
                  <a:lnTo>
                    <a:pt x="420" y="1131"/>
                  </a:lnTo>
                  <a:cubicBezTo>
                    <a:pt x="480" y="1161"/>
                    <a:pt x="569" y="1191"/>
                    <a:pt x="629" y="1191"/>
                  </a:cubicBezTo>
                  <a:cubicBezTo>
                    <a:pt x="674" y="1206"/>
                    <a:pt x="712" y="1213"/>
                    <a:pt x="749" y="1213"/>
                  </a:cubicBezTo>
                  <a:cubicBezTo>
                    <a:pt x="786" y="1213"/>
                    <a:pt x="824" y="1206"/>
                    <a:pt x="869" y="1191"/>
                  </a:cubicBezTo>
                  <a:cubicBezTo>
                    <a:pt x="929" y="1191"/>
                    <a:pt x="989" y="1161"/>
                    <a:pt x="1048" y="1101"/>
                  </a:cubicBezTo>
                  <a:cubicBezTo>
                    <a:pt x="1108" y="1071"/>
                    <a:pt x="1168" y="1011"/>
                    <a:pt x="1198" y="951"/>
                  </a:cubicBezTo>
                  <a:lnTo>
                    <a:pt x="1258" y="801"/>
                  </a:lnTo>
                  <a:cubicBezTo>
                    <a:pt x="1288" y="712"/>
                    <a:pt x="1288" y="622"/>
                    <a:pt x="1258" y="502"/>
                  </a:cubicBezTo>
                  <a:lnTo>
                    <a:pt x="1198" y="382"/>
                  </a:lnTo>
                  <a:cubicBezTo>
                    <a:pt x="1138" y="292"/>
                    <a:pt x="1078" y="232"/>
                    <a:pt x="989" y="173"/>
                  </a:cubicBezTo>
                  <a:lnTo>
                    <a:pt x="869" y="83"/>
                  </a:lnTo>
                  <a:cubicBezTo>
                    <a:pt x="809" y="53"/>
                    <a:pt x="719" y="23"/>
                    <a:pt x="659" y="23"/>
                  </a:cubicBezTo>
                  <a:cubicBezTo>
                    <a:pt x="614" y="8"/>
                    <a:pt x="577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29"/>
            <p:cNvSpPr/>
            <p:nvPr/>
          </p:nvSpPr>
          <p:spPr>
            <a:xfrm>
              <a:off x="1506483" y="669635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97" y="1138"/>
                    <a:pt x="149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29"/>
            <p:cNvSpPr/>
            <p:nvPr/>
          </p:nvSpPr>
          <p:spPr>
            <a:xfrm>
              <a:off x="1757962" y="289425"/>
              <a:ext cx="58562" cy="44498"/>
            </a:xfrm>
            <a:custGeom>
              <a:avLst/>
              <a:gdLst/>
              <a:ahLst/>
              <a:cxnLst/>
              <a:rect l="l" t="t" r="r" b="b"/>
              <a:pathLst>
                <a:path w="1499" h="1139" extrusionOk="0">
                  <a:moveTo>
                    <a:pt x="749" y="1"/>
                  </a:moveTo>
                  <a:cubicBezTo>
                    <a:pt x="1" y="1"/>
                    <a:pt x="1" y="1139"/>
                    <a:pt x="749" y="1139"/>
                  </a:cubicBezTo>
                  <a:cubicBezTo>
                    <a:pt x="1498" y="113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29"/>
            <p:cNvSpPr/>
            <p:nvPr/>
          </p:nvSpPr>
          <p:spPr>
            <a:xfrm>
              <a:off x="1755657" y="503518"/>
              <a:ext cx="58523" cy="44498"/>
            </a:xfrm>
            <a:custGeom>
              <a:avLst/>
              <a:gdLst/>
              <a:ahLst/>
              <a:cxnLst/>
              <a:rect l="l" t="t" r="r" b="b"/>
              <a:pathLst>
                <a:path w="1498" h="1139" extrusionOk="0">
                  <a:moveTo>
                    <a:pt x="749" y="1"/>
                  </a:moveTo>
                  <a:cubicBezTo>
                    <a:pt x="0" y="1"/>
                    <a:pt x="0" y="1138"/>
                    <a:pt x="749" y="1138"/>
                  </a:cubicBezTo>
                  <a:cubicBezTo>
                    <a:pt x="1497" y="1138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29"/>
            <p:cNvSpPr/>
            <p:nvPr/>
          </p:nvSpPr>
          <p:spPr>
            <a:xfrm>
              <a:off x="1619936" y="573723"/>
              <a:ext cx="31645" cy="26918"/>
            </a:xfrm>
            <a:custGeom>
              <a:avLst/>
              <a:gdLst/>
              <a:ahLst/>
              <a:cxnLst/>
              <a:rect l="l" t="t" r="r" b="b"/>
              <a:pathLst>
                <a:path w="810" h="689" extrusionOk="0">
                  <a:moveTo>
                    <a:pt x="420" y="0"/>
                  </a:moveTo>
                  <a:cubicBezTo>
                    <a:pt x="1" y="60"/>
                    <a:pt x="1" y="629"/>
                    <a:pt x="420" y="689"/>
                  </a:cubicBezTo>
                  <a:cubicBezTo>
                    <a:pt x="809" y="629"/>
                    <a:pt x="809" y="6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29"/>
            <p:cNvSpPr/>
            <p:nvPr/>
          </p:nvSpPr>
          <p:spPr>
            <a:xfrm>
              <a:off x="1736904" y="267196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9"/>
                    <a:pt x="749" y="1109"/>
                  </a:cubicBezTo>
                  <a:cubicBezTo>
                    <a:pt x="1498" y="1109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29"/>
            <p:cNvSpPr/>
            <p:nvPr/>
          </p:nvSpPr>
          <p:spPr>
            <a:xfrm>
              <a:off x="1876142" y="41422"/>
              <a:ext cx="35122" cy="26957"/>
            </a:xfrm>
            <a:custGeom>
              <a:avLst/>
              <a:gdLst/>
              <a:ahLst/>
              <a:cxnLst/>
              <a:rect l="l" t="t" r="r" b="b"/>
              <a:pathLst>
                <a:path w="899" h="690" extrusionOk="0">
                  <a:moveTo>
                    <a:pt x="449" y="1"/>
                  </a:moveTo>
                  <a:cubicBezTo>
                    <a:pt x="0" y="1"/>
                    <a:pt x="0" y="690"/>
                    <a:pt x="449" y="690"/>
                  </a:cubicBezTo>
                  <a:cubicBezTo>
                    <a:pt x="898" y="690"/>
                    <a:pt x="89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29"/>
            <p:cNvSpPr/>
            <p:nvPr/>
          </p:nvSpPr>
          <p:spPr>
            <a:xfrm>
              <a:off x="1383654" y="504690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0"/>
                  </a:moveTo>
                  <a:cubicBezTo>
                    <a:pt x="0" y="0"/>
                    <a:pt x="0" y="1138"/>
                    <a:pt x="749" y="1138"/>
                  </a:cubicBezTo>
                  <a:cubicBezTo>
                    <a:pt x="1467" y="1138"/>
                    <a:pt x="146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29"/>
            <p:cNvSpPr/>
            <p:nvPr/>
          </p:nvSpPr>
          <p:spPr>
            <a:xfrm>
              <a:off x="2034053" y="158430"/>
              <a:ext cx="57351" cy="43326"/>
            </a:xfrm>
            <a:custGeom>
              <a:avLst/>
              <a:gdLst/>
              <a:ahLst/>
              <a:cxnLst/>
              <a:rect l="l" t="t" r="r" b="b"/>
              <a:pathLst>
                <a:path w="1468" h="1109" extrusionOk="0">
                  <a:moveTo>
                    <a:pt x="749" y="0"/>
                  </a:moveTo>
                  <a:cubicBezTo>
                    <a:pt x="1" y="0"/>
                    <a:pt x="1" y="1108"/>
                    <a:pt x="749" y="1108"/>
                  </a:cubicBezTo>
                  <a:cubicBezTo>
                    <a:pt x="1468" y="1108"/>
                    <a:pt x="146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29"/>
            <p:cNvSpPr/>
            <p:nvPr/>
          </p:nvSpPr>
          <p:spPr>
            <a:xfrm>
              <a:off x="1961544" y="246138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29"/>
            <p:cNvSpPr/>
            <p:nvPr/>
          </p:nvSpPr>
          <p:spPr>
            <a:xfrm>
              <a:off x="2018856" y="228596"/>
              <a:ext cx="58523" cy="43326"/>
            </a:xfrm>
            <a:custGeom>
              <a:avLst/>
              <a:gdLst/>
              <a:ahLst/>
              <a:cxnLst/>
              <a:rect l="l" t="t" r="r" b="b"/>
              <a:pathLst>
                <a:path w="1498" h="1109" extrusionOk="0">
                  <a:moveTo>
                    <a:pt x="749" y="1"/>
                  </a:moveTo>
                  <a:cubicBezTo>
                    <a:pt x="0" y="1"/>
                    <a:pt x="0" y="1109"/>
                    <a:pt x="749" y="1109"/>
                  </a:cubicBezTo>
                  <a:cubicBezTo>
                    <a:pt x="1497" y="1109"/>
                    <a:pt x="149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29"/>
            <p:cNvSpPr/>
            <p:nvPr/>
          </p:nvSpPr>
          <p:spPr>
            <a:xfrm>
              <a:off x="1885479" y="171596"/>
              <a:ext cx="46842" cy="48873"/>
            </a:xfrm>
            <a:custGeom>
              <a:avLst/>
              <a:gdLst/>
              <a:ahLst/>
              <a:cxnLst/>
              <a:rect l="l" t="t" r="r" b="b"/>
              <a:pathLst>
                <a:path w="1199" h="1251" extrusionOk="0">
                  <a:moveTo>
                    <a:pt x="659" y="0"/>
                  </a:moveTo>
                  <a:cubicBezTo>
                    <a:pt x="607" y="0"/>
                    <a:pt x="555" y="8"/>
                    <a:pt x="510" y="23"/>
                  </a:cubicBezTo>
                  <a:lnTo>
                    <a:pt x="360" y="82"/>
                  </a:lnTo>
                  <a:cubicBezTo>
                    <a:pt x="300" y="142"/>
                    <a:pt x="210" y="202"/>
                    <a:pt x="180" y="292"/>
                  </a:cubicBezTo>
                  <a:lnTo>
                    <a:pt x="91" y="412"/>
                  </a:lnTo>
                  <a:cubicBezTo>
                    <a:pt x="31" y="472"/>
                    <a:pt x="1" y="532"/>
                    <a:pt x="1" y="621"/>
                  </a:cubicBezTo>
                  <a:cubicBezTo>
                    <a:pt x="1" y="681"/>
                    <a:pt x="1" y="771"/>
                    <a:pt x="1" y="831"/>
                  </a:cubicBezTo>
                  <a:cubicBezTo>
                    <a:pt x="31" y="921"/>
                    <a:pt x="61" y="981"/>
                    <a:pt x="120" y="1041"/>
                  </a:cubicBezTo>
                  <a:cubicBezTo>
                    <a:pt x="150" y="1101"/>
                    <a:pt x="210" y="1130"/>
                    <a:pt x="270" y="1190"/>
                  </a:cubicBezTo>
                  <a:lnTo>
                    <a:pt x="390" y="1250"/>
                  </a:lnTo>
                  <a:lnTo>
                    <a:pt x="689" y="1250"/>
                  </a:lnTo>
                  <a:lnTo>
                    <a:pt x="839" y="1190"/>
                  </a:lnTo>
                  <a:cubicBezTo>
                    <a:pt x="929" y="1130"/>
                    <a:pt x="989" y="1071"/>
                    <a:pt x="1049" y="981"/>
                  </a:cubicBezTo>
                  <a:lnTo>
                    <a:pt x="1139" y="861"/>
                  </a:lnTo>
                  <a:cubicBezTo>
                    <a:pt x="1169" y="801"/>
                    <a:pt x="1198" y="711"/>
                    <a:pt x="1198" y="651"/>
                  </a:cubicBezTo>
                  <a:cubicBezTo>
                    <a:pt x="1198" y="562"/>
                    <a:pt x="1198" y="502"/>
                    <a:pt x="1198" y="412"/>
                  </a:cubicBezTo>
                  <a:cubicBezTo>
                    <a:pt x="1169" y="352"/>
                    <a:pt x="1139" y="292"/>
                    <a:pt x="1109" y="232"/>
                  </a:cubicBezTo>
                  <a:cubicBezTo>
                    <a:pt x="1049" y="172"/>
                    <a:pt x="989" y="112"/>
                    <a:pt x="929" y="82"/>
                  </a:cubicBezTo>
                  <a:lnTo>
                    <a:pt x="809" y="23"/>
                  </a:lnTo>
                  <a:cubicBezTo>
                    <a:pt x="764" y="8"/>
                    <a:pt x="712" y="0"/>
                    <a:pt x="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29"/>
            <p:cNvSpPr/>
            <p:nvPr/>
          </p:nvSpPr>
          <p:spPr>
            <a:xfrm>
              <a:off x="1159015" y="213399"/>
              <a:ext cx="58562" cy="43326"/>
            </a:xfrm>
            <a:custGeom>
              <a:avLst/>
              <a:gdLst/>
              <a:ahLst/>
              <a:cxnLst/>
              <a:rect l="l" t="t" r="r" b="b"/>
              <a:pathLst>
                <a:path w="1499" h="1109" extrusionOk="0">
                  <a:moveTo>
                    <a:pt x="749" y="1"/>
                  </a:moveTo>
                  <a:cubicBezTo>
                    <a:pt x="1" y="1"/>
                    <a:pt x="1" y="1108"/>
                    <a:pt x="749" y="1108"/>
                  </a:cubicBezTo>
                  <a:cubicBezTo>
                    <a:pt x="1498" y="1108"/>
                    <a:pt x="149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29"/>
            <p:cNvSpPr/>
            <p:nvPr/>
          </p:nvSpPr>
          <p:spPr>
            <a:xfrm>
              <a:off x="940275" y="267196"/>
              <a:ext cx="57351" cy="44498"/>
            </a:xfrm>
            <a:custGeom>
              <a:avLst/>
              <a:gdLst/>
              <a:ahLst/>
              <a:cxnLst/>
              <a:rect l="l" t="t" r="r" b="b"/>
              <a:pathLst>
                <a:path w="1468" h="1139" extrusionOk="0">
                  <a:moveTo>
                    <a:pt x="749" y="1"/>
                  </a:moveTo>
                  <a:cubicBezTo>
                    <a:pt x="0" y="1"/>
                    <a:pt x="0" y="1139"/>
                    <a:pt x="749" y="1139"/>
                  </a:cubicBezTo>
                  <a:cubicBezTo>
                    <a:pt x="1468" y="1139"/>
                    <a:pt x="1468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29"/>
            <p:cNvSpPr/>
            <p:nvPr/>
          </p:nvSpPr>
          <p:spPr>
            <a:xfrm>
              <a:off x="1552075" y="-12375"/>
              <a:ext cx="91301" cy="70243"/>
            </a:xfrm>
            <a:custGeom>
              <a:avLst/>
              <a:gdLst/>
              <a:ahLst/>
              <a:cxnLst/>
              <a:rect l="l" t="t" r="r" b="b"/>
              <a:pathLst>
                <a:path w="2337" h="1798" extrusionOk="0">
                  <a:moveTo>
                    <a:pt x="1169" y="1"/>
                  </a:moveTo>
                  <a:cubicBezTo>
                    <a:pt x="1" y="1"/>
                    <a:pt x="1" y="1797"/>
                    <a:pt x="1169" y="1797"/>
                  </a:cubicBezTo>
                  <a:cubicBezTo>
                    <a:pt x="2336" y="1797"/>
                    <a:pt x="2336" y="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93" name="Google Shape;1393;p29"/>
          <p:cNvSpPr/>
          <p:nvPr/>
        </p:nvSpPr>
        <p:spPr>
          <a:xfrm flipH="1">
            <a:off x="7943897" y="-98680"/>
            <a:ext cx="1307491" cy="767660"/>
          </a:xfrm>
          <a:custGeom>
            <a:avLst/>
            <a:gdLst/>
            <a:ahLst/>
            <a:cxnLst/>
            <a:rect l="l" t="t" r="r" b="b"/>
            <a:pathLst>
              <a:path w="34376" h="20183" fill="none" extrusionOk="0">
                <a:moveTo>
                  <a:pt x="32759" y="1"/>
                </a:moveTo>
                <a:cubicBezTo>
                  <a:pt x="33957" y="3714"/>
                  <a:pt x="34376" y="7636"/>
                  <a:pt x="33957" y="11499"/>
                </a:cubicBezTo>
                <a:cubicBezTo>
                  <a:pt x="33837" y="12337"/>
                  <a:pt x="33717" y="13206"/>
                  <a:pt x="33208" y="13894"/>
                </a:cubicBezTo>
                <a:cubicBezTo>
                  <a:pt x="32130" y="15302"/>
                  <a:pt x="29944" y="15242"/>
                  <a:pt x="28267" y="14613"/>
                </a:cubicBezTo>
                <a:cubicBezTo>
                  <a:pt x="24075" y="12966"/>
                  <a:pt x="21171" y="8594"/>
                  <a:pt x="16709" y="7756"/>
                </a:cubicBezTo>
                <a:cubicBezTo>
                  <a:pt x="16170" y="7636"/>
                  <a:pt x="15452" y="7696"/>
                  <a:pt x="15212" y="8205"/>
                </a:cubicBezTo>
                <a:cubicBezTo>
                  <a:pt x="15122" y="8475"/>
                  <a:pt x="15122" y="8774"/>
                  <a:pt x="15212" y="9043"/>
                </a:cubicBezTo>
                <a:cubicBezTo>
                  <a:pt x="15751" y="11379"/>
                  <a:pt x="16290" y="13715"/>
                  <a:pt x="16829" y="16050"/>
                </a:cubicBezTo>
                <a:cubicBezTo>
                  <a:pt x="17128" y="17338"/>
                  <a:pt x="17278" y="18955"/>
                  <a:pt x="16200" y="19703"/>
                </a:cubicBezTo>
                <a:cubicBezTo>
                  <a:pt x="15452" y="20182"/>
                  <a:pt x="14433" y="20003"/>
                  <a:pt x="13655" y="19613"/>
                </a:cubicBezTo>
                <a:cubicBezTo>
                  <a:pt x="11409" y="18565"/>
                  <a:pt x="10032" y="16260"/>
                  <a:pt x="7906" y="15002"/>
                </a:cubicBezTo>
                <a:cubicBezTo>
                  <a:pt x="5540" y="13625"/>
                  <a:pt x="2546" y="13804"/>
                  <a:pt x="1" y="14822"/>
                </a:cubicBezTo>
              </a:path>
            </a:pathLst>
          </a:custGeom>
          <a:noFill/>
          <a:ln w="28450" cap="flat" cmpd="sng">
            <a:solidFill>
              <a:schemeClr val="dk2"/>
            </a:solidFill>
            <a:prstDash val="solid"/>
            <a:miter lim="2994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94" name="Google Shape;1394;p29"/>
          <p:cNvGrpSpPr/>
          <p:nvPr/>
        </p:nvGrpSpPr>
        <p:grpSpPr>
          <a:xfrm>
            <a:off x="311590" y="3629616"/>
            <a:ext cx="615334" cy="1251425"/>
            <a:chOff x="266115" y="-20184"/>
            <a:chExt cx="615334" cy="1251425"/>
          </a:xfrm>
        </p:grpSpPr>
        <p:sp>
          <p:nvSpPr>
            <p:cNvPr id="1395" name="Google Shape;1395;p29"/>
            <p:cNvSpPr/>
            <p:nvPr/>
          </p:nvSpPr>
          <p:spPr>
            <a:xfrm>
              <a:off x="266115" y="325441"/>
              <a:ext cx="171397" cy="899824"/>
            </a:xfrm>
            <a:custGeom>
              <a:avLst/>
              <a:gdLst/>
              <a:ahLst/>
              <a:cxnLst/>
              <a:rect l="l" t="t" r="r" b="b"/>
              <a:pathLst>
                <a:path w="3445" h="18086" fill="none" extrusionOk="0">
                  <a:moveTo>
                    <a:pt x="1" y="0"/>
                  </a:moveTo>
                  <a:cubicBezTo>
                    <a:pt x="1618" y="5929"/>
                    <a:pt x="2785" y="11977"/>
                    <a:pt x="3444" y="18086"/>
                  </a:cubicBezTo>
                  <a:lnTo>
                    <a:pt x="3235" y="16858"/>
                  </a:ln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29"/>
            <p:cNvSpPr/>
            <p:nvPr/>
          </p:nvSpPr>
          <p:spPr>
            <a:xfrm>
              <a:off x="412136" y="110912"/>
              <a:ext cx="230951" cy="1077142"/>
            </a:xfrm>
            <a:custGeom>
              <a:avLst/>
              <a:gdLst/>
              <a:ahLst/>
              <a:cxnLst/>
              <a:rect l="l" t="t" r="r" b="b"/>
              <a:pathLst>
                <a:path w="4642" h="21650" fill="none" extrusionOk="0">
                  <a:moveTo>
                    <a:pt x="0" y="0"/>
                  </a:moveTo>
                  <a:cubicBezTo>
                    <a:pt x="1887" y="7007"/>
                    <a:pt x="3563" y="13445"/>
                    <a:pt x="4641" y="21649"/>
                  </a:cubicBezTo>
                  <a:cubicBezTo>
                    <a:pt x="4492" y="20571"/>
                    <a:pt x="4342" y="19463"/>
                    <a:pt x="4162" y="18385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29"/>
            <p:cNvSpPr/>
            <p:nvPr/>
          </p:nvSpPr>
          <p:spPr>
            <a:xfrm>
              <a:off x="571541" y="-20184"/>
              <a:ext cx="309908" cy="1251425"/>
            </a:xfrm>
            <a:custGeom>
              <a:avLst/>
              <a:gdLst/>
              <a:ahLst/>
              <a:cxnLst/>
              <a:rect l="l" t="t" r="r" b="b"/>
              <a:pathLst>
                <a:path w="6229" h="25153" fill="none" extrusionOk="0">
                  <a:moveTo>
                    <a:pt x="0" y="0"/>
                  </a:moveTo>
                  <a:cubicBezTo>
                    <a:pt x="2964" y="8145"/>
                    <a:pt x="5061" y="16559"/>
                    <a:pt x="6228" y="25153"/>
                  </a:cubicBezTo>
                </a:path>
              </a:pathLst>
            </a:custGeom>
            <a:noFill/>
            <a:ln w="381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687949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916585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0131515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7992057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958344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914538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193909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7489382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77113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922846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2593559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4286050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451083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036495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0316584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9249823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915617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016595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2286355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1987568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1303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4133579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8730377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4542841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r>
              <a:rPr lang="en" sz="12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2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2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131326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016166842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92097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6CB-57CE-4EAE-8186-F919719370B5}" type="datetimeFigureOut">
              <a:rPr lang="en-US" smtClean="0"/>
              <a:t>6/28/2023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5D3A6-C1D1-4451-9A9D-B69D11116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561977"/>
      </p:ext>
    </p:extLst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426966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816932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025718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530365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6/28/2023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918126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142502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469623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3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3"/>
          <p:cNvSpPr txBox="1">
            <a:spLocks noGrp="1"/>
          </p:cNvSpPr>
          <p:nvPr>
            <p:ph type="title"/>
          </p:nvPr>
        </p:nvSpPr>
        <p:spPr>
          <a:xfrm>
            <a:off x="720000" y="1896900"/>
            <a:ext cx="4588800" cy="13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929450"/>
            <a:ext cx="1632900" cy="7134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1"/>
          </p:nvPr>
        </p:nvSpPr>
        <p:spPr>
          <a:xfrm>
            <a:off x="720000" y="3500650"/>
            <a:ext cx="4355400" cy="460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" name="Google Shape;43;p3"/>
          <p:cNvGrpSpPr/>
          <p:nvPr/>
        </p:nvGrpSpPr>
        <p:grpSpPr>
          <a:xfrm flipH="1">
            <a:off x="7300177" y="3391471"/>
            <a:ext cx="3688926" cy="1850947"/>
            <a:chOff x="3396275" y="1859950"/>
            <a:chExt cx="1310500" cy="657600"/>
          </a:xfrm>
        </p:grpSpPr>
        <p:sp>
          <p:nvSpPr>
            <p:cNvPr id="44" name="Google Shape;44;p3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51;p3"/>
          <p:cNvGrpSpPr/>
          <p:nvPr/>
        </p:nvGrpSpPr>
        <p:grpSpPr>
          <a:xfrm rot="10800000">
            <a:off x="3213016" y="-130696"/>
            <a:ext cx="2717977" cy="1363797"/>
            <a:chOff x="3396275" y="1859950"/>
            <a:chExt cx="1310500" cy="657600"/>
          </a:xfrm>
        </p:grpSpPr>
        <p:sp>
          <p:nvSpPr>
            <p:cNvPr id="52" name="Google Shape;52;p3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59;p3"/>
          <p:cNvGrpSpPr/>
          <p:nvPr/>
        </p:nvGrpSpPr>
        <p:grpSpPr>
          <a:xfrm>
            <a:off x="8607656" y="1049494"/>
            <a:ext cx="254564" cy="815711"/>
            <a:chOff x="8607656" y="1049494"/>
            <a:chExt cx="254564" cy="815711"/>
          </a:xfrm>
        </p:grpSpPr>
        <p:sp>
          <p:nvSpPr>
            <p:cNvPr id="60" name="Google Shape;60;p3"/>
            <p:cNvSpPr/>
            <p:nvPr/>
          </p:nvSpPr>
          <p:spPr>
            <a:xfrm rot="10800000">
              <a:off x="8607656" y="1593811"/>
              <a:ext cx="254564" cy="271394"/>
            </a:xfrm>
            <a:custGeom>
              <a:avLst/>
              <a:gdLst/>
              <a:ahLst/>
              <a:cxnLst/>
              <a:rect l="l" t="t" r="r" b="b"/>
              <a:pathLst>
                <a:path w="5162" h="5503" extrusionOk="0">
                  <a:moveTo>
                    <a:pt x="2488" y="0"/>
                  </a:moveTo>
                  <a:cubicBezTo>
                    <a:pt x="2133" y="1237"/>
                    <a:pt x="1252" y="2133"/>
                    <a:pt x="0" y="2659"/>
                  </a:cubicBezTo>
                  <a:cubicBezTo>
                    <a:pt x="1252" y="3199"/>
                    <a:pt x="2133" y="4266"/>
                    <a:pt x="2488" y="5502"/>
                  </a:cubicBezTo>
                  <a:cubicBezTo>
                    <a:pt x="3029" y="4266"/>
                    <a:pt x="3910" y="3199"/>
                    <a:pt x="5161" y="2659"/>
                  </a:cubicBezTo>
                  <a:cubicBezTo>
                    <a:pt x="3910" y="2133"/>
                    <a:pt x="3029" y="1237"/>
                    <a:pt x="2488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 rot="10800000">
              <a:off x="8666612" y="1321644"/>
              <a:ext cx="136651" cy="145678"/>
            </a:xfrm>
            <a:custGeom>
              <a:avLst/>
              <a:gdLst/>
              <a:ahLst/>
              <a:cxnLst/>
              <a:rect l="l" t="t" r="r" b="b"/>
              <a:pathLst>
                <a:path w="5162" h="5503" extrusionOk="0">
                  <a:moveTo>
                    <a:pt x="2488" y="0"/>
                  </a:moveTo>
                  <a:cubicBezTo>
                    <a:pt x="2133" y="1237"/>
                    <a:pt x="1252" y="2133"/>
                    <a:pt x="0" y="2659"/>
                  </a:cubicBezTo>
                  <a:cubicBezTo>
                    <a:pt x="1252" y="3199"/>
                    <a:pt x="2133" y="4266"/>
                    <a:pt x="2488" y="5502"/>
                  </a:cubicBezTo>
                  <a:cubicBezTo>
                    <a:pt x="3029" y="4266"/>
                    <a:pt x="3910" y="3199"/>
                    <a:pt x="5161" y="2659"/>
                  </a:cubicBezTo>
                  <a:cubicBezTo>
                    <a:pt x="3910" y="2133"/>
                    <a:pt x="3029" y="1237"/>
                    <a:pt x="2488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 rot="10800000">
              <a:off x="8666612" y="1049494"/>
              <a:ext cx="136651" cy="145678"/>
            </a:xfrm>
            <a:custGeom>
              <a:avLst/>
              <a:gdLst/>
              <a:ahLst/>
              <a:cxnLst/>
              <a:rect l="l" t="t" r="r" b="b"/>
              <a:pathLst>
                <a:path w="5162" h="5503" extrusionOk="0">
                  <a:moveTo>
                    <a:pt x="2488" y="0"/>
                  </a:moveTo>
                  <a:cubicBezTo>
                    <a:pt x="2133" y="1237"/>
                    <a:pt x="1252" y="2133"/>
                    <a:pt x="0" y="2659"/>
                  </a:cubicBezTo>
                  <a:cubicBezTo>
                    <a:pt x="1252" y="3199"/>
                    <a:pt x="2133" y="4266"/>
                    <a:pt x="2488" y="5502"/>
                  </a:cubicBezTo>
                  <a:cubicBezTo>
                    <a:pt x="3029" y="4266"/>
                    <a:pt x="3910" y="3199"/>
                    <a:pt x="5161" y="2659"/>
                  </a:cubicBezTo>
                  <a:cubicBezTo>
                    <a:pt x="3910" y="2133"/>
                    <a:pt x="3029" y="1237"/>
                    <a:pt x="2488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63;p3"/>
          <p:cNvGrpSpPr/>
          <p:nvPr/>
        </p:nvGrpSpPr>
        <p:grpSpPr>
          <a:xfrm flipH="1">
            <a:off x="8586411" y="-593048"/>
            <a:ext cx="1154003" cy="1154003"/>
            <a:chOff x="-888300" y="-896475"/>
            <a:chExt cx="1769400" cy="1769400"/>
          </a:xfrm>
        </p:grpSpPr>
        <p:sp>
          <p:nvSpPr>
            <p:cNvPr id="64" name="Google Shape;64;p3"/>
            <p:cNvSpPr/>
            <p:nvPr/>
          </p:nvSpPr>
          <p:spPr>
            <a:xfrm>
              <a:off x="-888300" y="-896475"/>
              <a:ext cx="1769400" cy="17694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521107" y="505926"/>
              <a:ext cx="221700" cy="2217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950187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824640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563911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579303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555054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281345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9914267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486981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217755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716606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4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" name="Google Shape;68;p4"/>
          <p:cNvGrpSpPr/>
          <p:nvPr/>
        </p:nvGrpSpPr>
        <p:grpSpPr>
          <a:xfrm>
            <a:off x="-559539" y="-593048"/>
            <a:ext cx="1154003" cy="1154003"/>
            <a:chOff x="-888300" y="-896475"/>
            <a:chExt cx="1769400" cy="1769400"/>
          </a:xfrm>
        </p:grpSpPr>
        <p:grpSp>
          <p:nvGrpSpPr>
            <p:cNvPr id="69" name="Google Shape;69;p4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70" name="Google Shape;70;p4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" name="Google Shape;72;p4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" name="Google Shape;73;p4"/>
          <p:cNvGrpSpPr/>
          <p:nvPr/>
        </p:nvGrpSpPr>
        <p:grpSpPr>
          <a:xfrm flipH="1">
            <a:off x="8559061" y="-593048"/>
            <a:ext cx="1154003" cy="1154003"/>
            <a:chOff x="-888300" y="-896475"/>
            <a:chExt cx="1769400" cy="1769400"/>
          </a:xfrm>
        </p:grpSpPr>
        <p:grpSp>
          <p:nvGrpSpPr>
            <p:cNvPr id="74" name="Google Shape;74;p4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75" name="Google Shape;75;p4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" name="Google Shape;77;p4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4"/>
          <p:cNvGrpSpPr/>
          <p:nvPr/>
        </p:nvGrpSpPr>
        <p:grpSpPr>
          <a:xfrm>
            <a:off x="8574870" y="4604013"/>
            <a:ext cx="1154100" cy="1154100"/>
            <a:chOff x="8574870" y="4604013"/>
            <a:chExt cx="1154100" cy="1154100"/>
          </a:xfrm>
        </p:grpSpPr>
        <p:sp>
          <p:nvSpPr>
            <p:cNvPr id="79" name="Google Shape;79;p4"/>
            <p:cNvSpPr/>
            <p:nvPr/>
          </p:nvSpPr>
          <p:spPr>
            <a:xfrm rot="10800000">
              <a:off x="8574870" y="4604013"/>
              <a:ext cx="1154100" cy="11541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8682300" y="4697998"/>
              <a:ext cx="144600" cy="1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81;p4"/>
          <p:cNvGrpSpPr/>
          <p:nvPr/>
        </p:nvGrpSpPr>
        <p:grpSpPr>
          <a:xfrm flipH="1">
            <a:off x="-584980" y="4604013"/>
            <a:ext cx="1154100" cy="1154100"/>
            <a:chOff x="8574870" y="4604013"/>
            <a:chExt cx="1154100" cy="1154100"/>
          </a:xfrm>
        </p:grpSpPr>
        <p:sp>
          <p:nvSpPr>
            <p:cNvPr id="82" name="Google Shape;82;p4"/>
            <p:cNvSpPr/>
            <p:nvPr/>
          </p:nvSpPr>
          <p:spPr>
            <a:xfrm rot="10800000">
              <a:off x="8574870" y="4604013"/>
              <a:ext cx="1154100" cy="11541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682300" y="4697998"/>
              <a:ext cx="144600" cy="1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4"/>
          <p:cNvSpPr/>
          <p:nvPr/>
        </p:nvSpPr>
        <p:spPr>
          <a:xfrm rot="10800000">
            <a:off x="304845" y="4104036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4"/>
          <p:cNvSpPr/>
          <p:nvPr/>
        </p:nvSpPr>
        <p:spPr>
          <a:xfrm rot="10800000">
            <a:off x="363801" y="3831869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"/>
          <p:cNvSpPr/>
          <p:nvPr/>
        </p:nvSpPr>
        <p:spPr>
          <a:xfrm rot="10800000">
            <a:off x="363801" y="3559719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8594318" y="767994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8653275" y="116587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/>
          <p:nvPr/>
        </p:nvSpPr>
        <p:spPr>
          <a:xfrm>
            <a:off x="8653275" y="143802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"/>
          <p:cNvSpPr txBox="1">
            <a:spLocks noGrp="1"/>
          </p:cNvSpPr>
          <p:nvPr>
            <p:ph type="body" idx="1"/>
          </p:nvPr>
        </p:nvSpPr>
        <p:spPr>
          <a:xfrm>
            <a:off x="720000" y="1166775"/>
            <a:ext cx="7704000" cy="34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/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4762647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3358440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91935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101476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7654170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584529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56508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877059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213438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93995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218693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3035507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84575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80210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258140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563663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140350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904267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027872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723606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13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3"/>
          <p:cNvSpPr txBox="1">
            <a:spLocks noGrp="1"/>
          </p:cNvSpPr>
          <p:nvPr>
            <p:ph type="title" idx="2"/>
          </p:nvPr>
        </p:nvSpPr>
        <p:spPr>
          <a:xfrm>
            <a:off x="720000" y="1599352"/>
            <a:ext cx="2305500" cy="3285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5" name="Google Shape;265;p13"/>
          <p:cNvSpPr txBox="1">
            <a:spLocks noGrp="1"/>
          </p:cNvSpPr>
          <p:nvPr>
            <p:ph type="subTitle" idx="1"/>
          </p:nvPr>
        </p:nvSpPr>
        <p:spPr>
          <a:xfrm>
            <a:off x="720000" y="1923849"/>
            <a:ext cx="23055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3"/>
          <p:cNvSpPr txBox="1">
            <a:spLocks noGrp="1"/>
          </p:cNvSpPr>
          <p:nvPr>
            <p:ph type="title" idx="3"/>
          </p:nvPr>
        </p:nvSpPr>
        <p:spPr>
          <a:xfrm>
            <a:off x="3419271" y="1599352"/>
            <a:ext cx="2305500" cy="328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7" name="Google Shape;267;p13"/>
          <p:cNvSpPr txBox="1">
            <a:spLocks noGrp="1"/>
          </p:cNvSpPr>
          <p:nvPr>
            <p:ph type="subTitle" idx="4"/>
          </p:nvPr>
        </p:nvSpPr>
        <p:spPr>
          <a:xfrm>
            <a:off x="3419271" y="1923849"/>
            <a:ext cx="23055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3"/>
          <p:cNvSpPr txBox="1">
            <a:spLocks noGrp="1"/>
          </p:cNvSpPr>
          <p:nvPr>
            <p:ph type="title" idx="5"/>
          </p:nvPr>
        </p:nvSpPr>
        <p:spPr>
          <a:xfrm>
            <a:off x="720000" y="3379269"/>
            <a:ext cx="2305500" cy="328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subTitle" idx="6"/>
          </p:nvPr>
        </p:nvSpPr>
        <p:spPr>
          <a:xfrm>
            <a:off x="720000" y="3701100"/>
            <a:ext cx="23055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3"/>
          <p:cNvSpPr txBox="1">
            <a:spLocks noGrp="1"/>
          </p:cNvSpPr>
          <p:nvPr>
            <p:ph type="title" idx="7"/>
          </p:nvPr>
        </p:nvSpPr>
        <p:spPr>
          <a:xfrm>
            <a:off x="3419271" y="3379269"/>
            <a:ext cx="2305500" cy="3285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71" name="Google Shape;271;p13"/>
          <p:cNvSpPr txBox="1">
            <a:spLocks noGrp="1"/>
          </p:cNvSpPr>
          <p:nvPr>
            <p:ph type="subTitle" idx="8"/>
          </p:nvPr>
        </p:nvSpPr>
        <p:spPr>
          <a:xfrm>
            <a:off x="3419275" y="3701100"/>
            <a:ext cx="23055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3"/>
          <p:cNvSpPr txBox="1">
            <a:spLocks noGrp="1"/>
          </p:cNvSpPr>
          <p:nvPr>
            <p:ph type="title" idx="9"/>
          </p:nvPr>
        </p:nvSpPr>
        <p:spPr>
          <a:xfrm>
            <a:off x="6118549" y="1599352"/>
            <a:ext cx="2305500" cy="3285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73" name="Google Shape;273;p13"/>
          <p:cNvSpPr txBox="1">
            <a:spLocks noGrp="1"/>
          </p:cNvSpPr>
          <p:nvPr>
            <p:ph type="subTitle" idx="13"/>
          </p:nvPr>
        </p:nvSpPr>
        <p:spPr>
          <a:xfrm>
            <a:off x="6118549" y="1923849"/>
            <a:ext cx="23055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3"/>
          <p:cNvSpPr txBox="1">
            <a:spLocks noGrp="1"/>
          </p:cNvSpPr>
          <p:nvPr>
            <p:ph type="title" idx="14"/>
          </p:nvPr>
        </p:nvSpPr>
        <p:spPr>
          <a:xfrm>
            <a:off x="6118550" y="3379269"/>
            <a:ext cx="2305500" cy="3285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75" name="Google Shape;275;p13"/>
          <p:cNvSpPr txBox="1">
            <a:spLocks noGrp="1"/>
          </p:cNvSpPr>
          <p:nvPr>
            <p:ph type="subTitle" idx="15"/>
          </p:nvPr>
        </p:nvSpPr>
        <p:spPr>
          <a:xfrm>
            <a:off x="6118551" y="3701100"/>
            <a:ext cx="23055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title" idx="16" hasCustomPrompt="1"/>
          </p:nvPr>
        </p:nvSpPr>
        <p:spPr>
          <a:xfrm>
            <a:off x="510109" y="3076912"/>
            <a:ext cx="417300" cy="38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7" name="Google Shape;277;p13"/>
          <p:cNvSpPr txBox="1">
            <a:spLocks noGrp="1"/>
          </p:cNvSpPr>
          <p:nvPr>
            <p:ph type="title" idx="17" hasCustomPrompt="1"/>
          </p:nvPr>
        </p:nvSpPr>
        <p:spPr>
          <a:xfrm>
            <a:off x="3203534" y="3076912"/>
            <a:ext cx="417300" cy="38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8" name="Google Shape;278;p13"/>
          <p:cNvSpPr txBox="1">
            <a:spLocks noGrp="1"/>
          </p:cNvSpPr>
          <p:nvPr>
            <p:ph type="title" idx="18" hasCustomPrompt="1"/>
          </p:nvPr>
        </p:nvSpPr>
        <p:spPr>
          <a:xfrm>
            <a:off x="5896959" y="3076912"/>
            <a:ext cx="417300" cy="38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9" name="Google Shape;279;p13"/>
          <p:cNvSpPr txBox="1">
            <a:spLocks noGrp="1"/>
          </p:cNvSpPr>
          <p:nvPr>
            <p:ph type="title" idx="19" hasCustomPrompt="1"/>
          </p:nvPr>
        </p:nvSpPr>
        <p:spPr>
          <a:xfrm>
            <a:off x="529375" y="1283725"/>
            <a:ext cx="417300" cy="38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0" name="Google Shape;280;p13"/>
          <p:cNvSpPr txBox="1">
            <a:spLocks noGrp="1"/>
          </p:cNvSpPr>
          <p:nvPr>
            <p:ph type="title" idx="20" hasCustomPrompt="1"/>
          </p:nvPr>
        </p:nvSpPr>
        <p:spPr>
          <a:xfrm>
            <a:off x="3220780" y="1283725"/>
            <a:ext cx="417300" cy="38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1" name="Google Shape;281;p13"/>
          <p:cNvSpPr txBox="1">
            <a:spLocks noGrp="1"/>
          </p:cNvSpPr>
          <p:nvPr>
            <p:ph type="title" idx="21" hasCustomPrompt="1"/>
          </p:nvPr>
        </p:nvSpPr>
        <p:spPr>
          <a:xfrm>
            <a:off x="5912185" y="1283725"/>
            <a:ext cx="417300" cy="38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82" name="Google Shape;282;p13"/>
          <p:cNvGrpSpPr/>
          <p:nvPr/>
        </p:nvGrpSpPr>
        <p:grpSpPr>
          <a:xfrm>
            <a:off x="-559539" y="-593048"/>
            <a:ext cx="1154003" cy="1154003"/>
            <a:chOff x="-888300" y="-896475"/>
            <a:chExt cx="1769400" cy="1769400"/>
          </a:xfrm>
        </p:grpSpPr>
        <p:grpSp>
          <p:nvGrpSpPr>
            <p:cNvPr id="283" name="Google Shape;283;p13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284" name="Google Shape;284;p13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13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6" name="Google Shape;286;p13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" name="Google Shape;287;p13"/>
          <p:cNvSpPr/>
          <p:nvPr/>
        </p:nvSpPr>
        <p:spPr>
          <a:xfrm>
            <a:off x="8456018" y="1339719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3"/>
          <p:cNvSpPr/>
          <p:nvPr/>
        </p:nvSpPr>
        <p:spPr>
          <a:xfrm>
            <a:off x="433418" y="4609394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9" name="Google Shape;289;p13"/>
          <p:cNvGrpSpPr/>
          <p:nvPr/>
        </p:nvGrpSpPr>
        <p:grpSpPr>
          <a:xfrm rot="10800000">
            <a:off x="8574968" y="4604111"/>
            <a:ext cx="1154003" cy="1154003"/>
            <a:chOff x="-888300" y="-896475"/>
            <a:chExt cx="1769400" cy="1769400"/>
          </a:xfrm>
        </p:grpSpPr>
        <p:grpSp>
          <p:nvGrpSpPr>
            <p:cNvPr id="290" name="Google Shape;290;p13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291" name="Google Shape;291;p13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13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3" name="Google Shape;293;p13"/>
            <p:cNvSpPr/>
            <p:nvPr/>
          </p:nvSpPr>
          <p:spPr>
            <a:xfrm rot="10800000" flipH="1">
              <a:off x="524030" y="536641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717927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74259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732360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202636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6348217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9692147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97041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10021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696175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577745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21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21"/>
          <p:cNvSpPr/>
          <p:nvPr/>
        </p:nvSpPr>
        <p:spPr>
          <a:xfrm>
            <a:off x="-63625" y="2477575"/>
            <a:ext cx="9207600" cy="266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1"/>
          <p:cNvSpPr/>
          <p:nvPr/>
        </p:nvSpPr>
        <p:spPr>
          <a:xfrm>
            <a:off x="8597732" y="1395890"/>
            <a:ext cx="195524" cy="208426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"/>
          <p:cNvSpPr/>
          <p:nvPr/>
        </p:nvSpPr>
        <p:spPr>
          <a:xfrm>
            <a:off x="306307" y="1395890"/>
            <a:ext cx="195524" cy="208426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6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21"/>
          <p:cNvSpPr txBox="1">
            <a:spLocks noGrp="1"/>
          </p:cNvSpPr>
          <p:nvPr>
            <p:ph type="title" idx="2"/>
          </p:nvPr>
        </p:nvSpPr>
        <p:spPr>
          <a:xfrm>
            <a:off x="808513" y="3213127"/>
            <a:ext cx="2334000" cy="368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8" name="Google Shape;468;p21"/>
          <p:cNvSpPr txBox="1">
            <a:spLocks noGrp="1"/>
          </p:cNvSpPr>
          <p:nvPr>
            <p:ph type="subTitle" idx="1"/>
          </p:nvPr>
        </p:nvSpPr>
        <p:spPr>
          <a:xfrm>
            <a:off x="808513" y="3699327"/>
            <a:ext cx="23340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21"/>
          <p:cNvSpPr txBox="1">
            <a:spLocks noGrp="1"/>
          </p:cNvSpPr>
          <p:nvPr>
            <p:ph type="title" idx="3"/>
          </p:nvPr>
        </p:nvSpPr>
        <p:spPr>
          <a:xfrm>
            <a:off x="3412288" y="1395900"/>
            <a:ext cx="2334000" cy="368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70" name="Google Shape;470;p21"/>
          <p:cNvSpPr txBox="1">
            <a:spLocks noGrp="1"/>
          </p:cNvSpPr>
          <p:nvPr>
            <p:ph type="subTitle" idx="4"/>
          </p:nvPr>
        </p:nvSpPr>
        <p:spPr>
          <a:xfrm>
            <a:off x="3412288" y="1882566"/>
            <a:ext cx="23340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21"/>
          <p:cNvSpPr txBox="1">
            <a:spLocks noGrp="1"/>
          </p:cNvSpPr>
          <p:nvPr>
            <p:ph type="title" idx="5"/>
          </p:nvPr>
        </p:nvSpPr>
        <p:spPr>
          <a:xfrm>
            <a:off x="6060513" y="3213127"/>
            <a:ext cx="2334000" cy="368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72" name="Google Shape;472;p21"/>
          <p:cNvSpPr txBox="1">
            <a:spLocks noGrp="1"/>
          </p:cNvSpPr>
          <p:nvPr>
            <p:ph type="subTitle" idx="6"/>
          </p:nvPr>
        </p:nvSpPr>
        <p:spPr>
          <a:xfrm>
            <a:off x="6060513" y="3699327"/>
            <a:ext cx="23340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73" name="Google Shape;473;p21"/>
          <p:cNvGrpSpPr/>
          <p:nvPr/>
        </p:nvGrpSpPr>
        <p:grpSpPr>
          <a:xfrm>
            <a:off x="-559539" y="-593048"/>
            <a:ext cx="1154003" cy="1154003"/>
            <a:chOff x="-888300" y="-896475"/>
            <a:chExt cx="1769400" cy="1769400"/>
          </a:xfrm>
        </p:grpSpPr>
        <p:grpSp>
          <p:nvGrpSpPr>
            <p:cNvPr id="474" name="Google Shape;474;p21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475" name="Google Shape;475;p21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1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7" name="Google Shape;477;p21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8" name="Google Shape;478;p21"/>
          <p:cNvGrpSpPr/>
          <p:nvPr/>
        </p:nvGrpSpPr>
        <p:grpSpPr>
          <a:xfrm flipH="1">
            <a:off x="8559061" y="-593048"/>
            <a:ext cx="1154003" cy="1154003"/>
            <a:chOff x="-888300" y="-896475"/>
            <a:chExt cx="1769400" cy="1769400"/>
          </a:xfrm>
        </p:grpSpPr>
        <p:grpSp>
          <p:nvGrpSpPr>
            <p:cNvPr id="479" name="Google Shape;479;p21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480" name="Google Shape;480;p21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21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2" name="Google Shape;482;p21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125787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369971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302824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38330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6707790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050869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0088280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110440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091853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114112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Google Shape;620;p27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22" name="Google Shape;622;p27"/>
          <p:cNvGrpSpPr/>
          <p:nvPr/>
        </p:nvGrpSpPr>
        <p:grpSpPr>
          <a:xfrm rot="10800000">
            <a:off x="8277700" y="4329000"/>
            <a:ext cx="1769400" cy="1769400"/>
            <a:chOff x="-888300" y="-896475"/>
            <a:chExt cx="1769400" cy="1769400"/>
          </a:xfrm>
        </p:grpSpPr>
        <p:grpSp>
          <p:nvGrpSpPr>
            <p:cNvPr id="623" name="Google Shape;623;p27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624" name="Google Shape;624;p27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27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6" name="Google Shape;626;p27"/>
            <p:cNvSpPr/>
            <p:nvPr/>
          </p:nvSpPr>
          <p:spPr>
            <a:xfrm rot="10800000" flipH="1">
              <a:off x="524030" y="533382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7" name="Google Shape;627;p27"/>
          <p:cNvGrpSpPr/>
          <p:nvPr/>
        </p:nvGrpSpPr>
        <p:grpSpPr>
          <a:xfrm rot="10800000" flipH="1">
            <a:off x="-888300" y="4329000"/>
            <a:ext cx="1769400" cy="1769400"/>
            <a:chOff x="-888300" y="-896475"/>
            <a:chExt cx="1769400" cy="1769400"/>
          </a:xfrm>
        </p:grpSpPr>
        <p:grpSp>
          <p:nvGrpSpPr>
            <p:cNvPr id="628" name="Google Shape;628;p27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629" name="Google Shape;629;p27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7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1" name="Google Shape;631;p27"/>
            <p:cNvSpPr/>
            <p:nvPr/>
          </p:nvSpPr>
          <p:spPr>
            <a:xfrm rot="10800000" flipH="1">
              <a:off x="524030" y="522777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168385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597020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613574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256900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344846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059401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373499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234101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573274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366892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Google Shape;759;p35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0" name="Google Shape;760;p35"/>
          <p:cNvGrpSpPr/>
          <p:nvPr/>
        </p:nvGrpSpPr>
        <p:grpSpPr>
          <a:xfrm>
            <a:off x="-559539" y="-593048"/>
            <a:ext cx="1154003" cy="1154003"/>
            <a:chOff x="-888300" y="-896475"/>
            <a:chExt cx="1769400" cy="1769400"/>
          </a:xfrm>
        </p:grpSpPr>
        <p:grpSp>
          <p:nvGrpSpPr>
            <p:cNvPr id="761" name="Google Shape;761;p35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762" name="Google Shape;762;p35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64" name="Google Shape;764;p35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" name="Google Shape;765;p35"/>
          <p:cNvGrpSpPr/>
          <p:nvPr/>
        </p:nvGrpSpPr>
        <p:grpSpPr>
          <a:xfrm flipH="1">
            <a:off x="-584980" y="4604013"/>
            <a:ext cx="1154100" cy="1154100"/>
            <a:chOff x="8574870" y="4604013"/>
            <a:chExt cx="1154100" cy="1154100"/>
          </a:xfrm>
        </p:grpSpPr>
        <p:sp>
          <p:nvSpPr>
            <p:cNvPr id="766" name="Google Shape;766;p35"/>
            <p:cNvSpPr/>
            <p:nvPr/>
          </p:nvSpPr>
          <p:spPr>
            <a:xfrm rot="10800000">
              <a:off x="8574870" y="4604013"/>
              <a:ext cx="1154100" cy="11541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5"/>
            <p:cNvSpPr/>
            <p:nvPr/>
          </p:nvSpPr>
          <p:spPr>
            <a:xfrm>
              <a:off x="8682300" y="4697998"/>
              <a:ext cx="144600" cy="1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8" name="Google Shape;768;p35"/>
          <p:cNvSpPr/>
          <p:nvPr/>
        </p:nvSpPr>
        <p:spPr>
          <a:xfrm rot="10800000">
            <a:off x="304845" y="4104036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35"/>
          <p:cNvSpPr/>
          <p:nvPr/>
        </p:nvSpPr>
        <p:spPr>
          <a:xfrm rot="10800000">
            <a:off x="363801" y="3831869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35"/>
          <p:cNvSpPr/>
          <p:nvPr/>
        </p:nvSpPr>
        <p:spPr>
          <a:xfrm rot="10800000">
            <a:off x="363801" y="3559719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1" name="Google Shape;771;p35"/>
          <p:cNvGrpSpPr/>
          <p:nvPr/>
        </p:nvGrpSpPr>
        <p:grpSpPr>
          <a:xfrm flipH="1">
            <a:off x="7300177" y="3391471"/>
            <a:ext cx="3688926" cy="1850947"/>
            <a:chOff x="3396275" y="1859950"/>
            <a:chExt cx="1310500" cy="657600"/>
          </a:xfrm>
        </p:grpSpPr>
        <p:sp>
          <p:nvSpPr>
            <p:cNvPr id="772" name="Google Shape;772;p35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5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5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5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5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5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5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5"/>
          <p:cNvGrpSpPr/>
          <p:nvPr/>
        </p:nvGrpSpPr>
        <p:grpSpPr>
          <a:xfrm flipH="1">
            <a:off x="8559061" y="-593048"/>
            <a:ext cx="1154003" cy="1154003"/>
            <a:chOff x="-888300" y="-896475"/>
            <a:chExt cx="1769400" cy="1769400"/>
          </a:xfrm>
        </p:grpSpPr>
        <p:grpSp>
          <p:nvGrpSpPr>
            <p:cNvPr id="780" name="Google Shape;780;p35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781" name="Google Shape;781;p35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3" name="Google Shape;783;p35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263515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0366333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229113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605400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127590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18428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48340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276205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011087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576101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5" name="Google Shape;785;p36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6" name="Google Shape;786;p36"/>
          <p:cNvGrpSpPr/>
          <p:nvPr/>
        </p:nvGrpSpPr>
        <p:grpSpPr>
          <a:xfrm rot="10800000" flipH="1">
            <a:off x="-1861753" y="-153988"/>
            <a:ext cx="3688926" cy="1850947"/>
            <a:chOff x="3396275" y="1859950"/>
            <a:chExt cx="1310500" cy="657600"/>
          </a:xfrm>
        </p:grpSpPr>
        <p:sp>
          <p:nvSpPr>
            <p:cNvPr id="787" name="Google Shape;787;p36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6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6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6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6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6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4" name="Google Shape;794;p36"/>
          <p:cNvGrpSpPr/>
          <p:nvPr/>
        </p:nvGrpSpPr>
        <p:grpSpPr>
          <a:xfrm flipH="1">
            <a:off x="-1861753" y="3454662"/>
            <a:ext cx="3688926" cy="1850947"/>
            <a:chOff x="3396275" y="1859950"/>
            <a:chExt cx="1310500" cy="657600"/>
          </a:xfrm>
        </p:grpSpPr>
        <p:sp>
          <p:nvSpPr>
            <p:cNvPr id="795" name="Google Shape;795;p36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6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6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6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6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6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36"/>
          <p:cNvGrpSpPr/>
          <p:nvPr/>
        </p:nvGrpSpPr>
        <p:grpSpPr>
          <a:xfrm rot="10800000" flipH="1">
            <a:off x="7343522" y="-153988"/>
            <a:ext cx="3688926" cy="1850947"/>
            <a:chOff x="3396275" y="1859950"/>
            <a:chExt cx="1310500" cy="657600"/>
          </a:xfrm>
        </p:grpSpPr>
        <p:sp>
          <p:nvSpPr>
            <p:cNvPr id="803" name="Google Shape;803;p36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6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6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6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6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6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6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36"/>
          <p:cNvGrpSpPr/>
          <p:nvPr/>
        </p:nvGrpSpPr>
        <p:grpSpPr>
          <a:xfrm flipH="1">
            <a:off x="7343522" y="3454662"/>
            <a:ext cx="3688926" cy="1850947"/>
            <a:chOff x="3396275" y="1859950"/>
            <a:chExt cx="1310500" cy="657600"/>
          </a:xfrm>
        </p:grpSpPr>
        <p:sp>
          <p:nvSpPr>
            <p:cNvPr id="811" name="Google Shape;811;p36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6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6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6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6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6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6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8" name="Google Shape;818;p36"/>
          <p:cNvSpPr/>
          <p:nvPr/>
        </p:nvSpPr>
        <p:spPr>
          <a:xfrm>
            <a:off x="8594318" y="2167944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36"/>
          <p:cNvSpPr/>
          <p:nvPr/>
        </p:nvSpPr>
        <p:spPr>
          <a:xfrm>
            <a:off x="8653275" y="256582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36"/>
          <p:cNvSpPr/>
          <p:nvPr/>
        </p:nvSpPr>
        <p:spPr>
          <a:xfrm>
            <a:off x="8653275" y="283797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36"/>
          <p:cNvSpPr/>
          <p:nvPr/>
        </p:nvSpPr>
        <p:spPr>
          <a:xfrm>
            <a:off x="267643" y="2167944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36"/>
          <p:cNvSpPr/>
          <p:nvPr/>
        </p:nvSpPr>
        <p:spPr>
          <a:xfrm>
            <a:off x="326600" y="256582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36"/>
          <p:cNvSpPr/>
          <p:nvPr/>
        </p:nvSpPr>
        <p:spPr>
          <a:xfrm>
            <a:off x="326600" y="283797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92603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304367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539957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827151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251657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753880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013926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28198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0985985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06537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audio" Target="../media/audio1.wav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26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99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5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98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24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23" Type="http://schemas.openxmlformats.org/officeDocument/2006/relationships/slideLayout" Target="../slideLayouts/slideLayout101.xml"/><Relationship Id="rId28" Type="http://schemas.openxmlformats.org/officeDocument/2006/relationships/audio" Target="../media/audio1.wav"/><Relationship Id="rId10" Type="http://schemas.openxmlformats.org/officeDocument/2006/relationships/slideLayout" Target="../slideLayouts/slideLayout88.xml"/><Relationship Id="rId19" Type="http://schemas.openxmlformats.org/officeDocument/2006/relationships/slideLayout" Target="../slideLayouts/slideLayout97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Relationship Id="rId22" Type="http://schemas.openxmlformats.org/officeDocument/2006/relationships/slideLayout" Target="../slideLayouts/slideLayout100.xml"/><Relationship Id="rId27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18" Type="http://schemas.openxmlformats.org/officeDocument/2006/relationships/slideLayout" Target="../slideLayouts/slideLayout122.xml"/><Relationship Id="rId26" Type="http://schemas.openxmlformats.org/officeDocument/2006/relationships/theme" Target="../theme/theme7.xml"/><Relationship Id="rId3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slideLayout" Target="../slideLayouts/slideLayout121.xml"/><Relationship Id="rId25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20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24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23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14.xml"/><Relationship Id="rId19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Relationship Id="rId22" Type="http://schemas.openxmlformats.org/officeDocument/2006/relationships/slideLayout" Target="../slideLayouts/slideLayout126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CF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●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○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■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●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○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■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●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○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ubik"/>
              <a:buChar char="■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59" r:id="rId5"/>
    <p:sldLayoutId id="2147483667" r:id="rId6"/>
    <p:sldLayoutId id="2147483673" r:id="rId7"/>
    <p:sldLayoutId id="2147483681" r:id="rId8"/>
    <p:sldLayoutId id="2147483682" r:id="rId9"/>
    <p:sldLayoutId id="2147483812" r:id="rId10"/>
  </p:sldLayoutIdLst>
  <p:transition spd="slow">
    <p:wheel spokes="1"/>
    <p:sndAc>
      <p:stSnd>
        <p:snd r:embed="rId12" name="chimes.wav"/>
      </p:stSnd>
    </p:sndAc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38388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p:transition spd="slow">
    <p:wheel spokes="1"/>
    <p:sndAc>
      <p:stSnd>
        <p:snd r:embed="rId9" name="chimes.wav"/>
      </p:stSnd>
    </p:sndAc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20877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</p:sldLayoutIdLst>
  <p:transition spd="slow">
    <p:wheel spokes="1"/>
    <p:sndAc>
      <p:stSnd>
        <p:snd r:embed="rId22" name="chimes.wav"/>
      </p:stSnd>
    </p:sndAc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8398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</p:sldLayoutIdLst>
  <p:transition spd="slow">
    <p:wheel spokes="1"/>
    <p:sndAc>
      <p:stSnd>
        <p:snd r:embed="rId22" name="chimes.wav"/>
      </p:stSnd>
    </p:sndAc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826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</p:sldLayoutIdLst>
  <p:transition spd="slow">
    <p:wheel spokes="1"/>
    <p:sndAc>
      <p:stSnd>
        <p:snd r:embed="rId23" name="chimes.wav"/>
      </p:stSnd>
    </p:sndAc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58525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  <p:sldLayoutId id="2147483782" r:id="rId23"/>
    <p:sldLayoutId id="2147483783" r:id="rId24"/>
    <p:sldLayoutId id="2147483784" r:id="rId25"/>
    <p:sldLayoutId id="2147483785" r:id="rId26"/>
  </p:sldLayoutIdLst>
  <p:transition spd="slow">
    <p:wheel spokes="1"/>
    <p:sndAc>
      <p:stSnd>
        <p:snd r:embed="rId28" name="chimes.wav"/>
      </p:stSnd>
    </p:sndAc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10733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  <p:sldLayoutId id="2147483806" r:id="rId20"/>
    <p:sldLayoutId id="2147483807" r:id="rId21"/>
    <p:sldLayoutId id="2147483808" r:id="rId22"/>
    <p:sldLayoutId id="2147483809" r:id="rId23"/>
    <p:sldLayoutId id="2147483810" r:id="rId24"/>
    <p:sldLayoutId id="2147483811" r:id="rId25"/>
  </p:sldLayoutIdLst>
  <p:transition spd="slow">
    <p:cover dir="u"/>
    <p:sndAc>
      <p:stSnd>
        <p:snd r:embed="rId27" name="chimes.wav"/>
      </p:stSnd>
    </p:sndAc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11.xml"/><Relationship Id="rId21" Type="http://schemas.microsoft.com/office/2007/relationships/hdphoto" Target="../media/hdphoto7.wdp"/><Relationship Id="rId34" Type="http://schemas.openxmlformats.org/officeDocument/2006/relationships/image" Target="../media/image17.emf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microsoft.com/office/2007/relationships/hdphoto" Target="../media/hdphoto14.wdp"/><Relationship Id="rId2" Type="http://schemas.openxmlformats.org/officeDocument/2006/relationships/audio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20.png"/><Relationship Id="rId40" Type="http://schemas.openxmlformats.org/officeDocument/2006/relationships/image" Target="../media/image22.png"/><Relationship Id="rId5" Type="http://schemas.openxmlformats.org/officeDocument/2006/relationships/audio" Target="../media/audio1.wav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9.gi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44.jpe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45.jpe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0.pn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47.jpe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3.xml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media4.wav"/><Relationship Id="rId7" Type="http://schemas.openxmlformats.org/officeDocument/2006/relationships/image" Target="../media/image30.png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5.xml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audio" Target="../media/audio1.wav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30.png"/><Relationship Id="rId10" Type="http://schemas.openxmlformats.org/officeDocument/2006/relationships/image" Target="../media/image52.png"/><Relationship Id="rId4" Type="http://schemas.openxmlformats.org/officeDocument/2006/relationships/audio" Target="../media/audio2.wav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54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2.png"/><Relationship Id="rId3" Type="http://schemas.openxmlformats.org/officeDocument/2006/relationships/audio" Target="../media/audio1.wav"/><Relationship Id="rId7" Type="http://schemas.openxmlformats.org/officeDocument/2006/relationships/image" Target="../media/image57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5.jpg"/><Relationship Id="rId10" Type="http://schemas.microsoft.com/office/2007/relationships/hdphoto" Target="../media/hdphoto23.wdp"/><Relationship Id="rId4" Type="http://schemas.openxmlformats.org/officeDocument/2006/relationships/audio" Target="../media/audio3.wav"/><Relationship Id="rId9" Type="http://schemas.openxmlformats.org/officeDocument/2006/relationships/image" Target="../media/image59.pn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28.gif"/><Relationship Id="rId18" Type="http://schemas.openxmlformats.org/officeDocument/2006/relationships/image" Target="../media/image31.gif"/><Relationship Id="rId26" Type="http://schemas.microsoft.com/office/2007/relationships/hdphoto" Target="../media/hdphoto20.wdp"/><Relationship Id="rId3" Type="http://schemas.openxmlformats.org/officeDocument/2006/relationships/slideLayout" Target="../slideLayouts/slideLayout11.xml"/><Relationship Id="rId21" Type="http://schemas.openxmlformats.org/officeDocument/2006/relationships/image" Target="../media/image32.png"/><Relationship Id="rId7" Type="http://schemas.openxmlformats.org/officeDocument/2006/relationships/image" Target="../media/image24.png"/><Relationship Id="rId12" Type="http://schemas.openxmlformats.org/officeDocument/2006/relationships/image" Target="../media/image27.gif"/><Relationship Id="rId17" Type="http://schemas.openxmlformats.org/officeDocument/2006/relationships/image" Target="../media/image30.png"/><Relationship Id="rId25" Type="http://schemas.openxmlformats.org/officeDocument/2006/relationships/image" Target="../media/image34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microsoft.com/office/2007/relationships/hdphoto" Target="../media/hdphoto3.wdp"/><Relationship Id="rId1" Type="http://schemas.microsoft.com/office/2007/relationships/media" Target="../media/media2.mp3"/><Relationship Id="rId6" Type="http://schemas.openxmlformats.org/officeDocument/2006/relationships/image" Target="../media/image23.gif"/><Relationship Id="rId11" Type="http://schemas.microsoft.com/office/2007/relationships/hdphoto" Target="../media/hdphoto16.wdp"/><Relationship Id="rId24" Type="http://schemas.microsoft.com/office/2007/relationships/hdphoto" Target="../media/hdphoto19.wdp"/><Relationship Id="rId5" Type="http://schemas.openxmlformats.org/officeDocument/2006/relationships/audio" Target="../media/audio1.wav"/><Relationship Id="rId15" Type="http://schemas.microsoft.com/office/2007/relationships/hdphoto" Target="../media/hdphoto17.wdp"/><Relationship Id="rId23" Type="http://schemas.openxmlformats.org/officeDocument/2006/relationships/image" Target="../media/image33.png"/><Relationship Id="rId28" Type="http://schemas.openxmlformats.org/officeDocument/2006/relationships/audio" Target="../media/audio1.wav"/><Relationship Id="rId10" Type="http://schemas.openxmlformats.org/officeDocument/2006/relationships/image" Target="../media/image26.png"/><Relationship Id="rId19" Type="http://schemas.openxmlformats.org/officeDocument/2006/relationships/image" Target="../media/image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5.gif"/><Relationship Id="rId14" Type="http://schemas.openxmlformats.org/officeDocument/2006/relationships/image" Target="../media/image29.png"/><Relationship Id="rId22" Type="http://schemas.microsoft.com/office/2007/relationships/hdphoto" Target="../media/hdphoto18.wdp"/><Relationship Id="rId27" Type="http://schemas.openxmlformats.org/officeDocument/2006/relationships/image" Target="../media/image3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59.png"/><Relationship Id="rId3" Type="http://schemas.openxmlformats.org/officeDocument/2006/relationships/audio" Target="../media/audio1.wav"/><Relationship Id="rId7" Type="http://schemas.openxmlformats.org/officeDocument/2006/relationships/image" Target="../media/image57.png"/><Relationship Id="rId12" Type="http://schemas.microsoft.com/office/2007/relationships/hdphoto" Target="../media/hdphoto25.wdp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4.png"/><Relationship Id="rId5" Type="http://schemas.openxmlformats.org/officeDocument/2006/relationships/audio" Target="../media/audio3.wav"/><Relationship Id="rId15" Type="http://schemas.openxmlformats.org/officeDocument/2006/relationships/image" Target="../media/image55.jpg"/><Relationship Id="rId10" Type="http://schemas.microsoft.com/office/2007/relationships/hdphoto" Target="../media/hdphoto24.wdp"/><Relationship Id="rId4" Type="http://schemas.openxmlformats.org/officeDocument/2006/relationships/audio" Target="../media/audio4.wav"/><Relationship Id="rId9" Type="http://schemas.openxmlformats.org/officeDocument/2006/relationships/image" Target="../media/image63.png"/><Relationship Id="rId14" Type="http://schemas.microsoft.com/office/2007/relationships/hdphoto" Target="../media/hdphoto2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6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.xml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6.sv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6.sv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6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55.jpg"/><Relationship Id="rId4" Type="http://schemas.openxmlformats.org/officeDocument/2006/relationships/slide" Target="slide4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25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44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microsoft.com/office/2007/relationships/hdphoto" Target="../media/hdphoto24.wdp"/><Relationship Id="rId5" Type="http://schemas.openxmlformats.org/officeDocument/2006/relationships/audio" Target="../media/audio3.wav"/><Relationship Id="rId15" Type="http://schemas.microsoft.com/office/2007/relationships/hdphoto" Target="../media/hdphoto23.wdp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6.sv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30.png"/><Relationship Id="rId4" Type="http://schemas.openxmlformats.org/officeDocument/2006/relationships/image" Target="../media/image5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80.xml"/><Relationship Id="rId1" Type="http://schemas.openxmlformats.org/officeDocument/2006/relationships/tags" Target="../tags/tag6.xml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gif"/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7.xml"/><Relationship Id="rId6" Type="http://schemas.openxmlformats.org/officeDocument/2006/relationships/image" Target="../media/image69.emf"/><Relationship Id="rId5" Type="http://schemas.openxmlformats.org/officeDocument/2006/relationships/image" Target="../media/image68.png"/><Relationship Id="rId10" Type="http://schemas.openxmlformats.org/officeDocument/2006/relationships/image" Target="../media/image72.jpeg"/><Relationship Id="rId4" Type="http://schemas.openxmlformats.org/officeDocument/2006/relationships/audio" Target="../media/audio1.wav"/><Relationship Id="rId9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7" Type="http://schemas.microsoft.com/office/2007/relationships/hdphoto" Target="../media/hdphoto26.wdp"/><Relationship Id="rId2" Type="http://schemas.openxmlformats.org/officeDocument/2006/relationships/slideLayout" Target="../slideLayouts/slideLayout80.xml"/><Relationship Id="rId1" Type="http://schemas.openxmlformats.org/officeDocument/2006/relationships/tags" Target="../tags/tag8.xml"/><Relationship Id="rId6" Type="http://schemas.openxmlformats.org/officeDocument/2006/relationships/image" Target="../media/image73.png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gif"/><Relationship Id="rId5" Type="http://schemas.openxmlformats.org/officeDocument/2006/relationships/image" Target="../media/image37.png"/><Relationship Id="rId4" Type="http://schemas.openxmlformats.org/officeDocument/2006/relationships/image" Target="../media/image3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7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1.wav"/><Relationship Id="rId7" Type="http://schemas.openxmlformats.org/officeDocument/2006/relationships/image" Target="../media/image27.gif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audio" Target="../media/audio5.wav"/><Relationship Id="rId9" Type="http://schemas.openxmlformats.org/officeDocument/2006/relationships/image" Target="../media/image7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image" Target="../media/image78.emf"/><Relationship Id="rId7" Type="http://schemas.openxmlformats.org/officeDocument/2006/relationships/image" Target="../media/image8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emf"/><Relationship Id="rId5" Type="http://schemas.openxmlformats.org/officeDocument/2006/relationships/image" Target="../media/image80.emf"/><Relationship Id="rId4" Type="http://schemas.openxmlformats.org/officeDocument/2006/relationships/image" Target="../media/image79.png"/><Relationship Id="rId9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0.png"/><Relationship Id="rId5" Type="http://schemas.openxmlformats.org/officeDocument/2006/relationships/image" Target="../media/image84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audio" Target="../media/media6.mp3"/><Relationship Id="rId7" Type="http://schemas.openxmlformats.org/officeDocument/2006/relationships/image" Target="../media/image85.jpeg"/><Relationship Id="rId12" Type="http://schemas.openxmlformats.org/officeDocument/2006/relationships/image" Target="../media/image30.png"/><Relationship Id="rId2" Type="http://schemas.microsoft.com/office/2007/relationships/media" Target="../media/media6.mp3"/><Relationship Id="rId1" Type="http://schemas.openxmlformats.org/officeDocument/2006/relationships/tags" Target="../tags/tag10.xml"/><Relationship Id="rId6" Type="http://schemas.openxmlformats.org/officeDocument/2006/relationships/audio" Target="../media/audio1.wav"/><Relationship Id="rId11" Type="http://schemas.openxmlformats.org/officeDocument/2006/relationships/image" Target="../media/image18.png"/><Relationship Id="rId5" Type="http://schemas.openxmlformats.org/officeDocument/2006/relationships/notesSlide" Target="../notesSlides/notesSlide50.xml"/><Relationship Id="rId10" Type="http://schemas.openxmlformats.org/officeDocument/2006/relationships/image" Target="../media/image88.png"/><Relationship Id="rId4" Type="http://schemas.openxmlformats.org/officeDocument/2006/relationships/slideLayout" Target="../slideLayouts/slideLayout128.xml"/><Relationship Id="rId9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41.jpe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1.wdp"/><Relationship Id="rId5" Type="http://schemas.openxmlformats.org/officeDocument/2006/relationships/image" Target="../media/image42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43.jpe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4027E25A-BA0C-4F97-8AC8-24AE41AFEC99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056184">
            <a:off x="7497120" y="3737377"/>
            <a:ext cx="828520" cy="116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40880"/>
      </p:ext>
    </p:extLst>
  </p:cSld>
  <p:clrMapOvr>
    <a:masterClrMapping/>
  </p:clrMapOvr>
  <p:transition spd="slow">
    <p:wheel spokes="1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0AC5B657-AD7A-3043-8AE5-EF5763F5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725" y="3087444"/>
            <a:ext cx="2947988" cy="615522"/>
          </a:xfrm>
        </p:spPr>
        <p:txBody>
          <a:bodyPr/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pretty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DC8E4228-B2A6-144D-A020-37E38DE8721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292725" y="2010167"/>
            <a:ext cx="2947988" cy="714375"/>
          </a:xfrm>
        </p:spPr>
        <p:txBody>
          <a:bodyPr/>
          <a:lstStyle/>
          <a:p>
            <a:pPr algn="ctr"/>
            <a:r>
              <a:rPr lang="en-US" sz="4000" dirty="0" err="1">
                <a:latin typeface="Comic Sans MS" panose="030F0702030302020204" pitchFamily="66" charset="0"/>
              </a:rPr>
              <a:t>reyttp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3" name="Picture 2" descr="Beautiful Girl Cartoon Character Design by longdigital on DeviantArt">
            <a:extLst>
              <a:ext uri="{FF2B5EF4-FFF2-40B4-BE49-F238E27FC236}">
                <a16:creationId xmlns:a16="http://schemas.microsoft.com/office/drawing/2014/main" id="{BB3B2A60-A9FD-294E-4E99-70F3DBC1E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762" y="944024"/>
            <a:ext cx="3204677" cy="320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624A66A-08D6-38F2-E3FA-4A459029DCA3}"/>
              </a:ext>
            </a:extLst>
          </p:cNvPr>
          <p:cNvGrpSpPr/>
          <p:nvPr/>
        </p:nvGrpSpPr>
        <p:grpSpPr>
          <a:xfrm>
            <a:off x="5882641" y="802755"/>
            <a:ext cx="1168400" cy="797835"/>
            <a:chOff x="5882641" y="802755"/>
            <a:chExt cx="1168400" cy="797835"/>
          </a:xfrm>
        </p:grpSpPr>
        <p:pic>
          <p:nvPicPr>
            <p:cNvPr id="5" name="Picture 2" descr="Cartoon Star Stock Illustrations – 293,099 Cartoon Star Stock  Illustrations, Vectors &amp; Clipart - Dreamstime">
              <a:extLst>
                <a:ext uri="{FF2B5EF4-FFF2-40B4-BE49-F238E27FC236}">
                  <a16:creationId xmlns:a16="http://schemas.microsoft.com/office/drawing/2014/main" id="{BA34EEB1-2B55-2E3F-53D4-74235D7C69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8" t="7112" r="3743" b="12494"/>
            <a:stretch/>
          </p:blipFill>
          <p:spPr bwMode="auto">
            <a:xfrm>
              <a:off x="6217920" y="802755"/>
              <a:ext cx="833121" cy="797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5DED85-0B72-CE14-CC1C-DBB6223FAC77}"/>
                </a:ext>
              </a:extLst>
            </p:cNvPr>
            <p:cNvSpPr txBox="1"/>
            <p:nvPr/>
          </p:nvSpPr>
          <p:spPr>
            <a:xfrm>
              <a:off x="5882641" y="997166"/>
              <a:ext cx="3352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5</a:t>
              </a:r>
              <a:endParaRPr lang="vi-VN" sz="2800" b="1" dirty="0">
                <a:solidFill>
                  <a:srgbClr val="FF0000"/>
                </a:solidFill>
                <a:latin typeface="co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6192976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0AC5B657-AD7A-3043-8AE5-EF5763F5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725" y="3087444"/>
            <a:ext cx="2947988" cy="615522"/>
          </a:xfrm>
        </p:spPr>
        <p:txBody>
          <a:bodyPr/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short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DC8E4228-B2A6-144D-A020-37E38DE8721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292725" y="2010167"/>
            <a:ext cx="2947988" cy="714375"/>
          </a:xfrm>
        </p:spPr>
        <p:txBody>
          <a:bodyPr/>
          <a:lstStyle/>
          <a:p>
            <a:pPr algn="ctr"/>
            <a:r>
              <a:rPr lang="en-US" sz="4000" dirty="0" err="1">
                <a:latin typeface="Comic Sans MS" panose="030F0702030302020204" pitchFamily="66" charset="0"/>
              </a:rPr>
              <a:t>orsht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050" name="Picture 2" descr="Opposite words with tall and short illustration Stock Vector Image &amp; Art -  Alamy">
            <a:extLst>
              <a:ext uri="{FF2B5EF4-FFF2-40B4-BE49-F238E27FC236}">
                <a16:creationId xmlns:a16="http://schemas.microsoft.com/office/drawing/2014/main" id="{17F10375-8191-165D-7AA5-99BED83F6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 b="16446"/>
          <a:stretch/>
        </p:blipFill>
        <p:spPr bwMode="auto">
          <a:xfrm>
            <a:off x="1151493" y="655210"/>
            <a:ext cx="3028092" cy="383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537FC86-0FBD-CEBC-15A2-B209A258800B}"/>
              </a:ext>
            </a:extLst>
          </p:cNvPr>
          <p:cNvCxnSpPr>
            <a:cxnSpLocks/>
          </p:cNvCxnSpPr>
          <p:nvPr/>
        </p:nvCxnSpPr>
        <p:spPr>
          <a:xfrm>
            <a:off x="3149600" y="2143760"/>
            <a:ext cx="284480" cy="4279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0CF57FFA-C57D-060A-FEF6-51B367F055AC}"/>
              </a:ext>
            </a:extLst>
          </p:cNvPr>
          <p:cNvGrpSpPr/>
          <p:nvPr/>
        </p:nvGrpSpPr>
        <p:grpSpPr>
          <a:xfrm>
            <a:off x="5882641" y="802755"/>
            <a:ext cx="1168400" cy="797835"/>
            <a:chOff x="5882641" y="802755"/>
            <a:chExt cx="1168400" cy="797835"/>
          </a:xfrm>
        </p:grpSpPr>
        <p:pic>
          <p:nvPicPr>
            <p:cNvPr id="9" name="Picture 2" descr="Cartoon Star Stock Illustrations – 293,099 Cartoon Star Stock  Illustrations, Vectors &amp; Clipart - Dreamstime">
              <a:extLst>
                <a:ext uri="{FF2B5EF4-FFF2-40B4-BE49-F238E27FC236}">
                  <a16:creationId xmlns:a16="http://schemas.microsoft.com/office/drawing/2014/main" id="{34667776-726A-4413-DE0F-B5EC68A1D0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8" t="7112" r="3743" b="12494"/>
            <a:stretch/>
          </p:blipFill>
          <p:spPr bwMode="auto">
            <a:xfrm>
              <a:off x="6217920" y="802755"/>
              <a:ext cx="833121" cy="797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C06DFD-7DB0-BFF5-957F-6C26BFDD881B}"/>
                </a:ext>
              </a:extLst>
            </p:cNvPr>
            <p:cNvSpPr txBox="1"/>
            <p:nvPr/>
          </p:nvSpPr>
          <p:spPr>
            <a:xfrm>
              <a:off x="5882641" y="997166"/>
              <a:ext cx="3352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3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8252510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kföring Destillera Att förorena tall short - dleditions.com">
            <a:extLst>
              <a:ext uri="{FF2B5EF4-FFF2-40B4-BE49-F238E27FC236}">
                <a16:creationId xmlns:a16="http://schemas.microsoft.com/office/drawing/2014/main" id="{C28DC423-C2CB-AF2B-3C39-CF6D99F70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7" y="1242695"/>
            <a:ext cx="3286746" cy="328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0AC5B657-AD7A-3043-8AE5-EF5763F5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725" y="3087444"/>
            <a:ext cx="2947988" cy="615522"/>
          </a:xfrm>
        </p:spPr>
        <p:txBody>
          <a:bodyPr/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tall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DC8E4228-B2A6-144D-A020-37E38DE8721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292725" y="2010167"/>
            <a:ext cx="2947988" cy="714375"/>
          </a:xfrm>
        </p:spPr>
        <p:txBody>
          <a:bodyPr/>
          <a:lstStyle/>
          <a:p>
            <a:pPr algn="ctr"/>
            <a:r>
              <a:rPr lang="en-US" sz="4000" dirty="0" err="1">
                <a:latin typeface="Comic Sans MS" panose="030F0702030302020204" pitchFamily="66" charset="0"/>
              </a:rPr>
              <a:t>atll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4990EEA-3BAE-1C5B-6922-2EE58B07B1F0}"/>
              </a:ext>
            </a:extLst>
          </p:cNvPr>
          <p:cNvCxnSpPr>
            <a:cxnSpLocks/>
          </p:cNvCxnSpPr>
          <p:nvPr/>
        </p:nvCxnSpPr>
        <p:spPr>
          <a:xfrm>
            <a:off x="993472" y="1172600"/>
            <a:ext cx="284480" cy="4279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E2E9E1E1-0F98-7D9A-E259-0B9F0755DD05}"/>
              </a:ext>
            </a:extLst>
          </p:cNvPr>
          <p:cNvGrpSpPr/>
          <p:nvPr/>
        </p:nvGrpSpPr>
        <p:grpSpPr>
          <a:xfrm>
            <a:off x="5882641" y="802755"/>
            <a:ext cx="1168400" cy="797835"/>
            <a:chOff x="5882641" y="802755"/>
            <a:chExt cx="1168400" cy="797835"/>
          </a:xfrm>
        </p:grpSpPr>
        <p:pic>
          <p:nvPicPr>
            <p:cNvPr id="4" name="Picture 2" descr="Cartoon Star Stock Illustrations – 293,099 Cartoon Star Stock  Illustrations, Vectors &amp; Clipart - Dreamstime">
              <a:extLst>
                <a:ext uri="{FF2B5EF4-FFF2-40B4-BE49-F238E27FC236}">
                  <a16:creationId xmlns:a16="http://schemas.microsoft.com/office/drawing/2014/main" id="{E94A646D-FC73-E6EE-C003-88BF2E1EF9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8" t="7112" r="3743" b="12494"/>
            <a:stretch/>
          </p:blipFill>
          <p:spPr bwMode="auto">
            <a:xfrm>
              <a:off x="6217920" y="802755"/>
              <a:ext cx="833121" cy="797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2D75FE7-4B70-8479-F8CE-78CE8E487898}"/>
                </a:ext>
              </a:extLst>
            </p:cNvPr>
            <p:cNvSpPr txBox="1"/>
            <p:nvPr/>
          </p:nvSpPr>
          <p:spPr>
            <a:xfrm>
              <a:off x="5882641" y="997166"/>
              <a:ext cx="3352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2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7682370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0AC5B657-AD7A-3043-8AE5-EF5763F5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725" y="3087444"/>
            <a:ext cx="2947988" cy="615522"/>
          </a:xfrm>
        </p:spPr>
        <p:txBody>
          <a:bodyPr/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polite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DC8E4228-B2A6-144D-A020-37E38DE8721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292725" y="2010167"/>
            <a:ext cx="2947988" cy="714375"/>
          </a:xfrm>
        </p:spPr>
        <p:txBody>
          <a:bodyPr/>
          <a:lstStyle/>
          <a:p>
            <a:pPr algn="ctr"/>
            <a:r>
              <a:rPr lang="en-US" sz="4000" dirty="0" err="1">
                <a:latin typeface="Comic Sans MS" panose="030F0702030302020204" pitchFamily="66" charset="0"/>
              </a:rPr>
              <a:t>lpoeti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7C242F-DAB3-5528-BEDC-0CD0526793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6" y="1352167"/>
            <a:ext cx="4040424" cy="2744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AC65AE2-2C46-12F4-5C5E-7D27213DB4B5}"/>
              </a:ext>
            </a:extLst>
          </p:cNvPr>
          <p:cNvGrpSpPr/>
          <p:nvPr/>
        </p:nvGrpSpPr>
        <p:grpSpPr>
          <a:xfrm>
            <a:off x="5689600" y="802755"/>
            <a:ext cx="1361441" cy="797835"/>
            <a:chOff x="5689600" y="802755"/>
            <a:chExt cx="1361441" cy="797835"/>
          </a:xfrm>
        </p:grpSpPr>
        <p:pic>
          <p:nvPicPr>
            <p:cNvPr id="5" name="Picture 2" descr="Cartoon Star Stock Illustrations – 293,099 Cartoon Star Stock  Illustrations, Vectors &amp; Clipart - Dreamstime">
              <a:extLst>
                <a:ext uri="{FF2B5EF4-FFF2-40B4-BE49-F238E27FC236}">
                  <a16:creationId xmlns:a16="http://schemas.microsoft.com/office/drawing/2014/main" id="{0D3A86AF-6EF6-1CBF-5AB4-1E7658DC71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8" t="7112" r="3743" b="12494"/>
            <a:stretch/>
          </p:blipFill>
          <p:spPr bwMode="auto">
            <a:xfrm>
              <a:off x="6217920" y="802755"/>
              <a:ext cx="833121" cy="797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2FD886-7C32-6842-5538-7E340623E376}"/>
                </a:ext>
              </a:extLst>
            </p:cNvPr>
            <p:cNvSpPr txBox="1"/>
            <p:nvPr/>
          </p:nvSpPr>
          <p:spPr>
            <a:xfrm>
              <a:off x="5689600" y="997166"/>
              <a:ext cx="6705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10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2404884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1"/>
          <p:cNvSpPr/>
          <p:nvPr/>
        </p:nvSpPr>
        <p:spPr>
          <a:xfrm>
            <a:off x="1305040" y="2581470"/>
            <a:ext cx="6547800" cy="10977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chemeClr val="accent6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439" name="Google Shape;439;p31"/>
          <p:cNvSpPr/>
          <p:nvPr/>
        </p:nvSpPr>
        <p:spPr>
          <a:xfrm>
            <a:off x="3374740" y="1274090"/>
            <a:ext cx="2408400" cy="1549800"/>
          </a:xfrm>
          <a:prstGeom prst="roundRect">
            <a:avLst>
              <a:gd name="adj" fmla="val 10238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40" name="Google Shape;440;p31"/>
          <p:cNvSpPr txBox="1">
            <a:spLocks noGrp="1"/>
          </p:cNvSpPr>
          <p:nvPr>
            <p:ph type="title"/>
          </p:nvPr>
        </p:nvSpPr>
        <p:spPr>
          <a:xfrm>
            <a:off x="2243391" y="2843155"/>
            <a:ext cx="468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vi-VN" sz="3750" dirty="0">
                <a:solidFill>
                  <a:schemeClr val="accent1"/>
                </a:solidFill>
                <a:latin typeface="Comic Sans MS" panose="030F0702030302020204" pitchFamily="66" charset="0"/>
              </a:rPr>
              <a:t>PRESENTATION</a:t>
            </a:r>
            <a:endParaRPr sz="3750" dirty="0">
              <a:latin typeface="Comic Sans MS" panose="030F0702030302020204" pitchFamily="66" charset="0"/>
            </a:endParaRPr>
          </a:p>
        </p:txBody>
      </p:sp>
      <p:sp>
        <p:nvSpPr>
          <p:cNvPr id="441" name="Google Shape;441;p31"/>
          <p:cNvSpPr txBox="1">
            <a:spLocks noGrp="1"/>
          </p:cNvSpPr>
          <p:nvPr>
            <p:ph type="title" idx="2"/>
          </p:nvPr>
        </p:nvSpPr>
        <p:spPr>
          <a:xfrm>
            <a:off x="3668675" y="1201789"/>
            <a:ext cx="1820700" cy="16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/>
              <a:t>02</a:t>
            </a:r>
            <a:endParaRPr dirty="0"/>
          </a:p>
        </p:txBody>
      </p:sp>
      <p:cxnSp>
        <p:nvCxnSpPr>
          <p:cNvPr id="443" name="Google Shape;443;p31"/>
          <p:cNvCxnSpPr>
            <a:stCxn id="439" idx="2"/>
            <a:endCxn id="440" idx="0"/>
          </p:cNvCxnSpPr>
          <p:nvPr/>
        </p:nvCxnSpPr>
        <p:spPr>
          <a:xfrm>
            <a:off x="4578941" y="2823891"/>
            <a:ext cx="6851" cy="19265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4420802" y="344558"/>
            <a:ext cx="301989" cy="927697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4006270" y="1092639"/>
            <a:ext cx="502809" cy="181450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4634920" y="1092639"/>
            <a:ext cx="502809" cy="181450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989975" y="859151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1" name="Google Shape;461;p31"/>
          <p:cNvSpPr/>
          <p:nvPr/>
        </p:nvSpPr>
        <p:spPr>
          <a:xfrm>
            <a:off x="6914510" y="1387426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2" name="Google Shape;462;p31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3" name="Google Shape;463;p31"/>
          <p:cNvSpPr/>
          <p:nvPr/>
        </p:nvSpPr>
        <p:spPr>
          <a:xfrm>
            <a:off x="2063119" y="17686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4" name="Google Shape;464;p31"/>
          <p:cNvSpPr/>
          <p:nvPr/>
        </p:nvSpPr>
        <p:spPr>
          <a:xfrm>
            <a:off x="7419605" y="10072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5" name="Google Shape;465;p31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6" name="Google Shape;466;p31"/>
          <p:cNvSpPr/>
          <p:nvPr/>
        </p:nvSpPr>
        <p:spPr>
          <a:xfrm>
            <a:off x="8243719" y="6115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3" name="Hộp chú thích: Mũi tên Xuống 2">
            <a:extLst>
              <a:ext uri="{FF2B5EF4-FFF2-40B4-BE49-F238E27FC236}">
                <a16:creationId xmlns:a16="http://schemas.microsoft.com/office/drawing/2014/main" id="{5AE81059-FEF8-470E-9171-4FCB9ADC10FA}"/>
              </a:ext>
            </a:extLst>
          </p:cNvPr>
          <p:cNvSpPr/>
          <p:nvPr/>
        </p:nvSpPr>
        <p:spPr>
          <a:xfrm>
            <a:off x="1690931" y="3970059"/>
            <a:ext cx="5789721" cy="37776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en-US" sz="2400" b="1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Task 7</a:t>
            </a:r>
            <a:r>
              <a:rPr lang="en-US" sz="2400" b="1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: </a:t>
            </a:r>
            <a:r>
              <a:rPr lang="en-US" sz="2400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Listen and write the names</a:t>
            </a:r>
          </a:p>
          <a:p>
            <a:pPr algn="ctr" defTabSz="914378"/>
            <a:endParaRPr lang="en-US" sz="2400" dirty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Arial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0206" y="127807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0558819"/>
      </p:ext>
    </p:extLst>
  </p:cSld>
  <p:clrMapOvr>
    <a:masterClrMapping/>
  </p:clrMapOvr>
  <p:transition spd="slow">
    <p:wheel spokes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0206" y="127807"/>
            <a:ext cx="804338" cy="3856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9CA99B-9B26-A873-BF64-9CF772A8B1D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999" t="19659" r="16222" b="39161"/>
          <a:stretch/>
        </p:blipFill>
        <p:spPr>
          <a:xfrm>
            <a:off x="798382" y="320852"/>
            <a:ext cx="7967083" cy="45017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253155-0ABD-1F65-EB38-3024D975A30E}"/>
              </a:ext>
            </a:extLst>
          </p:cNvPr>
          <p:cNvSpPr txBox="1"/>
          <p:nvPr/>
        </p:nvSpPr>
        <p:spPr>
          <a:xfrm>
            <a:off x="3208148" y="1400948"/>
            <a:ext cx="891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Fred</a:t>
            </a:r>
            <a:endParaRPr lang="vi-VN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track 1.8">
            <a:hlinkClick r:id="" action="ppaction://media"/>
            <a:extLst>
              <a:ext uri="{FF2B5EF4-FFF2-40B4-BE49-F238E27FC236}">
                <a16:creationId xmlns:a16="http://schemas.microsoft.com/office/drawing/2014/main" id="{68DEA95B-0782-BD54-A02A-ABF936C978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985124" y="310272"/>
            <a:ext cx="406400" cy="406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373E38-4C5B-D811-D62B-51C69C314891}"/>
              </a:ext>
            </a:extLst>
          </p:cNvPr>
          <p:cNvSpPr txBox="1"/>
          <p:nvPr/>
        </p:nvSpPr>
        <p:spPr>
          <a:xfrm>
            <a:off x="3208148" y="2453905"/>
            <a:ext cx="7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Amy</a:t>
            </a:r>
            <a:endParaRPr lang="vi-VN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7A5F97-987F-A4B3-3B76-422A2BEE8116}"/>
              </a:ext>
            </a:extLst>
          </p:cNvPr>
          <p:cNvSpPr txBox="1"/>
          <p:nvPr/>
        </p:nvSpPr>
        <p:spPr>
          <a:xfrm>
            <a:off x="3187773" y="3472580"/>
            <a:ext cx="91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Fred</a:t>
            </a:r>
            <a:endParaRPr lang="vi-VN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2029AF-E5BF-5854-DD63-B938F3421C45}"/>
              </a:ext>
            </a:extLst>
          </p:cNvPr>
          <p:cNvSpPr txBox="1"/>
          <p:nvPr/>
        </p:nvSpPr>
        <p:spPr>
          <a:xfrm>
            <a:off x="5792846" y="2453905"/>
            <a:ext cx="1113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Fred</a:t>
            </a:r>
            <a:endParaRPr lang="vi-VN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5260CE-8F11-34FE-38AD-66C7A18ED7B7}"/>
              </a:ext>
            </a:extLst>
          </p:cNvPr>
          <p:cNvSpPr txBox="1"/>
          <p:nvPr/>
        </p:nvSpPr>
        <p:spPr>
          <a:xfrm>
            <a:off x="5792846" y="3472580"/>
            <a:ext cx="7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Amy</a:t>
            </a:r>
            <a:endParaRPr lang="vi-VN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1993757"/>
      </p:ext>
    </p:extLst>
  </p:cSld>
  <p:clrMapOvr>
    <a:masterClrMapping/>
  </p:clrMapOvr>
  <p:transition spd="slow">
    <p:wheel spokes="1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1"/>
          <p:cNvSpPr/>
          <p:nvPr/>
        </p:nvSpPr>
        <p:spPr>
          <a:xfrm>
            <a:off x="1305040" y="2581470"/>
            <a:ext cx="6547800" cy="10977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chemeClr val="accent6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39" name="Google Shape;439;p31"/>
          <p:cNvSpPr/>
          <p:nvPr/>
        </p:nvSpPr>
        <p:spPr>
          <a:xfrm>
            <a:off x="3374740" y="1274090"/>
            <a:ext cx="2408400" cy="1549800"/>
          </a:xfrm>
          <a:prstGeom prst="roundRect">
            <a:avLst>
              <a:gd name="adj" fmla="val 10238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40" name="Google Shape;440;p31"/>
          <p:cNvSpPr txBox="1">
            <a:spLocks noGrp="1"/>
          </p:cNvSpPr>
          <p:nvPr>
            <p:ph type="title"/>
          </p:nvPr>
        </p:nvSpPr>
        <p:spPr>
          <a:xfrm>
            <a:off x="2243391" y="2843155"/>
            <a:ext cx="468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vi-VN" sz="3750" dirty="0">
                <a:solidFill>
                  <a:schemeClr val="accent1"/>
                </a:solidFill>
                <a:latin typeface="Comic Sans MS" panose="030F0702030302020204" pitchFamily="66" charset="0"/>
              </a:rPr>
              <a:t>PRACTICE</a:t>
            </a:r>
            <a:endParaRPr sz="3750" dirty="0">
              <a:latin typeface="Comic Sans MS" panose="030F0702030302020204" pitchFamily="66" charset="0"/>
            </a:endParaRPr>
          </a:p>
        </p:txBody>
      </p:sp>
      <p:sp>
        <p:nvSpPr>
          <p:cNvPr id="441" name="Google Shape;441;p31"/>
          <p:cNvSpPr txBox="1">
            <a:spLocks noGrp="1"/>
          </p:cNvSpPr>
          <p:nvPr>
            <p:ph type="title" idx="2"/>
          </p:nvPr>
        </p:nvSpPr>
        <p:spPr>
          <a:xfrm>
            <a:off x="3668675" y="1201789"/>
            <a:ext cx="1820700" cy="16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>
                <a:latin typeface="Comic Sans MS" panose="030F0702030302020204" pitchFamily="66" charset="0"/>
              </a:rPr>
              <a:t>03</a:t>
            </a:r>
            <a:endParaRPr dirty="0">
              <a:latin typeface="Comic Sans MS" panose="030F0702030302020204" pitchFamily="66" charset="0"/>
            </a:endParaRPr>
          </a:p>
        </p:txBody>
      </p:sp>
      <p:cxnSp>
        <p:nvCxnSpPr>
          <p:cNvPr id="443" name="Google Shape;443;p31"/>
          <p:cNvCxnSpPr>
            <a:stCxn id="439" idx="2"/>
            <a:endCxn id="440" idx="0"/>
          </p:cNvCxnSpPr>
          <p:nvPr/>
        </p:nvCxnSpPr>
        <p:spPr>
          <a:xfrm>
            <a:off x="4578941" y="2823891"/>
            <a:ext cx="6851" cy="19265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4420802" y="344558"/>
            <a:ext cx="301989" cy="927697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4006270" y="1092639"/>
            <a:ext cx="502809" cy="181450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4634920" y="1092639"/>
            <a:ext cx="502809" cy="181450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989975" y="859151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1" name="Google Shape;461;p31"/>
          <p:cNvSpPr/>
          <p:nvPr/>
        </p:nvSpPr>
        <p:spPr>
          <a:xfrm>
            <a:off x="6914510" y="1387426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2" name="Google Shape;462;p31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3" name="Google Shape;463;p31"/>
          <p:cNvSpPr/>
          <p:nvPr/>
        </p:nvSpPr>
        <p:spPr>
          <a:xfrm>
            <a:off x="2063119" y="17686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4" name="Google Shape;464;p31"/>
          <p:cNvSpPr/>
          <p:nvPr/>
        </p:nvSpPr>
        <p:spPr>
          <a:xfrm>
            <a:off x="7419605" y="10072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5" name="Google Shape;465;p31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6" name="Google Shape;466;p31"/>
          <p:cNvSpPr/>
          <p:nvPr/>
        </p:nvSpPr>
        <p:spPr>
          <a:xfrm>
            <a:off x="8243719" y="6115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3" name="Hộp chú thích: Mũi tên Xuống 2">
            <a:extLst>
              <a:ext uri="{FF2B5EF4-FFF2-40B4-BE49-F238E27FC236}">
                <a16:creationId xmlns:a16="http://schemas.microsoft.com/office/drawing/2014/main" id="{5AE81059-FEF8-470E-9171-4FCB9ADC10FA}"/>
              </a:ext>
            </a:extLst>
          </p:cNvPr>
          <p:cNvSpPr/>
          <p:nvPr/>
        </p:nvSpPr>
        <p:spPr>
          <a:xfrm>
            <a:off x="2063120" y="3787140"/>
            <a:ext cx="4604381" cy="6346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en-US" sz="2400" b="1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Task 8: </a:t>
            </a:r>
            <a:r>
              <a:rPr lang="en-US" sz="2400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Look and </a:t>
            </a:r>
            <a:r>
              <a:rPr lang="vi-VN" sz="2400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say.</a:t>
            </a:r>
            <a:endParaRPr lang="en-US" sz="2400" dirty="0">
              <a:ln w="22225">
                <a:noFill/>
                <a:prstDash val="solid"/>
              </a:ln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 defTabSz="914378"/>
            <a:endParaRPr lang="en-US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0206" y="127807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5183553"/>
      </p:ext>
    </p:extLst>
  </p:cSld>
  <p:clrMapOvr>
    <a:masterClrMapping/>
  </p:clrMapOvr>
  <p:transition spd="slow">
    <p:wheel spokes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6323" y="10794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83A496-0738-A20C-DF80-FB2A5799C691}"/>
              </a:ext>
            </a:extLst>
          </p:cNvPr>
          <p:cNvSpPr txBox="1"/>
          <p:nvPr/>
        </p:nvSpPr>
        <p:spPr>
          <a:xfrm>
            <a:off x="3025090" y="2152017"/>
            <a:ext cx="5396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His father isn’t funny. He’s polite and clever.</a:t>
            </a:r>
            <a:endParaRPr lang="vi-VN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3E9153-BBF8-E692-DA10-278E22A5D5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8369" y="72183"/>
            <a:ext cx="1457396" cy="12563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5FD2CB-CC44-8677-69BB-1881DF9E3F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03" b="89540" l="1218" r="99682">
                        <a14:foregroundMark x1="1218" y1="75314" x2="9688" y2="69874"/>
                        <a14:foregroundMark x1="99349" y1="19665" x2="99682" y2="17155"/>
                        <a14:foregroundMark x1="99071" y1="21757" x2="99349" y2="19665"/>
                        <a14:foregroundMark x1="99015" y1="22176" x2="99071" y2="21757"/>
                        <a14:foregroundMark x1="98634" y1="25054" x2="99015" y2="22176"/>
                        <a14:foregroundMark x1="98184" y1="28452" x2="98516" y2="25949"/>
                        <a14:foregroundMark x1="92800" y1="69038" x2="98184" y2="28452"/>
                        <a14:foregroundMark x1="99025" y1="15481" x2="98852" y2="15040"/>
                        <a14:foregroundMark x1="99682" y1="17155" x2="99025" y2="15481"/>
                        <a14:foregroundMark x1="14187" y1="10879" x2="39704" y2="12134"/>
                        <a14:foregroundMark x1="39704" y1="12134" x2="81789" y2="7113"/>
                        <a14:foregroundMark x1="81789" y1="7113" x2="89677" y2="8787"/>
                        <a14:backgroundMark x1="1694" y1="88285" x2="37692" y2="93305"/>
                        <a14:backgroundMark x1="37692" y1="93305" x2="85707" y2="87448"/>
                        <a14:backgroundMark x1="85707" y1="87448" x2="96718" y2="97071"/>
                        <a14:backgroundMark x1="96718" y1="97071" x2="98200" y2="89540"/>
                        <a14:backgroundMark x1="99682" y1="53556" x2="97618" y2="1255"/>
                        <a14:backgroundMark x1="1800" y1="56904" x2="3441" y2="7950"/>
                        <a14:backgroundMark x1="11593" y1="1674" x2="14847" y2="2719"/>
                        <a14:backgroundMark x1="89998" y1="4867" x2="96188" y2="4603"/>
                        <a14:backgroundMark x1="96188" y1="4603" x2="98518" y2="17573"/>
                        <a14:backgroundMark x1="99471" y1="21757" x2="99471" y2="21757"/>
                        <a14:backgroundMark x1="98306" y1="28452" x2="98306" y2="28452"/>
                        <a14:backgroundMark x1="99206" y1="22176" x2="99206" y2="22176"/>
                        <a14:backgroundMark x1="99153" y1="19665" x2="99153" y2="19665"/>
                        <a14:backgroundMark x1="99153" y1="15481" x2="99153" y2="154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8058" y="258551"/>
            <a:ext cx="5141843" cy="6505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514805-2B7B-E79D-D7D8-80EFF29CCAFC}"/>
              </a:ext>
            </a:extLst>
          </p:cNvPr>
          <p:cNvSpPr txBox="1"/>
          <p:nvPr/>
        </p:nvSpPr>
        <p:spPr>
          <a:xfrm>
            <a:off x="2801447" y="909107"/>
            <a:ext cx="5864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1</a:t>
            </a:r>
            <a:r>
              <a:rPr lang="en-US" sz="2000" dirty="0">
                <a:latin typeface="Comic Sans MS" panose="030F0702030302020204" pitchFamily="66" charset="0"/>
              </a:rPr>
              <a:t> My friend / ugly (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✘</a:t>
            </a:r>
            <a:r>
              <a:rPr lang="en-US" sz="2000" dirty="0">
                <a:latin typeface="Comic Sans MS" panose="030F0702030302020204" pitchFamily="66" charset="0"/>
              </a:rPr>
              <a:t>) / pretty (</a:t>
            </a:r>
            <a:r>
              <a:rPr lang="en-US" sz="2000" dirty="0">
                <a:solidFill>
                  <a:srgbClr val="00B0F0"/>
                </a:solidFill>
                <a:latin typeface="Comic Sans MS" panose="030F0702030302020204" pitchFamily="66" charset="0"/>
              </a:rPr>
              <a:t>✓</a:t>
            </a:r>
            <a:r>
              <a:rPr lang="en-US" sz="2000" dirty="0">
                <a:latin typeface="Comic Sans MS" panose="030F0702030302020204" pitchFamily="66" charset="0"/>
              </a:rPr>
              <a:t>) / tα</a:t>
            </a:r>
            <a:r>
              <a:rPr lang="en-US" sz="2000" dirty="0" err="1">
                <a:latin typeface="Comic Sans MS" panose="030F0702030302020204" pitchFamily="66" charset="0"/>
              </a:rPr>
              <a:t>ll</a:t>
            </a:r>
            <a:r>
              <a:rPr lang="en-US" sz="2000" dirty="0">
                <a:latin typeface="Comic Sans MS" panose="030F0702030302020204" pitchFamily="66" charset="0"/>
              </a:rPr>
              <a:t> (</a:t>
            </a:r>
            <a:r>
              <a:rPr lang="en-US" sz="2000" dirty="0">
                <a:solidFill>
                  <a:srgbClr val="00B0F0"/>
                </a:solidFill>
                <a:latin typeface="Comic Sans MS" panose="030F0702030302020204" pitchFamily="66" charset="0"/>
              </a:rPr>
              <a:t>✓</a:t>
            </a:r>
            <a:r>
              <a:rPr lang="en-US" sz="2000" dirty="0">
                <a:latin typeface="Comic Sans MS" panose="030F0702030302020204" pitchFamily="66" charset="0"/>
              </a:rPr>
              <a:t>).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CBA9FDB-5114-D849-7258-1515C5A10C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8604" y="1358671"/>
            <a:ext cx="1427161" cy="12450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E0D8EEF-BF1E-84A9-8CB8-F06C02CA26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1634" y="2615924"/>
            <a:ext cx="1383897" cy="1207316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2CCBED6D-662C-9823-EF6D-50846BD722B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621465" cy="39340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atua One"/>
              <a:buNone/>
              <a:defRPr sz="6000" b="0" i="0" u="none" strike="noStrike" cap="non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atua One"/>
              <a:buNone/>
              <a:defRPr sz="6000" b="0" i="0" u="none" strike="noStrike" cap="non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atua One"/>
              <a:buNone/>
              <a:defRPr sz="6000" b="0" i="0" u="none" strike="noStrike" cap="non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atua One"/>
              <a:buNone/>
              <a:defRPr sz="6000" b="0" i="0" u="none" strike="noStrike" cap="non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atua One"/>
              <a:buNone/>
              <a:defRPr sz="6000" b="0" i="0" u="none" strike="noStrike" cap="non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atua One"/>
              <a:buNone/>
              <a:defRPr sz="6000" b="0" i="0" u="none" strike="noStrike" cap="non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atua One"/>
              <a:buNone/>
              <a:defRPr sz="6000" b="0" i="0" u="none" strike="noStrike" cap="non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atua One"/>
              <a:buNone/>
              <a:defRPr sz="6000" b="0" i="0" u="none" strike="noStrike" cap="non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atua One"/>
              <a:buNone/>
              <a:defRPr sz="6000" b="0" i="0" u="none" strike="noStrike" cap="non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9pPr>
          </a:lstStyle>
          <a:p>
            <a:r>
              <a:rPr lang="en-GB" sz="1800" dirty="0">
                <a:latin typeface="Comic Sans MS" panose="030F0702030302020204" pitchFamily="66" charset="0"/>
              </a:rPr>
              <a:t>Look and say</a:t>
            </a:r>
            <a:endParaRPr lang="en-US" sz="1800" dirty="0"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B4D852D-909D-3DC2-7A75-33BD94E295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51635" y="3835432"/>
            <a:ext cx="1414130" cy="120012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2AE7B36-F691-7E2A-B40E-F1D1C78584DD}"/>
              </a:ext>
            </a:extLst>
          </p:cNvPr>
          <p:cNvSpPr txBox="1"/>
          <p:nvPr/>
        </p:nvSpPr>
        <p:spPr>
          <a:xfrm>
            <a:off x="3007674" y="3238122"/>
            <a:ext cx="5451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Her grandma isn’t young. She’s old and kind.</a:t>
            </a:r>
            <a:endParaRPr lang="vi-VN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F74163-2D89-D3D5-FB75-BD27EC5B6F43}"/>
              </a:ext>
            </a:extLst>
          </p:cNvPr>
          <p:cNvSpPr txBox="1"/>
          <p:nvPr/>
        </p:nvSpPr>
        <p:spPr>
          <a:xfrm>
            <a:off x="3025090" y="4529292"/>
            <a:ext cx="6084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His twin brother isn’t short. He’s tall and cute.</a:t>
            </a:r>
            <a:endParaRPr lang="vi-VN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C2EFBB-0190-AA95-0200-32948299B066}"/>
              </a:ext>
            </a:extLst>
          </p:cNvPr>
          <p:cNvSpPr txBox="1"/>
          <p:nvPr/>
        </p:nvSpPr>
        <p:spPr>
          <a:xfrm>
            <a:off x="2801447" y="1736051"/>
            <a:ext cx="64289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2</a:t>
            </a:r>
            <a:r>
              <a:rPr lang="en-US" sz="2000" dirty="0">
                <a:latin typeface="Comic Sans MS" panose="030F0702030302020204" pitchFamily="66" charset="0"/>
              </a:rPr>
              <a:t> His father / funny (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✘</a:t>
            </a:r>
            <a:r>
              <a:rPr lang="en-US" sz="2000" dirty="0">
                <a:latin typeface="Comic Sans MS" panose="030F0702030302020204" pitchFamily="66" charset="0"/>
              </a:rPr>
              <a:t>) / polite (</a:t>
            </a:r>
            <a:r>
              <a:rPr lang="en-US" sz="2000" dirty="0">
                <a:solidFill>
                  <a:srgbClr val="00B0F0"/>
                </a:solidFill>
                <a:latin typeface="Comic Sans MS" panose="030F0702030302020204" pitchFamily="66" charset="0"/>
              </a:rPr>
              <a:t>✓</a:t>
            </a:r>
            <a:r>
              <a:rPr lang="en-US" sz="2000" dirty="0">
                <a:latin typeface="Comic Sans MS" panose="030F0702030302020204" pitchFamily="66" charset="0"/>
              </a:rPr>
              <a:t>) / clever (</a:t>
            </a:r>
            <a:r>
              <a:rPr lang="en-US" sz="2000" dirty="0">
                <a:solidFill>
                  <a:srgbClr val="00B0F0"/>
                </a:solidFill>
                <a:latin typeface="Comic Sans MS" panose="030F0702030302020204" pitchFamily="66" charset="0"/>
              </a:rPr>
              <a:t>✓</a:t>
            </a:r>
            <a:r>
              <a:rPr lang="en-US" sz="2000" dirty="0">
                <a:latin typeface="Comic Sans MS" panose="030F0702030302020204" pitchFamily="66" charset="0"/>
              </a:rPr>
              <a:t>).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276786-3E25-8AD9-52F2-D93CA2CDABFF}"/>
              </a:ext>
            </a:extLst>
          </p:cNvPr>
          <p:cNvSpPr txBox="1"/>
          <p:nvPr/>
        </p:nvSpPr>
        <p:spPr>
          <a:xfrm>
            <a:off x="2801447" y="2872350"/>
            <a:ext cx="64289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3</a:t>
            </a:r>
            <a:r>
              <a:rPr lang="en-US" sz="2000" dirty="0">
                <a:latin typeface="Comic Sans MS" panose="030F0702030302020204" pitchFamily="66" charset="0"/>
              </a:rPr>
              <a:t> Her grα</a:t>
            </a:r>
            <a:r>
              <a:rPr lang="en-US" sz="2000" dirty="0" err="1">
                <a:latin typeface="Comic Sans MS" panose="030F0702030302020204" pitchFamily="66" charset="0"/>
              </a:rPr>
              <a:t>ndm</a:t>
            </a:r>
            <a:r>
              <a:rPr lang="en-US" sz="2000" dirty="0">
                <a:latin typeface="Comic Sans MS" panose="030F0702030302020204" pitchFamily="66" charset="0"/>
              </a:rPr>
              <a:t>α / young (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✘</a:t>
            </a:r>
            <a:r>
              <a:rPr lang="en-US" sz="2000" dirty="0">
                <a:latin typeface="Comic Sans MS" panose="030F0702030302020204" pitchFamily="66" charset="0"/>
              </a:rPr>
              <a:t>) / old (</a:t>
            </a:r>
            <a:r>
              <a:rPr lang="en-US" sz="2000" dirty="0">
                <a:solidFill>
                  <a:srgbClr val="00B0F0"/>
                </a:solidFill>
                <a:latin typeface="Comic Sans MS" panose="030F0702030302020204" pitchFamily="66" charset="0"/>
              </a:rPr>
              <a:t>✓</a:t>
            </a:r>
            <a:r>
              <a:rPr lang="en-US" sz="2000" dirty="0">
                <a:latin typeface="Comic Sans MS" panose="030F0702030302020204" pitchFamily="66" charset="0"/>
              </a:rPr>
              <a:t>) / kind (</a:t>
            </a:r>
            <a:r>
              <a:rPr lang="en-US" sz="2000" dirty="0">
                <a:solidFill>
                  <a:srgbClr val="00B0F0"/>
                </a:solidFill>
                <a:latin typeface="Comic Sans MS" panose="030F0702030302020204" pitchFamily="66" charset="0"/>
              </a:rPr>
              <a:t>✓</a:t>
            </a:r>
            <a:r>
              <a:rPr lang="en-US" sz="2000" dirty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302480-FF21-6C6B-137D-7D5A2BD5B024}"/>
              </a:ext>
            </a:extLst>
          </p:cNvPr>
          <p:cNvSpPr txBox="1"/>
          <p:nvPr/>
        </p:nvSpPr>
        <p:spPr>
          <a:xfrm>
            <a:off x="2852946" y="4158510"/>
            <a:ext cx="64289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4</a:t>
            </a:r>
            <a:r>
              <a:rPr lang="en-US" sz="2000" dirty="0">
                <a:latin typeface="Comic Sans MS" panose="030F0702030302020204" pitchFamily="66" charset="0"/>
              </a:rPr>
              <a:t> His twin brother / short (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✘</a:t>
            </a:r>
            <a:r>
              <a:rPr lang="en-US" sz="2000" dirty="0">
                <a:latin typeface="Comic Sans MS" panose="030F0702030302020204" pitchFamily="66" charset="0"/>
              </a:rPr>
              <a:t>) / tα</a:t>
            </a:r>
            <a:r>
              <a:rPr lang="en-US" sz="2000" dirty="0" err="1">
                <a:latin typeface="Comic Sans MS" panose="030F0702030302020204" pitchFamily="66" charset="0"/>
              </a:rPr>
              <a:t>ll</a:t>
            </a:r>
            <a:r>
              <a:rPr lang="en-US" sz="2000" dirty="0">
                <a:latin typeface="Comic Sans MS" panose="030F0702030302020204" pitchFamily="66" charset="0"/>
              </a:rPr>
              <a:t> (</a:t>
            </a:r>
            <a:r>
              <a:rPr lang="en-US" sz="2000" dirty="0">
                <a:solidFill>
                  <a:srgbClr val="00B0F0"/>
                </a:solidFill>
                <a:latin typeface="Comic Sans MS" panose="030F0702030302020204" pitchFamily="66" charset="0"/>
              </a:rPr>
              <a:t>✓</a:t>
            </a:r>
            <a:r>
              <a:rPr lang="en-US" sz="2000" dirty="0">
                <a:latin typeface="Comic Sans MS" panose="030F0702030302020204" pitchFamily="66" charset="0"/>
              </a:rPr>
              <a:t>) / cute (</a:t>
            </a:r>
            <a:r>
              <a:rPr lang="en-US" sz="2000" dirty="0">
                <a:solidFill>
                  <a:srgbClr val="00B0F0"/>
                </a:solidFill>
                <a:latin typeface="Comic Sans MS" panose="030F0702030302020204" pitchFamily="66" charset="0"/>
              </a:rPr>
              <a:t>✓</a:t>
            </a:r>
            <a:r>
              <a:rPr lang="en-US" sz="2000" dirty="0"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3501466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8" grpId="0"/>
      <p:bldP spid="19" grpId="0"/>
      <p:bldP spid="21" grpId="0"/>
      <p:bldP spid="23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1624;p34"/>
          <p:cNvSpPr/>
          <p:nvPr/>
        </p:nvSpPr>
        <p:spPr>
          <a:xfrm rot="21207182">
            <a:off x="6405584" y="2866499"/>
            <a:ext cx="895260" cy="826595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</a:pPr>
            <a:endParaRPr sz="1350" kern="1200" dirty="0">
              <a:ea typeface="+mn-ea"/>
              <a:cs typeface="+mn-cs"/>
            </a:endParaRPr>
          </a:p>
        </p:txBody>
      </p:sp>
      <p:sp>
        <p:nvSpPr>
          <p:cNvPr id="29" name="Google Shape;831;p33"/>
          <p:cNvSpPr/>
          <p:nvPr/>
        </p:nvSpPr>
        <p:spPr>
          <a:xfrm rot="2914819">
            <a:off x="2341270" y="954204"/>
            <a:ext cx="378902" cy="1161216"/>
          </a:xfrm>
          <a:custGeom>
            <a:avLst/>
            <a:gdLst/>
            <a:ahLst/>
            <a:cxnLst/>
            <a:rect l="l" t="t" r="r" b="b"/>
            <a:pathLst>
              <a:path w="45249" h="87700" extrusionOk="0">
                <a:moveTo>
                  <a:pt x="676" y="1"/>
                </a:moveTo>
                <a:lnTo>
                  <a:pt x="193" y="290"/>
                </a:lnTo>
                <a:lnTo>
                  <a:pt x="1" y="387"/>
                </a:lnTo>
                <a:lnTo>
                  <a:pt x="3088" y="82489"/>
                </a:lnTo>
                <a:lnTo>
                  <a:pt x="3667" y="82972"/>
                </a:lnTo>
                <a:lnTo>
                  <a:pt x="4149" y="82586"/>
                </a:lnTo>
                <a:lnTo>
                  <a:pt x="4631" y="82296"/>
                </a:lnTo>
                <a:lnTo>
                  <a:pt x="5114" y="82682"/>
                </a:lnTo>
                <a:lnTo>
                  <a:pt x="5693" y="83165"/>
                </a:lnTo>
                <a:lnTo>
                  <a:pt x="6175" y="82875"/>
                </a:lnTo>
                <a:lnTo>
                  <a:pt x="6657" y="82489"/>
                </a:lnTo>
                <a:lnTo>
                  <a:pt x="7236" y="82972"/>
                </a:lnTo>
                <a:lnTo>
                  <a:pt x="7719" y="83358"/>
                </a:lnTo>
                <a:lnTo>
                  <a:pt x="8201" y="83068"/>
                </a:lnTo>
                <a:lnTo>
                  <a:pt x="8683" y="82779"/>
                </a:lnTo>
                <a:lnTo>
                  <a:pt x="9262" y="83165"/>
                </a:lnTo>
                <a:lnTo>
                  <a:pt x="9745" y="83647"/>
                </a:lnTo>
                <a:lnTo>
                  <a:pt x="10227" y="83358"/>
                </a:lnTo>
                <a:lnTo>
                  <a:pt x="10806" y="82972"/>
                </a:lnTo>
                <a:lnTo>
                  <a:pt x="11288" y="83454"/>
                </a:lnTo>
                <a:lnTo>
                  <a:pt x="11771" y="83840"/>
                </a:lnTo>
                <a:lnTo>
                  <a:pt x="11867" y="83840"/>
                </a:lnTo>
                <a:lnTo>
                  <a:pt x="12350" y="83550"/>
                </a:lnTo>
                <a:lnTo>
                  <a:pt x="12832" y="83261"/>
                </a:lnTo>
                <a:lnTo>
                  <a:pt x="13314" y="83647"/>
                </a:lnTo>
                <a:lnTo>
                  <a:pt x="13797" y="84129"/>
                </a:lnTo>
                <a:lnTo>
                  <a:pt x="13893" y="84129"/>
                </a:lnTo>
                <a:lnTo>
                  <a:pt x="14376" y="83743"/>
                </a:lnTo>
                <a:lnTo>
                  <a:pt x="14858" y="83454"/>
                </a:lnTo>
                <a:lnTo>
                  <a:pt x="15340" y="83936"/>
                </a:lnTo>
                <a:lnTo>
                  <a:pt x="15919" y="84322"/>
                </a:lnTo>
                <a:lnTo>
                  <a:pt x="16402" y="84033"/>
                </a:lnTo>
                <a:lnTo>
                  <a:pt x="16884" y="83743"/>
                </a:lnTo>
                <a:lnTo>
                  <a:pt x="17366" y="84129"/>
                </a:lnTo>
                <a:lnTo>
                  <a:pt x="17945" y="84612"/>
                </a:lnTo>
                <a:lnTo>
                  <a:pt x="18428" y="84226"/>
                </a:lnTo>
                <a:lnTo>
                  <a:pt x="18910" y="83936"/>
                </a:lnTo>
                <a:lnTo>
                  <a:pt x="19392" y="84322"/>
                </a:lnTo>
                <a:lnTo>
                  <a:pt x="19971" y="84805"/>
                </a:lnTo>
                <a:lnTo>
                  <a:pt x="20454" y="84515"/>
                </a:lnTo>
                <a:lnTo>
                  <a:pt x="20936" y="84226"/>
                </a:lnTo>
                <a:lnTo>
                  <a:pt x="21515" y="84612"/>
                </a:lnTo>
                <a:lnTo>
                  <a:pt x="21997" y="85094"/>
                </a:lnTo>
                <a:lnTo>
                  <a:pt x="22480" y="84708"/>
                </a:lnTo>
                <a:lnTo>
                  <a:pt x="22962" y="84419"/>
                </a:lnTo>
                <a:lnTo>
                  <a:pt x="23541" y="84901"/>
                </a:lnTo>
                <a:lnTo>
                  <a:pt x="24023" y="85287"/>
                </a:lnTo>
                <a:lnTo>
                  <a:pt x="24120" y="85287"/>
                </a:lnTo>
                <a:lnTo>
                  <a:pt x="24602" y="84998"/>
                </a:lnTo>
                <a:lnTo>
                  <a:pt x="25085" y="84612"/>
                </a:lnTo>
                <a:lnTo>
                  <a:pt x="25567" y="85094"/>
                </a:lnTo>
                <a:lnTo>
                  <a:pt x="26049" y="85576"/>
                </a:lnTo>
                <a:lnTo>
                  <a:pt x="26146" y="85576"/>
                </a:lnTo>
                <a:lnTo>
                  <a:pt x="26628" y="85191"/>
                </a:lnTo>
                <a:lnTo>
                  <a:pt x="27111" y="84901"/>
                </a:lnTo>
                <a:lnTo>
                  <a:pt x="27593" y="85287"/>
                </a:lnTo>
                <a:lnTo>
                  <a:pt x="28075" y="85769"/>
                </a:lnTo>
                <a:lnTo>
                  <a:pt x="28172" y="85769"/>
                </a:lnTo>
                <a:lnTo>
                  <a:pt x="28654" y="85480"/>
                </a:lnTo>
                <a:lnTo>
                  <a:pt x="29137" y="85094"/>
                </a:lnTo>
                <a:lnTo>
                  <a:pt x="29619" y="85576"/>
                </a:lnTo>
                <a:lnTo>
                  <a:pt x="30198" y="85962"/>
                </a:lnTo>
                <a:lnTo>
                  <a:pt x="30680" y="85673"/>
                </a:lnTo>
                <a:lnTo>
                  <a:pt x="31163" y="85384"/>
                </a:lnTo>
                <a:lnTo>
                  <a:pt x="31645" y="85769"/>
                </a:lnTo>
                <a:lnTo>
                  <a:pt x="32224" y="86252"/>
                </a:lnTo>
                <a:lnTo>
                  <a:pt x="32706" y="85962"/>
                </a:lnTo>
                <a:lnTo>
                  <a:pt x="33189" y="85576"/>
                </a:lnTo>
                <a:lnTo>
                  <a:pt x="33768" y="86059"/>
                </a:lnTo>
                <a:lnTo>
                  <a:pt x="34250" y="86445"/>
                </a:lnTo>
                <a:lnTo>
                  <a:pt x="34732" y="86155"/>
                </a:lnTo>
                <a:lnTo>
                  <a:pt x="35215" y="85866"/>
                </a:lnTo>
                <a:lnTo>
                  <a:pt x="35794" y="86252"/>
                </a:lnTo>
                <a:lnTo>
                  <a:pt x="36276" y="86734"/>
                </a:lnTo>
                <a:lnTo>
                  <a:pt x="36855" y="86445"/>
                </a:lnTo>
                <a:lnTo>
                  <a:pt x="37337" y="86059"/>
                </a:lnTo>
                <a:lnTo>
                  <a:pt x="37820" y="86541"/>
                </a:lnTo>
                <a:lnTo>
                  <a:pt x="38302" y="86927"/>
                </a:lnTo>
                <a:lnTo>
                  <a:pt x="38398" y="86927"/>
                </a:lnTo>
                <a:lnTo>
                  <a:pt x="38881" y="86638"/>
                </a:lnTo>
                <a:lnTo>
                  <a:pt x="39363" y="86348"/>
                </a:lnTo>
                <a:lnTo>
                  <a:pt x="39846" y="86734"/>
                </a:lnTo>
                <a:lnTo>
                  <a:pt x="40328" y="87217"/>
                </a:lnTo>
                <a:lnTo>
                  <a:pt x="40424" y="87217"/>
                </a:lnTo>
                <a:lnTo>
                  <a:pt x="40907" y="86831"/>
                </a:lnTo>
                <a:lnTo>
                  <a:pt x="41389" y="86541"/>
                </a:lnTo>
                <a:lnTo>
                  <a:pt x="41872" y="87024"/>
                </a:lnTo>
                <a:lnTo>
                  <a:pt x="42450" y="87410"/>
                </a:lnTo>
                <a:lnTo>
                  <a:pt x="42933" y="87120"/>
                </a:lnTo>
                <a:lnTo>
                  <a:pt x="43415" y="86734"/>
                </a:lnTo>
                <a:lnTo>
                  <a:pt x="43898" y="87217"/>
                </a:lnTo>
                <a:lnTo>
                  <a:pt x="44477" y="87603"/>
                </a:lnTo>
                <a:lnTo>
                  <a:pt x="44477" y="87699"/>
                </a:lnTo>
                <a:lnTo>
                  <a:pt x="44959" y="87313"/>
                </a:lnTo>
                <a:lnTo>
                  <a:pt x="45248" y="87120"/>
                </a:lnTo>
                <a:lnTo>
                  <a:pt x="42258" y="5403"/>
                </a:lnTo>
                <a:lnTo>
                  <a:pt x="41968" y="5210"/>
                </a:lnTo>
                <a:lnTo>
                  <a:pt x="41486" y="4728"/>
                </a:lnTo>
                <a:lnTo>
                  <a:pt x="41003" y="5017"/>
                </a:lnTo>
                <a:lnTo>
                  <a:pt x="40521" y="5403"/>
                </a:lnTo>
                <a:lnTo>
                  <a:pt x="39942" y="4921"/>
                </a:lnTo>
                <a:lnTo>
                  <a:pt x="39460" y="4535"/>
                </a:lnTo>
                <a:lnTo>
                  <a:pt x="38977" y="4824"/>
                </a:lnTo>
                <a:lnTo>
                  <a:pt x="38398" y="5114"/>
                </a:lnTo>
                <a:lnTo>
                  <a:pt x="37916" y="4728"/>
                </a:lnTo>
                <a:lnTo>
                  <a:pt x="37434" y="4246"/>
                </a:lnTo>
                <a:lnTo>
                  <a:pt x="37337" y="4246"/>
                </a:lnTo>
                <a:lnTo>
                  <a:pt x="36855" y="4632"/>
                </a:lnTo>
                <a:lnTo>
                  <a:pt x="36372" y="4921"/>
                </a:lnTo>
                <a:lnTo>
                  <a:pt x="35890" y="4439"/>
                </a:lnTo>
                <a:lnTo>
                  <a:pt x="35408" y="4053"/>
                </a:lnTo>
                <a:lnTo>
                  <a:pt x="35311" y="4053"/>
                </a:lnTo>
                <a:lnTo>
                  <a:pt x="34829" y="4342"/>
                </a:lnTo>
                <a:lnTo>
                  <a:pt x="34346" y="4632"/>
                </a:lnTo>
                <a:lnTo>
                  <a:pt x="33864" y="4246"/>
                </a:lnTo>
                <a:lnTo>
                  <a:pt x="33382" y="3763"/>
                </a:lnTo>
                <a:lnTo>
                  <a:pt x="33285" y="3763"/>
                </a:lnTo>
                <a:lnTo>
                  <a:pt x="32803" y="4149"/>
                </a:lnTo>
                <a:lnTo>
                  <a:pt x="32320" y="4439"/>
                </a:lnTo>
                <a:lnTo>
                  <a:pt x="31838" y="3956"/>
                </a:lnTo>
                <a:lnTo>
                  <a:pt x="31259" y="3570"/>
                </a:lnTo>
                <a:lnTo>
                  <a:pt x="30777" y="3860"/>
                </a:lnTo>
                <a:lnTo>
                  <a:pt x="30294" y="4149"/>
                </a:lnTo>
                <a:lnTo>
                  <a:pt x="29812" y="3763"/>
                </a:lnTo>
                <a:lnTo>
                  <a:pt x="29233" y="3281"/>
                </a:lnTo>
                <a:lnTo>
                  <a:pt x="28751" y="3667"/>
                </a:lnTo>
                <a:lnTo>
                  <a:pt x="28268" y="3956"/>
                </a:lnTo>
                <a:lnTo>
                  <a:pt x="27689" y="3474"/>
                </a:lnTo>
                <a:lnTo>
                  <a:pt x="27207" y="3088"/>
                </a:lnTo>
                <a:lnTo>
                  <a:pt x="26725" y="3377"/>
                </a:lnTo>
                <a:lnTo>
                  <a:pt x="26242" y="3763"/>
                </a:lnTo>
                <a:lnTo>
                  <a:pt x="25663" y="3281"/>
                </a:lnTo>
                <a:lnTo>
                  <a:pt x="25181" y="2895"/>
                </a:lnTo>
                <a:lnTo>
                  <a:pt x="25085" y="2798"/>
                </a:lnTo>
                <a:lnTo>
                  <a:pt x="24602" y="3184"/>
                </a:lnTo>
                <a:lnTo>
                  <a:pt x="24120" y="3474"/>
                </a:lnTo>
                <a:lnTo>
                  <a:pt x="23637" y="3088"/>
                </a:lnTo>
                <a:lnTo>
                  <a:pt x="23155" y="2605"/>
                </a:lnTo>
                <a:lnTo>
                  <a:pt x="23059" y="2605"/>
                </a:lnTo>
                <a:lnTo>
                  <a:pt x="22576" y="2895"/>
                </a:lnTo>
                <a:lnTo>
                  <a:pt x="22094" y="3281"/>
                </a:lnTo>
                <a:lnTo>
                  <a:pt x="21611" y="2798"/>
                </a:lnTo>
                <a:lnTo>
                  <a:pt x="21129" y="2413"/>
                </a:lnTo>
                <a:lnTo>
                  <a:pt x="21033" y="2413"/>
                </a:lnTo>
                <a:lnTo>
                  <a:pt x="20550" y="2702"/>
                </a:lnTo>
                <a:lnTo>
                  <a:pt x="20068" y="2991"/>
                </a:lnTo>
                <a:lnTo>
                  <a:pt x="19585" y="2605"/>
                </a:lnTo>
                <a:lnTo>
                  <a:pt x="19007" y="2123"/>
                </a:lnTo>
                <a:lnTo>
                  <a:pt x="18524" y="2413"/>
                </a:lnTo>
                <a:lnTo>
                  <a:pt x="18042" y="2798"/>
                </a:lnTo>
                <a:lnTo>
                  <a:pt x="17559" y="2316"/>
                </a:lnTo>
                <a:lnTo>
                  <a:pt x="16981" y="1930"/>
                </a:lnTo>
                <a:lnTo>
                  <a:pt x="16498" y="2220"/>
                </a:lnTo>
                <a:lnTo>
                  <a:pt x="16016" y="2509"/>
                </a:lnTo>
                <a:lnTo>
                  <a:pt x="15437" y="2123"/>
                </a:lnTo>
                <a:lnTo>
                  <a:pt x="14955" y="1641"/>
                </a:lnTo>
                <a:lnTo>
                  <a:pt x="14472" y="2027"/>
                </a:lnTo>
                <a:lnTo>
                  <a:pt x="13990" y="2316"/>
                </a:lnTo>
                <a:lnTo>
                  <a:pt x="13411" y="1834"/>
                </a:lnTo>
                <a:lnTo>
                  <a:pt x="12928" y="1448"/>
                </a:lnTo>
                <a:lnTo>
                  <a:pt x="12350" y="1737"/>
                </a:lnTo>
                <a:lnTo>
                  <a:pt x="11867" y="2027"/>
                </a:lnTo>
                <a:lnTo>
                  <a:pt x="11385" y="1641"/>
                </a:lnTo>
                <a:lnTo>
                  <a:pt x="10902" y="1158"/>
                </a:lnTo>
                <a:lnTo>
                  <a:pt x="10806" y="1158"/>
                </a:lnTo>
                <a:lnTo>
                  <a:pt x="10324" y="1448"/>
                </a:lnTo>
                <a:lnTo>
                  <a:pt x="9841" y="1834"/>
                </a:lnTo>
                <a:lnTo>
                  <a:pt x="9359" y="1351"/>
                </a:lnTo>
                <a:lnTo>
                  <a:pt x="8876" y="965"/>
                </a:lnTo>
                <a:lnTo>
                  <a:pt x="8780" y="965"/>
                </a:lnTo>
                <a:lnTo>
                  <a:pt x="8298" y="1255"/>
                </a:lnTo>
                <a:lnTo>
                  <a:pt x="7815" y="1544"/>
                </a:lnTo>
                <a:lnTo>
                  <a:pt x="7333" y="1158"/>
                </a:lnTo>
                <a:lnTo>
                  <a:pt x="6754" y="676"/>
                </a:lnTo>
                <a:lnTo>
                  <a:pt x="6272" y="1062"/>
                </a:lnTo>
                <a:lnTo>
                  <a:pt x="5789" y="1351"/>
                </a:lnTo>
                <a:lnTo>
                  <a:pt x="5307" y="869"/>
                </a:lnTo>
                <a:lnTo>
                  <a:pt x="4728" y="483"/>
                </a:lnTo>
                <a:lnTo>
                  <a:pt x="4246" y="772"/>
                </a:lnTo>
                <a:lnTo>
                  <a:pt x="3763" y="1158"/>
                </a:lnTo>
                <a:lnTo>
                  <a:pt x="3184" y="676"/>
                </a:lnTo>
                <a:lnTo>
                  <a:pt x="2702" y="290"/>
                </a:lnTo>
                <a:lnTo>
                  <a:pt x="2702" y="194"/>
                </a:lnTo>
                <a:lnTo>
                  <a:pt x="2220" y="579"/>
                </a:lnTo>
                <a:lnTo>
                  <a:pt x="1737" y="869"/>
                </a:lnTo>
                <a:lnTo>
                  <a:pt x="1158" y="483"/>
                </a:lnTo>
                <a:lnTo>
                  <a:pt x="676" y="1"/>
                </a:lnTo>
                <a:close/>
              </a:path>
            </a:pathLst>
          </a:custGeom>
          <a:solidFill>
            <a:schemeClr val="accent6">
              <a:alpha val="6927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sp>
        <p:nvSpPr>
          <p:cNvPr id="9" name="Google Shape;2837;p71"/>
          <p:cNvSpPr/>
          <p:nvPr/>
        </p:nvSpPr>
        <p:spPr>
          <a:xfrm>
            <a:off x="2435113" y="169297"/>
            <a:ext cx="4248400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b="1" kern="1200" dirty="0">
                <a:latin typeface="Comic Sans MS" panose="030F0702030302020204" pitchFamily="66" charset="0"/>
                <a:ea typeface="+mn-ea"/>
                <a:cs typeface="+mn-cs"/>
              </a:rPr>
              <a:t>   Game Time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1026" name="Picture 2" descr="Download Free KIDS PNG transparent background and clipart">
            <a:extLst>
              <a:ext uri="{FF2B5EF4-FFF2-40B4-BE49-F238E27FC236}">
                <a16:creationId xmlns:a16="http://schemas.microsoft.com/office/drawing/2014/main" id="{59722C13-DB3C-C8F1-62B6-683C564CD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450" y="1638852"/>
            <a:ext cx="4075172" cy="350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226271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8 Rectángulo">
            <a:extLst>
              <a:ext uri="{FF2B5EF4-FFF2-40B4-BE49-F238E27FC236}">
                <a16:creationId xmlns:a16="http://schemas.microsoft.com/office/drawing/2014/main" id="{E348D32C-D44A-4443-93A4-19C83F0F92D1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0800000">
            <a:off x="3269481" y="1491630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188852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4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235" y="4187478"/>
            <a:ext cx="1113137" cy="5574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647" y="2083530"/>
            <a:ext cx="1017539" cy="1838371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437" y="2153352"/>
            <a:ext cx="1104839" cy="17599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51987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5264797" y="2387613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E0DAD65-29A2-1C37-703B-7B9107AB58AF}"/>
              </a:ext>
            </a:extLst>
          </p:cNvPr>
          <p:cNvGrpSpPr/>
          <p:nvPr/>
        </p:nvGrpSpPr>
        <p:grpSpPr>
          <a:xfrm>
            <a:off x="2439507" y="2493176"/>
            <a:ext cx="3871800" cy="498000"/>
            <a:chOff x="3162252" y="1734156"/>
            <a:chExt cx="3871800" cy="498000"/>
          </a:xfrm>
        </p:grpSpPr>
        <p:sp>
          <p:nvSpPr>
            <p:cNvPr id="64" name="Google Shape;3283;p36"/>
            <p:cNvSpPr/>
            <p:nvPr/>
          </p:nvSpPr>
          <p:spPr>
            <a:xfrm>
              <a:off x="3162252" y="1734156"/>
              <a:ext cx="3871800" cy="4980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Google Shape;3285;p36"/>
            <p:cNvSpPr txBox="1">
              <a:spLocks/>
            </p:cNvSpPr>
            <p:nvPr/>
          </p:nvSpPr>
          <p:spPr>
            <a:xfrm>
              <a:off x="3269586" y="1801907"/>
              <a:ext cx="3530100" cy="3507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Lesson 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2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 – Task 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6, 7, 8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67" name="Google Shape;3452;p36"/>
          <p:cNvGrpSpPr/>
          <p:nvPr/>
        </p:nvGrpSpPr>
        <p:grpSpPr>
          <a:xfrm>
            <a:off x="1070334" y="814847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Google Shape;3284;p36"/>
          <p:cNvSpPr txBox="1">
            <a:spLocks/>
          </p:cNvSpPr>
          <p:nvPr/>
        </p:nvSpPr>
        <p:spPr>
          <a:xfrm>
            <a:off x="401589" y="209032"/>
            <a:ext cx="8336111" cy="214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sym typeface="Changa One"/>
              </a:rPr>
              <a:t>Unit 1: 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sym typeface="Changa One"/>
              </a:rPr>
              <a:t>MY FAMILY 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sym typeface="Changa One"/>
              </a:rPr>
              <a:t>AND FRIENDS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2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14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1707F0AF-4C8F-F141-98FD-92D3A8C23094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2637511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0800000">
            <a:off x="3269481" y="1491630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5" name="24 Rectángulo">
            <a:hlinkClick r:id="" action="ppaction://hlinkshowjump?jump=nextslide"/>
          </p:cNvPr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99272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5" grpId="0"/>
      <p:bldP spid="41" grpId="0"/>
      <p:bldP spid="42" grpId="0"/>
      <p:bldP spid="43" grpId="0"/>
      <p:bldP spid="44" grpId="0"/>
      <p:bldP spid="45" grpId="0"/>
      <p:bldP spid="46" grpId="0"/>
      <p:bldP spid="48" grpId="0"/>
      <p:bldP spid="49" grpId="0"/>
      <p:bldP spid="50" grpId="0"/>
      <p:bldP spid="5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"/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547663" y="685577"/>
            <a:ext cx="5721639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75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My</a:t>
            </a:r>
            <a:r>
              <a:rPr lang="es-ES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375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friend</a:t>
            </a:r>
            <a:r>
              <a:rPr lang="es-ES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" sz="375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ugly</a:t>
            </a:r>
            <a:r>
              <a:rPr lang="es-ES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.(X)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6099586" y="4353948"/>
            <a:ext cx="1443727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547663" y="4297891"/>
            <a:ext cx="1356901" cy="540060"/>
          </a:xfrm>
          <a:prstGeom prst="leftArrow">
            <a:avLst>
              <a:gd name="adj1" fmla="val 61544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19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3 CuadroTexto">
            <a:extLst>
              <a:ext uri="{FF2B5EF4-FFF2-40B4-BE49-F238E27FC236}">
                <a16:creationId xmlns:a16="http://schemas.microsoft.com/office/drawing/2014/main" id="{06424D25-FB19-2748-A948-10CBE21A8371}"/>
              </a:ext>
            </a:extLst>
          </p:cNvPr>
          <p:cNvSpPr txBox="1"/>
          <p:nvPr/>
        </p:nvSpPr>
        <p:spPr>
          <a:xfrm>
            <a:off x="1711181" y="2203194"/>
            <a:ext cx="5721639" cy="66941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My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friend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isn’t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ugly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7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10340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4EA17631-DD08-3F44-BC1F-D79252644F1D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7378396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296664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>
            <a:hlinkClick r:id="" action="ppaction://hlinkshowjump?jump=nextslide"/>
          </p:cNvPr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14598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"/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711181" y="627534"/>
            <a:ext cx="5721639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75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She</a:t>
            </a:r>
            <a:r>
              <a:rPr lang="es-ES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" sz="375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pretty</a:t>
            </a:r>
            <a:r>
              <a:rPr lang="es-ES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" sz="375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tall</a:t>
            </a:r>
            <a:r>
              <a:rPr lang="es-ES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.(   ) 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6153374" y="4353948"/>
            <a:ext cx="1347728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547663" y="4299942"/>
            <a:ext cx="1229361" cy="540060"/>
          </a:xfrm>
          <a:prstGeom prst="leftArrow">
            <a:avLst>
              <a:gd name="adj1" fmla="val 61544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22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3 CuadroTexto">
            <a:extLst>
              <a:ext uri="{FF2B5EF4-FFF2-40B4-BE49-F238E27FC236}">
                <a16:creationId xmlns:a16="http://schemas.microsoft.com/office/drawing/2014/main" id="{927B437C-09D9-EA49-8EBD-E65886A90EBD}"/>
              </a:ext>
            </a:extLst>
          </p:cNvPr>
          <p:cNvSpPr txBox="1"/>
          <p:nvPr/>
        </p:nvSpPr>
        <p:spPr>
          <a:xfrm>
            <a:off x="1766198" y="2436736"/>
            <a:ext cx="5721639" cy="66941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She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pretty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and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tall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7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3" name="Đồ họa 6" descr="Checkmark with solid fill">
            <a:extLst>
              <a:ext uri="{FF2B5EF4-FFF2-40B4-BE49-F238E27FC236}">
                <a16:creationId xmlns:a16="http://schemas.microsoft.com/office/drawing/2014/main" id="{1E6316F7-9796-C735-A4AE-C34F7FB71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75783" y="540028"/>
            <a:ext cx="370840" cy="7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91177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1F88ABEE-35A2-C047-BB98-39D78E5FF434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5946995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962507">
            <a:off x="3241289" y="1517749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>
            <a:hlinkClick r:id="" action="ppaction://hlinkshowjump?jump=nextslide"/>
          </p:cNvPr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39485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"/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601670" y="1815667"/>
            <a:ext cx="5721639" cy="124649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75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+ 2</a:t>
            </a:r>
            <a:endParaRPr lang="es-ES" sz="75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5757950" y="4245936"/>
            <a:ext cx="1460344" cy="4320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817694" y="4245936"/>
            <a:ext cx="1460344" cy="540060"/>
          </a:xfrm>
          <a:prstGeom prst="leftArrow">
            <a:avLst>
              <a:gd name="adj1" fmla="val 61544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24" name="3 Marco"/>
          <p:cNvSpPr/>
          <p:nvPr/>
        </p:nvSpPr>
        <p:spPr>
          <a:xfrm>
            <a:off x="1138316" y="11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32578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0A30FD81-CF09-2A49-BDB5-A2CF79CDC823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5663692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293918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>
            <a:hlinkClick r:id="" action="ppaction://hlinkshowjump?jump=nextslide"/>
          </p:cNvPr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51680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223628" y="87474"/>
            <a:ext cx="6777372" cy="4968552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FF0066">
                  <a:shade val="30000"/>
                  <a:satMod val="115000"/>
                </a:srgbClr>
              </a:gs>
              <a:gs pos="50000">
                <a:srgbClr val="FF0066">
                  <a:shade val="67500"/>
                  <a:satMod val="115000"/>
                </a:srgbClr>
              </a:gs>
              <a:gs pos="100000">
                <a:srgbClr val="FF0066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105551" y="1143231"/>
            <a:ext cx="4932899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His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son/ 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funny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s-ES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(X)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6121101" y="4299942"/>
            <a:ext cx="1421229" cy="4320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547664" y="4245936"/>
            <a:ext cx="1270840" cy="540060"/>
          </a:xfrm>
          <a:prstGeom prst="leftArrow">
            <a:avLst>
              <a:gd name="adj1" fmla="val 61544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3 CuadroTexto">
            <a:extLst>
              <a:ext uri="{FF2B5EF4-FFF2-40B4-BE49-F238E27FC236}">
                <a16:creationId xmlns:a16="http://schemas.microsoft.com/office/drawing/2014/main" id="{95A05D5A-F7E0-A049-8827-CB4B8FB16FA1}"/>
              </a:ext>
            </a:extLst>
          </p:cNvPr>
          <p:cNvSpPr txBox="1"/>
          <p:nvPr/>
        </p:nvSpPr>
        <p:spPr>
          <a:xfrm>
            <a:off x="1942943" y="2675405"/>
            <a:ext cx="5338742" cy="66941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His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son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isn’t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funny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7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64142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F385BB32-CA5D-0542-A590-108753314477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4333037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299672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>
            <a:hlinkClick r:id="" action="ppaction://hlinkshowjump?jump=nextslide"/>
          </p:cNvPr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37976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885174" y="1665702"/>
            <a:ext cx="5373652" cy="124649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75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+ 1</a:t>
            </a:r>
            <a:endParaRPr lang="es-ES" sz="75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42616" y="4299942"/>
            <a:ext cx="1399714" cy="4320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547664" y="4245936"/>
            <a:ext cx="1313870" cy="540060"/>
          </a:xfrm>
          <a:prstGeom prst="leftArrow">
            <a:avLst>
              <a:gd name="adj1" fmla="val 61544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18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587D55-7F5A-1646-A961-D7DCB5EEA653}"/>
              </a:ext>
            </a:extLst>
          </p:cNvPr>
          <p:cNvSpPr txBox="1"/>
          <p:nvPr/>
        </p:nvSpPr>
        <p:spPr>
          <a:xfrm>
            <a:off x="6300193" y="141480"/>
            <a:ext cx="20429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77435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1"/>
          <p:cNvSpPr/>
          <p:nvPr/>
        </p:nvSpPr>
        <p:spPr>
          <a:xfrm>
            <a:off x="1305040" y="2581470"/>
            <a:ext cx="6547800" cy="10977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rgbClr val="FF9999"/>
          </a:solidFill>
          <a:ln w="28575" cap="flat" cmpd="sng">
            <a:solidFill>
              <a:srgbClr val="FF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39" name="Google Shape;439;p31"/>
          <p:cNvSpPr/>
          <p:nvPr/>
        </p:nvSpPr>
        <p:spPr>
          <a:xfrm>
            <a:off x="3374740" y="1274090"/>
            <a:ext cx="2408400" cy="1549800"/>
          </a:xfrm>
          <a:prstGeom prst="roundRect">
            <a:avLst>
              <a:gd name="adj" fmla="val 10238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40" name="Google Shape;440;p31"/>
          <p:cNvSpPr txBox="1">
            <a:spLocks noGrp="1"/>
          </p:cNvSpPr>
          <p:nvPr>
            <p:ph type="title"/>
          </p:nvPr>
        </p:nvSpPr>
        <p:spPr>
          <a:xfrm>
            <a:off x="2243391" y="2843155"/>
            <a:ext cx="468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375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WARM UP</a:t>
            </a:r>
            <a:endParaRPr sz="375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41" name="Google Shape;441;p31"/>
          <p:cNvSpPr txBox="1">
            <a:spLocks noGrp="1"/>
          </p:cNvSpPr>
          <p:nvPr>
            <p:ph type="title" idx="2"/>
          </p:nvPr>
        </p:nvSpPr>
        <p:spPr>
          <a:xfrm>
            <a:off x="3668675" y="1201789"/>
            <a:ext cx="1820700" cy="16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>
                <a:latin typeface="Comic Sans MS" panose="030F0702030302020204" pitchFamily="66" charset="0"/>
              </a:rPr>
              <a:t>01</a:t>
            </a:r>
            <a:endParaRPr dirty="0">
              <a:latin typeface="Comic Sans MS" panose="030F0702030302020204" pitchFamily="66" charset="0"/>
            </a:endParaRPr>
          </a:p>
        </p:txBody>
      </p:sp>
      <p:cxnSp>
        <p:nvCxnSpPr>
          <p:cNvPr id="443" name="Google Shape;443;p31"/>
          <p:cNvCxnSpPr>
            <a:cxnSpLocks/>
            <a:stCxn id="439" idx="2"/>
            <a:endCxn id="440" idx="0"/>
          </p:cNvCxnSpPr>
          <p:nvPr/>
        </p:nvCxnSpPr>
        <p:spPr>
          <a:xfrm>
            <a:off x="4578941" y="2823891"/>
            <a:ext cx="6851" cy="19265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4420802" y="344558"/>
            <a:ext cx="301989" cy="927697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4006270" y="1092639"/>
            <a:ext cx="502809" cy="181450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4634920" y="1092639"/>
            <a:ext cx="502809" cy="181450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989975" y="859151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1" name="Google Shape;461;p31"/>
          <p:cNvSpPr/>
          <p:nvPr/>
        </p:nvSpPr>
        <p:spPr>
          <a:xfrm>
            <a:off x="6914510" y="1387426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2" name="Google Shape;462;p31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3" name="Google Shape;463;p31"/>
          <p:cNvSpPr/>
          <p:nvPr/>
        </p:nvSpPr>
        <p:spPr>
          <a:xfrm>
            <a:off x="2063119" y="17686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4" name="Google Shape;464;p31"/>
          <p:cNvSpPr/>
          <p:nvPr/>
        </p:nvSpPr>
        <p:spPr>
          <a:xfrm>
            <a:off x="7419605" y="10072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5" name="Google Shape;465;p31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6" name="Google Shape;466;p31"/>
          <p:cNvSpPr/>
          <p:nvPr/>
        </p:nvSpPr>
        <p:spPr>
          <a:xfrm>
            <a:off x="8243719" y="6115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3" name="Hộp chú thích: Mũi tên Xuống 2">
            <a:extLst>
              <a:ext uri="{FF2B5EF4-FFF2-40B4-BE49-F238E27FC236}">
                <a16:creationId xmlns:a16="http://schemas.microsoft.com/office/drawing/2014/main" id="{5AE81059-FEF8-470E-9171-4FCB9ADC10FA}"/>
              </a:ext>
            </a:extLst>
          </p:cNvPr>
          <p:cNvSpPr/>
          <p:nvPr/>
        </p:nvSpPr>
        <p:spPr>
          <a:xfrm>
            <a:off x="2914327" y="3704219"/>
            <a:ext cx="3261360" cy="1143000"/>
          </a:xfrm>
          <a:prstGeom prst="downArrow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2000" b="1" dirty="0">
              <a:ln w="22225">
                <a:solidFill>
                  <a:srgbClr val="64B35B"/>
                </a:solidFill>
                <a:prstDash val="solid"/>
              </a:ln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 defTabSz="914378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0206" y="127807"/>
            <a:ext cx="804338" cy="3856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035448-F8B7-152A-DB76-E9792CA4B5ED}"/>
              </a:ext>
            </a:extLst>
          </p:cNvPr>
          <p:cNvSpPr txBox="1"/>
          <p:nvPr/>
        </p:nvSpPr>
        <p:spPr>
          <a:xfrm>
            <a:off x="2318985" y="3800793"/>
            <a:ext cx="4631870" cy="500135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vi-VN" sz="2800" b="1" dirty="0">
                <a:solidFill>
                  <a:srgbClr val="C00000"/>
                </a:solidFill>
                <a:latin typeface="Comic Sans MS" panose="030F0702030302020204" pitchFamily="66" charset="0"/>
                <a:cs typeface="Aharoni" pitchFamily="2" charset="-79"/>
              </a:rPr>
              <a:t>Let’s sing.</a:t>
            </a:r>
            <a:endParaRPr lang="en-US" sz="2800" b="1" dirty="0">
              <a:solidFill>
                <a:srgbClr val="C00000"/>
              </a:solidFill>
              <a:latin typeface="Comic Sans MS" panose="030F0702030302020204" pitchFamily="66" charset="0"/>
              <a:cs typeface="Aharoni" pitchFamily="2" charset="-79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8062777"/>
      </p:ext>
    </p:extLst>
  </p:cSld>
  <p:clrMapOvr>
    <a:masterClrMapping/>
  </p:clrMapOvr>
  <p:transition spd="slow">
    <p:wheel spokes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63DD3EDE-69F8-924F-9B0F-7516C780A69B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9022773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296664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>
            <a:hlinkClick r:id="" action="ppaction://hlinkshowjump?jump=nextslide"/>
          </p:cNvPr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15880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711181" y="1761661"/>
            <a:ext cx="5721639" cy="124649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75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+ 3</a:t>
            </a:r>
            <a:endParaRPr lang="es-ES" sz="75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42616" y="4299942"/>
            <a:ext cx="1399714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547664" y="4245936"/>
            <a:ext cx="1270840" cy="540060"/>
          </a:xfrm>
          <a:prstGeom prst="leftArrow">
            <a:avLst>
              <a:gd name="adj1" fmla="val 61544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22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56337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E1E1D3B0-6F08-A94A-8766-4E65F05E1C77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3976823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315896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vi-VN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vi-VN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075850"/>
            <a:ext cx="686336" cy="256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vi-VN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8" name="47 Rectángulo">
            <a:hlinkClick r:id="" action="ppaction://hlinkshowjump?jump=nextslide"/>
          </p:cNvPr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vi-VN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vi-VN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vi-VN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vi-VN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vi-VN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8039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601670" y="843558"/>
            <a:ext cx="5721639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He/ polite/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clever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75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10344" y="4299942"/>
            <a:ext cx="1377980" cy="4320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601669" y="4245936"/>
            <a:ext cx="1188133" cy="540060"/>
          </a:xfrm>
          <a:prstGeom prst="leftArrow">
            <a:avLst>
              <a:gd name="adj1" fmla="val 61544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22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3 CuadroTexto">
            <a:extLst>
              <a:ext uri="{FF2B5EF4-FFF2-40B4-BE49-F238E27FC236}">
                <a16:creationId xmlns:a16="http://schemas.microsoft.com/office/drawing/2014/main" id="{36795639-CFA1-0543-BEB1-F885ACDFF245}"/>
              </a:ext>
            </a:extLst>
          </p:cNvPr>
          <p:cNvSpPr txBox="1"/>
          <p:nvPr/>
        </p:nvSpPr>
        <p:spPr>
          <a:xfrm>
            <a:off x="1601670" y="2350213"/>
            <a:ext cx="5721639" cy="66941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polite and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clever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7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Đồ họa 6" descr="Checkmark with solid fill">
            <a:extLst>
              <a:ext uri="{FF2B5EF4-FFF2-40B4-BE49-F238E27FC236}">
                <a16:creationId xmlns:a16="http://schemas.microsoft.com/office/drawing/2014/main" id="{1929A9E6-E33F-4FA7-5211-DC8D3E1B12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3914" y="745444"/>
            <a:ext cx="370840" cy="7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58328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F3F36E26-683B-014C-9E0B-91BD87BACF10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20596214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301575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5" name="44 Rectángulo">
            <a:hlinkClick r:id="" action="ppaction://hlinkshowjump?jump=nextslide"/>
          </p:cNvPr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vi-VN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12091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9900FF">
                  <a:shade val="30000"/>
                  <a:satMod val="115000"/>
                </a:srgbClr>
              </a:gs>
              <a:gs pos="50000">
                <a:srgbClr val="9900FF">
                  <a:shade val="67500"/>
                  <a:satMod val="115000"/>
                </a:srgbClr>
              </a:gs>
              <a:gs pos="100000">
                <a:srgbClr val="9900FF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4" name="3 CuadroTexto"/>
          <p:cNvSpPr txBox="1"/>
          <p:nvPr/>
        </p:nvSpPr>
        <p:spPr>
          <a:xfrm>
            <a:off x="2363597" y="936565"/>
            <a:ext cx="4641635" cy="52322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80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Her</a:t>
            </a:r>
            <a:r>
              <a:rPr lang="es-ES_tradnl" sz="28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80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grandma</a:t>
            </a:r>
            <a:r>
              <a:rPr lang="es-ES_tradnl" sz="28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/ Young ( X)</a:t>
            </a:r>
            <a:endParaRPr lang="es-ES" sz="28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74889" y="4299942"/>
            <a:ext cx="1313435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</a:rPr>
              <a:t>CHECK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601670" y="4245936"/>
            <a:ext cx="1188132" cy="540060"/>
          </a:xfrm>
          <a:prstGeom prst="leftArrow">
            <a:avLst>
              <a:gd name="adj1" fmla="val 61544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/>
              <a:t>WHEEL</a:t>
            </a:r>
            <a:endParaRPr lang="es-ES" sz="1050" b="1" dirty="0"/>
          </a:p>
        </p:txBody>
      </p:sp>
      <p:sp>
        <p:nvSpPr>
          <p:cNvPr id="33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6" name="3 CuadroTexto">
            <a:extLst>
              <a:ext uri="{FF2B5EF4-FFF2-40B4-BE49-F238E27FC236}">
                <a16:creationId xmlns:a16="http://schemas.microsoft.com/office/drawing/2014/main" id="{32E6217F-4AD3-0B42-A608-746BC7981DFD}"/>
              </a:ext>
            </a:extLst>
          </p:cNvPr>
          <p:cNvSpPr txBox="1"/>
          <p:nvPr/>
        </p:nvSpPr>
        <p:spPr>
          <a:xfrm>
            <a:off x="1821052" y="2632228"/>
            <a:ext cx="5856614" cy="66941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Her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grandma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isn’t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young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7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38084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2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8A058791-BDDC-C54A-87EB-781DD4BDFB28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7587073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296664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>
            <a:hlinkClick r:id="" action="ppaction://hlinkshowjump?jump=nextslide"/>
          </p:cNvPr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31622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777372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FF0066">
                  <a:shade val="30000"/>
                  <a:satMod val="115000"/>
                </a:srgbClr>
              </a:gs>
              <a:gs pos="50000">
                <a:srgbClr val="FF0066">
                  <a:shade val="67500"/>
                  <a:satMod val="115000"/>
                </a:srgbClr>
              </a:gs>
              <a:gs pos="100000">
                <a:srgbClr val="FF0066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552370" y="1761661"/>
            <a:ext cx="5721639" cy="124649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+ 2</a:t>
            </a:r>
            <a:endParaRPr lang="es-ES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42616" y="4299942"/>
            <a:ext cx="1345708" cy="4320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547663" y="4245936"/>
            <a:ext cx="1242139" cy="540060"/>
          </a:xfrm>
          <a:prstGeom prst="leftArrow">
            <a:avLst>
              <a:gd name="adj1" fmla="val 61544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23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142279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7760E317-5D13-3F4C-8646-17DCFBA0D40C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2165342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279332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>
            <a:hlinkClick r:id="" action="ppaction://hlinkshowjump?jump=nextslide"/>
          </p:cNvPr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89280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701768" y="486472"/>
            <a:ext cx="5721639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She</a:t>
            </a:r>
            <a:r>
              <a:rPr lang="es-ES_tradnl" sz="37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_tradnl" sz="375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old</a:t>
            </a:r>
            <a:r>
              <a:rPr lang="es-ES_tradnl" sz="37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_tradnl" sz="375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kind</a:t>
            </a:r>
            <a:r>
              <a:rPr lang="es-ES_tradnl" sz="37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 (    )</a:t>
            </a:r>
            <a:endParaRPr lang="es-ES" sz="37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74889" y="4245936"/>
            <a:ext cx="1313435" cy="4320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601669" y="4245936"/>
            <a:ext cx="1188133" cy="540060"/>
          </a:xfrm>
          <a:prstGeom prst="leftArrow">
            <a:avLst>
              <a:gd name="adj1" fmla="val 61544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3 CuadroTexto">
            <a:extLst>
              <a:ext uri="{FF2B5EF4-FFF2-40B4-BE49-F238E27FC236}">
                <a16:creationId xmlns:a16="http://schemas.microsoft.com/office/drawing/2014/main" id="{8209B0E9-22A7-114E-818B-9039345456FD}"/>
              </a:ext>
            </a:extLst>
          </p:cNvPr>
          <p:cNvSpPr txBox="1"/>
          <p:nvPr/>
        </p:nvSpPr>
        <p:spPr>
          <a:xfrm>
            <a:off x="1601670" y="2248585"/>
            <a:ext cx="5721639" cy="66941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She</a:t>
            </a:r>
            <a:r>
              <a:rPr lang="es-ES_tradnl" sz="375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</a:t>
            </a:r>
            <a:r>
              <a:rPr lang="es-ES_tradnl" sz="375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old</a:t>
            </a:r>
            <a:r>
              <a:rPr lang="es-ES_tradnl" sz="375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and </a:t>
            </a:r>
            <a:r>
              <a:rPr lang="es-ES_tradnl" sz="375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kind</a:t>
            </a:r>
            <a:r>
              <a:rPr lang="es-ES_tradnl" sz="375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75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3" name="Đồ họa 6" descr="Checkmark with solid fill">
            <a:extLst>
              <a:ext uri="{FF2B5EF4-FFF2-40B4-BE49-F238E27FC236}">
                <a16:creationId xmlns:a16="http://schemas.microsoft.com/office/drawing/2014/main" id="{9C16C28E-F7FF-3279-391E-5181DD6BA0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34227" y="465516"/>
            <a:ext cx="370840" cy="7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00095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Family - Song for Kids by Little Fox">
            <a:hlinkClick r:id="" action="ppaction://media"/>
            <a:extLst>
              <a:ext uri="{FF2B5EF4-FFF2-40B4-BE49-F238E27FC236}">
                <a16:creationId xmlns:a16="http://schemas.microsoft.com/office/drawing/2014/main" id="{2AC14486-4C83-DEAB-261C-7C85D817F2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8497"/>
            <a:ext cx="9144000" cy="51404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5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F7F39C16-AF37-DA4C-A5D7-3E89EFF157BA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9093917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314944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>
            <a:hlinkClick r:id="" action="ppaction://hlinkshowjump?jump=nextslide"/>
          </p:cNvPr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51172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056026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9900FF">
                  <a:shade val="30000"/>
                  <a:satMod val="115000"/>
                </a:srgbClr>
              </a:gs>
              <a:gs pos="50000">
                <a:srgbClr val="9900FF">
                  <a:shade val="67500"/>
                  <a:satMod val="115000"/>
                </a:srgbClr>
              </a:gs>
              <a:gs pos="100000">
                <a:srgbClr val="9900FF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828874" y="1341170"/>
            <a:ext cx="5300273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His</a:t>
            </a:r>
            <a:r>
              <a:rPr lang="es-ES_tradnl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twin</a:t>
            </a:r>
            <a:r>
              <a:rPr lang="es-ES_tradnl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brother</a:t>
            </a:r>
            <a:r>
              <a:rPr lang="es-ES_tradnl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/ short.( X) </a:t>
            </a:r>
            <a:endParaRPr lang="es-ES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601670" y="4299942"/>
            <a:ext cx="1216834" cy="540060"/>
          </a:xfrm>
          <a:prstGeom prst="leftArrow">
            <a:avLst>
              <a:gd name="adj1" fmla="val 61544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3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42616" y="4353948"/>
            <a:ext cx="1399714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3 CuadroTexto">
            <a:extLst>
              <a:ext uri="{FF2B5EF4-FFF2-40B4-BE49-F238E27FC236}">
                <a16:creationId xmlns:a16="http://schemas.microsoft.com/office/drawing/2014/main" id="{C025C603-5166-9B42-80C8-026A0994788A}"/>
              </a:ext>
            </a:extLst>
          </p:cNvPr>
          <p:cNvSpPr txBox="1"/>
          <p:nvPr/>
        </p:nvSpPr>
        <p:spPr>
          <a:xfrm>
            <a:off x="1840426" y="2996846"/>
            <a:ext cx="5300273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His</a:t>
            </a:r>
            <a:r>
              <a:rPr lang="es-ES_tradnl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twin</a:t>
            </a:r>
            <a:r>
              <a:rPr lang="es-ES_tradnl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brother</a:t>
            </a:r>
            <a:r>
              <a:rPr lang="es-ES_tradnl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isn’t</a:t>
            </a:r>
            <a:r>
              <a:rPr lang="es-ES_tradnl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short.</a:t>
            </a:r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92601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5" grpId="1" animBg="1"/>
      <p:bldP spid="3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E4A23AEF-6D1E-A246-AE67-CCD19A8C3F68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671052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645001">
            <a:off x="3341756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>
            <a:hlinkClick r:id="" action="ppaction://hlinkshowjump?jump=nextslide"/>
          </p:cNvPr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33248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601670" y="1761661"/>
            <a:ext cx="5721639" cy="124649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+ 5</a:t>
            </a:r>
            <a:endParaRPr lang="es-ES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53374" y="4299942"/>
            <a:ext cx="1388956" cy="4320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Botón de acción: Personalizar">
            <a:hlinkClick r:id="rId4" action="ppaction://hlinksldjump" highlightClick="1"/>
          </p:cNvPr>
          <p:cNvSpPr/>
          <p:nvPr/>
        </p:nvSpPr>
        <p:spPr>
          <a:xfrm>
            <a:off x="1709683" y="4299942"/>
            <a:ext cx="815276" cy="432048"/>
          </a:xfrm>
          <a:prstGeom prst="actionButtonBlank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EXIT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155489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7760E317-5D13-3F4C-8646-17DCFBA0D40C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2165342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8"/>
          <a:srcRect b="6381"/>
          <a:stretch/>
        </p:blipFill>
        <p:spPr bwMode="auto">
          <a:xfrm rot="10800000">
            <a:off x="3279332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>
            <a:hlinkClick r:id="" action="ppaction://hlinkshowjump?jump=nextslide"/>
          </p:cNvPr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68303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711181" y="465516"/>
            <a:ext cx="5721639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He/tall/cute(  </a:t>
            </a:r>
            <a:r>
              <a:rPr lang="es-ES_tradnl" sz="37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sz="37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74889" y="4245936"/>
            <a:ext cx="1313435" cy="4320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CHECK</a:t>
            </a:r>
            <a:endParaRPr lang="es-E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601669" y="4245936"/>
            <a:ext cx="1188133" cy="540060"/>
          </a:xfrm>
          <a:prstGeom prst="leftArrow">
            <a:avLst>
              <a:gd name="adj1" fmla="val 61544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latin typeface="Comic Sans MS" panose="030F0702030302020204" pitchFamily="66" charset="0"/>
              </a:rPr>
              <a:t>WHEEL</a:t>
            </a:r>
            <a:endParaRPr lang="es-ES" sz="1050" b="1" dirty="0">
              <a:latin typeface="Comic Sans MS" panose="030F0702030302020204" pitchFamily="66" charset="0"/>
            </a:endParaRPr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3 CuadroTexto">
            <a:extLst>
              <a:ext uri="{FF2B5EF4-FFF2-40B4-BE49-F238E27FC236}">
                <a16:creationId xmlns:a16="http://schemas.microsoft.com/office/drawing/2014/main" id="{8209B0E9-22A7-114E-818B-9039345456FD}"/>
              </a:ext>
            </a:extLst>
          </p:cNvPr>
          <p:cNvSpPr txBox="1"/>
          <p:nvPr/>
        </p:nvSpPr>
        <p:spPr>
          <a:xfrm>
            <a:off x="1601670" y="2248585"/>
            <a:ext cx="5721639" cy="66941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tall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and cute.</a:t>
            </a:r>
            <a:endParaRPr lang="es-ES" sz="37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Đồ họa 6" descr="Checkmark with solid fill">
            <a:extLst>
              <a:ext uri="{FF2B5EF4-FFF2-40B4-BE49-F238E27FC236}">
                <a16:creationId xmlns:a16="http://schemas.microsoft.com/office/drawing/2014/main" id="{0DF5E693-3062-E39F-F000-ECD797D346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65899" y="421763"/>
            <a:ext cx="370840" cy="7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50736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2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1"/>
          <p:cNvSpPr/>
          <p:nvPr/>
        </p:nvSpPr>
        <p:spPr>
          <a:xfrm>
            <a:off x="1305040" y="2581470"/>
            <a:ext cx="6547800" cy="10977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chemeClr val="accent6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39" name="Google Shape;439;p31"/>
          <p:cNvSpPr/>
          <p:nvPr/>
        </p:nvSpPr>
        <p:spPr>
          <a:xfrm>
            <a:off x="3374740" y="1274090"/>
            <a:ext cx="2408400" cy="1549800"/>
          </a:xfrm>
          <a:prstGeom prst="roundRect">
            <a:avLst>
              <a:gd name="adj" fmla="val 10238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440" name="Google Shape;440;p31"/>
          <p:cNvSpPr txBox="1">
            <a:spLocks noGrp="1"/>
          </p:cNvSpPr>
          <p:nvPr>
            <p:ph type="title"/>
          </p:nvPr>
        </p:nvSpPr>
        <p:spPr>
          <a:xfrm>
            <a:off x="2243391" y="2843155"/>
            <a:ext cx="468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vi-VN" sz="3750" dirty="0">
                <a:solidFill>
                  <a:schemeClr val="accent1"/>
                </a:solidFill>
                <a:latin typeface="Comic Sans MS" panose="030F0702030302020204" pitchFamily="66" charset="0"/>
              </a:rPr>
              <a:t>PRODUCTION</a:t>
            </a:r>
            <a:endParaRPr sz="3750" dirty="0">
              <a:latin typeface="Comic Sans MS" panose="030F0702030302020204" pitchFamily="66" charset="0"/>
            </a:endParaRPr>
          </a:p>
        </p:txBody>
      </p:sp>
      <p:sp>
        <p:nvSpPr>
          <p:cNvPr id="441" name="Google Shape;441;p31"/>
          <p:cNvSpPr txBox="1">
            <a:spLocks noGrp="1"/>
          </p:cNvSpPr>
          <p:nvPr>
            <p:ph type="title" idx="2"/>
          </p:nvPr>
        </p:nvSpPr>
        <p:spPr>
          <a:xfrm>
            <a:off x="3668675" y="1201789"/>
            <a:ext cx="1820700" cy="16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/>
              <a:t>04</a:t>
            </a:r>
            <a:endParaRPr dirty="0"/>
          </a:p>
        </p:txBody>
      </p:sp>
      <p:cxnSp>
        <p:nvCxnSpPr>
          <p:cNvPr id="443" name="Google Shape;443;p31"/>
          <p:cNvCxnSpPr>
            <a:stCxn id="439" idx="2"/>
            <a:endCxn id="440" idx="0"/>
          </p:cNvCxnSpPr>
          <p:nvPr/>
        </p:nvCxnSpPr>
        <p:spPr>
          <a:xfrm>
            <a:off x="4578941" y="2823891"/>
            <a:ext cx="6851" cy="19265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4420802" y="344558"/>
            <a:ext cx="301989" cy="927697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4006270" y="1092639"/>
            <a:ext cx="502809" cy="181450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4634920" y="1092639"/>
            <a:ext cx="502809" cy="181450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989975" y="859151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1" name="Google Shape;461;p31"/>
          <p:cNvSpPr/>
          <p:nvPr/>
        </p:nvSpPr>
        <p:spPr>
          <a:xfrm>
            <a:off x="6914510" y="1387426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2" name="Google Shape;462;p31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3" name="Google Shape;463;p31"/>
          <p:cNvSpPr/>
          <p:nvPr/>
        </p:nvSpPr>
        <p:spPr>
          <a:xfrm>
            <a:off x="2063119" y="17686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4" name="Google Shape;464;p31"/>
          <p:cNvSpPr/>
          <p:nvPr/>
        </p:nvSpPr>
        <p:spPr>
          <a:xfrm>
            <a:off x="7419605" y="10072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5" name="Google Shape;465;p31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6" name="Google Shape;466;p31"/>
          <p:cNvSpPr/>
          <p:nvPr/>
        </p:nvSpPr>
        <p:spPr>
          <a:xfrm>
            <a:off x="8243719" y="6115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3" name="Hộp chú thích: Mũi tên Xuống 2">
            <a:extLst>
              <a:ext uri="{FF2B5EF4-FFF2-40B4-BE49-F238E27FC236}">
                <a16:creationId xmlns:a16="http://schemas.microsoft.com/office/drawing/2014/main" id="{5AE81059-FEF8-470E-9171-4FCB9ADC10FA}"/>
              </a:ext>
            </a:extLst>
          </p:cNvPr>
          <p:cNvSpPr/>
          <p:nvPr/>
        </p:nvSpPr>
        <p:spPr>
          <a:xfrm>
            <a:off x="2066178" y="3787140"/>
            <a:ext cx="4604381" cy="7591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en-US" sz="2800" b="1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Task 9: </a:t>
            </a:r>
            <a:r>
              <a:rPr lang="en-US" sz="2800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Let’s talk</a:t>
            </a:r>
          </a:p>
          <a:p>
            <a:pPr algn="ctr" defTabSz="914378"/>
            <a:endParaRPr lang="en-US" sz="28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6238" y="127807"/>
            <a:ext cx="1368306" cy="6560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4115483"/>
      </p:ext>
    </p:extLst>
  </p:cSld>
  <p:clrMapOvr>
    <a:masterClrMapping/>
  </p:clrMapOvr>
  <p:transition spd="slow">
    <p:wheel spokes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4E36-7944-7968-A78B-DAB9E2D6BB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8AFA34-9226-7977-138B-A56D24A5F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177370-F7EF-062C-9CB3-8F9C5C3A080D}"/>
              </a:ext>
            </a:extLst>
          </p:cNvPr>
          <p:cNvSpPr>
            <a:spLocks noGrp="1"/>
          </p:cNvSpPr>
          <p:nvPr>
            <p:ph type="ctrTitle" idx="2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BCD8BC7-2984-5595-CC0F-1EE8F67FFC72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216D21B-F1FA-A864-1290-F9C610F03762}"/>
              </a:ext>
            </a:extLst>
          </p:cNvPr>
          <p:cNvSpPr>
            <a:spLocks noGrp="1"/>
          </p:cNvSpPr>
          <p:nvPr>
            <p:ph type="ctrTitle" idx="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428DF84-5B7F-346C-416D-006D2E06C441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A45218B-1AC0-EC0C-4B24-EA2C3093115A}"/>
              </a:ext>
            </a:extLst>
          </p:cNvPr>
          <p:cNvSpPr>
            <a:spLocks noGrp="1"/>
          </p:cNvSpPr>
          <p:nvPr>
            <p:ph type="ctrTitle" idx="6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D5248F80-9EF8-A20C-24B5-0F1B1AB1E2CD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34B4AB7-85CD-6256-FDC0-F4B47EFB1833}"/>
              </a:ext>
            </a:extLst>
          </p:cNvPr>
          <p:cNvSpPr>
            <a:spLocks noGrp="1"/>
          </p:cNvSpPr>
          <p:nvPr>
            <p:ph type="ctrTitle" idx="8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FAF056BF-A75F-C11D-1557-51981437F38A}"/>
              </a:ext>
            </a:extLst>
          </p:cNvPr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310B7A4-7013-B2E3-00B8-92C512B342D2}"/>
              </a:ext>
            </a:extLst>
          </p:cNvPr>
          <p:cNvSpPr>
            <a:spLocks noGrp="1"/>
          </p:cNvSpPr>
          <p:nvPr>
            <p:ph type="ctrTitle" idx="1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E0419A49-7991-7EE9-66BC-ADA06BFAB22B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13ED56C-D47A-51B1-1B22-21F0FE9BC683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04E51B6-6F02-B30B-68CD-0F81499886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15" t="18370" r="10266" b="12138"/>
          <a:stretch/>
        </p:blipFill>
        <p:spPr>
          <a:xfrm>
            <a:off x="268632" y="132466"/>
            <a:ext cx="8679620" cy="458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7906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图片 6">
            <a:extLst>
              <a:ext uri="{FF2B5EF4-FFF2-40B4-BE49-F238E27FC236}">
                <a16:creationId xmlns:a16="http://schemas.microsoft.com/office/drawing/2014/main" id="{54B866DC-3EE0-44FD-A4D1-A3703796A6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95" b="5189"/>
          <a:stretch/>
        </p:blipFill>
        <p:spPr>
          <a:xfrm>
            <a:off x="-225087" y="2154373"/>
            <a:ext cx="9369087" cy="2987589"/>
          </a:xfrm>
          <a:prstGeom prst="rect">
            <a:avLst/>
          </a:prstGeom>
        </p:spPr>
      </p:pic>
      <p:pic>
        <p:nvPicPr>
          <p:cNvPr id="113" name="图片 26">
            <a:extLst>
              <a:ext uri="{FF2B5EF4-FFF2-40B4-BE49-F238E27FC236}">
                <a16:creationId xmlns:a16="http://schemas.microsoft.com/office/drawing/2014/main" id="{AC906792-17B9-44B0-AAF9-9C368997D0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68" y="2396253"/>
            <a:ext cx="837285" cy="50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图片 7">
            <a:extLst>
              <a:ext uri="{FF2B5EF4-FFF2-40B4-BE49-F238E27FC236}">
                <a16:creationId xmlns:a16="http://schemas.microsoft.com/office/drawing/2014/main" id="{6FD30C28-AC2A-47C3-BE2D-B3EB56F678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075" y="-321834"/>
            <a:ext cx="870096" cy="1483117"/>
          </a:xfrm>
          <a:prstGeom prst="rect">
            <a:avLst/>
          </a:prstGeom>
        </p:spPr>
      </p:pic>
      <p:pic>
        <p:nvPicPr>
          <p:cNvPr id="117" name="图片 8">
            <a:extLst>
              <a:ext uri="{FF2B5EF4-FFF2-40B4-BE49-F238E27FC236}">
                <a16:creationId xmlns:a16="http://schemas.microsoft.com/office/drawing/2014/main" id="{2B325473-A95C-4545-A90A-688418E257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667" y="1773770"/>
            <a:ext cx="403552" cy="687872"/>
          </a:xfrm>
          <a:prstGeom prst="rect">
            <a:avLst/>
          </a:prstGeom>
        </p:spPr>
      </p:pic>
      <p:pic>
        <p:nvPicPr>
          <p:cNvPr id="118" name="图片 9">
            <a:extLst>
              <a:ext uri="{FF2B5EF4-FFF2-40B4-BE49-F238E27FC236}">
                <a16:creationId xmlns:a16="http://schemas.microsoft.com/office/drawing/2014/main" id="{2E23DF78-3AC2-4770-8D37-9E39451F05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528" y="-495010"/>
            <a:ext cx="256219" cy="436737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55F9DB0E-7DC8-4622-8E46-31AD350E23D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9" t="18820" r="12671" b="22451"/>
          <a:stretch/>
        </p:blipFill>
        <p:spPr>
          <a:xfrm>
            <a:off x="1566063" y="419724"/>
            <a:ext cx="2880321" cy="1678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55" y="150462"/>
            <a:ext cx="1072451" cy="514220"/>
          </a:xfrm>
          <a:prstGeom prst="rect">
            <a:avLst/>
          </a:prstGeom>
        </p:spPr>
      </p:pic>
      <p:pic>
        <p:nvPicPr>
          <p:cNvPr id="2050" name="Picture 2" descr="My best friend | Page 2 | Sunday Observer">
            <a:extLst>
              <a:ext uri="{FF2B5EF4-FFF2-40B4-BE49-F238E27FC236}">
                <a16:creationId xmlns:a16="http://schemas.microsoft.com/office/drawing/2014/main" id="{87459B55-EF55-DD93-369B-DEA41AA8A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875" y="692837"/>
            <a:ext cx="3241543" cy="243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885B185E-51C7-0593-115A-1E9883F06FBA}"/>
              </a:ext>
            </a:extLst>
          </p:cNvPr>
          <p:cNvSpPr/>
          <p:nvPr/>
        </p:nvSpPr>
        <p:spPr>
          <a:xfrm>
            <a:off x="4446384" y="1773769"/>
            <a:ext cx="701680" cy="3241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7AA26-B3D2-ECAA-DBA0-994E05EE25E8}"/>
              </a:ext>
            </a:extLst>
          </p:cNvPr>
          <p:cNvSpPr/>
          <p:nvPr/>
        </p:nvSpPr>
        <p:spPr>
          <a:xfrm>
            <a:off x="1344804" y="2924613"/>
            <a:ext cx="7606519" cy="9335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This is my friend, </a:t>
            </a:r>
            <a:r>
              <a:rPr lang="en-US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Hoa</a:t>
            </a:r>
            <a:r>
              <a:rPr lang="en-US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. She is cute and kind.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5970824"/>
      </p:ext>
    </p:extLst>
  </p:cSld>
  <p:clrMapOvr>
    <a:masterClrMapping/>
  </p:clrMapOvr>
  <p:transition spd="slow">
    <p:wheel spokes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1"/>
          <p:cNvSpPr/>
          <p:nvPr/>
        </p:nvSpPr>
        <p:spPr>
          <a:xfrm>
            <a:off x="1305040" y="2581470"/>
            <a:ext cx="6547800" cy="10977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chemeClr val="accent6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39" name="Google Shape;439;p31"/>
          <p:cNvSpPr/>
          <p:nvPr/>
        </p:nvSpPr>
        <p:spPr>
          <a:xfrm>
            <a:off x="3374740" y="1274090"/>
            <a:ext cx="2408400" cy="1549800"/>
          </a:xfrm>
          <a:prstGeom prst="roundRect">
            <a:avLst>
              <a:gd name="adj" fmla="val 10238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440" name="Google Shape;440;p31"/>
          <p:cNvSpPr txBox="1">
            <a:spLocks noGrp="1"/>
          </p:cNvSpPr>
          <p:nvPr>
            <p:ph type="title"/>
          </p:nvPr>
        </p:nvSpPr>
        <p:spPr>
          <a:xfrm>
            <a:off x="2243391" y="2843155"/>
            <a:ext cx="468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3750" dirty="0">
                <a:solidFill>
                  <a:schemeClr val="accent1"/>
                </a:solidFill>
                <a:latin typeface="Comic Sans MS" panose="030F0702030302020204" pitchFamily="66" charset="0"/>
              </a:rPr>
              <a:t>ASSESSMENT</a:t>
            </a:r>
            <a:endParaRPr sz="3750" dirty="0">
              <a:latin typeface="Comic Sans MS" panose="030F0702030302020204" pitchFamily="66" charset="0"/>
            </a:endParaRPr>
          </a:p>
        </p:txBody>
      </p:sp>
      <p:sp>
        <p:nvSpPr>
          <p:cNvPr id="441" name="Google Shape;441;p31"/>
          <p:cNvSpPr txBox="1">
            <a:spLocks noGrp="1"/>
          </p:cNvSpPr>
          <p:nvPr>
            <p:ph type="title" idx="2"/>
          </p:nvPr>
        </p:nvSpPr>
        <p:spPr>
          <a:xfrm>
            <a:off x="3668675" y="1201789"/>
            <a:ext cx="1820700" cy="16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/>
              <a:t>05</a:t>
            </a:r>
            <a:endParaRPr dirty="0"/>
          </a:p>
        </p:txBody>
      </p:sp>
      <p:cxnSp>
        <p:nvCxnSpPr>
          <p:cNvPr id="443" name="Google Shape;443;p31"/>
          <p:cNvCxnSpPr>
            <a:stCxn id="439" idx="2"/>
            <a:endCxn id="440" idx="0"/>
          </p:cNvCxnSpPr>
          <p:nvPr/>
        </p:nvCxnSpPr>
        <p:spPr>
          <a:xfrm>
            <a:off x="4578941" y="2823891"/>
            <a:ext cx="6851" cy="19265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4420802" y="344558"/>
            <a:ext cx="301989" cy="927697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4006270" y="1092639"/>
            <a:ext cx="502809" cy="181450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4634920" y="1092639"/>
            <a:ext cx="502809" cy="181450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/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989975" y="859151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1" name="Google Shape;461;p31"/>
          <p:cNvSpPr/>
          <p:nvPr/>
        </p:nvSpPr>
        <p:spPr>
          <a:xfrm>
            <a:off x="6914510" y="1387426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2" name="Google Shape;462;p31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3" name="Google Shape;463;p31"/>
          <p:cNvSpPr/>
          <p:nvPr/>
        </p:nvSpPr>
        <p:spPr>
          <a:xfrm>
            <a:off x="2063119" y="17686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4" name="Google Shape;464;p31"/>
          <p:cNvSpPr/>
          <p:nvPr/>
        </p:nvSpPr>
        <p:spPr>
          <a:xfrm>
            <a:off x="7419605" y="10072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5" name="Google Shape;465;p31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sp>
        <p:nvSpPr>
          <p:cNvPr id="466" name="Google Shape;466;p31"/>
          <p:cNvSpPr/>
          <p:nvPr/>
        </p:nvSpPr>
        <p:spPr>
          <a:xfrm>
            <a:off x="8243719" y="6115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6238" y="127807"/>
            <a:ext cx="1368306" cy="656077"/>
          </a:xfrm>
          <a:prstGeom prst="rect">
            <a:avLst/>
          </a:prstGeom>
        </p:spPr>
      </p:pic>
      <p:pic>
        <p:nvPicPr>
          <p:cNvPr id="2" name="Picture 6" descr="Diagnostic Assessments | Kids at Heart">
            <a:extLst>
              <a:ext uri="{FF2B5EF4-FFF2-40B4-BE49-F238E27FC236}">
                <a16:creationId xmlns:a16="http://schemas.microsoft.com/office/drawing/2014/main" id="{32F59B2F-FFB3-D6B7-0D1D-D1C1D5887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10" l="156" r="932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187">
            <a:off x="2085731" y="471477"/>
            <a:ext cx="1759315" cy="176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6663397"/>
      </p:ext>
    </p:extLst>
  </p:cSld>
  <p:clrMapOvr>
    <a:masterClrMapping/>
  </p:clrMapOvr>
  <p:transition spd="slow">
    <p:wheel spokes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Picture 2" descr="Unscramble Words on the Mac App Store">
            <a:extLst>
              <a:ext uri="{FF2B5EF4-FFF2-40B4-BE49-F238E27FC236}">
                <a16:creationId xmlns:a16="http://schemas.microsoft.com/office/drawing/2014/main" id="{86DADDCF-13E9-8677-C4A4-F4E65113D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19" y="1762760"/>
            <a:ext cx="3960905" cy="253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ids Play Sticker by BebeBata for iOS &amp; Android | GIPHY">
            <a:extLst>
              <a:ext uri="{FF2B5EF4-FFF2-40B4-BE49-F238E27FC236}">
                <a16:creationId xmlns:a16="http://schemas.microsoft.com/office/drawing/2014/main" id="{53F47EBD-B558-2C35-69F0-74B2DE2D5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12" y="31580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  <p:sndAc>
      <p:stSnd>
        <p:snd r:embed="rId3" name="chimes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58E4281-D4F8-D309-65E5-4B3A9A1D4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2C8CC3-3C14-D954-FAA9-66EA1998DB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87" t="18650" r="37711" b="25424"/>
          <a:stretch/>
        </p:blipFill>
        <p:spPr>
          <a:xfrm>
            <a:off x="527666" y="356983"/>
            <a:ext cx="7646842" cy="44295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4AFD5E-7635-6AF8-5577-D939BBD039B2}"/>
              </a:ext>
            </a:extLst>
          </p:cNvPr>
          <p:cNvSpPr txBox="1"/>
          <p:nvPr/>
        </p:nvSpPr>
        <p:spPr>
          <a:xfrm>
            <a:off x="1338042" y="2015344"/>
            <a:ext cx="5386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Her daughter is pretty and nice.</a:t>
            </a:r>
            <a:endParaRPr lang="vi-VN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5A029B-FF9B-7342-D7CA-30272A117420}"/>
              </a:ext>
            </a:extLst>
          </p:cNvPr>
          <p:cNvSpPr txBox="1"/>
          <p:nvPr/>
        </p:nvSpPr>
        <p:spPr>
          <a:xfrm>
            <a:off x="1279985" y="2728047"/>
            <a:ext cx="5386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Their father is young and kind.</a:t>
            </a:r>
            <a:endParaRPr lang="vi-VN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BA2F87-B6C6-9EB8-A1AE-BE74133FB4FB}"/>
              </a:ext>
            </a:extLst>
          </p:cNvPr>
          <p:cNvSpPr txBox="1"/>
          <p:nvPr/>
        </p:nvSpPr>
        <p:spPr>
          <a:xfrm>
            <a:off x="1279985" y="3491370"/>
            <a:ext cx="5386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Her sons aren’t naughty.</a:t>
            </a:r>
            <a:endParaRPr lang="vi-VN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F08D70-F07A-2374-A3C5-F524D624A4FF}"/>
              </a:ext>
            </a:extLst>
          </p:cNvPr>
          <p:cNvSpPr txBox="1"/>
          <p:nvPr/>
        </p:nvSpPr>
        <p:spPr>
          <a:xfrm>
            <a:off x="1279985" y="4268446"/>
            <a:ext cx="5386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Her twin brothers are cute and funny.</a:t>
            </a:r>
            <a:endParaRPr lang="vi-VN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3075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870" y="0"/>
            <a:ext cx="9246870" cy="514350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图片 12">
            <a:extLst>
              <a:ext uri="{FF2B5EF4-FFF2-40B4-BE49-F238E27FC236}">
                <a16:creationId xmlns:a16="http://schemas.microsoft.com/office/drawing/2014/main" id="{6ACC96DA-24A8-4674-B264-C507B173454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93"/>
          <a:stretch/>
        </p:blipFill>
        <p:spPr>
          <a:xfrm>
            <a:off x="6729767" y="1186207"/>
            <a:ext cx="1389514" cy="1745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CF87B22-44C5-CF4C-8E44-05CD119D8E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32" y="-170226"/>
            <a:ext cx="1793498" cy="1793498"/>
          </a:xfrm>
          <a:prstGeom prst="rect">
            <a:avLst/>
          </a:prstGeom>
        </p:spPr>
      </p:pic>
      <p:sp>
        <p:nvSpPr>
          <p:cNvPr id="2" name="TextBox 18">
            <a:extLst>
              <a:ext uri="{FF2B5EF4-FFF2-40B4-BE49-F238E27FC236}">
                <a16:creationId xmlns:a16="http://schemas.microsoft.com/office/drawing/2014/main" id="{D03BDE05-DBAF-D230-D833-5FF9E6945893}"/>
              </a:ext>
            </a:extLst>
          </p:cNvPr>
          <p:cNvSpPr txBox="1"/>
          <p:nvPr/>
        </p:nvSpPr>
        <p:spPr>
          <a:xfrm>
            <a:off x="1345829" y="122863"/>
            <a:ext cx="5940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latin typeface="微软雅黑"/>
                <a:ea typeface="微软雅黑"/>
              </a:rPr>
              <a:t>Remember</a:t>
            </a:r>
            <a:endParaRPr lang="zh-CN" altLang="en-US" sz="4000" b="1" dirty="0">
              <a:solidFill>
                <a:srgbClr val="FF0000"/>
              </a:solidFill>
              <a:effectLst>
                <a:glow rad="139700">
                  <a:srgbClr val="ED7D31">
                    <a:satMod val="175000"/>
                    <a:alpha val="40000"/>
                  </a:srgbClr>
                </a:glow>
              </a:effectLst>
              <a:latin typeface="微软雅黑"/>
              <a:ea typeface="微软雅黑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22B111-6D39-3A44-10D4-FB499D794199}"/>
              </a:ext>
            </a:extLst>
          </p:cNvPr>
          <p:cNvSpPr txBox="1"/>
          <p:nvPr/>
        </p:nvSpPr>
        <p:spPr>
          <a:xfrm>
            <a:off x="1024719" y="2919441"/>
            <a:ext cx="6585947" cy="1200329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Comic Sans MS" panose="030F0902030302020204" pitchFamily="66" charset="0"/>
              </a:rPr>
              <a:t>Structure</a:t>
            </a:r>
            <a:r>
              <a:rPr lang="vi-VN" sz="2400" b="1" dirty="0">
                <a:solidFill>
                  <a:schemeClr val="tx1"/>
                </a:solidFill>
                <a:latin typeface="Comic Sans MS" panose="030F0902030302020204" pitchFamily="66" charset="0"/>
              </a:rPr>
              <a:t>: </a:t>
            </a:r>
            <a:r>
              <a:rPr lang="vi-VN" sz="2400" b="1" dirty="0">
                <a:solidFill>
                  <a:srgbClr val="C00000"/>
                </a:solidFill>
                <a:latin typeface="Comic Sans MS" panose="030F0902030302020204" pitchFamily="66" charset="0"/>
              </a:rPr>
              <a:t>review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My friend </a:t>
            </a:r>
            <a:r>
              <a:rPr lang="en-US" sz="2400" i="1" dirty="0">
                <a:latin typeface="Comic Sans MS" panose="030F0702030302020204" pitchFamily="66" charset="0"/>
              </a:rPr>
              <a:t>isn't</a:t>
            </a:r>
            <a:r>
              <a:rPr lang="en-US" sz="2400" dirty="0">
                <a:latin typeface="Comic Sans MS" panose="030F0702030302020204" pitchFamily="66" charset="0"/>
              </a:rPr>
              <a:t> ugly. She's </a:t>
            </a:r>
            <a:r>
              <a:rPr lang="en-US" sz="2400" i="1" dirty="0">
                <a:latin typeface="Comic Sans MS" panose="030F0702030302020204" pitchFamily="66" charset="0"/>
              </a:rPr>
              <a:t>pretty</a:t>
            </a:r>
            <a:r>
              <a:rPr lang="en-US" sz="2400" dirty="0">
                <a:latin typeface="Comic Sans MS" panose="030F0702030302020204" pitchFamily="66" charset="0"/>
              </a:rPr>
              <a:t> α</a:t>
            </a:r>
            <a:r>
              <a:rPr lang="en-US" sz="2400" dirty="0" err="1">
                <a:latin typeface="Comic Sans MS" panose="030F0702030302020204" pitchFamily="66" charset="0"/>
              </a:rPr>
              <a:t>nd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i="1" dirty="0">
                <a:latin typeface="Comic Sans MS" panose="030F0702030302020204" pitchFamily="66" charset="0"/>
              </a:rPr>
              <a:t>tαll</a:t>
            </a:r>
            <a:r>
              <a:rPr lang="en-US" sz="2400" dirty="0">
                <a:latin typeface="Comic Sans MS" panose="030F0702030302020204" pitchFamily="66" charset="0"/>
              </a:rPr>
              <a:t>.</a:t>
            </a:r>
            <a:br>
              <a:rPr lang="en-US" sz="2400" dirty="0">
                <a:latin typeface="Comic Sans MS" panose="030F0902030302020204" pitchFamily="66" charset="0"/>
              </a:rPr>
            </a:br>
            <a:r>
              <a:rPr lang="en-US" sz="2400" dirty="0">
                <a:latin typeface="Comic Sans MS" panose="030F0902030302020204" pitchFamily="66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80670E-4E0C-77DE-B732-2CE81C6623F5}"/>
              </a:ext>
            </a:extLst>
          </p:cNvPr>
          <p:cNvSpPr txBox="1"/>
          <p:nvPr/>
        </p:nvSpPr>
        <p:spPr>
          <a:xfrm>
            <a:off x="1024719" y="953612"/>
            <a:ext cx="5135835" cy="156966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Comic Sans MS" panose="030F0902030302020204" pitchFamily="66" charset="0"/>
              </a:rPr>
              <a:t>Vocabulary</a:t>
            </a:r>
            <a:r>
              <a:rPr lang="en-US" sz="2400" dirty="0">
                <a:solidFill>
                  <a:srgbClr val="C00000"/>
                </a:solidFill>
                <a:latin typeface="Comic Sans MS" panose="030F0902030302020204" pitchFamily="66" charset="0"/>
              </a:rPr>
              <a:t>:</a:t>
            </a:r>
            <a:r>
              <a:rPr lang="vi-VN" sz="2400" dirty="0">
                <a:solidFill>
                  <a:srgbClr val="C00000"/>
                </a:solidFill>
                <a:latin typeface="Comic Sans MS" panose="030F0902030302020204" pitchFamily="66" charset="0"/>
              </a:rPr>
              <a:t> </a:t>
            </a:r>
            <a:r>
              <a:rPr lang="vi-VN" sz="2400" b="1" dirty="0">
                <a:solidFill>
                  <a:srgbClr val="C00000"/>
                </a:solidFill>
                <a:latin typeface="Comic Sans MS" panose="030F0902030302020204" pitchFamily="66" charset="0"/>
              </a:rPr>
              <a:t>review</a:t>
            </a:r>
          </a:p>
          <a:p>
            <a:r>
              <a:rPr lang="vi-VN" sz="2400" dirty="0">
                <a:solidFill>
                  <a:schemeClr val="tx1"/>
                </a:solidFill>
                <a:latin typeface="Comic Sans MS" panose="030F0902030302020204" pitchFamily="66" charset="0"/>
              </a:rPr>
              <a:t>old, young, tall, short, clever, cute, ugly, nice, pretty, funny, kind, cool, polite </a:t>
            </a:r>
            <a:endParaRPr lang="en-US" sz="2400" dirty="0">
              <a:solidFill>
                <a:schemeClr val="tx1"/>
              </a:solidFill>
              <a:latin typeface="Comic Sans MS" panose="030F09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5AB1D0-0EFC-6EB8-C920-597192191B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15" name="PA_图片 6">
            <a:extLst>
              <a:ext uri="{FF2B5EF4-FFF2-40B4-BE49-F238E27FC236}">
                <a16:creationId xmlns:a16="http://schemas.microsoft.com/office/drawing/2014/main" id="{6F81C8F6-CFA1-4562-85E0-63759927E6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914" y="2261688"/>
            <a:ext cx="3823144" cy="2809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2208132"/>
      </p:ext>
    </p:extLst>
  </p:cSld>
  <p:clrMapOvr>
    <a:masterClrMapping/>
  </p:clrMapOvr>
  <p:transition spd="slow">
    <p:cover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01744 -0.366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2" y="-1833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8"/>
          <p:cNvSpPr/>
          <p:nvPr/>
        </p:nvSpPr>
        <p:spPr>
          <a:xfrm>
            <a:off x="896702" y="1056117"/>
            <a:ext cx="7252594" cy="3325040"/>
          </a:xfrm>
          <a:custGeom>
            <a:avLst/>
            <a:gdLst>
              <a:gd name="connsiteX0" fmla="*/ 0 w 4525033"/>
              <a:gd name="connsiteY0" fmla="*/ 196564 h 3236686"/>
              <a:gd name="connsiteX1" fmla="*/ 196564 w 4525033"/>
              <a:gd name="connsiteY1" fmla="*/ 0 h 3236686"/>
              <a:gd name="connsiteX2" fmla="*/ 4328469 w 4525033"/>
              <a:gd name="connsiteY2" fmla="*/ 0 h 3236686"/>
              <a:gd name="connsiteX3" fmla="*/ 4525033 w 4525033"/>
              <a:gd name="connsiteY3" fmla="*/ 196564 h 3236686"/>
              <a:gd name="connsiteX4" fmla="*/ 4525033 w 4525033"/>
              <a:gd name="connsiteY4" fmla="*/ 3040122 h 3236686"/>
              <a:gd name="connsiteX5" fmla="*/ 4328469 w 4525033"/>
              <a:gd name="connsiteY5" fmla="*/ 3236686 h 3236686"/>
              <a:gd name="connsiteX6" fmla="*/ 196564 w 4525033"/>
              <a:gd name="connsiteY6" fmla="*/ 3236686 h 3236686"/>
              <a:gd name="connsiteX7" fmla="*/ 0 w 4525033"/>
              <a:gd name="connsiteY7" fmla="*/ 3040122 h 3236686"/>
              <a:gd name="connsiteX8" fmla="*/ 0 w 4525033"/>
              <a:gd name="connsiteY8" fmla="*/ 196564 h 3236686"/>
              <a:gd name="connsiteX0" fmla="*/ 0 w 4525033"/>
              <a:gd name="connsiteY0" fmla="*/ 633292 h 3673414"/>
              <a:gd name="connsiteX1" fmla="*/ 1342976 w 4525033"/>
              <a:gd name="connsiteY1" fmla="*/ 0 h 3673414"/>
              <a:gd name="connsiteX2" fmla="*/ 4328469 w 4525033"/>
              <a:gd name="connsiteY2" fmla="*/ 436728 h 3673414"/>
              <a:gd name="connsiteX3" fmla="*/ 4525033 w 4525033"/>
              <a:gd name="connsiteY3" fmla="*/ 633292 h 3673414"/>
              <a:gd name="connsiteX4" fmla="*/ 4525033 w 4525033"/>
              <a:gd name="connsiteY4" fmla="*/ 3476850 h 3673414"/>
              <a:gd name="connsiteX5" fmla="*/ 4328469 w 4525033"/>
              <a:gd name="connsiteY5" fmla="*/ 3673414 h 3673414"/>
              <a:gd name="connsiteX6" fmla="*/ 196564 w 4525033"/>
              <a:gd name="connsiteY6" fmla="*/ 3673414 h 3673414"/>
              <a:gd name="connsiteX7" fmla="*/ 0 w 4525033"/>
              <a:gd name="connsiteY7" fmla="*/ 3476850 h 3673414"/>
              <a:gd name="connsiteX8" fmla="*/ 0 w 4525033"/>
              <a:gd name="connsiteY8" fmla="*/ 633292 h 3673414"/>
              <a:gd name="connsiteX0" fmla="*/ 0 w 4525033"/>
              <a:gd name="connsiteY0" fmla="*/ 633292 h 3673414"/>
              <a:gd name="connsiteX1" fmla="*/ 1342976 w 4525033"/>
              <a:gd name="connsiteY1" fmla="*/ 0 h 3673414"/>
              <a:gd name="connsiteX2" fmla="*/ 3850797 w 4525033"/>
              <a:gd name="connsiteY2" fmla="*/ 81887 h 3673414"/>
              <a:gd name="connsiteX3" fmla="*/ 4525033 w 4525033"/>
              <a:gd name="connsiteY3" fmla="*/ 633292 h 3673414"/>
              <a:gd name="connsiteX4" fmla="*/ 4525033 w 4525033"/>
              <a:gd name="connsiteY4" fmla="*/ 3476850 h 3673414"/>
              <a:gd name="connsiteX5" fmla="*/ 4328469 w 4525033"/>
              <a:gd name="connsiteY5" fmla="*/ 3673414 h 3673414"/>
              <a:gd name="connsiteX6" fmla="*/ 196564 w 4525033"/>
              <a:gd name="connsiteY6" fmla="*/ 3673414 h 3673414"/>
              <a:gd name="connsiteX7" fmla="*/ 0 w 4525033"/>
              <a:gd name="connsiteY7" fmla="*/ 3476850 h 3673414"/>
              <a:gd name="connsiteX8" fmla="*/ 0 w 4525033"/>
              <a:gd name="connsiteY8" fmla="*/ 633292 h 3673414"/>
              <a:gd name="connsiteX0" fmla="*/ 0 w 4688806"/>
              <a:gd name="connsiteY0" fmla="*/ 633292 h 3673414"/>
              <a:gd name="connsiteX1" fmla="*/ 1342976 w 4688806"/>
              <a:gd name="connsiteY1" fmla="*/ 0 h 3673414"/>
              <a:gd name="connsiteX2" fmla="*/ 3850797 w 4688806"/>
              <a:gd name="connsiteY2" fmla="*/ 81887 h 3673414"/>
              <a:gd name="connsiteX3" fmla="*/ 4688806 w 4688806"/>
              <a:gd name="connsiteY3" fmla="*/ 1206498 h 3673414"/>
              <a:gd name="connsiteX4" fmla="*/ 4525033 w 4688806"/>
              <a:gd name="connsiteY4" fmla="*/ 3476850 h 3673414"/>
              <a:gd name="connsiteX5" fmla="*/ 4328469 w 4688806"/>
              <a:gd name="connsiteY5" fmla="*/ 3673414 h 3673414"/>
              <a:gd name="connsiteX6" fmla="*/ 196564 w 4688806"/>
              <a:gd name="connsiteY6" fmla="*/ 3673414 h 3673414"/>
              <a:gd name="connsiteX7" fmla="*/ 0 w 4688806"/>
              <a:gd name="connsiteY7" fmla="*/ 3476850 h 3673414"/>
              <a:gd name="connsiteX8" fmla="*/ 0 w 4688806"/>
              <a:gd name="connsiteY8" fmla="*/ 633292 h 3673414"/>
              <a:gd name="connsiteX0" fmla="*/ 0 w 4688806"/>
              <a:gd name="connsiteY0" fmla="*/ 633292 h 3673414"/>
              <a:gd name="connsiteX1" fmla="*/ 1342976 w 4688806"/>
              <a:gd name="connsiteY1" fmla="*/ 0 h 3673414"/>
              <a:gd name="connsiteX2" fmla="*/ 3850797 w 4688806"/>
              <a:gd name="connsiteY2" fmla="*/ 81887 h 3673414"/>
              <a:gd name="connsiteX3" fmla="*/ 4688806 w 4688806"/>
              <a:gd name="connsiteY3" fmla="*/ 1206498 h 3673414"/>
              <a:gd name="connsiteX4" fmla="*/ 4525033 w 4688806"/>
              <a:gd name="connsiteY4" fmla="*/ 3476850 h 3673414"/>
              <a:gd name="connsiteX5" fmla="*/ 4328469 w 4688806"/>
              <a:gd name="connsiteY5" fmla="*/ 3673414 h 3673414"/>
              <a:gd name="connsiteX6" fmla="*/ 196564 w 4688806"/>
              <a:gd name="connsiteY6" fmla="*/ 3673414 h 3673414"/>
              <a:gd name="connsiteX7" fmla="*/ 0 w 4688806"/>
              <a:gd name="connsiteY7" fmla="*/ 3476850 h 3673414"/>
              <a:gd name="connsiteX8" fmla="*/ 0 w 4688806"/>
              <a:gd name="connsiteY8" fmla="*/ 633292 h 3673414"/>
              <a:gd name="connsiteX0" fmla="*/ 0 w 4688806"/>
              <a:gd name="connsiteY0" fmla="*/ 675414 h 3715536"/>
              <a:gd name="connsiteX1" fmla="*/ 1342976 w 4688806"/>
              <a:gd name="connsiteY1" fmla="*/ 42122 h 3715536"/>
              <a:gd name="connsiteX2" fmla="*/ 3850797 w 4688806"/>
              <a:gd name="connsiteY2" fmla="*/ 124009 h 3715536"/>
              <a:gd name="connsiteX3" fmla="*/ 4688806 w 4688806"/>
              <a:gd name="connsiteY3" fmla="*/ 1248620 h 3715536"/>
              <a:gd name="connsiteX4" fmla="*/ 4525033 w 4688806"/>
              <a:gd name="connsiteY4" fmla="*/ 3518972 h 3715536"/>
              <a:gd name="connsiteX5" fmla="*/ 4328469 w 4688806"/>
              <a:gd name="connsiteY5" fmla="*/ 3715536 h 3715536"/>
              <a:gd name="connsiteX6" fmla="*/ 196564 w 4688806"/>
              <a:gd name="connsiteY6" fmla="*/ 3715536 h 3715536"/>
              <a:gd name="connsiteX7" fmla="*/ 0 w 4688806"/>
              <a:gd name="connsiteY7" fmla="*/ 3518972 h 3715536"/>
              <a:gd name="connsiteX8" fmla="*/ 0 w 4688806"/>
              <a:gd name="connsiteY8" fmla="*/ 675414 h 3715536"/>
              <a:gd name="connsiteX0" fmla="*/ 0 w 4688806"/>
              <a:gd name="connsiteY0" fmla="*/ 633292 h 3673414"/>
              <a:gd name="connsiteX1" fmla="*/ 1342976 w 4688806"/>
              <a:gd name="connsiteY1" fmla="*/ 0 h 3673414"/>
              <a:gd name="connsiteX2" fmla="*/ 3850797 w 4688806"/>
              <a:gd name="connsiteY2" fmla="*/ 81887 h 3673414"/>
              <a:gd name="connsiteX3" fmla="*/ 4688806 w 4688806"/>
              <a:gd name="connsiteY3" fmla="*/ 1206498 h 3673414"/>
              <a:gd name="connsiteX4" fmla="*/ 4525033 w 4688806"/>
              <a:gd name="connsiteY4" fmla="*/ 3476850 h 3673414"/>
              <a:gd name="connsiteX5" fmla="*/ 4328469 w 4688806"/>
              <a:gd name="connsiteY5" fmla="*/ 3673414 h 3673414"/>
              <a:gd name="connsiteX6" fmla="*/ 196564 w 4688806"/>
              <a:gd name="connsiteY6" fmla="*/ 3673414 h 3673414"/>
              <a:gd name="connsiteX7" fmla="*/ 0 w 4688806"/>
              <a:gd name="connsiteY7" fmla="*/ 3476850 h 3673414"/>
              <a:gd name="connsiteX8" fmla="*/ 0 w 4688806"/>
              <a:gd name="connsiteY8" fmla="*/ 633292 h 3673414"/>
              <a:gd name="connsiteX0" fmla="*/ 163772 w 4852578"/>
              <a:gd name="connsiteY0" fmla="*/ 633292 h 3673414"/>
              <a:gd name="connsiteX1" fmla="*/ 1506748 w 4852578"/>
              <a:gd name="connsiteY1" fmla="*/ 0 h 3673414"/>
              <a:gd name="connsiteX2" fmla="*/ 4014569 w 4852578"/>
              <a:gd name="connsiteY2" fmla="*/ 81887 h 3673414"/>
              <a:gd name="connsiteX3" fmla="*/ 4852578 w 4852578"/>
              <a:gd name="connsiteY3" fmla="*/ 1206498 h 3673414"/>
              <a:gd name="connsiteX4" fmla="*/ 4688805 w 4852578"/>
              <a:gd name="connsiteY4" fmla="*/ 3476850 h 3673414"/>
              <a:gd name="connsiteX5" fmla="*/ 4492241 w 4852578"/>
              <a:gd name="connsiteY5" fmla="*/ 3673414 h 3673414"/>
              <a:gd name="connsiteX6" fmla="*/ 360336 w 4852578"/>
              <a:gd name="connsiteY6" fmla="*/ 3673414 h 3673414"/>
              <a:gd name="connsiteX7" fmla="*/ 163772 w 4852578"/>
              <a:gd name="connsiteY7" fmla="*/ 3476850 h 3673414"/>
              <a:gd name="connsiteX8" fmla="*/ 163772 w 4852578"/>
              <a:gd name="connsiteY8" fmla="*/ 633292 h 3673414"/>
              <a:gd name="connsiteX0" fmla="*/ 163772 w 4852578"/>
              <a:gd name="connsiteY0" fmla="*/ 633292 h 3673414"/>
              <a:gd name="connsiteX1" fmla="*/ 1506748 w 4852578"/>
              <a:gd name="connsiteY1" fmla="*/ 0 h 3673414"/>
              <a:gd name="connsiteX2" fmla="*/ 4014569 w 4852578"/>
              <a:gd name="connsiteY2" fmla="*/ 81887 h 3673414"/>
              <a:gd name="connsiteX3" fmla="*/ 4852578 w 4852578"/>
              <a:gd name="connsiteY3" fmla="*/ 1206498 h 3673414"/>
              <a:gd name="connsiteX4" fmla="*/ 4688805 w 4852578"/>
              <a:gd name="connsiteY4" fmla="*/ 3476850 h 3673414"/>
              <a:gd name="connsiteX5" fmla="*/ 4492241 w 4852578"/>
              <a:gd name="connsiteY5" fmla="*/ 3673414 h 3673414"/>
              <a:gd name="connsiteX6" fmla="*/ 960837 w 4852578"/>
              <a:gd name="connsiteY6" fmla="*/ 3564232 h 3673414"/>
              <a:gd name="connsiteX7" fmla="*/ 163772 w 4852578"/>
              <a:gd name="connsiteY7" fmla="*/ 3476850 h 3673414"/>
              <a:gd name="connsiteX8" fmla="*/ 163772 w 4852578"/>
              <a:gd name="connsiteY8" fmla="*/ 633292 h 3673414"/>
              <a:gd name="connsiteX0" fmla="*/ 210646 w 4899452"/>
              <a:gd name="connsiteY0" fmla="*/ 633292 h 3673414"/>
              <a:gd name="connsiteX1" fmla="*/ 1553622 w 4899452"/>
              <a:gd name="connsiteY1" fmla="*/ 0 h 3673414"/>
              <a:gd name="connsiteX2" fmla="*/ 4061443 w 4899452"/>
              <a:gd name="connsiteY2" fmla="*/ 81887 h 3673414"/>
              <a:gd name="connsiteX3" fmla="*/ 4899452 w 4899452"/>
              <a:gd name="connsiteY3" fmla="*/ 1206498 h 3673414"/>
              <a:gd name="connsiteX4" fmla="*/ 4735679 w 4899452"/>
              <a:gd name="connsiteY4" fmla="*/ 3476850 h 3673414"/>
              <a:gd name="connsiteX5" fmla="*/ 4539115 w 4899452"/>
              <a:gd name="connsiteY5" fmla="*/ 3673414 h 3673414"/>
              <a:gd name="connsiteX6" fmla="*/ 1007711 w 4899452"/>
              <a:gd name="connsiteY6" fmla="*/ 3564232 h 3673414"/>
              <a:gd name="connsiteX7" fmla="*/ 210646 w 4899452"/>
              <a:gd name="connsiteY7" fmla="*/ 3476850 h 3673414"/>
              <a:gd name="connsiteX8" fmla="*/ 210646 w 4899452"/>
              <a:gd name="connsiteY8" fmla="*/ 633292 h 3673414"/>
              <a:gd name="connsiteX0" fmla="*/ 210646 w 4899452"/>
              <a:gd name="connsiteY0" fmla="*/ 633292 h 3673414"/>
              <a:gd name="connsiteX1" fmla="*/ 1553622 w 4899452"/>
              <a:gd name="connsiteY1" fmla="*/ 0 h 3673414"/>
              <a:gd name="connsiteX2" fmla="*/ 4061443 w 4899452"/>
              <a:gd name="connsiteY2" fmla="*/ 81887 h 3673414"/>
              <a:gd name="connsiteX3" fmla="*/ 4899452 w 4899452"/>
              <a:gd name="connsiteY3" fmla="*/ 1206498 h 3673414"/>
              <a:gd name="connsiteX4" fmla="*/ 4735679 w 4899452"/>
              <a:gd name="connsiteY4" fmla="*/ 3476850 h 3673414"/>
              <a:gd name="connsiteX5" fmla="*/ 4539115 w 4899452"/>
              <a:gd name="connsiteY5" fmla="*/ 3673414 h 3673414"/>
              <a:gd name="connsiteX6" fmla="*/ 1007711 w 4899452"/>
              <a:gd name="connsiteY6" fmla="*/ 3564232 h 3673414"/>
              <a:gd name="connsiteX7" fmla="*/ 210646 w 4899452"/>
              <a:gd name="connsiteY7" fmla="*/ 3476850 h 3673414"/>
              <a:gd name="connsiteX8" fmla="*/ 210646 w 4899452"/>
              <a:gd name="connsiteY8" fmla="*/ 633292 h 3673414"/>
              <a:gd name="connsiteX0" fmla="*/ 210646 w 4899452"/>
              <a:gd name="connsiteY0" fmla="*/ 633292 h 3706407"/>
              <a:gd name="connsiteX1" fmla="*/ 1553622 w 4899452"/>
              <a:gd name="connsiteY1" fmla="*/ 0 h 3706407"/>
              <a:gd name="connsiteX2" fmla="*/ 4061443 w 4899452"/>
              <a:gd name="connsiteY2" fmla="*/ 81887 h 3706407"/>
              <a:gd name="connsiteX3" fmla="*/ 4899452 w 4899452"/>
              <a:gd name="connsiteY3" fmla="*/ 1206498 h 3706407"/>
              <a:gd name="connsiteX4" fmla="*/ 4735679 w 4899452"/>
              <a:gd name="connsiteY4" fmla="*/ 3476850 h 3706407"/>
              <a:gd name="connsiteX5" fmla="*/ 4539115 w 4899452"/>
              <a:gd name="connsiteY5" fmla="*/ 3673414 h 3706407"/>
              <a:gd name="connsiteX6" fmla="*/ 1075950 w 4899452"/>
              <a:gd name="connsiteY6" fmla="*/ 3700710 h 3706407"/>
              <a:gd name="connsiteX7" fmla="*/ 210646 w 4899452"/>
              <a:gd name="connsiteY7" fmla="*/ 3476850 h 3706407"/>
              <a:gd name="connsiteX8" fmla="*/ 210646 w 4899452"/>
              <a:gd name="connsiteY8" fmla="*/ 633292 h 3706407"/>
              <a:gd name="connsiteX0" fmla="*/ 210646 w 4899452"/>
              <a:gd name="connsiteY0" fmla="*/ 633292 h 3741653"/>
              <a:gd name="connsiteX1" fmla="*/ 1553622 w 4899452"/>
              <a:gd name="connsiteY1" fmla="*/ 0 h 3741653"/>
              <a:gd name="connsiteX2" fmla="*/ 4061443 w 4899452"/>
              <a:gd name="connsiteY2" fmla="*/ 81887 h 3741653"/>
              <a:gd name="connsiteX3" fmla="*/ 4899452 w 4899452"/>
              <a:gd name="connsiteY3" fmla="*/ 1206498 h 3741653"/>
              <a:gd name="connsiteX4" fmla="*/ 4735679 w 4899452"/>
              <a:gd name="connsiteY4" fmla="*/ 3476850 h 3741653"/>
              <a:gd name="connsiteX5" fmla="*/ 4170625 w 4899452"/>
              <a:gd name="connsiteY5" fmla="*/ 3741653 h 3741653"/>
              <a:gd name="connsiteX6" fmla="*/ 1075950 w 4899452"/>
              <a:gd name="connsiteY6" fmla="*/ 3700710 h 3741653"/>
              <a:gd name="connsiteX7" fmla="*/ 210646 w 4899452"/>
              <a:gd name="connsiteY7" fmla="*/ 3476850 h 3741653"/>
              <a:gd name="connsiteX8" fmla="*/ 210646 w 4899452"/>
              <a:gd name="connsiteY8" fmla="*/ 633292 h 3741653"/>
              <a:gd name="connsiteX0" fmla="*/ 210646 w 4899452"/>
              <a:gd name="connsiteY0" fmla="*/ 633292 h 3741653"/>
              <a:gd name="connsiteX1" fmla="*/ 1553622 w 4899452"/>
              <a:gd name="connsiteY1" fmla="*/ 0 h 3741653"/>
              <a:gd name="connsiteX2" fmla="*/ 4061443 w 4899452"/>
              <a:gd name="connsiteY2" fmla="*/ 81887 h 3741653"/>
              <a:gd name="connsiteX3" fmla="*/ 4899452 w 4899452"/>
              <a:gd name="connsiteY3" fmla="*/ 1206498 h 3741653"/>
              <a:gd name="connsiteX4" fmla="*/ 4803917 w 4899452"/>
              <a:gd name="connsiteY4" fmla="*/ 3176599 h 3741653"/>
              <a:gd name="connsiteX5" fmla="*/ 4170625 w 4899452"/>
              <a:gd name="connsiteY5" fmla="*/ 3741653 h 3741653"/>
              <a:gd name="connsiteX6" fmla="*/ 1075950 w 4899452"/>
              <a:gd name="connsiteY6" fmla="*/ 3700710 h 3741653"/>
              <a:gd name="connsiteX7" fmla="*/ 210646 w 4899452"/>
              <a:gd name="connsiteY7" fmla="*/ 3476850 h 3741653"/>
              <a:gd name="connsiteX8" fmla="*/ 210646 w 4899452"/>
              <a:gd name="connsiteY8" fmla="*/ 633292 h 3741653"/>
              <a:gd name="connsiteX0" fmla="*/ 210646 w 4899452"/>
              <a:gd name="connsiteY0" fmla="*/ 633292 h 3741653"/>
              <a:gd name="connsiteX1" fmla="*/ 1553622 w 4899452"/>
              <a:gd name="connsiteY1" fmla="*/ 0 h 3741653"/>
              <a:gd name="connsiteX2" fmla="*/ 4061443 w 4899452"/>
              <a:gd name="connsiteY2" fmla="*/ 81887 h 3741653"/>
              <a:gd name="connsiteX3" fmla="*/ 4899452 w 4899452"/>
              <a:gd name="connsiteY3" fmla="*/ 1206498 h 3741653"/>
              <a:gd name="connsiteX4" fmla="*/ 4803917 w 4899452"/>
              <a:gd name="connsiteY4" fmla="*/ 3176599 h 3741653"/>
              <a:gd name="connsiteX5" fmla="*/ 4170625 w 4899452"/>
              <a:gd name="connsiteY5" fmla="*/ 3741653 h 3741653"/>
              <a:gd name="connsiteX6" fmla="*/ 1075950 w 4899452"/>
              <a:gd name="connsiteY6" fmla="*/ 3700710 h 3741653"/>
              <a:gd name="connsiteX7" fmla="*/ 210646 w 4899452"/>
              <a:gd name="connsiteY7" fmla="*/ 3476850 h 3741653"/>
              <a:gd name="connsiteX8" fmla="*/ 210646 w 4899452"/>
              <a:gd name="connsiteY8" fmla="*/ 633292 h 3741653"/>
              <a:gd name="connsiteX0" fmla="*/ 210646 w 4899452"/>
              <a:gd name="connsiteY0" fmla="*/ 633292 h 3837188"/>
              <a:gd name="connsiteX1" fmla="*/ 1553622 w 4899452"/>
              <a:gd name="connsiteY1" fmla="*/ 0 h 3837188"/>
              <a:gd name="connsiteX2" fmla="*/ 4061443 w 4899452"/>
              <a:gd name="connsiteY2" fmla="*/ 81887 h 3837188"/>
              <a:gd name="connsiteX3" fmla="*/ 4899452 w 4899452"/>
              <a:gd name="connsiteY3" fmla="*/ 1206498 h 3837188"/>
              <a:gd name="connsiteX4" fmla="*/ 4803917 w 4899452"/>
              <a:gd name="connsiteY4" fmla="*/ 3176599 h 3837188"/>
              <a:gd name="connsiteX5" fmla="*/ 4034148 w 4899452"/>
              <a:gd name="connsiteY5" fmla="*/ 3837188 h 3837188"/>
              <a:gd name="connsiteX6" fmla="*/ 1075950 w 4899452"/>
              <a:gd name="connsiteY6" fmla="*/ 3700710 h 3837188"/>
              <a:gd name="connsiteX7" fmla="*/ 210646 w 4899452"/>
              <a:gd name="connsiteY7" fmla="*/ 3476850 h 3837188"/>
              <a:gd name="connsiteX8" fmla="*/ 210646 w 4899452"/>
              <a:gd name="connsiteY8" fmla="*/ 633292 h 3837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9452" h="3837188">
                <a:moveTo>
                  <a:pt x="210646" y="633292"/>
                </a:moveTo>
                <a:cubicBezTo>
                  <a:pt x="210646" y="524733"/>
                  <a:pt x="1445063" y="0"/>
                  <a:pt x="1553622" y="0"/>
                </a:cubicBezTo>
                <a:cubicBezTo>
                  <a:pt x="2930924" y="313899"/>
                  <a:pt x="2711436" y="-136477"/>
                  <a:pt x="4061443" y="81887"/>
                </a:cubicBezTo>
                <a:cubicBezTo>
                  <a:pt x="4170002" y="81887"/>
                  <a:pt x="4722031" y="606619"/>
                  <a:pt x="4899452" y="1206498"/>
                </a:cubicBezTo>
                <a:lnTo>
                  <a:pt x="4803917" y="3176599"/>
                </a:lnTo>
                <a:cubicBezTo>
                  <a:pt x="4762973" y="3517170"/>
                  <a:pt x="4142707" y="3837188"/>
                  <a:pt x="4034148" y="3837188"/>
                </a:cubicBezTo>
                <a:lnTo>
                  <a:pt x="1075950" y="3700710"/>
                </a:lnTo>
                <a:cubicBezTo>
                  <a:pt x="967391" y="3700710"/>
                  <a:pt x="688318" y="3762830"/>
                  <a:pt x="210646" y="3476850"/>
                </a:cubicBezTo>
                <a:cubicBezTo>
                  <a:pt x="33225" y="2528997"/>
                  <a:pt x="-157843" y="1526554"/>
                  <a:pt x="210646" y="63329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 cap="rnd">
            <a:solidFill>
              <a:srgbClr val="00B0F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050">
              <a:solidFill>
                <a:srgbClr val="FF3399"/>
              </a:solidFill>
              <a:latin typeface="Futura-Condensed-Normal" pitchFamily="2" charset="0"/>
            </a:endParaRPr>
          </a:p>
        </p:txBody>
      </p:sp>
      <p:pic>
        <p:nvPicPr>
          <p:cNvPr id="17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880850" y="696050"/>
            <a:ext cx="882763" cy="1078541"/>
          </a:xfrm>
          <a:prstGeom prst="rect">
            <a:avLst/>
          </a:prstGeom>
        </p:spPr>
      </p:pic>
      <p:pic>
        <p:nvPicPr>
          <p:cNvPr id="19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738" y="1235321"/>
            <a:ext cx="1156718" cy="2939802"/>
          </a:xfrm>
          <a:prstGeom prst="rect">
            <a:avLst/>
          </a:prstGeom>
        </p:spPr>
      </p:pic>
      <p:pic>
        <p:nvPicPr>
          <p:cNvPr id="20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033013" y="1721248"/>
            <a:ext cx="1360550" cy="196794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67004" y="1905930"/>
            <a:ext cx="6601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3399"/>
                </a:solidFill>
                <a:latin typeface="Comic Sans MS" panose="030F0702030302020204" pitchFamily="66" charset="0"/>
              </a:rPr>
              <a:t>1,</a:t>
            </a:r>
            <a:r>
              <a:rPr lang="vi-VN" sz="3600" b="1" dirty="0">
                <a:solidFill>
                  <a:srgbClr val="FF3399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>
                <a:solidFill>
                  <a:srgbClr val="FF3399"/>
                </a:solidFill>
                <a:latin typeface="Comic Sans MS" panose="030F0702030302020204" pitchFamily="66" charset="0"/>
              </a:rPr>
              <a:t>Finish all the exercises.</a:t>
            </a:r>
            <a:endParaRPr lang="vi-VN" sz="3600" b="1" dirty="0">
              <a:solidFill>
                <a:srgbClr val="FF33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7004" y="2841453"/>
            <a:ext cx="725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3399"/>
                </a:solidFill>
                <a:latin typeface="Comic Sans MS" panose="030F0702030302020204" pitchFamily="66" charset="0"/>
              </a:rPr>
              <a:t>2, Practice the new content.</a:t>
            </a:r>
            <a:endParaRPr lang="vi-VN" sz="3600" b="1" dirty="0">
              <a:solidFill>
                <a:srgbClr val="FF3399"/>
              </a:solidFill>
            </a:endParaRPr>
          </a:p>
        </p:txBody>
      </p:sp>
      <p:pic>
        <p:nvPicPr>
          <p:cNvPr id="2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389" y="246835"/>
            <a:ext cx="1617608" cy="1639709"/>
          </a:xfrm>
          <a:prstGeom prst="rect">
            <a:avLst/>
          </a:prstGeom>
        </p:spPr>
      </p:pic>
      <p:pic>
        <p:nvPicPr>
          <p:cNvPr id="28" name="图片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6" y="1056117"/>
            <a:ext cx="1160615" cy="1643011"/>
          </a:xfrm>
          <a:prstGeom prst="rect">
            <a:avLst/>
          </a:prstGeom>
        </p:spPr>
      </p:pic>
      <p:pic>
        <p:nvPicPr>
          <p:cNvPr id="29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356908" y="823355"/>
            <a:ext cx="538198" cy="537673"/>
          </a:xfrm>
          <a:prstGeom prst="rect">
            <a:avLst/>
          </a:prstGeom>
        </p:spPr>
      </p:pic>
      <p:pic>
        <p:nvPicPr>
          <p:cNvPr id="30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1365" y="665737"/>
            <a:ext cx="599625" cy="599040"/>
          </a:xfrm>
          <a:prstGeom prst="rect">
            <a:avLst/>
          </a:prstGeom>
        </p:spPr>
      </p:pic>
      <p:pic>
        <p:nvPicPr>
          <p:cNvPr id="31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4786479" y="656944"/>
            <a:ext cx="318135" cy="317825"/>
          </a:xfrm>
          <a:prstGeom prst="rect">
            <a:avLst/>
          </a:prstGeom>
        </p:spPr>
      </p:pic>
      <p:sp>
        <p:nvSpPr>
          <p:cNvPr id="14" name="任意多边形 27"/>
          <p:cNvSpPr/>
          <p:nvPr/>
        </p:nvSpPr>
        <p:spPr>
          <a:xfrm>
            <a:off x="0" y="4546322"/>
            <a:ext cx="9144000" cy="463121"/>
          </a:xfrm>
          <a:custGeom>
            <a:avLst/>
            <a:gdLst>
              <a:gd name="connsiteX0" fmla="*/ 354549 w 12192000"/>
              <a:gd name="connsiteY0" fmla="*/ 0 h 904875"/>
              <a:gd name="connsiteX1" fmla="*/ 369351 w 12192000"/>
              <a:gd name="connsiteY1" fmla="*/ 0 h 904875"/>
              <a:gd name="connsiteX2" fmla="*/ 376364 w 12192000"/>
              <a:gd name="connsiteY2" fmla="*/ 34740 h 904875"/>
              <a:gd name="connsiteX3" fmla="*/ 582612 w 12192000"/>
              <a:gd name="connsiteY3" fmla="*/ 171450 h 904875"/>
              <a:gd name="connsiteX4" fmla="*/ 788860 w 12192000"/>
              <a:gd name="connsiteY4" fmla="*/ 34740 h 904875"/>
              <a:gd name="connsiteX5" fmla="*/ 795874 w 12192000"/>
              <a:gd name="connsiteY5" fmla="*/ 0 h 904875"/>
              <a:gd name="connsiteX6" fmla="*/ 810676 w 12192000"/>
              <a:gd name="connsiteY6" fmla="*/ 0 h 904875"/>
              <a:gd name="connsiteX7" fmla="*/ 817689 w 12192000"/>
              <a:gd name="connsiteY7" fmla="*/ 34740 h 904875"/>
              <a:gd name="connsiteX8" fmla="*/ 1023937 w 12192000"/>
              <a:gd name="connsiteY8" fmla="*/ 171450 h 904875"/>
              <a:gd name="connsiteX9" fmla="*/ 1230185 w 12192000"/>
              <a:gd name="connsiteY9" fmla="*/ 34740 h 904875"/>
              <a:gd name="connsiteX10" fmla="*/ 1237199 w 12192000"/>
              <a:gd name="connsiteY10" fmla="*/ 0 h 904875"/>
              <a:gd name="connsiteX11" fmla="*/ 1258351 w 12192000"/>
              <a:gd name="connsiteY11" fmla="*/ 0 h 904875"/>
              <a:gd name="connsiteX12" fmla="*/ 1265364 w 12192000"/>
              <a:gd name="connsiteY12" fmla="*/ 34740 h 904875"/>
              <a:gd name="connsiteX13" fmla="*/ 1471612 w 12192000"/>
              <a:gd name="connsiteY13" fmla="*/ 171450 h 904875"/>
              <a:gd name="connsiteX14" fmla="*/ 1677860 w 12192000"/>
              <a:gd name="connsiteY14" fmla="*/ 34740 h 904875"/>
              <a:gd name="connsiteX15" fmla="*/ 1684874 w 12192000"/>
              <a:gd name="connsiteY15" fmla="*/ 0 h 904875"/>
              <a:gd name="connsiteX16" fmla="*/ 1699676 w 12192000"/>
              <a:gd name="connsiteY16" fmla="*/ 0 h 904875"/>
              <a:gd name="connsiteX17" fmla="*/ 1706689 w 12192000"/>
              <a:gd name="connsiteY17" fmla="*/ 34740 h 904875"/>
              <a:gd name="connsiteX18" fmla="*/ 1912937 w 12192000"/>
              <a:gd name="connsiteY18" fmla="*/ 171450 h 904875"/>
              <a:gd name="connsiteX19" fmla="*/ 2119185 w 12192000"/>
              <a:gd name="connsiteY19" fmla="*/ 34740 h 904875"/>
              <a:gd name="connsiteX20" fmla="*/ 2126199 w 12192000"/>
              <a:gd name="connsiteY20" fmla="*/ 0 h 904875"/>
              <a:gd name="connsiteX21" fmla="*/ 2141001 w 12192000"/>
              <a:gd name="connsiteY21" fmla="*/ 0 h 904875"/>
              <a:gd name="connsiteX22" fmla="*/ 2148014 w 12192000"/>
              <a:gd name="connsiteY22" fmla="*/ 34740 h 904875"/>
              <a:gd name="connsiteX23" fmla="*/ 2354262 w 12192000"/>
              <a:gd name="connsiteY23" fmla="*/ 171450 h 904875"/>
              <a:gd name="connsiteX24" fmla="*/ 2560510 w 12192000"/>
              <a:gd name="connsiteY24" fmla="*/ 34740 h 904875"/>
              <a:gd name="connsiteX25" fmla="*/ 2567524 w 12192000"/>
              <a:gd name="connsiteY25" fmla="*/ 0 h 904875"/>
              <a:gd name="connsiteX26" fmla="*/ 2582326 w 12192000"/>
              <a:gd name="connsiteY26" fmla="*/ 0 h 904875"/>
              <a:gd name="connsiteX27" fmla="*/ 2589339 w 12192000"/>
              <a:gd name="connsiteY27" fmla="*/ 34740 h 904875"/>
              <a:gd name="connsiteX28" fmla="*/ 2795587 w 12192000"/>
              <a:gd name="connsiteY28" fmla="*/ 171450 h 904875"/>
              <a:gd name="connsiteX29" fmla="*/ 3001835 w 12192000"/>
              <a:gd name="connsiteY29" fmla="*/ 34740 h 904875"/>
              <a:gd name="connsiteX30" fmla="*/ 3008849 w 12192000"/>
              <a:gd name="connsiteY30" fmla="*/ 0 h 904875"/>
              <a:gd name="connsiteX31" fmla="*/ 3020476 w 12192000"/>
              <a:gd name="connsiteY31" fmla="*/ 0 h 904875"/>
              <a:gd name="connsiteX32" fmla="*/ 3027490 w 12192000"/>
              <a:gd name="connsiteY32" fmla="*/ 34740 h 904875"/>
              <a:gd name="connsiteX33" fmla="*/ 3233737 w 12192000"/>
              <a:gd name="connsiteY33" fmla="*/ 171450 h 904875"/>
              <a:gd name="connsiteX34" fmla="*/ 3439985 w 12192000"/>
              <a:gd name="connsiteY34" fmla="*/ 34740 h 904875"/>
              <a:gd name="connsiteX35" fmla="*/ 3446999 w 12192000"/>
              <a:gd name="connsiteY35" fmla="*/ 0 h 904875"/>
              <a:gd name="connsiteX36" fmla="*/ 3461800 w 12192000"/>
              <a:gd name="connsiteY36" fmla="*/ 0 h 904875"/>
              <a:gd name="connsiteX37" fmla="*/ 3468814 w 12192000"/>
              <a:gd name="connsiteY37" fmla="*/ 34740 h 904875"/>
              <a:gd name="connsiteX38" fmla="*/ 3675062 w 12192000"/>
              <a:gd name="connsiteY38" fmla="*/ 171450 h 904875"/>
              <a:gd name="connsiteX39" fmla="*/ 3881310 w 12192000"/>
              <a:gd name="connsiteY39" fmla="*/ 34740 h 904875"/>
              <a:gd name="connsiteX40" fmla="*/ 3888324 w 12192000"/>
              <a:gd name="connsiteY40" fmla="*/ 0 h 904875"/>
              <a:gd name="connsiteX41" fmla="*/ 3903126 w 12192000"/>
              <a:gd name="connsiteY41" fmla="*/ 0 h 904875"/>
              <a:gd name="connsiteX42" fmla="*/ 3910139 w 12192000"/>
              <a:gd name="connsiteY42" fmla="*/ 34740 h 904875"/>
              <a:gd name="connsiteX43" fmla="*/ 4116387 w 12192000"/>
              <a:gd name="connsiteY43" fmla="*/ 171450 h 904875"/>
              <a:gd name="connsiteX44" fmla="*/ 4322636 w 12192000"/>
              <a:gd name="connsiteY44" fmla="*/ 34740 h 904875"/>
              <a:gd name="connsiteX45" fmla="*/ 4329649 w 12192000"/>
              <a:gd name="connsiteY45" fmla="*/ 0 h 904875"/>
              <a:gd name="connsiteX46" fmla="*/ 4344451 w 12192000"/>
              <a:gd name="connsiteY46" fmla="*/ 0 h 904875"/>
              <a:gd name="connsiteX47" fmla="*/ 4351465 w 12192000"/>
              <a:gd name="connsiteY47" fmla="*/ 34740 h 904875"/>
              <a:gd name="connsiteX48" fmla="*/ 4557713 w 12192000"/>
              <a:gd name="connsiteY48" fmla="*/ 171450 h 904875"/>
              <a:gd name="connsiteX49" fmla="*/ 4763960 w 12192000"/>
              <a:gd name="connsiteY49" fmla="*/ 34740 h 904875"/>
              <a:gd name="connsiteX50" fmla="*/ 4770974 w 12192000"/>
              <a:gd name="connsiteY50" fmla="*/ 0 h 904875"/>
              <a:gd name="connsiteX51" fmla="*/ 4792126 w 12192000"/>
              <a:gd name="connsiteY51" fmla="*/ 0 h 904875"/>
              <a:gd name="connsiteX52" fmla="*/ 4799139 w 12192000"/>
              <a:gd name="connsiteY52" fmla="*/ 34740 h 904875"/>
              <a:gd name="connsiteX53" fmla="*/ 5005388 w 12192000"/>
              <a:gd name="connsiteY53" fmla="*/ 171450 h 904875"/>
              <a:gd name="connsiteX54" fmla="*/ 5211637 w 12192000"/>
              <a:gd name="connsiteY54" fmla="*/ 34740 h 904875"/>
              <a:gd name="connsiteX55" fmla="*/ 5218649 w 12192000"/>
              <a:gd name="connsiteY55" fmla="*/ 0 h 904875"/>
              <a:gd name="connsiteX56" fmla="*/ 5233451 w 12192000"/>
              <a:gd name="connsiteY56" fmla="*/ 0 h 904875"/>
              <a:gd name="connsiteX57" fmla="*/ 5240466 w 12192000"/>
              <a:gd name="connsiteY57" fmla="*/ 34740 h 904875"/>
              <a:gd name="connsiteX58" fmla="*/ 5446713 w 12192000"/>
              <a:gd name="connsiteY58" fmla="*/ 171450 h 904875"/>
              <a:gd name="connsiteX59" fmla="*/ 5652960 w 12192000"/>
              <a:gd name="connsiteY59" fmla="*/ 34740 h 904875"/>
              <a:gd name="connsiteX60" fmla="*/ 5659974 w 12192000"/>
              <a:gd name="connsiteY60" fmla="*/ 0 h 904875"/>
              <a:gd name="connsiteX61" fmla="*/ 5674776 w 12192000"/>
              <a:gd name="connsiteY61" fmla="*/ 0 h 904875"/>
              <a:gd name="connsiteX62" fmla="*/ 5681790 w 12192000"/>
              <a:gd name="connsiteY62" fmla="*/ 34740 h 904875"/>
              <a:gd name="connsiteX63" fmla="*/ 5888037 w 12192000"/>
              <a:gd name="connsiteY63" fmla="*/ 171450 h 904875"/>
              <a:gd name="connsiteX64" fmla="*/ 6094285 w 12192000"/>
              <a:gd name="connsiteY64" fmla="*/ 34740 h 904875"/>
              <a:gd name="connsiteX65" fmla="*/ 6101299 w 12192000"/>
              <a:gd name="connsiteY65" fmla="*/ 0 h 904875"/>
              <a:gd name="connsiteX66" fmla="*/ 6116101 w 12192000"/>
              <a:gd name="connsiteY66" fmla="*/ 0 h 904875"/>
              <a:gd name="connsiteX67" fmla="*/ 6123114 w 12192000"/>
              <a:gd name="connsiteY67" fmla="*/ 34740 h 904875"/>
              <a:gd name="connsiteX68" fmla="*/ 6329362 w 12192000"/>
              <a:gd name="connsiteY68" fmla="*/ 171450 h 904875"/>
              <a:gd name="connsiteX69" fmla="*/ 6535610 w 12192000"/>
              <a:gd name="connsiteY69" fmla="*/ 34740 h 904875"/>
              <a:gd name="connsiteX70" fmla="*/ 6542624 w 12192000"/>
              <a:gd name="connsiteY70" fmla="*/ 0 h 904875"/>
              <a:gd name="connsiteX71" fmla="*/ 6582826 w 12192000"/>
              <a:gd name="connsiteY71" fmla="*/ 0 h 904875"/>
              <a:gd name="connsiteX72" fmla="*/ 6589840 w 12192000"/>
              <a:gd name="connsiteY72" fmla="*/ 34740 h 904875"/>
              <a:gd name="connsiteX73" fmla="*/ 6796087 w 12192000"/>
              <a:gd name="connsiteY73" fmla="*/ 171450 h 904875"/>
              <a:gd name="connsiteX74" fmla="*/ 7002335 w 12192000"/>
              <a:gd name="connsiteY74" fmla="*/ 34740 h 904875"/>
              <a:gd name="connsiteX75" fmla="*/ 7009348 w 12192000"/>
              <a:gd name="connsiteY75" fmla="*/ 0 h 904875"/>
              <a:gd name="connsiteX76" fmla="*/ 7024150 w 12192000"/>
              <a:gd name="connsiteY76" fmla="*/ 0 h 904875"/>
              <a:gd name="connsiteX77" fmla="*/ 7031164 w 12192000"/>
              <a:gd name="connsiteY77" fmla="*/ 34740 h 904875"/>
              <a:gd name="connsiteX78" fmla="*/ 7237412 w 12192000"/>
              <a:gd name="connsiteY78" fmla="*/ 171450 h 904875"/>
              <a:gd name="connsiteX79" fmla="*/ 7443660 w 12192000"/>
              <a:gd name="connsiteY79" fmla="*/ 34740 h 904875"/>
              <a:gd name="connsiteX80" fmla="*/ 7450673 w 12192000"/>
              <a:gd name="connsiteY80" fmla="*/ 0 h 904875"/>
              <a:gd name="connsiteX81" fmla="*/ 7465475 w 12192000"/>
              <a:gd name="connsiteY81" fmla="*/ 0 h 904875"/>
              <a:gd name="connsiteX82" fmla="*/ 7472489 w 12192000"/>
              <a:gd name="connsiteY82" fmla="*/ 34740 h 904875"/>
              <a:gd name="connsiteX83" fmla="*/ 7678737 w 12192000"/>
              <a:gd name="connsiteY83" fmla="*/ 171450 h 904875"/>
              <a:gd name="connsiteX84" fmla="*/ 7884985 w 12192000"/>
              <a:gd name="connsiteY84" fmla="*/ 34740 h 904875"/>
              <a:gd name="connsiteX85" fmla="*/ 7891999 w 12192000"/>
              <a:gd name="connsiteY85" fmla="*/ 0 h 904875"/>
              <a:gd name="connsiteX86" fmla="*/ 7906801 w 12192000"/>
              <a:gd name="connsiteY86" fmla="*/ 0 h 904875"/>
              <a:gd name="connsiteX87" fmla="*/ 7913814 w 12192000"/>
              <a:gd name="connsiteY87" fmla="*/ 34740 h 904875"/>
              <a:gd name="connsiteX88" fmla="*/ 8120062 w 12192000"/>
              <a:gd name="connsiteY88" fmla="*/ 171450 h 904875"/>
              <a:gd name="connsiteX89" fmla="*/ 8326310 w 12192000"/>
              <a:gd name="connsiteY89" fmla="*/ 34740 h 904875"/>
              <a:gd name="connsiteX90" fmla="*/ 8333324 w 12192000"/>
              <a:gd name="connsiteY90" fmla="*/ 0 h 904875"/>
              <a:gd name="connsiteX91" fmla="*/ 8354476 w 12192000"/>
              <a:gd name="connsiteY91" fmla="*/ 0 h 904875"/>
              <a:gd name="connsiteX92" fmla="*/ 8361489 w 12192000"/>
              <a:gd name="connsiteY92" fmla="*/ 34740 h 904875"/>
              <a:gd name="connsiteX93" fmla="*/ 8567737 w 12192000"/>
              <a:gd name="connsiteY93" fmla="*/ 171450 h 904875"/>
              <a:gd name="connsiteX94" fmla="*/ 8773985 w 12192000"/>
              <a:gd name="connsiteY94" fmla="*/ 34740 h 904875"/>
              <a:gd name="connsiteX95" fmla="*/ 8780998 w 12192000"/>
              <a:gd name="connsiteY95" fmla="*/ 0 h 904875"/>
              <a:gd name="connsiteX96" fmla="*/ 8795800 w 12192000"/>
              <a:gd name="connsiteY96" fmla="*/ 0 h 904875"/>
              <a:gd name="connsiteX97" fmla="*/ 8802814 w 12192000"/>
              <a:gd name="connsiteY97" fmla="*/ 34740 h 904875"/>
              <a:gd name="connsiteX98" fmla="*/ 9009062 w 12192000"/>
              <a:gd name="connsiteY98" fmla="*/ 171450 h 904875"/>
              <a:gd name="connsiteX99" fmla="*/ 9215310 w 12192000"/>
              <a:gd name="connsiteY99" fmla="*/ 34740 h 904875"/>
              <a:gd name="connsiteX100" fmla="*/ 9222323 w 12192000"/>
              <a:gd name="connsiteY100" fmla="*/ 0 h 904875"/>
              <a:gd name="connsiteX101" fmla="*/ 9237125 w 12192000"/>
              <a:gd name="connsiteY101" fmla="*/ 0 h 904875"/>
              <a:gd name="connsiteX102" fmla="*/ 9244139 w 12192000"/>
              <a:gd name="connsiteY102" fmla="*/ 34740 h 904875"/>
              <a:gd name="connsiteX103" fmla="*/ 9450387 w 12192000"/>
              <a:gd name="connsiteY103" fmla="*/ 171450 h 904875"/>
              <a:gd name="connsiteX104" fmla="*/ 9656635 w 12192000"/>
              <a:gd name="connsiteY104" fmla="*/ 34740 h 904875"/>
              <a:gd name="connsiteX105" fmla="*/ 9663649 w 12192000"/>
              <a:gd name="connsiteY105" fmla="*/ 0 h 904875"/>
              <a:gd name="connsiteX106" fmla="*/ 9678451 w 12192000"/>
              <a:gd name="connsiteY106" fmla="*/ 0 h 904875"/>
              <a:gd name="connsiteX107" fmla="*/ 9685464 w 12192000"/>
              <a:gd name="connsiteY107" fmla="*/ 34740 h 904875"/>
              <a:gd name="connsiteX108" fmla="*/ 9891712 w 12192000"/>
              <a:gd name="connsiteY108" fmla="*/ 171450 h 904875"/>
              <a:gd name="connsiteX109" fmla="*/ 10097960 w 12192000"/>
              <a:gd name="connsiteY109" fmla="*/ 34740 h 904875"/>
              <a:gd name="connsiteX110" fmla="*/ 10104973 w 12192000"/>
              <a:gd name="connsiteY110" fmla="*/ 0 h 904875"/>
              <a:gd name="connsiteX111" fmla="*/ 10116601 w 12192000"/>
              <a:gd name="connsiteY111" fmla="*/ 0 h 904875"/>
              <a:gd name="connsiteX112" fmla="*/ 10123615 w 12192000"/>
              <a:gd name="connsiteY112" fmla="*/ 34740 h 904875"/>
              <a:gd name="connsiteX113" fmla="*/ 10329862 w 12192000"/>
              <a:gd name="connsiteY113" fmla="*/ 171450 h 904875"/>
              <a:gd name="connsiteX114" fmla="*/ 10536110 w 12192000"/>
              <a:gd name="connsiteY114" fmla="*/ 34740 h 904875"/>
              <a:gd name="connsiteX115" fmla="*/ 10543123 w 12192000"/>
              <a:gd name="connsiteY115" fmla="*/ 0 h 904875"/>
              <a:gd name="connsiteX116" fmla="*/ 10557925 w 12192000"/>
              <a:gd name="connsiteY116" fmla="*/ 0 h 904875"/>
              <a:gd name="connsiteX117" fmla="*/ 10564939 w 12192000"/>
              <a:gd name="connsiteY117" fmla="*/ 34740 h 904875"/>
              <a:gd name="connsiteX118" fmla="*/ 10771187 w 12192000"/>
              <a:gd name="connsiteY118" fmla="*/ 171450 h 904875"/>
              <a:gd name="connsiteX119" fmla="*/ 10977435 w 12192000"/>
              <a:gd name="connsiteY119" fmla="*/ 34740 h 904875"/>
              <a:gd name="connsiteX120" fmla="*/ 10984448 w 12192000"/>
              <a:gd name="connsiteY120" fmla="*/ 0 h 904875"/>
              <a:gd name="connsiteX121" fmla="*/ 10999250 w 12192000"/>
              <a:gd name="connsiteY121" fmla="*/ 0 h 904875"/>
              <a:gd name="connsiteX122" fmla="*/ 11006264 w 12192000"/>
              <a:gd name="connsiteY122" fmla="*/ 34740 h 904875"/>
              <a:gd name="connsiteX123" fmla="*/ 11212512 w 12192000"/>
              <a:gd name="connsiteY123" fmla="*/ 171450 h 904875"/>
              <a:gd name="connsiteX124" fmla="*/ 11418760 w 12192000"/>
              <a:gd name="connsiteY124" fmla="*/ 34740 h 904875"/>
              <a:gd name="connsiteX125" fmla="*/ 11425774 w 12192000"/>
              <a:gd name="connsiteY125" fmla="*/ 0 h 904875"/>
              <a:gd name="connsiteX126" fmla="*/ 11440576 w 12192000"/>
              <a:gd name="connsiteY126" fmla="*/ 0 h 904875"/>
              <a:gd name="connsiteX127" fmla="*/ 11447589 w 12192000"/>
              <a:gd name="connsiteY127" fmla="*/ 34740 h 904875"/>
              <a:gd name="connsiteX128" fmla="*/ 11653837 w 12192000"/>
              <a:gd name="connsiteY128" fmla="*/ 171450 h 904875"/>
              <a:gd name="connsiteX129" fmla="*/ 11860085 w 12192000"/>
              <a:gd name="connsiteY129" fmla="*/ 34740 h 904875"/>
              <a:gd name="connsiteX130" fmla="*/ 11867099 w 12192000"/>
              <a:gd name="connsiteY130" fmla="*/ 0 h 904875"/>
              <a:gd name="connsiteX131" fmla="*/ 11888251 w 12192000"/>
              <a:gd name="connsiteY131" fmla="*/ 0 h 904875"/>
              <a:gd name="connsiteX132" fmla="*/ 11895264 w 12192000"/>
              <a:gd name="connsiteY132" fmla="*/ 34740 h 904875"/>
              <a:gd name="connsiteX133" fmla="*/ 12101512 w 12192000"/>
              <a:gd name="connsiteY133" fmla="*/ 171450 h 904875"/>
              <a:gd name="connsiteX134" fmla="*/ 12168074 w 12192000"/>
              <a:gd name="connsiteY134" fmla="*/ 161387 h 904875"/>
              <a:gd name="connsiteX135" fmla="*/ 12192000 w 12192000"/>
              <a:gd name="connsiteY135" fmla="*/ 149885 h 904875"/>
              <a:gd name="connsiteX136" fmla="*/ 12192000 w 12192000"/>
              <a:gd name="connsiteY136" fmla="*/ 904875 h 904875"/>
              <a:gd name="connsiteX137" fmla="*/ 0 w 12192000"/>
              <a:gd name="connsiteY137" fmla="*/ 904875 h 904875"/>
              <a:gd name="connsiteX138" fmla="*/ 0 w 12192000"/>
              <a:gd name="connsiteY138" fmla="*/ 118560 h 904875"/>
              <a:gd name="connsiteX139" fmla="*/ 16137 w 12192000"/>
              <a:gd name="connsiteY139" fmla="*/ 133222 h 904875"/>
              <a:gd name="connsiteX140" fmla="*/ 141287 w 12192000"/>
              <a:gd name="connsiteY140" fmla="*/ 171450 h 904875"/>
              <a:gd name="connsiteX141" fmla="*/ 347535 w 12192000"/>
              <a:gd name="connsiteY141" fmla="*/ 3474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2192000" h="904875">
                <a:moveTo>
                  <a:pt x="354549" y="0"/>
                </a:moveTo>
                <a:lnTo>
                  <a:pt x="369351" y="0"/>
                </a:lnTo>
                <a:lnTo>
                  <a:pt x="376364" y="34740"/>
                </a:lnTo>
                <a:cubicBezTo>
                  <a:pt x="410345" y="115079"/>
                  <a:pt x="489895" y="171450"/>
                  <a:pt x="582612" y="171450"/>
                </a:cubicBezTo>
                <a:cubicBezTo>
                  <a:pt x="675328" y="171450"/>
                  <a:pt x="754879" y="115079"/>
                  <a:pt x="788860" y="34740"/>
                </a:cubicBezTo>
                <a:lnTo>
                  <a:pt x="795874" y="0"/>
                </a:lnTo>
                <a:lnTo>
                  <a:pt x="810676" y="0"/>
                </a:lnTo>
                <a:lnTo>
                  <a:pt x="817689" y="34740"/>
                </a:lnTo>
                <a:cubicBezTo>
                  <a:pt x="851670" y="115079"/>
                  <a:pt x="931221" y="171450"/>
                  <a:pt x="1023937" y="171450"/>
                </a:cubicBezTo>
                <a:cubicBezTo>
                  <a:pt x="1116653" y="171450"/>
                  <a:pt x="1196204" y="115079"/>
                  <a:pt x="1230185" y="34740"/>
                </a:cubicBezTo>
                <a:lnTo>
                  <a:pt x="1237199" y="0"/>
                </a:lnTo>
                <a:lnTo>
                  <a:pt x="1258351" y="0"/>
                </a:lnTo>
                <a:lnTo>
                  <a:pt x="1265364" y="34740"/>
                </a:lnTo>
                <a:cubicBezTo>
                  <a:pt x="1299345" y="115079"/>
                  <a:pt x="1378896" y="171450"/>
                  <a:pt x="1471612" y="171450"/>
                </a:cubicBezTo>
                <a:cubicBezTo>
                  <a:pt x="1564328" y="171450"/>
                  <a:pt x="1643879" y="115079"/>
                  <a:pt x="1677860" y="34740"/>
                </a:cubicBezTo>
                <a:lnTo>
                  <a:pt x="1684874" y="0"/>
                </a:lnTo>
                <a:lnTo>
                  <a:pt x="1699676" y="0"/>
                </a:lnTo>
                <a:lnTo>
                  <a:pt x="1706689" y="34740"/>
                </a:lnTo>
                <a:cubicBezTo>
                  <a:pt x="1740670" y="115079"/>
                  <a:pt x="1820220" y="171450"/>
                  <a:pt x="1912937" y="171450"/>
                </a:cubicBezTo>
                <a:cubicBezTo>
                  <a:pt x="2005654" y="171450"/>
                  <a:pt x="2085204" y="115079"/>
                  <a:pt x="2119185" y="34740"/>
                </a:cubicBezTo>
                <a:lnTo>
                  <a:pt x="2126199" y="0"/>
                </a:lnTo>
                <a:lnTo>
                  <a:pt x="2141001" y="0"/>
                </a:lnTo>
                <a:lnTo>
                  <a:pt x="2148014" y="34740"/>
                </a:lnTo>
                <a:cubicBezTo>
                  <a:pt x="2181995" y="115079"/>
                  <a:pt x="2261545" y="171450"/>
                  <a:pt x="2354262" y="171450"/>
                </a:cubicBezTo>
                <a:cubicBezTo>
                  <a:pt x="2446978" y="171450"/>
                  <a:pt x="2526529" y="115079"/>
                  <a:pt x="2560510" y="34740"/>
                </a:cubicBezTo>
                <a:lnTo>
                  <a:pt x="2567524" y="0"/>
                </a:lnTo>
                <a:lnTo>
                  <a:pt x="2582326" y="0"/>
                </a:lnTo>
                <a:lnTo>
                  <a:pt x="2589339" y="34740"/>
                </a:lnTo>
                <a:cubicBezTo>
                  <a:pt x="2623320" y="115079"/>
                  <a:pt x="2702871" y="171450"/>
                  <a:pt x="2795587" y="171450"/>
                </a:cubicBezTo>
                <a:cubicBezTo>
                  <a:pt x="2888303" y="171450"/>
                  <a:pt x="2967854" y="115079"/>
                  <a:pt x="3001835" y="34740"/>
                </a:cubicBezTo>
                <a:lnTo>
                  <a:pt x="3008849" y="0"/>
                </a:lnTo>
                <a:lnTo>
                  <a:pt x="3020476" y="0"/>
                </a:lnTo>
                <a:lnTo>
                  <a:pt x="3027490" y="34740"/>
                </a:lnTo>
                <a:cubicBezTo>
                  <a:pt x="3061470" y="115079"/>
                  <a:pt x="3141021" y="171450"/>
                  <a:pt x="3233737" y="171450"/>
                </a:cubicBezTo>
                <a:cubicBezTo>
                  <a:pt x="3326453" y="171450"/>
                  <a:pt x="3406004" y="115079"/>
                  <a:pt x="3439985" y="34740"/>
                </a:cubicBezTo>
                <a:lnTo>
                  <a:pt x="3446999" y="0"/>
                </a:lnTo>
                <a:lnTo>
                  <a:pt x="3461800" y="0"/>
                </a:lnTo>
                <a:lnTo>
                  <a:pt x="3468814" y="34740"/>
                </a:lnTo>
                <a:cubicBezTo>
                  <a:pt x="3502795" y="115079"/>
                  <a:pt x="3582345" y="171450"/>
                  <a:pt x="3675062" y="171450"/>
                </a:cubicBezTo>
                <a:cubicBezTo>
                  <a:pt x="3767779" y="171450"/>
                  <a:pt x="3847329" y="115079"/>
                  <a:pt x="3881310" y="34740"/>
                </a:cubicBezTo>
                <a:lnTo>
                  <a:pt x="3888324" y="0"/>
                </a:lnTo>
                <a:lnTo>
                  <a:pt x="3903126" y="0"/>
                </a:lnTo>
                <a:lnTo>
                  <a:pt x="3910139" y="34740"/>
                </a:lnTo>
                <a:cubicBezTo>
                  <a:pt x="3944120" y="115079"/>
                  <a:pt x="4023670" y="171450"/>
                  <a:pt x="4116387" y="171450"/>
                </a:cubicBezTo>
                <a:cubicBezTo>
                  <a:pt x="4209104" y="171450"/>
                  <a:pt x="4288655" y="115079"/>
                  <a:pt x="4322636" y="34740"/>
                </a:cubicBezTo>
                <a:lnTo>
                  <a:pt x="4329649" y="0"/>
                </a:lnTo>
                <a:lnTo>
                  <a:pt x="4344451" y="0"/>
                </a:lnTo>
                <a:lnTo>
                  <a:pt x="4351465" y="34740"/>
                </a:lnTo>
                <a:cubicBezTo>
                  <a:pt x="4385446" y="115079"/>
                  <a:pt x="4464997" y="171450"/>
                  <a:pt x="4557713" y="171450"/>
                </a:cubicBezTo>
                <a:cubicBezTo>
                  <a:pt x="4650429" y="171450"/>
                  <a:pt x="4729979" y="115079"/>
                  <a:pt x="4763960" y="34740"/>
                </a:cubicBezTo>
                <a:lnTo>
                  <a:pt x="4770974" y="0"/>
                </a:lnTo>
                <a:lnTo>
                  <a:pt x="4792126" y="0"/>
                </a:lnTo>
                <a:lnTo>
                  <a:pt x="4799139" y="34740"/>
                </a:lnTo>
                <a:cubicBezTo>
                  <a:pt x="4833121" y="115079"/>
                  <a:pt x="4912671" y="171450"/>
                  <a:pt x="5005388" y="171450"/>
                </a:cubicBezTo>
                <a:cubicBezTo>
                  <a:pt x="5098104" y="171450"/>
                  <a:pt x="5177655" y="115079"/>
                  <a:pt x="5211637" y="34740"/>
                </a:cubicBezTo>
                <a:lnTo>
                  <a:pt x="5218649" y="0"/>
                </a:lnTo>
                <a:lnTo>
                  <a:pt x="5233451" y="0"/>
                </a:lnTo>
                <a:lnTo>
                  <a:pt x="5240466" y="34740"/>
                </a:lnTo>
                <a:cubicBezTo>
                  <a:pt x="5274447" y="115079"/>
                  <a:pt x="5353996" y="171450"/>
                  <a:pt x="5446713" y="171450"/>
                </a:cubicBezTo>
                <a:cubicBezTo>
                  <a:pt x="5539430" y="171450"/>
                  <a:pt x="5618979" y="115079"/>
                  <a:pt x="5652960" y="34740"/>
                </a:cubicBezTo>
                <a:lnTo>
                  <a:pt x="5659974" y="0"/>
                </a:lnTo>
                <a:lnTo>
                  <a:pt x="5674776" y="0"/>
                </a:lnTo>
                <a:lnTo>
                  <a:pt x="5681790" y="34740"/>
                </a:lnTo>
                <a:cubicBezTo>
                  <a:pt x="5715771" y="115079"/>
                  <a:pt x="5795320" y="171450"/>
                  <a:pt x="5888037" y="171450"/>
                </a:cubicBezTo>
                <a:cubicBezTo>
                  <a:pt x="5980753" y="171450"/>
                  <a:pt x="6060304" y="115079"/>
                  <a:pt x="6094285" y="34740"/>
                </a:cubicBezTo>
                <a:lnTo>
                  <a:pt x="6101299" y="0"/>
                </a:lnTo>
                <a:lnTo>
                  <a:pt x="6116101" y="0"/>
                </a:lnTo>
                <a:lnTo>
                  <a:pt x="6123114" y="34740"/>
                </a:lnTo>
                <a:cubicBezTo>
                  <a:pt x="6157095" y="115079"/>
                  <a:pt x="6236646" y="171450"/>
                  <a:pt x="6329362" y="171450"/>
                </a:cubicBezTo>
                <a:cubicBezTo>
                  <a:pt x="6422079" y="171450"/>
                  <a:pt x="6501630" y="115079"/>
                  <a:pt x="6535610" y="34740"/>
                </a:cubicBezTo>
                <a:lnTo>
                  <a:pt x="6542624" y="0"/>
                </a:lnTo>
                <a:lnTo>
                  <a:pt x="6582826" y="0"/>
                </a:lnTo>
                <a:lnTo>
                  <a:pt x="6589840" y="34740"/>
                </a:lnTo>
                <a:cubicBezTo>
                  <a:pt x="6623820" y="115079"/>
                  <a:pt x="6703371" y="171450"/>
                  <a:pt x="6796087" y="171450"/>
                </a:cubicBezTo>
                <a:cubicBezTo>
                  <a:pt x="6888803" y="171450"/>
                  <a:pt x="6968354" y="115079"/>
                  <a:pt x="7002335" y="34740"/>
                </a:cubicBezTo>
                <a:lnTo>
                  <a:pt x="7009348" y="0"/>
                </a:lnTo>
                <a:lnTo>
                  <a:pt x="7024150" y="0"/>
                </a:lnTo>
                <a:lnTo>
                  <a:pt x="7031164" y="34740"/>
                </a:lnTo>
                <a:cubicBezTo>
                  <a:pt x="7065145" y="115079"/>
                  <a:pt x="7144695" y="171450"/>
                  <a:pt x="7237412" y="171450"/>
                </a:cubicBezTo>
                <a:cubicBezTo>
                  <a:pt x="7330129" y="171450"/>
                  <a:pt x="7409679" y="115079"/>
                  <a:pt x="7443660" y="34740"/>
                </a:cubicBezTo>
                <a:lnTo>
                  <a:pt x="7450673" y="0"/>
                </a:lnTo>
                <a:lnTo>
                  <a:pt x="7465475" y="0"/>
                </a:lnTo>
                <a:lnTo>
                  <a:pt x="7472489" y="34740"/>
                </a:lnTo>
                <a:cubicBezTo>
                  <a:pt x="7506470" y="115079"/>
                  <a:pt x="7586020" y="171450"/>
                  <a:pt x="7678737" y="171450"/>
                </a:cubicBezTo>
                <a:cubicBezTo>
                  <a:pt x="7771453" y="171450"/>
                  <a:pt x="7851004" y="115079"/>
                  <a:pt x="7884985" y="34740"/>
                </a:cubicBezTo>
                <a:lnTo>
                  <a:pt x="7891999" y="0"/>
                </a:lnTo>
                <a:lnTo>
                  <a:pt x="7906801" y="0"/>
                </a:lnTo>
                <a:lnTo>
                  <a:pt x="7913814" y="34740"/>
                </a:lnTo>
                <a:cubicBezTo>
                  <a:pt x="7947795" y="115079"/>
                  <a:pt x="8027346" y="171450"/>
                  <a:pt x="8120062" y="171450"/>
                </a:cubicBezTo>
                <a:cubicBezTo>
                  <a:pt x="8212778" y="171450"/>
                  <a:pt x="8292329" y="115079"/>
                  <a:pt x="8326310" y="34740"/>
                </a:cubicBezTo>
                <a:lnTo>
                  <a:pt x="8333324" y="0"/>
                </a:lnTo>
                <a:lnTo>
                  <a:pt x="8354476" y="0"/>
                </a:lnTo>
                <a:lnTo>
                  <a:pt x="8361489" y="34740"/>
                </a:lnTo>
                <a:cubicBezTo>
                  <a:pt x="8395470" y="115079"/>
                  <a:pt x="8475021" y="171450"/>
                  <a:pt x="8567737" y="171450"/>
                </a:cubicBezTo>
                <a:cubicBezTo>
                  <a:pt x="8660453" y="171450"/>
                  <a:pt x="8740004" y="115079"/>
                  <a:pt x="8773985" y="34740"/>
                </a:cubicBezTo>
                <a:lnTo>
                  <a:pt x="8780998" y="0"/>
                </a:lnTo>
                <a:lnTo>
                  <a:pt x="8795800" y="0"/>
                </a:lnTo>
                <a:lnTo>
                  <a:pt x="8802814" y="34740"/>
                </a:lnTo>
                <a:cubicBezTo>
                  <a:pt x="8836795" y="115079"/>
                  <a:pt x="8916345" y="171450"/>
                  <a:pt x="9009062" y="171450"/>
                </a:cubicBezTo>
                <a:cubicBezTo>
                  <a:pt x="9101779" y="171450"/>
                  <a:pt x="9181329" y="115079"/>
                  <a:pt x="9215310" y="34740"/>
                </a:cubicBezTo>
                <a:lnTo>
                  <a:pt x="9222323" y="0"/>
                </a:lnTo>
                <a:lnTo>
                  <a:pt x="9237125" y="0"/>
                </a:lnTo>
                <a:lnTo>
                  <a:pt x="9244139" y="34740"/>
                </a:lnTo>
                <a:cubicBezTo>
                  <a:pt x="9278120" y="115079"/>
                  <a:pt x="9357670" y="171450"/>
                  <a:pt x="9450387" y="171450"/>
                </a:cubicBezTo>
                <a:cubicBezTo>
                  <a:pt x="9543103" y="171450"/>
                  <a:pt x="9622654" y="115079"/>
                  <a:pt x="9656635" y="34740"/>
                </a:cubicBezTo>
                <a:lnTo>
                  <a:pt x="9663649" y="0"/>
                </a:lnTo>
                <a:lnTo>
                  <a:pt x="9678451" y="0"/>
                </a:lnTo>
                <a:lnTo>
                  <a:pt x="9685464" y="34740"/>
                </a:lnTo>
                <a:cubicBezTo>
                  <a:pt x="9719445" y="115079"/>
                  <a:pt x="9798996" y="171450"/>
                  <a:pt x="9891712" y="171450"/>
                </a:cubicBezTo>
                <a:cubicBezTo>
                  <a:pt x="9984428" y="171450"/>
                  <a:pt x="10063979" y="115079"/>
                  <a:pt x="10097960" y="34740"/>
                </a:cubicBezTo>
                <a:lnTo>
                  <a:pt x="10104973" y="0"/>
                </a:lnTo>
                <a:lnTo>
                  <a:pt x="10116601" y="0"/>
                </a:lnTo>
                <a:lnTo>
                  <a:pt x="10123615" y="34740"/>
                </a:lnTo>
                <a:cubicBezTo>
                  <a:pt x="10157595" y="115079"/>
                  <a:pt x="10237146" y="171450"/>
                  <a:pt x="10329862" y="171450"/>
                </a:cubicBezTo>
                <a:cubicBezTo>
                  <a:pt x="10422578" y="171450"/>
                  <a:pt x="10502129" y="115079"/>
                  <a:pt x="10536110" y="34740"/>
                </a:cubicBezTo>
                <a:lnTo>
                  <a:pt x="10543123" y="0"/>
                </a:lnTo>
                <a:lnTo>
                  <a:pt x="10557925" y="0"/>
                </a:lnTo>
                <a:lnTo>
                  <a:pt x="10564939" y="34740"/>
                </a:lnTo>
                <a:cubicBezTo>
                  <a:pt x="10598920" y="115079"/>
                  <a:pt x="10678470" y="171450"/>
                  <a:pt x="10771187" y="171450"/>
                </a:cubicBezTo>
                <a:cubicBezTo>
                  <a:pt x="10863904" y="171450"/>
                  <a:pt x="10943454" y="115079"/>
                  <a:pt x="10977435" y="34740"/>
                </a:cubicBezTo>
                <a:lnTo>
                  <a:pt x="10984448" y="0"/>
                </a:lnTo>
                <a:lnTo>
                  <a:pt x="10999250" y="0"/>
                </a:lnTo>
                <a:lnTo>
                  <a:pt x="11006264" y="34740"/>
                </a:lnTo>
                <a:cubicBezTo>
                  <a:pt x="11040245" y="115079"/>
                  <a:pt x="11119795" y="171450"/>
                  <a:pt x="11212512" y="171450"/>
                </a:cubicBezTo>
                <a:cubicBezTo>
                  <a:pt x="11305228" y="171450"/>
                  <a:pt x="11384779" y="115079"/>
                  <a:pt x="11418760" y="34740"/>
                </a:cubicBezTo>
                <a:lnTo>
                  <a:pt x="11425774" y="0"/>
                </a:lnTo>
                <a:lnTo>
                  <a:pt x="11440576" y="0"/>
                </a:lnTo>
                <a:lnTo>
                  <a:pt x="11447589" y="34740"/>
                </a:lnTo>
                <a:cubicBezTo>
                  <a:pt x="11481570" y="115079"/>
                  <a:pt x="11561121" y="171450"/>
                  <a:pt x="11653837" y="171450"/>
                </a:cubicBezTo>
                <a:cubicBezTo>
                  <a:pt x="11746553" y="171450"/>
                  <a:pt x="11826104" y="115079"/>
                  <a:pt x="11860085" y="34740"/>
                </a:cubicBezTo>
                <a:lnTo>
                  <a:pt x="11867099" y="0"/>
                </a:lnTo>
                <a:lnTo>
                  <a:pt x="11888251" y="0"/>
                </a:lnTo>
                <a:lnTo>
                  <a:pt x="11895264" y="34740"/>
                </a:lnTo>
                <a:cubicBezTo>
                  <a:pt x="11929245" y="115079"/>
                  <a:pt x="12008796" y="171450"/>
                  <a:pt x="12101512" y="171450"/>
                </a:cubicBezTo>
                <a:cubicBezTo>
                  <a:pt x="12124691" y="171450"/>
                  <a:pt x="12147047" y="167927"/>
                  <a:pt x="12168074" y="161387"/>
                </a:cubicBezTo>
                <a:lnTo>
                  <a:pt x="12192000" y="149885"/>
                </a:lnTo>
                <a:lnTo>
                  <a:pt x="12192000" y="904875"/>
                </a:lnTo>
                <a:lnTo>
                  <a:pt x="0" y="904875"/>
                </a:lnTo>
                <a:lnTo>
                  <a:pt x="0" y="118560"/>
                </a:lnTo>
                <a:lnTo>
                  <a:pt x="16137" y="133222"/>
                </a:lnTo>
                <a:cubicBezTo>
                  <a:pt x="51862" y="157358"/>
                  <a:pt x="94929" y="171450"/>
                  <a:pt x="141287" y="171450"/>
                </a:cubicBezTo>
                <a:cubicBezTo>
                  <a:pt x="234004" y="171450"/>
                  <a:pt x="313554" y="115079"/>
                  <a:pt x="347535" y="34740"/>
                </a:cubicBezTo>
                <a:close/>
              </a:path>
            </a:pathLst>
          </a:custGeom>
          <a:solidFill>
            <a:srgbClr val="19B4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sp>
        <p:nvSpPr>
          <p:cNvPr id="18" name="任意多边形 26"/>
          <p:cNvSpPr/>
          <p:nvPr/>
        </p:nvSpPr>
        <p:spPr>
          <a:xfrm>
            <a:off x="0" y="4699813"/>
            <a:ext cx="9144000" cy="443687"/>
          </a:xfrm>
          <a:custGeom>
            <a:avLst/>
            <a:gdLst>
              <a:gd name="connsiteX0" fmla="*/ 354549 w 12192000"/>
              <a:gd name="connsiteY0" fmla="*/ 0 h 904875"/>
              <a:gd name="connsiteX1" fmla="*/ 369351 w 12192000"/>
              <a:gd name="connsiteY1" fmla="*/ 0 h 904875"/>
              <a:gd name="connsiteX2" fmla="*/ 376364 w 12192000"/>
              <a:gd name="connsiteY2" fmla="*/ 34740 h 904875"/>
              <a:gd name="connsiteX3" fmla="*/ 582612 w 12192000"/>
              <a:gd name="connsiteY3" fmla="*/ 171450 h 904875"/>
              <a:gd name="connsiteX4" fmla="*/ 788860 w 12192000"/>
              <a:gd name="connsiteY4" fmla="*/ 34740 h 904875"/>
              <a:gd name="connsiteX5" fmla="*/ 795874 w 12192000"/>
              <a:gd name="connsiteY5" fmla="*/ 0 h 904875"/>
              <a:gd name="connsiteX6" fmla="*/ 810676 w 12192000"/>
              <a:gd name="connsiteY6" fmla="*/ 0 h 904875"/>
              <a:gd name="connsiteX7" fmla="*/ 817689 w 12192000"/>
              <a:gd name="connsiteY7" fmla="*/ 34740 h 904875"/>
              <a:gd name="connsiteX8" fmla="*/ 1023937 w 12192000"/>
              <a:gd name="connsiteY8" fmla="*/ 171450 h 904875"/>
              <a:gd name="connsiteX9" fmla="*/ 1230185 w 12192000"/>
              <a:gd name="connsiteY9" fmla="*/ 34740 h 904875"/>
              <a:gd name="connsiteX10" fmla="*/ 1237199 w 12192000"/>
              <a:gd name="connsiteY10" fmla="*/ 0 h 904875"/>
              <a:gd name="connsiteX11" fmla="*/ 1258351 w 12192000"/>
              <a:gd name="connsiteY11" fmla="*/ 0 h 904875"/>
              <a:gd name="connsiteX12" fmla="*/ 1265364 w 12192000"/>
              <a:gd name="connsiteY12" fmla="*/ 34740 h 904875"/>
              <a:gd name="connsiteX13" fmla="*/ 1471612 w 12192000"/>
              <a:gd name="connsiteY13" fmla="*/ 171450 h 904875"/>
              <a:gd name="connsiteX14" fmla="*/ 1677860 w 12192000"/>
              <a:gd name="connsiteY14" fmla="*/ 34740 h 904875"/>
              <a:gd name="connsiteX15" fmla="*/ 1684874 w 12192000"/>
              <a:gd name="connsiteY15" fmla="*/ 0 h 904875"/>
              <a:gd name="connsiteX16" fmla="*/ 1699676 w 12192000"/>
              <a:gd name="connsiteY16" fmla="*/ 0 h 904875"/>
              <a:gd name="connsiteX17" fmla="*/ 1706689 w 12192000"/>
              <a:gd name="connsiteY17" fmla="*/ 34740 h 904875"/>
              <a:gd name="connsiteX18" fmla="*/ 1912937 w 12192000"/>
              <a:gd name="connsiteY18" fmla="*/ 171450 h 904875"/>
              <a:gd name="connsiteX19" fmla="*/ 2119185 w 12192000"/>
              <a:gd name="connsiteY19" fmla="*/ 34740 h 904875"/>
              <a:gd name="connsiteX20" fmla="*/ 2126199 w 12192000"/>
              <a:gd name="connsiteY20" fmla="*/ 0 h 904875"/>
              <a:gd name="connsiteX21" fmla="*/ 2141001 w 12192000"/>
              <a:gd name="connsiteY21" fmla="*/ 0 h 904875"/>
              <a:gd name="connsiteX22" fmla="*/ 2148014 w 12192000"/>
              <a:gd name="connsiteY22" fmla="*/ 34740 h 904875"/>
              <a:gd name="connsiteX23" fmla="*/ 2354262 w 12192000"/>
              <a:gd name="connsiteY23" fmla="*/ 171450 h 904875"/>
              <a:gd name="connsiteX24" fmla="*/ 2560510 w 12192000"/>
              <a:gd name="connsiteY24" fmla="*/ 34740 h 904875"/>
              <a:gd name="connsiteX25" fmla="*/ 2567524 w 12192000"/>
              <a:gd name="connsiteY25" fmla="*/ 0 h 904875"/>
              <a:gd name="connsiteX26" fmla="*/ 2582326 w 12192000"/>
              <a:gd name="connsiteY26" fmla="*/ 0 h 904875"/>
              <a:gd name="connsiteX27" fmla="*/ 2589339 w 12192000"/>
              <a:gd name="connsiteY27" fmla="*/ 34740 h 904875"/>
              <a:gd name="connsiteX28" fmla="*/ 2795587 w 12192000"/>
              <a:gd name="connsiteY28" fmla="*/ 171450 h 904875"/>
              <a:gd name="connsiteX29" fmla="*/ 3001835 w 12192000"/>
              <a:gd name="connsiteY29" fmla="*/ 34740 h 904875"/>
              <a:gd name="connsiteX30" fmla="*/ 3008849 w 12192000"/>
              <a:gd name="connsiteY30" fmla="*/ 0 h 904875"/>
              <a:gd name="connsiteX31" fmla="*/ 3020476 w 12192000"/>
              <a:gd name="connsiteY31" fmla="*/ 0 h 904875"/>
              <a:gd name="connsiteX32" fmla="*/ 3027490 w 12192000"/>
              <a:gd name="connsiteY32" fmla="*/ 34740 h 904875"/>
              <a:gd name="connsiteX33" fmla="*/ 3233737 w 12192000"/>
              <a:gd name="connsiteY33" fmla="*/ 171450 h 904875"/>
              <a:gd name="connsiteX34" fmla="*/ 3439985 w 12192000"/>
              <a:gd name="connsiteY34" fmla="*/ 34740 h 904875"/>
              <a:gd name="connsiteX35" fmla="*/ 3446999 w 12192000"/>
              <a:gd name="connsiteY35" fmla="*/ 0 h 904875"/>
              <a:gd name="connsiteX36" fmla="*/ 3461800 w 12192000"/>
              <a:gd name="connsiteY36" fmla="*/ 0 h 904875"/>
              <a:gd name="connsiteX37" fmla="*/ 3468814 w 12192000"/>
              <a:gd name="connsiteY37" fmla="*/ 34740 h 904875"/>
              <a:gd name="connsiteX38" fmla="*/ 3675062 w 12192000"/>
              <a:gd name="connsiteY38" fmla="*/ 171450 h 904875"/>
              <a:gd name="connsiteX39" fmla="*/ 3881310 w 12192000"/>
              <a:gd name="connsiteY39" fmla="*/ 34740 h 904875"/>
              <a:gd name="connsiteX40" fmla="*/ 3888324 w 12192000"/>
              <a:gd name="connsiteY40" fmla="*/ 0 h 904875"/>
              <a:gd name="connsiteX41" fmla="*/ 3903126 w 12192000"/>
              <a:gd name="connsiteY41" fmla="*/ 0 h 904875"/>
              <a:gd name="connsiteX42" fmla="*/ 3910139 w 12192000"/>
              <a:gd name="connsiteY42" fmla="*/ 34740 h 904875"/>
              <a:gd name="connsiteX43" fmla="*/ 4116387 w 12192000"/>
              <a:gd name="connsiteY43" fmla="*/ 171450 h 904875"/>
              <a:gd name="connsiteX44" fmla="*/ 4322636 w 12192000"/>
              <a:gd name="connsiteY44" fmla="*/ 34740 h 904875"/>
              <a:gd name="connsiteX45" fmla="*/ 4329649 w 12192000"/>
              <a:gd name="connsiteY45" fmla="*/ 0 h 904875"/>
              <a:gd name="connsiteX46" fmla="*/ 4344451 w 12192000"/>
              <a:gd name="connsiteY46" fmla="*/ 0 h 904875"/>
              <a:gd name="connsiteX47" fmla="*/ 4351465 w 12192000"/>
              <a:gd name="connsiteY47" fmla="*/ 34740 h 904875"/>
              <a:gd name="connsiteX48" fmla="*/ 4557713 w 12192000"/>
              <a:gd name="connsiteY48" fmla="*/ 171450 h 904875"/>
              <a:gd name="connsiteX49" fmla="*/ 4763960 w 12192000"/>
              <a:gd name="connsiteY49" fmla="*/ 34740 h 904875"/>
              <a:gd name="connsiteX50" fmla="*/ 4770974 w 12192000"/>
              <a:gd name="connsiteY50" fmla="*/ 0 h 904875"/>
              <a:gd name="connsiteX51" fmla="*/ 4792126 w 12192000"/>
              <a:gd name="connsiteY51" fmla="*/ 0 h 904875"/>
              <a:gd name="connsiteX52" fmla="*/ 4799139 w 12192000"/>
              <a:gd name="connsiteY52" fmla="*/ 34740 h 904875"/>
              <a:gd name="connsiteX53" fmla="*/ 5005388 w 12192000"/>
              <a:gd name="connsiteY53" fmla="*/ 171450 h 904875"/>
              <a:gd name="connsiteX54" fmla="*/ 5211637 w 12192000"/>
              <a:gd name="connsiteY54" fmla="*/ 34740 h 904875"/>
              <a:gd name="connsiteX55" fmla="*/ 5218649 w 12192000"/>
              <a:gd name="connsiteY55" fmla="*/ 0 h 904875"/>
              <a:gd name="connsiteX56" fmla="*/ 5233451 w 12192000"/>
              <a:gd name="connsiteY56" fmla="*/ 0 h 904875"/>
              <a:gd name="connsiteX57" fmla="*/ 5240466 w 12192000"/>
              <a:gd name="connsiteY57" fmla="*/ 34740 h 904875"/>
              <a:gd name="connsiteX58" fmla="*/ 5446713 w 12192000"/>
              <a:gd name="connsiteY58" fmla="*/ 171450 h 904875"/>
              <a:gd name="connsiteX59" fmla="*/ 5652960 w 12192000"/>
              <a:gd name="connsiteY59" fmla="*/ 34740 h 904875"/>
              <a:gd name="connsiteX60" fmla="*/ 5659974 w 12192000"/>
              <a:gd name="connsiteY60" fmla="*/ 0 h 904875"/>
              <a:gd name="connsiteX61" fmla="*/ 5674776 w 12192000"/>
              <a:gd name="connsiteY61" fmla="*/ 0 h 904875"/>
              <a:gd name="connsiteX62" fmla="*/ 5681790 w 12192000"/>
              <a:gd name="connsiteY62" fmla="*/ 34740 h 904875"/>
              <a:gd name="connsiteX63" fmla="*/ 5888037 w 12192000"/>
              <a:gd name="connsiteY63" fmla="*/ 171450 h 904875"/>
              <a:gd name="connsiteX64" fmla="*/ 6094285 w 12192000"/>
              <a:gd name="connsiteY64" fmla="*/ 34740 h 904875"/>
              <a:gd name="connsiteX65" fmla="*/ 6101299 w 12192000"/>
              <a:gd name="connsiteY65" fmla="*/ 0 h 904875"/>
              <a:gd name="connsiteX66" fmla="*/ 6116101 w 12192000"/>
              <a:gd name="connsiteY66" fmla="*/ 0 h 904875"/>
              <a:gd name="connsiteX67" fmla="*/ 6123114 w 12192000"/>
              <a:gd name="connsiteY67" fmla="*/ 34740 h 904875"/>
              <a:gd name="connsiteX68" fmla="*/ 6329362 w 12192000"/>
              <a:gd name="connsiteY68" fmla="*/ 171450 h 904875"/>
              <a:gd name="connsiteX69" fmla="*/ 6535610 w 12192000"/>
              <a:gd name="connsiteY69" fmla="*/ 34740 h 904875"/>
              <a:gd name="connsiteX70" fmla="*/ 6542624 w 12192000"/>
              <a:gd name="connsiteY70" fmla="*/ 0 h 904875"/>
              <a:gd name="connsiteX71" fmla="*/ 6582826 w 12192000"/>
              <a:gd name="connsiteY71" fmla="*/ 0 h 904875"/>
              <a:gd name="connsiteX72" fmla="*/ 6589840 w 12192000"/>
              <a:gd name="connsiteY72" fmla="*/ 34740 h 904875"/>
              <a:gd name="connsiteX73" fmla="*/ 6796087 w 12192000"/>
              <a:gd name="connsiteY73" fmla="*/ 171450 h 904875"/>
              <a:gd name="connsiteX74" fmla="*/ 7002335 w 12192000"/>
              <a:gd name="connsiteY74" fmla="*/ 34740 h 904875"/>
              <a:gd name="connsiteX75" fmla="*/ 7009348 w 12192000"/>
              <a:gd name="connsiteY75" fmla="*/ 0 h 904875"/>
              <a:gd name="connsiteX76" fmla="*/ 7024150 w 12192000"/>
              <a:gd name="connsiteY76" fmla="*/ 0 h 904875"/>
              <a:gd name="connsiteX77" fmla="*/ 7031164 w 12192000"/>
              <a:gd name="connsiteY77" fmla="*/ 34740 h 904875"/>
              <a:gd name="connsiteX78" fmla="*/ 7237412 w 12192000"/>
              <a:gd name="connsiteY78" fmla="*/ 171450 h 904875"/>
              <a:gd name="connsiteX79" fmla="*/ 7443660 w 12192000"/>
              <a:gd name="connsiteY79" fmla="*/ 34740 h 904875"/>
              <a:gd name="connsiteX80" fmla="*/ 7450673 w 12192000"/>
              <a:gd name="connsiteY80" fmla="*/ 0 h 904875"/>
              <a:gd name="connsiteX81" fmla="*/ 7465475 w 12192000"/>
              <a:gd name="connsiteY81" fmla="*/ 0 h 904875"/>
              <a:gd name="connsiteX82" fmla="*/ 7472489 w 12192000"/>
              <a:gd name="connsiteY82" fmla="*/ 34740 h 904875"/>
              <a:gd name="connsiteX83" fmla="*/ 7678737 w 12192000"/>
              <a:gd name="connsiteY83" fmla="*/ 171450 h 904875"/>
              <a:gd name="connsiteX84" fmla="*/ 7884985 w 12192000"/>
              <a:gd name="connsiteY84" fmla="*/ 34740 h 904875"/>
              <a:gd name="connsiteX85" fmla="*/ 7891999 w 12192000"/>
              <a:gd name="connsiteY85" fmla="*/ 0 h 904875"/>
              <a:gd name="connsiteX86" fmla="*/ 7906801 w 12192000"/>
              <a:gd name="connsiteY86" fmla="*/ 0 h 904875"/>
              <a:gd name="connsiteX87" fmla="*/ 7913814 w 12192000"/>
              <a:gd name="connsiteY87" fmla="*/ 34740 h 904875"/>
              <a:gd name="connsiteX88" fmla="*/ 8120062 w 12192000"/>
              <a:gd name="connsiteY88" fmla="*/ 171450 h 904875"/>
              <a:gd name="connsiteX89" fmla="*/ 8326310 w 12192000"/>
              <a:gd name="connsiteY89" fmla="*/ 34740 h 904875"/>
              <a:gd name="connsiteX90" fmla="*/ 8333324 w 12192000"/>
              <a:gd name="connsiteY90" fmla="*/ 0 h 904875"/>
              <a:gd name="connsiteX91" fmla="*/ 8354476 w 12192000"/>
              <a:gd name="connsiteY91" fmla="*/ 0 h 904875"/>
              <a:gd name="connsiteX92" fmla="*/ 8361489 w 12192000"/>
              <a:gd name="connsiteY92" fmla="*/ 34740 h 904875"/>
              <a:gd name="connsiteX93" fmla="*/ 8567737 w 12192000"/>
              <a:gd name="connsiteY93" fmla="*/ 171450 h 904875"/>
              <a:gd name="connsiteX94" fmla="*/ 8773985 w 12192000"/>
              <a:gd name="connsiteY94" fmla="*/ 34740 h 904875"/>
              <a:gd name="connsiteX95" fmla="*/ 8780998 w 12192000"/>
              <a:gd name="connsiteY95" fmla="*/ 0 h 904875"/>
              <a:gd name="connsiteX96" fmla="*/ 8795800 w 12192000"/>
              <a:gd name="connsiteY96" fmla="*/ 0 h 904875"/>
              <a:gd name="connsiteX97" fmla="*/ 8802814 w 12192000"/>
              <a:gd name="connsiteY97" fmla="*/ 34740 h 904875"/>
              <a:gd name="connsiteX98" fmla="*/ 9009062 w 12192000"/>
              <a:gd name="connsiteY98" fmla="*/ 171450 h 904875"/>
              <a:gd name="connsiteX99" fmla="*/ 9215310 w 12192000"/>
              <a:gd name="connsiteY99" fmla="*/ 34740 h 904875"/>
              <a:gd name="connsiteX100" fmla="*/ 9222323 w 12192000"/>
              <a:gd name="connsiteY100" fmla="*/ 0 h 904875"/>
              <a:gd name="connsiteX101" fmla="*/ 9237125 w 12192000"/>
              <a:gd name="connsiteY101" fmla="*/ 0 h 904875"/>
              <a:gd name="connsiteX102" fmla="*/ 9244139 w 12192000"/>
              <a:gd name="connsiteY102" fmla="*/ 34740 h 904875"/>
              <a:gd name="connsiteX103" fmla="*/ 9450387 w 12192000"/>
              <a:gd name="connsiteY103" fmla="*/ 171450 h 904875"/>
              <a:gd name="connsiteX104" fmla="*/ 9656635 w 12192000"/>
              <a:gd name="connsiteY104" fmla="*/ 34740 h 904875"/>
              <a:gd name="connsiteX105" fmla="*/ 9663649 w 12192000"/>
              <a:gd name="connsiteY105" fmla="*/ 0 h 904875"/>
              <a:gd name="connsiteX106" fmla="*/ 9678451 w 12192000"/>
              <a:gd name="connsiteY106" fmla="*/ 0 h 904875"/>
              <a:gd name="connsiteX107" fmla="*/ 9685464 w 12192000"/>
              <a:gd name="connsiteY107" fmla="*/ 34740 h 904875"/>
              <a:gd name="connsiteX108" fmla="*/ 9891712 w 12192000"/>
              <a:gd name="connsiteY108" fmla="*/ 171450 h 904875"/>
              <a:gd name="connsiteX109" fmla="*/ 10097960 w 12192000"/>
              <a:gd name="connsiteY109" fmla="*/ 34740 h 904875"/>
              <a:gd name="connsiteX110" fmla="*/ 10104973 w 12192000"/>
              <a:gd name="connsiteY110" fmla="*/ 0 h 904875"/>
              <a:gd name="connsiteX111" fmla="*/ 10116601 w 12192000"/>
              <a:gd name="connsiteY111" fmla="*/ 0 h 904875"/>
              <a:gd name="connsiteX112" fmla="*/ 10123615 w 12192000"/>
              <a:gd name="connsiteY112" fmla="*/ 34740 h 904875"/>
              <a:gd name="connsiteX113" fmla="*/ 10329862 w 12192000"/>
              <a:gd name="connsiteY113" fmla="*/ 171450 h 904875"/>
              <a:gd name="connsiteX114" fmla="*/ 10536110 w 12192000"/>
              <a:gd name="connsiteY114" fmla="*/ 34740 h 904875"/>
              <a:gd name="connsiteX115" fmla="*/ 10543123 w 12192000"/>
              <a:gd name="connsiteY115" fmla="*/ 0 h 904875"/>
              <a:gd name="connsiteX116" fmla="*/ 10557925 w 12192000"/>
              <a:gd name="connsiteY116" fmla="*/ 0 h 904875"/>
              <a:gd name="connsiteX117" fmla="*/ 10564939 w 12192000"/>
              <a:gd name="connsiteY117" fmla="*/ 34740 h 904875"/>
              <a:gd name="connsiteX118" fmla="*/ 10771187 w 12192000"/>
              <a:gd name="connsiteY118" fmla="*/ 171450 h 904875"/>
              <a:gd name="connsiteX119" fmla="*/ 10977435 w 12192000"/>
              <a:gd name="connsiteY119" fmla="*/ 34740 h 904875"/>
              <a:gd name="connsiteX120" fmla="*/ 10984448 w 12192000"/>
              <a:gd name="connsiteY120" fmla="*/ 0 h 904875"/>
              <a:gd name="connsiteX121" fmla="*/ 10999250 w 12192000"/>
              <a:gd name="connsiteY121" fmla="*/ 0 h 904875"/>
              <a:gd name="connsiteX122" fmla="*/ 11006264 w 12192000"/>
              <a:gd name="connsiteY122" fmla="*/ 34740 h 904875"/>
              <a:gd name="connsiteX123" fmla="*/ 11212512 w 12192000"/>
              <a:gd name="connsiteY123" fmla="*/ 171450 h 904875"/>
              <a:gd name="connsiteX124" fmla="*/ 11418760 w 12192000"/>
              <a:gd name="connsiteY124" fmla="*/ 34740 h 904875"/>
              <a:gd name="connsiteX125" fmla="*/ 11425774 w 12192000"/>
              <a:gd name="connsiteY125" fmla="*/ 0 h 904875"/>
              <a:gd name="connsiteX126" fmla="*/ 11440576 w 12192000"/>
              <a:gd name="connsiteY126" fmla="*/ 0 h 904875"/>
              <a:gd name="connsiteX127" fmla="*/ 11447589 w 12192000"/>
              <a:gd name="connsiteY127" fmla="*/ 34740 h 904875"/>
              <a:gd name="connsiteX128" fmla="*/ 11653837 w 12192000"/>
              <a:gd name="connsiteY128" fmla="*/ 171450 h 904875"/>
              <a:gd name="connsiteX129" fmla="*/ 11860085 w 12192000"/>
              <a:gd name="connsiteY129" fmla="*/ 34740 h 904875"/>
              <a:gd name="connsiteX130" fmla="*/ 11867099 w 12192000"/>
              <a:gd name="connsiteY130" fmla="*/ 0 h 904875"/>
              <a:gd name="connsiteX131" fmla="*/ 11888251 w 12192000"/>
              <a:gd name="connsiteY131" fmla="*/ 0 h 904875"/>
              <a:gd name="connsiteX132" fmla="*/ 11895264 w 12192000"/>
              <a:gd name="connsiteY132" fmla="*/ 34740 h 904875"/>
              <a:gd name="connsiteX133" fmla="*/ 12101512 w 12192000"/>
              <a:gd name="connsiteY133" fmla="*/ 171450 h 904875"/>
              <a:gd name="connsiteX134" fmla="*/ 12168074 w 12192000"/>
              <a:gd name="connsiteY134" fmla="*/ 161387 h 904875"/>
              <a:gd name="connsiteX135" fmla="*/ 12192000 w 12192000"/>
              <a:gd name="connsiteY135" fmla="*/ 149885 h 904875"/>
              <a:gd name="connsiteX136" fmla="*/ 12192000 w 12192000"/>
              <a:gd name="connsiteY136" fmla="*/ 904875 h 904875"/>
              <a:gd name="connsiteX137" fmla="*/ 0 w 12192000"/>
              <a:gd name="connsiteY137" fmla="*/ 904875 h 904875"/>
              <a:gd name="connsiteX138" fmla="*/ 0 w 12192000"/>
              <a:gd name="connsiteY138" fmla="*/ 118560 h 904875"/>
              <a:gd name="connsiteX139" fmla="*/ 16137 w 12192000"/>
              <a:gd name="connsiteY139" fmla="*/ 133222 h 904875"/>
              <a:gd name="connsiteX140" fmla="*/ 141287 w 12192000"/>
              <a:gd name="connsiteY140" fmla="*/ 171450 h 904875"/>
              <a:gd name="connsiteX141" fmla="*/ 347535 w 12192000"/>
              <a:gd name="connsiteY141" fmla="*/ 3474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2192000" h="904875">
                <a:moveTo>
                  <a:pt x="354549" y="0"/>
                </a:moveTo>
                <a:lnTo>
                  <a:pt x="369351" y="0"/>
                </a:lnTo>
                <a:lnTo>
                  <a:pt x="376364" y="34740"/>
                </a:lnTo>
                <a:cubicBezTo>
                  <a:pt x="410345" y="115079"/>
                  <a:pt x="489895" y="171450"/>
                  <a:pt x="582612" y="171450"/>
                </a:cubicBezTo>
                <a:cubicBezTo>
                  <a:pt x="675328" y="171450"/>
                  <a:pt x="754879" y="115079"/>
                  <a:pt x="788860" y="34740"/>
                </a:cubicBezTo>
                <a:lnTo>
                  <a:pt x="795874" y="0"/>
                </a:lnTo>
                <a:lnTo>
                  <a:pt x="810676" y="0"/>
                </a:lnTo>
                <a:lnTo>
                  <a:pt x="817689" y="34740"/>
                </a:lnTo>
                <a:cubicBezTo>
                  <a:pt x="851670" y="115079"/>
                  <a:pt x="931221" y="171450"/>
                  <a:pt x="1023937" y="171450"/>
                </a:cubicBezTo>
                <a:cubicBezTo>
                  <a:pt x="1116653" y="171450"/>
                  <a:pt x="1196204" y="115079"/>
                  <a:pt x="1230185" y="34740"/>
                </a:cubicBezTo>
                <a:lnTo>
                  <a:pt x="1237199" y="0"/>
                </a:lnTo>
                <a:lnTo>
                  <a:pt x="1258351" y="0"/>
                </a:lnTo>
                <a:lnTo>
                  <a:pt x="1265364" y="34740"/>
                </a:lnTo>
                <a:cubicBezTo>
                  <a:pt x="1299345" y="115079"/>
                  <a:pt x="1378896" y="171450"/>
                  <a:pt x="1471612" y="171450"/>
                </a:cubicBezTo>
                <a:cubicBezTo>
                  <a:pt x="1564328" y="171450"/>
                  <a:pt x="1643879" y="115079"/>
                  <a:pt x="1677860" y="34740"/>
                </a:cubicBezTo>
                <a:lnTo>
                  <a:pt x="1684874" y="0"/>
                </a:lnTo>
                <a:lnTo>
                  <a:pt x="1699676" y="0"/>
                </a:lnTo>
                <a:lnTo>
                  <a:pt x="1706689" y="34740"/>
                </a:lnTo>
                <a:cubicBezTo>
                  <a:pt x="1740670" y="115079"/>
                  <a:pt x="1820220" y="171450"/>
                  <a:pt x="1912937" y="171450"/>
                </a:cubicBezTo>
                <a:cubicBezTo>
                  <a:pt x="2005654" y="171450"/>
                  <a:pt x="2085204" y="115079"/>
                  <a:pt x="2119185" y="34740"/>
                </a:cubicBezTo>
                <a:lnTo>
                  <a:pt x="2126199" y="0"/>
                </a:lnTo>
                <a:lnTo>
                  <a:pt x="2141001" y="0"/>
                </a:lnTo>
                <a:lnTo>
                  <a:pt x="2148014" y="34740"/>
                </a:lnTo>
                <a:cubicBezTo>
                  <a:pt x="2181995" y="115079"/>
                  <a:pt x="2261545" y="171450"/>
                  <a:pt x="2354262" y="171450"/>
                </a:cubicBezTo>
                <a:cubicBezTo>
                  <a:pt x="2446978" y="171450"/>
                  <a:pt x="2526529" y="115079"/>
                  <a:pt x="2560510" y="34740"/>
                </a:cubicBezTo>
                <a:lnTo>
                  <a:pt x="2567524" y="0"/>
                </a:lnTo>
                <a:lnTo>
                  <a:pt x="2582326" y="0"/>
                </a:lnTo>
                <a:lnTo>
                  <a:pt x="2589339" y="34740"/>
                </a:lnTo>
                <a:cubicBezTo>
                  <a:pt x="2623320" y="115079"/>
                  <a:pt x="2702871" y="171450"/>
                  <a:pt x="2795587" y="171450"/>
                </a:cubicBezTo>
                <a:cubicBezTo>
                  <a:pt x="2888303" y="171450"/>
                  <a:pt x="2967854" y="115079"/>
                  <a:pt x="3001835" y="34740"/>
                </a:cubicBezTo>
                <a:lnTo>
                  <a:pt x="3008849" y="0"/>
                </a:lnTo>
                <a:lnTo>
                  <a:pt x="3020476" y="0"/>
                </a:lnTo>
                <a:lnTo>
                  <a:pt x="3027490" y="34740"/>
                </a:lnTo>
                <a:cubicBezTo>
                  <a:pt x="3061470" y="115079"/>
                  <a:pt x="3141021" y="171450"/>
                  <a:pt x="3233737" y="171450"/>
                </a:cubicBezTo>
                <a:cubicBezTo>
                  <a:pt x="3326453" y="171450"/>
                  <a:pt x="3406004" y="115079"/>
                  <a:pt x="3439985" y="34740"/>
                </a:cubicBezTo>
                <a:lnTo>
                  <a:pt x="3446999" y="0"/>
                </a:lnTo>
                <a:lnTo>
                  <a:pt x="3461800" y="0"/>
                </a:lnTo>
                <a:lnTo>
                  <a:pt x="3468814" y="34740"/>
                </a:lnTo>
                <a:cubicBezTo>
                  <a:pt x="3502795" y="115079"/>
                  <a:pt x="3582345" y="171450"/>
                  <a:pt x="3675062" y="171450"/>
                </a:cubicBezTo>
                <a:cubicBezTo>
                  <a:pt x="3767779" y="171450"/>
                  <a:pt x="3847329" y="115079"/>
                  <a:pt x="3881310" y="34740"/>
                </a:cubicBezTo>
                <a:lnTo>
                  <a:pt x="3888324" y="0"/>
                </a:lnTo>
                <a:lnTo>
                  <a:pt x="3903126" y="0"/>
                </a:lnTo>
                <a:lnTo>
                  <a:pt x="3910139" y="34740"/>
                </a:lnTo>
                <a:cubicBezTo>
                  <a:pt x="3944120" y="115079"/>
                  <a:pt x="4023670" y="171450"/>
                  <a:pt x="4116387" y="171450"/>
                </a:cubicBezTo>
                <a:cubicBezTo>
                  <a:pt x="4209104" y="171450"/>
                  <a:pt x="4288655" y="115079"/>
                  <a:pt x="4322636" y="34740"/>
                </a:cubicBezTo>
                <a:lnTo>
                  <a:pt x="4329649" y="0"/>
                </a:lnTo>
                <a:lnTo>
                  <a:pt x="4344451" y="0"/>
                </a:lnTo>
                <a:lnTo>
                  <a:pt x="4351465" y="34740"/>
                </a:lnTo>
                <a:cubicBezTo>
                  <a:pt x="4385446" y="115079"/>
                  <a:pt x="4464997" y="171450"/>
                  <a:pt x="4557713" y="171450"/>
                </a:cubicBezTo>
                <a:cubicBezTo>
                  <a:pt x="4650429" y="171450"/>
                  <a:pt x="4729979" y="115079"/>
                  <a:pt x="4763960" y="34740"/>
                </a:cubicBezTo>
                <a:lnTo>
                  <a:pt x="4770974" y="0"/>
                </a:lnTo>
                <a:lnTo>
                  <a:pt x="4792126" y="0"/>
                </a:lnTo>
                <a:lnTo>
                  <a:pt x="4799139" y="34740"/>
                </a:lnTo>
                <a:cubicBezTo>
                  <a:pt x="4833121" y="115079"/>
                  <a:pt x="4912671" y="171450"/>
                  <a:pt x="5005388" y="171450"/>
                </a:cubicBezTo>
                <a:cubicBezTo>
                  <a:pt x="5098104" y="171450"/>
                  <a:pt x="5177655" y="115079"/>
                  <a:pt x="5211637" y="34740"/>
                </a:cubicBezTo>
                <a:lnTo>
                  <a:pt x="5218649" y="0"/>
                </a:lnTo>
                <a:lnTo>
                  <a:pt x="5233451" y="0"/>
                </a:lnTo>
                <a:lnTo>
                  <a:pt x="5240466" y="34740"/>
                </a:lnTo>
                <a:cubicBezTo>
                  <a:pt x="5274447" y="115079"/>
                  <a:pt x="5353996" y="171450"/>
                  <a:pt x="5446713" y="171450"/>
                </a:cubicBezTo>
                <a:cubicBezTo>
                  <a:pt x="5539430" y="171450"/>
                  <a:pt x="5618979" y="115079"/>
                  <a:pt x="5652960" y="34740"/>
                </a:cubicBezTo>
                <a:lnTo>
                  <a:pt x="5659974" y="0"/>
                </a:lnTo>
                <a:lnTo>
                  <a:pt x="5674776" y="0"/>
                </a:lnTo>
                <a:lnTo>
                  <a:pt x="5681790" y="34740"/>
                </a:lnTo>
                <a:cubicBezTo>
                  <a:pt x="5715771" y="115079"/>
                  <a:pt x="5795320" y="171450"/>
                  <a:pt x="5888037" y="171450"/>
                </a:cubicBezTo>
                <a:cubicBezTo>
                  <a:pt x="5980753" y="171450"/>
                  <a:pt x="6060304" y="115079"/>
                  <a:pt x="6094285" y="34740"/>
                </a:cubicBezTo>
                <a:lnTo>
                  <a:pt x="6101299" y="0"/>
                </a:lnTo>
                <a:lnTo>
                  <a:pt x="6116101" y="0"/>
                </a:lnTo>
                <a:lnTo>
                  <a:pt x="6123114" y="34740"/>
                </a:lnTo>
                <a:cubicBezTo>
                  <a:pt x="6157095" y="115079"/>
                  <a:pt x="6236646" y="171450"/>
                  <a:pt x="6329362" y="171450"/>
                </a:cubicBezTo>
                <a:cubicBezTo>
                  <a:pt x="6422079" y="171450"/>
                  <a:pt x="6501630" y="115079"/>
                  <a:pt x="6535610" y="34740"/>
                </a:cubicBezTo>
                <a:lnTo>
                  <a:pt x="6542624" y="0"/>
                </a:lnTo>
                <a:lnTo>
                  <a:pt x="6582826" y="0"/>
                </a:lnTo>
                <a:lnTo>
                  <a:pt x="6589840" y="34740"/>
                </a:lnTo>
                <a:cubicBezTo>
                  <a:pt x="6623820" y="115079"/>
                  <a:pt x="6703371" y="171450"/>
                  <a:pt x="6796087" y="171450"/>
                </a:cubicBezTo>
                <a:cubicBezTo>
                  <a:pt x="6888803" y="171450"/>
                  <a:pt x="6968354" y="115079"/>
                  <a:pt x="7002335" y="34740"/>
                </a:cubicBezTo>
                <a:lnTo>
                  <a:pt x="7009348" y="0"/>
                </a:lnTo>
                <a:lnTo>
                  <a:pt x="7024150" y="0"/>
                </a:lnTo>
                <a:lnTo>
                  <a:pt x="7031164" y="34740"/>
                </a:lnTo>
                <a:cubicBezTo>
                  <a:pt x="7065145" y="115079"/>
                  <a:pt x="7144695" y="171450"/>
                  <a:pt x="7237412" y="171450"/>
                </a:cubicBezTo>
                <a:cubicBezTo>
                  <a:pt x="7330129" y="171450"/>
                  <a:pt x="7409679" y="115079"/>
                  <a:pt x="7443660" y="34740"/>
                </a:cubicBezTo>
                <a:lnTo>
                  <a:pt x="7450673" y="0"/>
                </a:lnTo>
                <a:lnTo>
                  <a:pt x="7465475" y="0"/>
                </a:lnTo>
                <a:lnTo>
                  <a:pt x="7472489" y="34740"/>
                </a:lnTo>
                <a:cubicBezTo>
                  <a:pt x="7506470" y="115079"/>
                  <a:pt x="7586020" y="171450"/>
                  <a:pt x="7678737" y="171450"/>
                </a:cubicBezTo>
                <a:cubicBezTo>
                  <a:pt x="7771453" y="171450"/>
                  <a:pt x="7851004" y="115079"/>
                  <a:pt x="7884985" y="34740"/>
                </a:cubicBezTo>
                <a:lnTo>
                  <a:pt x="7891999" y="0"/>
                </a:lnTo>
                <a:lnTo>
                  <a:pt x="7906801" y="0"/>
                </a:lnTo>
                <a:lnTo>
                  <a:pt x="7913814" y="34740"/>
                </a:lnTo>
                <a:cubicBezTo>
                  <a:pt x="7947795" y="115079"/>
                  <a:pt x="8027346" y="171450"/>
                  <a:pt x="8120062" y="171450"/>
                </a:cubicBezTo>
                <a:cubicBezTo>
                  <a:pt x="8212778" y="171450"/>
                  <a:pt x="8292329" y="115079"/>
                  <a:pt x="8326310" y="34740"/>
                </a:cubicBezTo>
                <a:lnTo>
                  <a:pt x="8333324" y="0"/>
                </a:lnTo>
                <a:lnTo>
                  <a:pt x="8354476" y="0"/>
                </a:lnTo>
                <a:lnTo>
                  <a:pt x="8361489" y="34740"/>
                </a:lnTo>
                <a:cubicBezTo>
                  <a:pt x="8395470" y="115079"/>
                  <a:pt x="8475021" y="171450"/>
                  <a:pt x="8567737" y="171450"/>
                </a:cubicBezTo>
                <a:cubicBezTo>
                  <a:pt x="8660453" y="171450"/>
                  <a:pt x="8740004" y="115079"/>
                  <a:pt x="8773985" y="34740"/>
                </a:cubicBezTo>
                <a:lnTo>
                  <a:pt x="8780998" y="0"/>
                </a:lnTo>
                <a:lnTo>
                  <a:pt x="8795800" y="0"/>
                </a:lnTo>
                <a:lnTo>
                  <a:pt x="8802814" y="34740"/>
                </a:lnTo>
                <a:cubicBezTo>
                  <a:pt x="8836795" y="115079"/>
                  <a:pt x="8916345" y="171450"/>
                  <a:pt x="9009062" y="171450"/>
                </a:cubicBezTo>
                <a:cubicBezTo>
                  <a:pt x="9101779" y="171450"/>
                  <a:pt x="9181329" y="115079"/>
                  <a:pt x="9215310" y="34740"/>
                </a:cubicBezTo>
                <a:lnTo>
                  <a:pt x="9222323" y="0"/>
                </a:lnTo>
                <a:lnTo>
                  <a:pt x="9237125" y="0"/>
                </a:lnTo>
                <a:lnTo>
                  <a:pt x="9244139" y="34740"/>
                </a:lnTo>
                <a:cubicBezTo>
                  <a:pt x="9278120" y="115079"/>
                  <a:pt x="9357670" y="171450"/>
                  <a:pt x="9450387" y="171450"/>
                </a:cubicBezTo>
                <a:cubicBezTo>
                  <a:pt x="9543103" y="171450"/>
                  <a:pt x="9622654" y="115079"/>
                  <a:pt x="9656635" y="34740"/>
                </a:cubicBezTo>
                <a:lnTo>
                  <a:pt x="9663649" y="0"/>
                </a:lnTo>
                <a:lnTo>
                  <a:pt x="9678451" y="0"/>
                </a:lnTo>
                <a:lnTo>
                  <a:pt x="9685464" y="34740"/>
                </a:lnTo>
                <a:cubicBezTo>
                  <a:pt x="9719445" y="115079"/>
                  <a:pt x="9798996" y="171450"/>
                  <a:pt x="9891712" y="171450"/>
                </a:cubicBezTo>
                <a:cubicBezTo>
                  <a:pt x="9984428" y="171450"/>
                  <a:pt x="10063979" y="115079"/>
                  <a:pt x="10097960" y="34740"/>
                </a:cubicBezTo>
                <a:lnTo>
                  <a:pt x="10104973" y="0"/>
                </a:lnTo>
                <a:lnTo>
                  <a:pt x="10116601" y="0"/>
                </a:lnTo>
                <a:lnTo>
                  <a:pt x="10123615" y="34740"/>
                </a:lnTo>
                <a:cubicBezTo>
                  <a:pt x="10157595" y="115079"/>
                  <a:pt x="10237146" y="171450"/>
                  <a:pt x="10329862" y="171450"/>
                </a:cubicBezTo>
                <a:cubicBezTo>
                  <a:pt x="10422578" y="171450"/>
                  <a:pt x="10502129" y="115079"/>
                  <a:pt x="10536110" y="34740"/>
                </a:cubicBezTo>
                <a:lnTo>
                  <a:pt x="10543123" y="0"/>
                </a:lnTo>
                <a:lnTo>
                  <a:pt x="10557925" y="0"/>
                </a:lnTo>
                <a:lnTo>
                  <a:pt x="10564939" y="34740"/>
                </a:lnTo>
                <a:cubicBezTo>
                  <a:pt x="10598920" y="115079"/>
                  <a:pt x="10678470" y="171450"/>
                  <a:pt x="10771187" y="171450"/>
                </a:cubicBezTo>
                <a:cubicBezTo>
                  <a:pt x="10863904" y="171450"/>
                  <a:pt x="10943454" y="115079"/>
                  <a:pt x="10977435" y="34740"/>
                </a:cubicBezTo>
                <a:lnTo>
                  <a:pt x="10984448" y="0"/>
                </a:lnTo>
                <a:lnTo>
                  <a:pt x="10999250" y="0"/>
                </a:lnTo>
                <a:lnTo>
                  <a:pt x="11006264" y="34740"/>
                </a:lnTo>
                <a:cubicBezTo>
                  <a:pt x="11040245" y="115079"/>
                  <a:pt x="11119795" y="171450"/>
                  <a:pt x="11212512" y="171450"/>
                </a:cubicBezTo>
                <a:cubicBezTo>
                  <a:pt x="11305228" y="171450"/>
                  <a:pt x="11384779" y="115079"/>
                  <a:pt x="11418760" y="34740"/>
                </a:cubicBezTo>
                <a:lnTo>
                  <a:pt x="11425774" y="0"/>
                </a:lnTo>
                <a:lnTo>
                  <a:pt x="11440576" y="0"/>
                </a:lnTo>
                <a:lnTo>
                  <a:pt x="11447589" y="34740"/>
                </a:lnTo>
                <a:cubicBezTo>
                  <a:pt x="11481570" y="115079"/>
                  <a:pt x="11561121" y="171450"/>
                  <a:pt x="11653837" y="171450"/>
                </a:cubicBezTo>
                <a:cubicBezTo>
                  <a:pt x="11746553" y="171450"/>
                  <a:pt x="11826104" y="115079"/>
                  <a:pt x="11860085" y="34740"/>
                </a:cubicBezTo>
                <a:lnTo>
                  <a:pt x="11867099" y="0"/>
                </a:lnTo>
                <a:lnTo>
                  <a:pt x="11888251" y="0"/>
                </a:lnTo>
                <a:lnTo>
                  <a:pt x="11895264" y="34740"/>
                </a:lnTo>
                <a:cubicBezTo>
                  <a:pt x="11929245" y="115079"/>
                  <a:pt x="12008796" y="171450"/>
                  <a:pt x="12101512" y="171450"/>
                </a:cubicBezTo>
                <a:cubicBezTo>
                  <a:pt x="12124691" y="171450"/>
                  <a:pt x="12147047" y="167927"/>
                  <a:pt x="12168074" y="161387"/>
                </a:cubicBezTo>
                <a:lnTo>
                  <a:pt x="12192000" y="149885"/>
                </a:lnTo>
                <a:lnTo>
                  <a:pt x="12192000" y="904875"/>
                </a:lnTo>
                <a:lnTo>
                  <a:pt x="0" y="904875"/>
                </a:lnTo>
                <a:lnTo>
                  <a:pt x="0" y="118560"/>
                </a:lnTo>
                <a:lnTo>
                  <a:pt x="16137" y="133222"/>
                </a:lnTo>
                <a:cubicBezTo>
                  <a:pt x="51862" y="157358"/>
                  <a:pt x="94929" y="171450"/>
                  <a:pt x="141287" y="171450"/>
                </a:cubicBezTo>
                <a:cubicBezTo>
                  <a:pt x="234004" y="171450"/>
                  <a:pt x="313554" y="115079"/>
                  <a:pt x="347535" y="34740"/>
                </a:cubicBezTo>
                <a:close/>
              </a:path>
            </a:pathLst>
          </a:custGeom>
          <a:solidFill>
            <a:srgbClr val="64E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FC28B2-1854-C4B9-C23F-383A866F2F31}"/>
              </a:ext>
            </a:extLst>
          </p:cNvPr>
          <p:cNvGrpSpPr/>
          <p:nvPr/>
        </p:nvGrpSpPr>
        <p:grpSpPr>
          <a:xfrm rot="1222031">
            <a:off x="2191185" y="1046745"/>
            <a:ext cx="2562971" cy="1202515"/>
            <a:chOff x="4035584" y="3049406"/>
            <a:chExt cx="4474571" cy="280520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726B4E1-BFEC-9288-DD3B-2F39E55B71CA}"/>
                </a:ext>
              </a:extLst>
            </p:cNvPr>
            <p:cNvSpPr txBox="1"/>
            <p:nvPr/>
          </p:nvSpPr>
          <p:spPr>
            <a:xfrm rot="20268249">
              <a:off x="4230564" y="3049406"/>
              <a:ext cx="4279591" cy="93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FF0000"/>
                  </a:solidFill>
                  <a:latin typeface=".VnCooperH" panose="020B7200000000000000" pitchFamily="34" charset="0"/>
                  <a:ea typeface="方正粗圆_GBK" pitchFamily="65" charset="-122"/>
                </a:rPr>
                <a:t>Wrap – up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0A77EC6-6674-8C86-EB70-FD6D26290199}"/>
                </a:ext>
              </a:extLst>
            </p:cNvPr>
            <p:cNvSpPr txBox="1"/>
            <p:nvPr/>
          </p:nvSpPr>
          <p:spPr>
            <a:xfrm rot="20268249">
              <a:off x="4035584" y="4993040"/>
              <a:ext cx="3564820" cy="861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800" b="1" dirty="0">
                <a:solidFill>
                  <a:srgbClr val="FF0000"/>
                </a:solidFill>
                <a:latin typeface=".VnCooperH" panose="020B7200000000000000" pitchFamily="34" charset="0"/>
                <a:ea typeface="Yu Gothic UI Light" panose="020B0300000000000000" pitchFamily="34" charset="-128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DD0D0AC-F746-EC72-456D-7EAC857B37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09343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/>
      <p:bldP spid="2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dbye Song for Children - Afternoon Stretch Song for Kids - English Greeting Song">
            <a:hlinkClick r:id="" action="ppaction://media"/>
            <a:extLst>
              <a:ext uri="{FF2B5EF4-FFF2-40B4-BE49-F238E27FC236}">
                <a16:creationId xmlns:a16="http://schemas.microsoft.com/office/drawing/2014/main" id="{37136764-0AF5-9F6F-0144-15A96070C6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E7B6F3-BBC5-74A8-1BF2-1333FC4D59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68323"/>
      </p:ext>
    </p:extLst>
  </p:cSld>
  <p:clrMapOvr>
    <a:masterClrMapping/>
  </p:clrMapOvr>
  <p:transition spd="slow">
    <p:wheel spokes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54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948894" y="2571750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Thank you &amp; goodbye!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0780040"/>
      </p:ext>
    </p:extLst>
  </p:cSld>
  <p:clrMapOvr>
    <a:masterClrMapping/>
  </p:clrMapOvr>
  <p:transition spd="slow">
    <p:cover dir="u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0AC5B657-AD7A-3043-8AE5-EF5763F5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725" y="3087444"/>
            <a:ext cx="2947988" cy="615522"/>
          </a:xfrm>
        </p:spPr>
        <p:txBody>
          <a:bodyPr/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cute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DC8E4228-B2A6-144D-A020-37E38DE8721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292725" y="2010167"/>
            <a:ext cx="2947988" cy="714375"/>
          </a:xfrm>
        </p:spPr>
        <p:txBody>
          <a:bodyPr/>
          <a:lstStyle/>
          <a:p>
            <a:pPr algn="ctr"/>
            <a:r>
              <a:rPr lang="en-US" sz="4000" dirty="0" err="1">
                <a:latin typeface="Comic Sans MS" panose="030F0702030302020204" pitchFamily="66" charset="0"/>
              </a:rPr>
              <a:t>teuc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4C741C-F95F-5C62-D99E-A0FC66C329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27" y="1314780"/>
            <a:ext cx="3940571" cy="2627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3E2396A-940B-0240-4938-44CA325BAE67}"/>
              </a:ext>
            </a:extLst>
          </p:cNvPr>
          <p:cNvGrpSpPr/>
          <p:nvPr/>
        </p:nvGrpSpPr>
        <p:grpSpPr>
          <a:xfrm>
            <a:off x="5882641" y="802755"/>
            <a:ext cx="1168400" cy="797835"/>
            <a:chOff x="5882641" y="802755"/>
            <a:chExt cx="1168400" cy="797835"/>
          </a:xfrm>
        </p:grpSpPr>
        <p:pic>
          <p:nvPicPr>
            <p:cNvPr id="5" name="Picture 2" descr="Cartoon Star Stock Illustrations – 293,099 Cartoon Star Stock  Illustrations, Vectors &amp; Clipart - Dreamstime">
              <a:extLst>
                <a:ext uri="{FF2B5EF4-FFF2-40B4-BE49-F238E27FC236}">
                  <a16:creationId xmlns:a16="http://schemas.microsoft.com/office/drawing/2014/main" id="{B4EEF62B-2482-2C6C-5570-D289608902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8" t="7112" r="3743" b="12494"/>
            <a:stretch/>
          </p:blipFill>
          <p:spPr bwMode="auto">
            <a:xfrm>
              <a:off x="6217920" y="802755"/>
              <a:ext cx="833121" cy="797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3FF4C9-226A-24A8-A265-46B6933BCFBF}"/>
                </a:ext>
              </a:extLst>
            </p:cNvPr>
            <p:cNvSpPr txBox="1"/>
            <p:nvPr/>
          </p:nvSpPr>
          <p:spPr>
            <a:xfrm>
              <a:off x="5882641" y="997166"/>
              <a:ext cx="3352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2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1076395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0AC5B657-AD7A-3043-8AE5-EF5763F5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725" y="3087444"/>
            <a:ext cx="2947988" cy="615522"/>
          </a:xfrm>
        </p:spPr>
        <p:txBody>
          <a:bodyPr/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kind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DC8E4228-B2A6-144D-A020-37E38DE8721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292725" y="2010167"/>
            <a:ext cx="2947988" cy="714375"/>
          </a:xfrm>
        </p:spPr>
        <p:txBody>
          <a:bodyPr/>
          <a:lstStyle/>
          <a:p>
            <a:pPr algn="ctr"/>
            <a:r>
              <a:rPr lang="en-US" sz="4000" dirty="0" err="1">
                <a:latin typeface="Comic Sans MS" panose="030F0702030302020204" pitchFamily="66" charset="0"/>
              </a:rPr>
              <a:t>indk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88AA90-5EB7-D9EB-763D-6D8090F24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20" y="1261391"/>
            <a:ext cx="3569803" cy="26207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A35EAEF-4A00-9A2A-AD0B-A5448B6A530B}"/>
              </a:ext>
            </a:extLst>
          </p:cNvPr>
          <p:cNvGrpSpPr/>
          <p:nvPr/>
        </p:nvGrpSpPr>
        <p:grpSpPr>
          <a:xfrm>
            <a:off x="5882641" y="802755"/>
            <a:ext cx="1168400" cy="797835"/>
            <a:chOff x="5882641" y="802755"/>
            <a:chExt cx="1168400" cy="797835"/>
          </a:xfrm>
        </p:grpSpPr>
        <p:pic>
          <p:nvPicPr>
            <p:cNvPr id="5" name="Picture 2" descr="Cartoon Star Stock Illustrations – 293,099 Cartoon Star Stock  Illustrations, Vectors &amp; Clipart - Dreamstime">
              <a:extLst>
                <a:ext uri="{FF2B5EF4-FFF2-40B4-BE49-F238E27FC236}">
                  <a16:creationId xmlns:a16="http://schemas.microsoft.com/office/drawing/2014/main" id="{3E08264B-EF0F-7EC8-5115-187E7CF6EB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8" t="7112" r="3743" b="12494"/>
            <a:stretch/>
          </p:blipFill>
          <p:spPr bwMode="auto">
            <a:xfrm>
              <a:off x="6217920" y="802755"/>
              <a:ext cx="833121" cy="797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A6136A-6016-FE16-30DB-2B42453D422E}"/>
                </a:ext>
              </a:extLst>
            </p:cNvPr>
            <p:cNvSpPr txBox="1"/>
            <p:nvPr/>
          </p:nvSpPr>
          <p:spPr>
            <a:xfrm>
              <a:off x="5882641" y="997166"/>
              <a:ext cx="3352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4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5805809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0AC5B657-AD7A-3043-8AE5-EF5763F5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725" y="3087444"/>
            <a:ext cx="2947988" cy="615522"/>
          </a:xfrm>
        </p:spPr>
        <p:txBody>
          <a:bodyPr/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young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DC8E4228-B2A6-144D-A020-37E38DE8721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292725" y="2010167"/>
            <a:ext cx="2947988" cy="714375"/>
          </a:xfrm>
        </p:spPr>
        <p:txBody>
          <a:bodyPr/>
          <a:lstStyle/>
          <a:p>
            <a:pPr algn="ctr"/>
            <a:r>
              <a:rPr lang="en-US" sz="4000" dirty="0" err="1">
                <a:latin typeface="Comic Sans MS" panose="030F0702030302020204" pitchFamily="66" charset="0"/>
              </a:rPr>
              <a:t>uonyg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1C7ACB8-E706-1F1B-3B5D-94EB2483AB2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038" t="20601" r="13247" b="44638"/>
          <a:stretch/>
        </p:blipFill>
        <p:spPr>
          <a:xfrm>
            <a:off x="924243" y="1537797"/>
            <a:ext cx="3494405" cy="252297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DD4D330-5A14-A213-AFA2-03A2105F4255}"/>
              </a:ext>
            </a:extLst>
          </p:cNvPr>
          <p:cNvGrpSpPr/>
          <p:nvPr/>
        </p:nvGrpSpPr>
        <p:grpSpPr>
          <a:xfrm>
            <a:off x="5882641" y="802755"/>
            <a:ext cx="1168400" cy="797835"/>
            <a:chOff x="5882641" y="802755"/>
            <a:chExt cx="1168400" cy="797835"/>
          </a:xfrm>
        </p:grpSpPr>
        <p:pic>
          <p:nvPicPr>
            <p:cNvPr id="5" name="Picture 2" descr="Cartoon Star Stock Illustrations – 293,099 Cartoon Star Stock  Illustrations, Vectors &amp; Clipart - Dreamstime">
              <a:extLst>
                <a:ext uri="{FF2B5EF4-FFF2-40B4-BE49-F238E27FC236}">
                  <a16:creationId xmlns:a16="http://schemas.microsoft.com/office/drawing/2014/main" id="{472C5672-E43F-BCE8-0FCE-45DF15A026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8" t="7112" r="3743" b="12494"/>
            <a:stretch/>
          </p:blipFill>
          <p:spPr bwMode="auto">
            <a:xfrm>
              <a:off x="6217920" y="802755"/>
              <a:ext cx="833121" cy="797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2604E0C-F4F5-C124-8638-D5AA36A8434F}"/>
                </a:ext>
              </a:extLst>
            </p:cNvPr>
            <p:cNvSpPr txBox="1"/>
            <p:nvPr/>
          </p:nvSpPr>
          <p:spPr>
            <a:xfrm>
              <a:off x="5882641" y="997166"/>
              <a:ext cx="3352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6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725965"/>
      </p:ext>
    </p:extLst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0AC5B657-AD7A-3043-8AE5-EF5763F51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725" y="3087444"/>
            <a:ext cx="2947988" cy="615522"/>
          </a:xfrm>
        </p:spPr>
        <p:txBody>
          <a:bodyPr/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clever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DC8E4228-B2A6-144D-A020-37E38DE8721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292725" y="2010167"/>
            <a:ext cx="2947988" cy="714375"/>
          </a:xfrm>
        </p:spPr>
        <p:txBody>
          <a:bodyPr/>
          <a:lstStyle/>
          <a:p>
            <a:pPr algn="ctr"/>
            <a:r>
              <a:rPr lang="en-US" sz="4000" dirty="0" err="1">
                <a:latin typeface="Comic Sans MS" panose="030F0702030302020204" pitchFamily="66" charset="0"/>
              </a:rPr>
              <a:t>levrce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9230EC-1352-9588-6D17-3D28359938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6" y="1359853"/>
            <a:ext cx="3636054" cy="2423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B39F329-3499-7714-56F3-63C6E598CDF1}"/>
              </a:ext>
            </a:extLst>
          </p:cNvPr>
          <p:cNvGrpSpPr/>
          <p:nvPr/>
        </p:nvGrpSpPr>
        <p:grpSpPr>
          <a:xfrm>
            <a:off x="5882641" y="802755"/>
            <a:ext cx="1168400" cy="797835"/>
            <a:chOff x="5882641" y="802755"/>
            <a:chExt cx="1168400" cy="797835"/>
          </a:xfrm>
        </p:grpSpPr>
        <p:pic>
          <p:nvPicPr>
            <p:cNvPr id="4098" name="Picture 2" descr="Cartoon Star Stock Illustrations – 293,099 Cartoon Star Stock  Illustrations, Vectors &amp; Clipart - Dreamstime">
              <a:extLst>
                <a:ext uri="{FF2B5EF4-FFF2-40B4-BE49-F238E27FC236}">
                  <a16:creationId xmlns:a16="http://schemas.microsoft.com/office/drawing/2014/main" id="{336EECF7-BC9B-28B9-0911-603418C6A2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8" t="7112" r="3743" b="12494"/>
            <a:stretch/>
          </p:blipFill>
          <p:spPr bwMode="auto">
            <a:xfrm>
              <a:off x="6217920" y="802755"/>
              <a:ext cx="833121" cy="797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AA774ED-23AA-9960-3FDD-8B93FD1898CE}"/>
                </a:ext>
              </a:extLst>
            </p:cNvPr>
            <p:cNvSpPr txBox="1"/>
            <p:nvPr/>
          </p:nvSpPr>
          <p:spPr>
            <a:xfrm>
              <a:off x="5882641" y="997166"/>
              <a:ext cx="3352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5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 spd="slow">
    <p:wheel spokes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27.Unit 2-Lesson 2-Period 3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Odb5U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DnW+V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Odb5UWZ4wiZUDAADeEAAAJwAAAHVuaXZlcnNhbC9mbGFzaF9wdWJsaXNoaW5nX3NldHRpbmdzLnhtbO1YzXIaRxC+8xRTm/LRrGTLsaNaUDmwVChLQGk3tnVSDTsDO6X52cwPGJ/8NH6wPEl6dgBDJNsr2ySqSg4UbE/3199093TvkJy9ExwtqDZMyU503D6KEJWFIkzOO9Hv+eDxiwgZiyXBXEnaiaSK0Fm3lVRuypkpM2otqBoEMNKcVrYTldZWp3G8XC7bzFTaryruLOCbdqFEXGlqqLRUxxXHK/iyq4qaaI3QAAA+Qsm1WbfVQigJSBeKOE4RI8BcMr8pzAccmzKKg9oUFzdzrZwkPcWVRno+7UQ/9dL+cf/pRidA9Zmg0sfEdEHoxfYUE8I8C8wz9p6ikrJ5CXSfnERoyYgt65+x10/i2yg1dtg69ig9BTGQdg0vqMUEWxwegz9L31mzEQQRWUksWJHDCvL770T9/Pq3q0l6eT4cvbrOx+PzfDgJJGqbeB8nifcdJUBIOV3QrZ8EW4uLEniDzQxzQ5N4V7RRYz6DuLBsATGhf6M5c5xnrqqUtl2rHa1p7Aq39D4Dk8yU3Nu7f0ZTxSG1NSmoUjGlZIQF3Ul2dsPkADSPIzSDOPFVJxpXVKIMSygwZjFnxRbAuKmxzNaFNVhrv9QMcwR4cAIousiiTxTCzooSa0N3qW1WjE9r0X2jHCdopRzi7IYiqxCE2An4VVK0m38000rUUqhQiwxn4HHB6JKSszpea8DPOboCF8KBJRyHilMbPPzh2Hs0pTOlAZfiBRwekDMT8Nv3Aq6wMZ9A8Ybjo+x82E+vh6N++vaR3yAmCyyLe4JDTVFR2YPg4xWSym7sIBwFdobWSSGM1GtN9tb+9jRsyxry/IOysYdvmHAc/0j4bUB2oA+Y8sN4uU/iv8qgsdsSL+qD7g9vDQ1HnEFKAiYsFNCSmFy3wQaABZZISb5CuIDObHzbWDDlDEhCgwjQ5tsZBnso0/ppDu0TPGpCdSPIo+MnT0+e/fz8xS+n7fjPDx8ff9FoPbMmHHt3YWj1vji1btkOlBa+esiO/XCUp5cve/nw9TC/us7Tt/k+QM3pdrtOYj9K7p4sflQ92MEyuUxfN0nOCCLRqC7SrBHcuInW+FUTrcswCSc7U7ARBehs83BSobdxJhhUwsHq9B+qte9+iwnFephae8iB+95D+l+N28N+bT5Q5LL0Yvjr+Lz//5n9tyIYnrbXz737ZhLfeSH2K4JJJiCs/j1le4vuPjs5ghvsnUutFqDt/yfRbf0FUEsDBBQAAgAIAA51vlRwSBzbZwMAAKQMAAAhAAAAdW5pdmVyc2FsL2ZsYXNoX3NraW5fc2V0dGluZ3MueG1slVfbbuIwEH3vV6Dse9lSdmmlEInbrqrt0qpFvDtkAAvHjmyHLn+/viVxIClpo0r1zDn2XI7HaigOmPaOwAVmdBwMguim1ws3OedA5QrSjCAJvRgJWKIUxsHqbbL8HfQtihHG30FKTHdCWwpbDyfjIM6lZPR2w6hUW91SxlNEgujbL/MT9g3yGoupyLpytmgD1TE/Bg/TeSeKO2M4Hc1nj22EDUszRE/PbMduY7Q57DjLaaJDu9dfG21/yoATTA9XIyJYyCcJaS2mxd1isBh0o2QchAAd0uN8Mpj8vMoiKAZSZj8aPgwnHTnVUZ835ox2xAJLQxsNRvejYRstQzuoF3m2mN/N79vxVO1e78qncVmChH/yauZK/yfgX9qcZXn2FY1knO10Qc84I/1d5RCGEnX9FGH+qL+rBJ2QPuiqIAXBiWoD44mV4nf9tYHbaun+9IdEqO82Z+RVN+FsemiFxASiLSICwn6xtE6xZx8vuVS3qQT4pgr0qlJ8RbmASPLcoSpbhXuDD0wTD+QMFWLNSJ7CzAbsAev2Cj+bTc1g8eMrbV6AHI7O6EVYGSvkUtX1AukZK+S7btcLJacL+LnHcgpBTJHrpld+y61VX3mBIrUs6lWsCq8+6Vlfc+Ed7QwFJmUJREZXK5yC7lrYNzYbUv8ippCiI94hqd6mvxoXn0wyIuyfOZzUmoUVSiwJNOltw3IuVDDKva5Lr8FjKfblEBP5DFtZoOvGqin6ufC1YNYdpO72Kwtn1z2pXpNxkCJ+AL5ijIig53jjwOxjH+ZLih7Y6jkF/kS3rCuJMgmdT2D2FnaFIynRZp+qmFpPKKtqm9vcw9Cd29Rcmqcx8IXSBIZClHWbxe3xbk/Ur1xj+ICkTmhxWqbcq+0owqXmPYMTASC+2Rc3wi6sJ82JxASOUMwVz2ASbsssFOoGNOWrBVaXpWfppEk3hiqp+Li6o4GwVnGx+kDzHR1kL1EsTGa1qXJt5hejUsvVn5Jm7aRU21n5m0qomlWrJ8ole5eIS7dptXbJoyNMKE7NFFIO7/gGj+UQxjJXF+MskrqwVyHol6vcTBSEBk8bRc/aaNBEMZ7zQbtSFzTacgB/yBrjjfcM/IFTzBBPliWk9i40uC1b5aheTjOz1bRPMxn2PZNtTtkG9bf67yT6D1BLAwQUAAIACAAOdb5UGLw3iI0DAABoEAAAJgAAAHVuaXZlcnNhbC9odG1sX3B1Ymxpc2hpbmdfc2V0dGluZ3MueG1s7Vhbk9JIFH7nV3TF8lHiqLvqVGDKhUxJOQPUJF7maapJN6TLvmT7AuKTv8Yf5i/xdBoQHBwzKu5u1T5QpE/3+c7t63MIyck7wdGcasOU7ERH7fsRorJQhMlZJ3qZn957EiFjsSSYK0k7kVQROum2kspNODNlRq2FowYBjDTHle1EpbXVcRwvFos2M5X2u4o7C/imXSgRV5oaKi3VccXxEr7ssqImWiE0AICPUHKl1m21EEoC0rkijlPECHgumQ8K8+dW8CgOpya4eDvTyknSU1xppGeTTnSnl/aP+g/XZwJSnwkqfUpMF4RebI8xIcw7gXnG3lNUUjYrwdsHjyK0YMSW9WPszyfxdZQaO0SOPUpPQQqkXcELajHBFodlsGfpO2vWgiAiS4kFK3LYQT78TtTPr55fjtOLs8HwxVU+Gp3lg3FwotaJd3GSeNdQAg4ppwu6sZNga3FRgt+gM8Xc0CTeFq2PMV9AXFg2h5zQr9ycOs4zV1VK267VjtZubAs37n0DJpkquRO7X6OJ4lDZ2ikgqZhQMsQCcjA+lRGaQmL4shONKipRhiUQilnMWbHRMG5iLLM1kU5Xp59phjkCsgDjKTrPoi82QyhFibWh276sd4yvY9F9rRwnaKkc4uwtRVYhyKkT8FRStF1wNNVK1FKOjUWGM7A4Z3RByUmdoBXgtwxdggnhQBPoX3Fqg4W/HXuPJnSqNOBSPIfLAnJmAn77VsAVNuYLKF77eDc7G/TTq8Gwn7656wPEZI5lcUtwIBEVlT0IPl4iqexaD9JRYGdoXRTCSL3XJLb2j5dhw2Oo8y+qxg6+YcJx/CvhNwnZgj5gyQ9j5TaF/64Hjc2WeF5fdH95a2i44gxKEjBho4BuxeSq7zUALLBESvIlwgW0YuPbxpwpZ0ASGkSANj/uYdAHmtarGcxGsKgJ1Y0g7x89ePjojz8fP3l63I4/ffh470al1ZAac+zNhSnVu3FMXdM9VVp49pAt/cEwTy+e9fLBq0F+eZWnb/JdgNqn6+06if3s2D9K/Gz6epJM/rlRMr5IXzUpxxBib8SENGsEN2pyavSiyamLMPvGW3OvkQvQy2bhbkI340wwqP3BmPmb2LX3hwq7kV6BkIdh1785VXsv4v+paswqs69roYwK5pV+U/s6UNay9Hzw1+isf9D0sWb5+w+S7mfTF1ab98edF8Yk3vtG2wL57r8D3dZnUEsDBBQAAgAIAA51vlTFztG4mQEAAFAGAAAfAAAAdW5pdmVyc2FsL2h0bWxfc2tpbl9zZXR0aW5ncy5qc42UPW+DMBCG9/wKRNcKNYSWpFsSqFQpQ6V2qzoYcAiKsS3b0NAo/70x+bKNacELfnl4z3dwtx85x8tNXefZ2bf37f5N37calJpgFbzXddSjl1J3OSoy+FGUEBUYugZSX169yocbYTN2cWuaNO/Slit+LpFP1gBxFacWC2bRuEWrbYbfFnBnA3+01M5pnVJS6pxUQhDspQQLiIWHCStBy7h3L+2lZmjApIbsH3QNUqiZPvrTRdRL3hyDRRgtZyqXkpIC3KxITrwEpNuckQpn5/gTuVR601DIjl982xcWFVy8CliageNx7Md+P0kZ5Bye486iuT9/ssIIJBCpCYXBNJj/gWrG3YIadF3wQlzo0A8nYaDSFOSwU6VlHI2jiY7ho1enmp3gJ07AnehLhiLQQDbEitCKDviAlJFcVqSLhnJZUURAVuD8xEUzuaycPKy07fs32pHhJYRl17/iQS6V6RRDazNitNnG0rVl33QZMBqEtbm5EXVlmwvIJtri9s8zU7wNKu04wpw1cv/pfKnNbz1NOvjcZuTR4RdQSwMEFAACAAgADnW+VPO4Y7psAAAAbwAAABwAAAB1bml2ZXJzYWwvbG9jYWxfc2V0dGluZ3MueG1sDcw9DoMwDEDhnVNY3unP1oGAupQJhjYcwCJuFcmxEYlQe/tme8On1w3fJHDwnqOpw+vpgsC6Woj6cbj4R3tDyIU0kJiyQzWEoW86sZXkxaVUmGET+vHuOdUoPFOq0j/v8wgtTHX2jhzw3Dd/UEsDBBQAAgAIAA51vlS1Dv2ADgEAADYRAAAXAAAAdW5pdmVyc2FsL3VuaXZlcnNhbC5wbmfrDPBz5+WS4mJgYOD19HAJYmBg3sPAwHSZgw0oYjqNjwdIMRYHuTsxrDsn8xLIYUl39HVkYNjYz/0nkRXI5yzwiCxmYOA7DMKMx/NXpDAwCJz2dHEMqYh7e92Rt8GA4YDDn9VzGjMl5Fk2nOc4GxskuFcMZJBkHJCcxKMPJD3bxBkYGlQOczMwOEx6CDRW4eQHJgaGCSkVjAwMHkZAFzGoYChfsvahbLLHJBXPSV88d29rBwox+BljV0qiyaPKR5WPKh9VPqp8VPmo8lHlo8pHlY8qH1U+qnxU+ajyQaxcVjLOEzQg4Gf+vObcl71rQcoa9huQbXPTtV2Myt9K6wMuMMxnAGl09XNZ55TQBABQSwMEFAACAAgADnW+VKuFkg9KAAAAagAAABsAAAB1bml2ZXJzYWwvdW5pdmVyc2FsLnBuZy54bWyzsa/IzVEoSy0qzszPs1Uy1DNQsrfj5bIpKEoty0wtV6gAigEFIUBJoRLINUJwyzNTSjJslSyNkcQyUjPTM0pslcwsLeGC+kAjAVBLAQIAABQAAgAIAIxeVlE2YVgCRwMAAOEJAAAUAAAAAAAAAAEAAAAAAAAAAAB1bml2ZXJzYWwvcGxheWVyLnhtbFBLAQIAABQAAgAIAA51vlScXjIIFAYAADcXAAAdAAAAAAAAAAEAAAAAAHkDAAB1bml2ZXJzYWwvY29tbW9uX21lc3NhZ2VzLmxuZ1BLAQIAABQAAgAIAA51vlQVHmAbowAAAH8BAAAuAAAAAAAAAAEAAAAAAMgJAAB1bml2ZXJzYWwvcGxheWJhY2tfYW5kX25hdmlnYXRpb25fc2V0dGluZ3MueG1sUEsBAgAAFAACAAgADnW+VFmeMImVAwAA3hAAACcAAAAAAAAAAQAAAAAAtwoAAHVuaXZlcnNhbC9mbGFzaF9wdWJsaXNoaW5nX3NldHRpbmdzLnhtbFBLAQIAABQAAgAIAA51vlRwSBzbZwMAAKQMAAAhAAAAAAAAAAEAAAAAAJEOAAB1bml2ZXJzYWwvZmxhc2hfc2tpbl9zZXR0aW5ncy54bWxQSwECAAAUAAIACAAOdb5UGLw3iI0DAABoEAAAJgAAAAAAAAABAAAAAAA3EgAAdW5pdmVyc2FsL2h0bWxfcHVibGlzaGluZ19zZXR0aW5ncy54bWxQSwECAAAUAAIACAAOdb5Uxc7RuJkBAABQBgAAHwAAAAAAAAABAAAAAAAIFgAAdW5pdmVyc2FsL2h0bWxfc2tpbl9zZXR0aW5ncy5qc1BLAQIAABQAAgAIAA51vlTzuGO6bAAAAG8AAAAcAAAAAAAAAAEAAAAAAN4XAAB1bml2ZXJzYWwvbG9jYWxfc2V0dGluZ3MueG1sUEsBAgAAFAACAAgADnW+VLUO/YAOAQAANhEAABcAAAAAAAAAAAAAAAAAhBgAAHVuaXZlcnNhbC91bml2ZXJzYWwucG5nUEsBAgAAFAACAAgADnW+VKuFkg9KAAAAagAAABsAAAAAAAAAAQAAAAAAxxkAAHVuaXZlcnNhbC91bml2ZXJzYWwucG5nLnhtbFBLBQYAAAAACgAKAAYDAABKGgAAAAA="/>
  <p:tag name="ISPRING_LMS_API_VERSION" val="SCORM 2004 (2nd edition)"/>
  <p:tag name="ISPRING_ULTRA_SCORM_COURSE_ID" val="F126AF2F-D799-434F-88EF-074EF260E797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Ժ\uFFFD\uFFFD{8618C171-E296-41C0-9B4D-C4837764CC66}&quot;,&quot;D:\\ww3_Myschool\\UNIT 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27.Unit 2-Lesson 2-Period 3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B5596D-161E-4C94-845E-57BA94ABC6EC}:2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922A54-0A33-49BA-B351-0A235F3936F4}:31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922A54-0A33-49BA-B351-0A235F3936F4}:3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965916-96CA-4CB4-952C-64EAB0BF6D26}:31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6388B2-04F0-4CF8-8B1F-57920539D1A6}:31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F60194-1C58-4DF9-80A1-1059D8EE22F5}:3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FB7E89-FE44-4F9C-8ECF-8C560F1A5066}:33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F60194-1C58-4DF9-80A1-1059D8EE22F5}:32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Pastel School Center Yearbook by Slidesgo">
  <a:themeElements>
    <a:clrScheme name="Simple Light">
      <a:dk1>
        <a:srgbClr val="8E7CC3"/>
      </a:dk1>
      <a:lt1>
        <a:srgbClr val="FFFCF4"/>
      </a:lt1>
      <a:dk2>
        <a:srgbClr val="FFEAEA"/>
      </a:dk2>
      <a:lt2>
        <a:srgbClr val="D9D2E9"/>
      </a:lt2>
      <a:accent1>
        <a:srgbClr val="B4A7D6"/>
      </a:accent1>
      <a:accent2>
        <a:srgbClr val="DFDEFC"/>
      </a:accent2>
      <a:accent3>
        <a:srgbClr val="CFE2F3"/>
      </a:accent3>
      <a:accent4>
        <a:srgbClr val="FFF2CC"/>
      </a:accent4>
      <a:accent5>
        <a:srgbClr val="FFE599"/>
      </a:accent5>
      <a:accent6>
        <a:srgbClr val="F6C8D9"/>
      </a:accent6>
      <a:hlink>
        <a:srgbClr val="8E7CC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741</Words>
  <Application>Microsoft Office PowerPoint</Application>
  <PresentationFormat>On-screen Show (16:9)</PresentationFormat>
  <Paragraphs>289</Paragraphs>
  <Slides>54</Slides>
  <Notes>50</Notes>
  <HiddenSlides>0</HiddenSlides>
  <MMClips>6</MMClips>
  <ScaleCrop>false</ScaleCrop>
  <HeadingPairs>
    <vt:vector size="6" baseType="variant">
      <vt:variant>
        <vt:lpstr>Fonts Used</vt:lpstr>
      </vt:variant>
      <vt:variant>
        <vt:i4>28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54</vt:i4>
      </vt:variant>
    </vt:vector>
  </HeadingPairs>
  <TitlesOfParts>
    <vt:vector size="89" baseType="lpstr">
      <vt:lpstr>Montserrat Light</vt:lpstr>
      <vt:lpstr>com</vt:lpstr>
      <vt:lpstr>PT Sans</vt:lpstr>
      <vt:lpstr>Roboto</vt:lpstr>
      <vt:lpstr>Montserrat</vt:lpstr>
      <vt:lpstr>Comic Sans MS</vt:lpstr>
      <vt:lpstr>Signika</vt:lpstr>
      <vt:lpstr>Times New Roman</vt:lpstr>
      <vt:lpstr>.VnCooperH</vt:lpstr>
      <vt:lpstr>Open Sans</vt:lpstr>
      <vt:lpstr>微软雅黑</vt:lpstr>
      <vt:lpstr>Calibri</vt:lpstr>
      <vt:lpstr>Chau Philomene One</vt:lpstr>
      <vt:lpstr>Futura-Condensed-Normal</vt:lpstr>
      <vt:lpstr>Quicksand SemiBold</vt:lpstr>
      <vt:lpstr>Changa One</vt:lpstr>
      <vt:lpstr>Patua One</vt:lpstr>
      <vt:lpstr>Quicksand</vt:lpstr>
      <vt:lpstr>Roboto Condensed Light</vt:lpstr>
      <vt:lpstr>Life Savers ExtraBold</vt:lpstr>
      <vt:lpstr>Arial</vt:lpstr>
      <vt:lpstr>Nunito</vt:lpstr>
      <vt:lpstr>Rubik</vt:lpstr>
      <vt:lpstr>Patrick Hand</vt:lpstr>
      <vt:lpstr>Montserrat ExtraBold</vt:lpstr>
      <vt:lpstr>Life Savers</vt:lpstr>
      <vt:lpstr>Montserrat Medium</vt:lpstr>
      <vt:lpstr>Bebas Neue</vt:lpstr>
      <vt:lpstr>Pastel School Center Yearbook by Slidesgo</vt:lpstr>
      <vt:lpstr>Science Subject for Elementary - 3rd Grade: Physical, Life, and Earth by Slidesgo</vt:lpstr>
      <vt:lpstr>Fun Games Classroom Kit by Slidesgo</vt:lpstr>
      <vt:lpstr>1_Fun Games Classroom Kit by Slidesgo</vt:lpstr>
      <vt:lpstr>2_Fun Games Classroom Kit by Slidesgo</vt:lpstr>
      <vt:lpstr>3_Fun Games Classroom Kit by Slidesgo</vt:lpstr>
      <vt:lpstr>P.E. Subject for Middle School - 6th Grade: Sports &amp; Games by Slidesgo</vt:lpstr>
      <vt:lpstr>PowerPoint Presentation</vt:lpstr>
      <vt:lpstr>PowerPoint Presentation</vt:lpstr>
      <vt:lpstr>WARM UP</vt:lpstr>
      <vt:lpstr>PowerPoint Presentation</vt:lpstr>
      <vt:lpstr>PowerPoint Presentation</vt:lpstr>
      <vt:lpstr>teuc</vt:lpstr>
      <vt:lpstr>indk</vt:lpstr>
      <vt:lpstr>uonyg</vt:lpstr>
      <vt:lpstr>levrce</vt:lpstr>
      <vt:lpstr>reyttp</vt:lpstr>
      <vt:lpstr>orsht</vt:lpstr>
      <vt:lpstr>atll</vt:lpstr>
      <vt:lpstr>lpoeti</vt:lpstr>
      <vt:lpstr>PRESENTATION</vt:lpstr>
      <vt:lpstr>PowerPoint Presentation</vt:lpstr>
      <vt:lpstr>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PRODUCTION</vt:lpstr>
      <vt:lpstr>PowerPoint Presentation</vt:lpstr>
      <vt:lpstr>PowerPoint Presentation</vt:lpstr>
      <vt:lpstr>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27.Unit 2-Lesson 2-Period 3</dc:title>
  <dc:creator>huyen Vu</dc:creator>
  <cp:lastModifiedBy>pc</cp:lastModifiedBy>
  <cp:revision>27</cp:revision>
  <dcterms:modified xsi:type="dcterms:W3CDTF">2023-06-28T08:37:04Z</dcterms:modified>
</cp:coreProperties>
</file>