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media3.wav" ContentType="audio/wav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media/media4.wav" ContentType="audio/wav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</p:sldMasterIdLst>
  <p:notesMasterIdLst>
    <p:notesMasterId r:id="rId28"/>
  </p:notesMasterIdLst>
  <p:sldIdLst>
    <p:sldId id="257" r:id="rId3"/>
    <p:sldId id="258" r:id="rId4"/>
    <p:sldId id="259" r:id="rId5"/>
    <p:sldId id="295" r:id="rId6"/>
    <p:sldId id="265" r:id="rId7"/>
    <p:sldId id="281" r:id="rId8"/>
    <p:sldId id="282" r:id="rId9"/>
    <p:sldId id="283" r:id="rId10"/>
    <p:sldId id="284" r:id="rId11"/>
    <p:sldId id="296" r:id="rId12"/>
    <p:sldId id="285" r:id="rId13"/>
    <p:sldId id="270" r:id="rId14"/>
    <p:sldId id="286" r:id="rId15"/>
    <p:sldId id="287" r:id="rId16"/>
    <p:sldId id="289" r:id="rId17"/>
    <p:sldId id="290" r:id="rId18"/>
    <p:sldId id="291" r:id="rId19"/>
    <p:sldId id="293" r:id="rId20"/>
    <p:sldId id="292" r:id="rId21"/>
    <p:sldId id="275" r:id="rId22"/>
    <p:sldId id="299" r:id="rId23"/>
    <p:sldId id="277" r:id="rId24"/>
    <p:sldId id="297" r:id="rId25"/>
    <p:sldId id="279" r:id="rId26"/>
    <p:sldId id="280" r:id="rId27"/>
  </p:sldIdLst>
  <p:sldSz cx="9144000" cy="5143500" type="screen16x9"/>
  <p:notesSz cx="6858000" cy="9144000"/>
  <p:defaultTextStyle>
    <a:defPPr>
      <a:defRPr lang="en-US"/>
    </a:defPPr>
    <a:lvl1pPr marL="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24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906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1074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B2C0BC-AE2A-4D69-9439-19CBE615E7EA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40E32B-236B-40AA-AC7D-1B9B1876B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807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16696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talk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SS to go around the class and find 4 answers about the leisure activities in 3 min.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SS to make a mind map and present in front of the class.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Check and give feedback.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E32B-236B-40AA-AC7D-1B9B1876BAE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2878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215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25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645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Google Shape;3280;g10cdd28a008_0_1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1" name="Google Shape;3281;g10cdd28a008_0_1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Warm-up: Play a small game </a:t>
            </a:r>
            <a:r>
              <a:rPr lang="en-A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 Name leisure activities”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divides the class into 2 teams.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introduces the rule of game: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(Game: Name leisure activities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 calls Ss to make a line of 3-5.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Ss have to go to the board and write name of one activity and give the chalk for other members in their group in 3 min.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en-A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</a:t>
            </a:r>
            <a:r>
              <a:rPr lang="en-A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 is out, T checks their answers. Who get more words related leisure activities  will get the points for their team. Which team has more points will be a winner</a:t>
            </a:r>
            <a:r>
              <a:rPr lang="en-A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.)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asks Ss to repeat after checking. </a:t>
            </a:r>
            <a:endParaRPr lang="en-A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(GV mời</a:t>
            </a:r>
            <a:r>
              <a:rPr lang="en-A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3-5 học sinh làm thành một đội, trong 3 phút học sinh viết tên các hoạt động bằng tiếng anh lên bảng bằng cách truyền phấn cho nhau trong đội sau mỗi đáp án được ghi lên bảng. </a:t>
            </a:r>
            <a:r>
              <a:rPr lang="en-AU" sz="1200" kern="12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Sau thời gian trên đội nào có nhiều đáp án hơn sẽ thắng.)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51290-5F4F-4259-8CC9-04BDED659992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754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0" hangingPunct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83079-BE9A-46A6-AC2F-B0350B537248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733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Task 1: Listen and point. Repeat. Track 5.9.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asks SS to look at picture and guess what activity it is.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 plays audio and asks SS to repeat in the chorus.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E32B-236B-40AA-AC7D-1B9B1876BAE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9085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*Checking vocabulary: Circle.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 asks SS to look at pictures and words, then choose the word which is suitable to each picture.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Check SS’answers.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E32B-236B-40AA-AC7D-1B9B1876BAE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9036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Play the track 5.9,</a:t>
            </a:r>
            <a:r>
              <a:rPr lang="en-A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 the words for students to listen and repeat in the chorus.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Say each word for students to repeat then point.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E32B-236B-40AA-AC7D-1B9B1876BAE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2244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Task 2: Listen and tick. TR: 5.10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SS to look at the picture and identify what they can see in the picture.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SS to look at three questions and guess their answer.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SS to listen and tick a correct answer for each question.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Check their answers.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Call SS to read aloud each sentence.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E32B-236B-40AA-AC7D-1B9B1876BAE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2269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Task 3: Look and say.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SS to look at the picture and identify what activity they can see in each picture.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-Ask SS to look at the example and work in pairs to make the sentences in 2 min.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Call SS to present in front the class.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Give their feedback.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E32B-236B-40AA-AC7D-1B9B1876BAE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6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31249" y="728599"/>
            <a:ext cx="9174955" cy="4415188"/>
            <a:chOff x="125" y="347604"/>
            <a:chExt cx="9143865" cy="4415188"/>
          </a:xfrm>
        </p:grpSpPr>
        <p:sp>
          <p:nvSpPr>
            <p:cNvPr id="10" name="Google Shape;10;p2"/>
            <p:cNvSpPr/>
            <p:nvPr/>
          </p:nvSpPr>
          <p:spPr>
            <a:xfrm>
              <a:off x="125" y="557245"/>
              <a:ext cx="3328632" cy="3622216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652292" y="347604"/>
              <a:ext cx="6491699" cy="4415188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-71775" y="3422606"/>
            <a:ext cx="9215171" cy="1720727"/>
            <a:chOff x="125" y="2880286"/>
            <a:chExt cx="9142942" cy="2263221"/>
          </a:xfrm>
        </p:grpSpPr>
        <p:sp>
          <p:nvSpPr>
            <p:cNvPr id="13" name="Google Shape;13;p2"/>
            <p:cNvSpPr/>
            <p:nvPr/>
          </p:nvSpPr>
          <p:spPr>
            <a:xfrm>
              <a:off x="125" y="2880286"/>
              <a:ext cx="9142942" cy="2263221"/>
            </a:xfrm>
            <a:custGeom>
              <a:avLst/>
              <a:gdLst/>
              <a:ahLst/>
              <a:cxnLst/>
              <a:rect l="l" t="t" r="r" b="b"/>
              <a:pathLst>
                <a:path w="284960" h="89846" extrusionOk="0">
                  <a:moveTo>
                    <a:pt x="254899" y="1"/>
                  </a:moveTo>
                  <a:cubicBezTo>
                    <a:pt x="179295" y="1"/>
                    <a:pt x="124911" y="25407"/>
                    <a:pt x="56688" y="32550"/>
                  </a:cubicBezTo>
                  <a:cubicBezTo>
                    <a:pt x="37873" y="34525"/>
                    <a:pt x="18937" y="35225"/>
                    <a:pt x="0" y="35680"/>
                  </a:cubicBezTo>
                  <a:lnTo>
                    <a:pt x="0" y="89845"/>
                  </a:lnTo>
                  <a:lnTo>
                    <a:pt x="284960" y="89845"/>
                  </a:lnTo>
                  <a:lnTo>
                    <a:pt x="284960" y="1333"/>
                  </a:lnTo>
                  <a:cubicBezTo>
                    <a:pt x="274545" y="415"/>
                    <a:pt x="264549" y="1"/>
                    <a:pt x="254899" y="1"/>
                  </a:cubicBezTo>
                  <a:close/>
                </a:path>
              </a:pathLst>
            </a:custGeom>
            <a:solidFill>
              <a:srgbClr val="3E8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25" y="2928825"/>
              <a:ext cx="9142942" cy="2200846"/>
            </a:xfrm>
            <a:custGeom>
              <a:avLst/>
              <a:gdLst/>
              <a:ahLst/>
              <a:cxnLst/>
              <a:rect l="l" t="t" r="r" b="b"/>
              <a:pathLst>
                <a:path w="284960" h="75365" extrusionOk="0">
                  <a:moveTo>
                    <a:pt x="13869" y="1"/>
                  </a:moveTo>
                  <a:cubicBezTo>
                    <a:pt x="9243" y="1"/>
                    <a:pt x="4619" y="96"/>
                    <a:pt x="0" y="287"/>
                  </a:cubicBezTo>
                  <a:lnTo>
                    <a:pt x="0" y="75364"/>
                  </a:lnTo>
                  <a:lnTo>
                    <a:pt x="284960" y="75364"/>
                  </a:lnTo>
                  <a:lnTo>
                    <a:pt x="284960" y="41200"/>
                  </a:lnTo>
                  <a:cubicBezTo>
                    <a:pt x="276395" y="42313"/>
                    <a:pt x="267772" y="42815"/>
                    <a:pt x="259127" y="42815"/>
                  </a:cubicBezTo>
                  <a:cubicBezTo>
                    <a:pt x="232611" y="42815"/>
                    <a:pt x="205890" y="38096"/>
                    <a:pt x="180034" y="31838"/>
                  </a:cubicBezTo>
                  <a:cubicBezTo>
                    <a:pt x="141310" y="22446"/>
                    <a:pt x="103315" y="9649"/>
                    <a:pt x="63861" y="3722"/>
                  </a:cubicBezTo>
                  <a:cubicBezTo>
                    <a:pt x="47316" y="1246"/>
                    <a:pt x="30583" y="1"/>
                    <a:pt x="138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25" y="3337975"/>
              <a:ext cx="9142942" cy="1805525"/>
            </a:xfrm>
            <a:custGeom>
              <a:avLst/>
              <a:gdLst/>
              <a:ahLst/>
              <a:cxnLst/>
              <a:rect l="l" t="t" r="r" b="b"/>
              <a:pathLst>
                <a:path w="284960" h="72221" extrusionOk="0">
                  <a:moveTo>
                    <a:pt x="284960" y="0"/>
                  </a:moveTo>
                  <a:cubicBezTo>
                    <a:pt x="274017" y="1186"/>
                    <a:pt x="260157" y="4347"/>
                    <a:pt x="248303" y="7569"/>
                  </a:cubicBezTo>
                  <a:cubicBezTo>
                    <a:pt x="219335" y="15411"/>
                    <a:pt x="190976" y="26110"/>
                    <a:pt x="161888" y="33344"/>
                  </a:cubicBezTo>
                  <a:cubicBezTo>
                    <a:pt x="132130" y="40754"/>
                    <a:pt x="101723" y="44469"/>
                    <a:pt x="71304" y="44469"/>
                  </a:cubicBezTo>
                  <a:cubicBezTo>
                    <a:pt x="47441" y="44469"/>
                    <a:pt x="23571" y="42183"/>
                    <a:pt x="0" y="37600"/>
                  </a:cubicBezTo>
                  <a:lnTo>
                    <a:pt x="0" y="72220"/>
                  </a:lnTo>
                  <a:lnTo>
                    <a:pt x="284960" y="72220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2349750" y="681400"/>
            <a:ext cx="4452300" cy="27210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2806950" y="3953214"/>
            <a:ext cx="3530100" cy="3507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-112924" y="3295787"/>
            <a:ext cx="1030635" cy="1762203"/>
            <a:chOff x="-48389" y="3295786"/>
            <a:chExt cx="1030635" cy="1762203"/>
          </a:xfrm>
        </p:grpSpPr>
        <p:sp>
          <p:nvSpPr>
            <p:cNvPr id="19" name="Google Shape;19;p2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9" name="Google Shape;79;p2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80" name="Google Shape;80;p2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7" name="Google Shape;87;p2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7" name="Google Shape;97;p2"/>
          <p:cNvSpPr/>
          <p:nvPr/>
        </p:nvSpPr>
        <p:spPr>
          <a:xfrm>
            <a:off x="145226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8539460" y="4949816"/>
            <a:ext cx="506635" cy="102953"/>
          </a:xfrm>
          <a:custGeom>
            <a:avLst/>
            <a:gdLst/>
            <a:ahLst/>
            <a:cxnLst/>
            <a:rect l="l" t="t" r="r" b="b"/>
            <a:pathLst>
              <a:path w="32602" h="6625" extrusionOk="0">
                <a:moveTo>
                  <a:pt x="19043" y="0"/>
                </a:moveTo>
                <a:cubicBezTo>
                  <a:pt x="18971" y="0"/>
                  <a:pt x="18905" y="19"/>
                  <a:pt x="18847" y="60"/>
                </a:cubicBezTo>
                <a:cubicBezTo>
                  <a:pt x="17913" y="694"/>
                  <a:pt x="16479" y="3763"/>
                  <a:pt x="16479" y="3763"/>
                </a:cubicBezTo>
                <a:cubicBezTo>
                  <a:pt x="16479" y="3763"/>
                  <a:pt x="15011" y="360"/>
                  <a:pt x="14077" y="360"/>
                </a:cubicBezTo>
                <a:cubicBezTo>
                  <a:pt x="13177" y="360"/>
                  <a:pt x="10942" y="3929"/>
                  <a:pt x="10942" y="3929"/>
                </a:cubicBezTo>
                <a:cubicBezTo>
                  <a:pt x="10942" y="3929"/>
                  <a:pt x="8462" y="624"/>
                  <a:pt x="7481" y="624"/>
                </a:cubicBezTo>
                <a:cubicBezTo>
                  <a:pt x="7401" y="624"/>
                  <a:pt x="7330" y="646"/>
                  <a:pt x="7272" y="694"/>
                </a:cubicBezTo>
                <a:cubicBezTo>
                  <a:pt x="6539" y="1327"/>
                  <a:pt x="5304" y="4263"/>
                  <a:pt x="5304" y="4263"/>
                </a:cubicBezTo>
                <a:cubicBezTo>
                  <a:pt x="5304" y="4263"/>
                  <a:pt x="2385" y="839"/>
                  <a:pt x="1439" y="839"/>
                </a:cubicBezTo>
                <a:cubicBezTo>
                  <a:pt x="1354" y="839"/>
                  <a:pt x="1284" y="867"/>
                  <a:pt x="1235" y="927"/>
                </a:cubicBezTo>
                <a:cubicBezTo>
                  <a:pt x="601" y="1694"/>
                  <a:pt x="1" y="6531"/>
                  <a:pt x="1" y="6531"/>
                </a:cubicBezTo>
                <a:cubicBezTo>
                  <a:pt x="1" y="6531"/>
                  <a:pt x="11140" y="6625"/>
                  <a:pt x="20315" y="6625"/>
                </a:cubicBezTo>
                <a:cubicBezTo>
                  <a:pt x="26622" y="6625"/>
                  <a:pt x="32000" y="6581"/>
                  <a:pt x="32190" y="6431"/>
                </a:cubicBezTo>
                <a:cubicBezTo>
                  <a:pt x="32601" y="6083"/>
                  <a:pt x="31002" y="4"/>
                  <a:pt x="30040" y="4"/>
                </a:cubicBezTo>
                <a:cubicBezTo>
                  <a:pt x="29987" y="4"/>
                  <a:pt x="29937" y="22"/>
                  <a:pt x="29889" y="60"/>
                </a:cubicBezTo>
                <a:cubicBezTo>
                  <a:pt x="28988" y="827"/>
                  <a:pt x="27920" y="3696"/>
                  <a:pt x="27920" y="3696"/>
                </a:cubicBezTo>
                <a:cubicBezTo>
                  <a:pt x="27920" y="3696"/>
                  <a:pt x="26005" y="169"/>
                  <a:pt x="25019" y="169"/>
                </a:cubicBezTo>
                <a:cubicBezTo>
                  <a:pt x="24972" y="169"/>
                  <a:pt x="24927" y="177"/>
                  <a:pt x="24885" y="193"/>
                </a:cubicBezTo>
                <a:cubicBezTo>
                  <a:pt x="23984" y="560"/>
                  <a:pt x="22617" y="4063"/>
                  <a:pt x="22617" y="4063"/>
                </a:cubicBezTo>
                <a:cubicBezTo>
                  <a:pt x="22617" y="4063"/>
                  <a:pt x="20103" y="0"/>
                  <a:pt x="190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8561226" y="4977292"/>
            <a:ext cx="461880" cy="67801"/>
          </a:xfrm>
          <a:custGeom>
            <a:avLst/>
            <a:gdLst/>
            <a:ahLst/>
            <a:cxnLst/>
            <a:rect l="l" t="t" r="r" b="b"/>
            <a:pathLst>
              <a:path w="29722" h="4363" extrusionOk="0">
                <a:moveTo>
                  <a:pt x="18192" y="1"/>
                </a:moveTo>
                <a:cubicBezTo>
                  <a:pt x="18142" y="1"/>
                  <a:pt x="18107" y="16"/>
                  <a:pt x="18080" y="26"/>
                </a:cubicBezTo>
                <a:cubicBezTo>
                  <a:pt x="17646" y="227"/>
                  <a:pt x="15912" y="2495"/>
                  <a:pt x="15145" y="3496"/>
                </a:cubicBezTo>
                <a:cubicBezTo>
                  <a:pt x="14411" y="2328"/>
                  <a:pt x="13043" y="160"/>
                  <a:pt x="12509" y="93"/>
                </a:cubicBezTo>
                <a:cubicBezTo>
                  <a:pt x="12483" y="84"/>
                  <a:pt x="12458" y="80"/>
                  <a:pt x="12436" y="80"/>
                </a:cubicBezTo>
                <a:cubicBezTo>
                  <a:pt x="12374" y="80"/>
                  <a:pt x="12325" y="111"/>
                  <a:pt x="12276" y="160"/>
                </a:cubicBezTo>
                <a:cubicBezTo>
                  <a:pt x="11942" y="460"/>
                  <a:pt x="10341" y="2695"/>
                  <a:pt x="9808" y="3429"/>
                </a:cubicBezTo>
                <a:cubicBezTo>
                  <a:pt x="7806" y="1528"/>
                  <a:pt x="6639" y="560"/>
                  <a:pt x="6405" y="560"/>
                </a:cubicBezTo>
                <a:cubicBezTo>
                  <a:pt x="6399" y="560"/>
                  <a:pt x="6393" y="560"/>
                  <a:pt x="6387" y="560"/>
                </a:cubicBezTo>
                <a:cubicBezTo>
                  <a:pt x="5623" y="560"/>
                  <a:pt x="4667" y="2637"/>
                  <a:pt x="4237" y="3696"/>
                </a:cubicBezTo>
                <a:cubicBezTo>
                  <a:pt x="3503" y="2695"/>
                  <a:pt x="1902" y="694"/>
                  <a:pt x="1235" y="660"/>
                </a:cubicBezTo>
                <a:cubicBezTo>
                  <a:pt x="1135" y="660"/>
                  <a:pt x="1001" y="727"/>
                  <a:pt x="935" y="794"/>
                </a:cubicBezTo>
                <a:cubicBezTo>
                  <a:pt x="468" y="1361"/>
                  <a:pt x="67" y="3829"/>
                  <a:pt x="34" y="4129"/>
                </a:cubicBezTo>
                <a:cubicBezTo>
                  <a:pt x="1" y="4229"/>
                  <a:pt x="101" y="4330"/>
                  <a:pt x="201" y="4363"/>
                </a:cubicBezTo>
                <a:lnTo>
                  <a:pt x="234" y="4363"/>
                </a:lnTo>
                <a:cubicBezTo>
                  <a:pt x="334" y="4363"/>
                  <a:pt x="434" y="4296"/>
                  <a:pt x="434" y="4196"/>
                </a:cubicBezTo>
                <a:cubicBezTo>
                  <a:pt x="601" y="3195"/>
                  <a:pt x="935" y="1494"/>
                  <a:pt x="1235" y="1094"/>
                </a:cubicBezTo>
                <a:cubicBezTo>
                  <a:pt x="1635" y="1127"/>
                  <a:pt x="3003" y="2728"/>
                  <a:pt x="4103" y="4229"/>
                </a:cubicBezTo>
                <a:cubicBezTo>
                  <a:pt x="4152" y="4278"/>
                  <a:pt x="4201" y="4309"/>
                  <a:pt x="4250" y="4309"/>
                </a:cubicBezTo>
                <a:cubicBezTo>
                  <a:pt x="4268" y="4309"/>
                  <a:pt x="4286" y="4305"/>
                  <a:pt x="4304" y="4296"/>
                </a:cubicBezTo>
                <a:cubicBezTo>
                  <a:pt x="4370" y="4296"/>
                  <a:pt x="4437" y="4263"/>
                  <a:pt x="4470" y="4196"/>
                </a:cubicBezTo>
                <a:cubicBezTo>
                  <a:pt x="5071" y="2628"/>
                  <a:pt x="5971" y="960"/>
                  <a:pt x="6338" y="960"/>
                </a:cubicBezTo>
                <a:cubicBezTo>
                  <a:pt x="6605" y="1061"/>
                  <a:pt x="8240" y="2528"/>
                  <a:pt x="9707" y="3896"/>
                </a:cubicBezTo>
                <a:cubicBezTo>
                  <a:pt x="9731" y="3920"/>
                  <a:pt x="9771" y="3943"/>
                  <a:pt x="9816" y="3943"/>
                </a:cubicBezTo>
                <a:cubicBezTo>
                  <a:pt x="9835" y="3943"/>
                  <a:pt x="9855" y="3939"/>
                  <a:pt x="9874" y="3929"/>
                </a:cubicBezTo>
                <a:cubicBezTo>
                  <a:pt x="9941" y="3929"/>
                  <a:pt x="9974" y="3896"/>
                  <a:pt x="10008" y="3863"/>
                </a:cubicBezTo>
                <a:cubicBezTo>
                  <a:pt x="10842" y="2695"/>
                  <a:pt x="12109" y="927"/>
                  <a:pt x="12476" y="527"/>
                </a:cubicBezTo>
                <a:cubicBezTo>
                  <a:pt x="12843" y="760"/>
                  <a:pt x="14011" y="2462"/>
                  <a:pt x="14945" y="3963"/>
                </a:cubicBezTo>
                <a:cubicBezTo>
                  <a:pt x="14978" y="4029"/>
                  <a:pt x="15045" y="4063"/>
                  <a:pt x="15111" y="4063"/>
                </a:cubicBezTo>
                <a:cubicBezTo>
                  <a:pt x="15178" y="4063"/>
                  <a:pt x="15245" y="4029"/>
                  <a:pt x="15278" y="3996"/>
                </a:cubicBezTo>
                <a:cubicBezTo>
                  <a:pt x="16512" y="2395"/>
                  <a:pt x="17880" y="660"/>
                  <a:pt x="18214" y="427"/>
                </a:cubicBezTo>
                <a:cubicBezTo>
                  <a:pt x="18614" y="594"/>
                  <a:pt x="19981" y="2395"/>
                  <a:pt x="21049" y="4029"/>
                </a:cubicBezTo>
                <a:cubicBezTo>
                  <a:pt x="21082" y="4063"/>
                  <a:pt x="21149" y="4096"/>
                  <a:pt x="21216" y="4096"/>
                </a:cubicBezTo>
                <a:cubicBezTo>
                  <a:pt x="21282" y="4096"/>
                  <a:pt x="21349" y="4063"/>
                  <a:pt x="21382" y="4029"/>
                </a:cubicBezTo>
                <a:cubicBezTo>
                  <a:pt x="22350" y="2762"/>
                  <a:pt x="23451" y="1361"/>
                  <a:pt x="23751" y="1061"/>
                </a:cubicBezTo>
                <a:cubicBezTo>
                  <a:pt x="23984" y="1261"/>
                  <a:pt x="24618" y="2095"/>
                  <a:pt x="25018" y="2628"/>
                </a:cubicBezTo>
                <a:cubicBezTo>
                  <a:pt x="25840" y="3702"/>
                  <a:pt x="26063" y="3999"/>
                  <a:pt x="26282" y="3999"/>
                </a:cubicBezTo>
                <a:cubicBezTo>
                  <a:pt x="26295" y="3999"/>
                  <a:pt x="26307" y="3998"/>
                  <a:pt x="26319" y="3996"/>
                </a:cubicBezTo>
                <a:cubicBezTo>
                  <a:pt x="26519" y="3963"/>
                  <a:pt x="26686" y="3729"/>
                  <a:pt x="27287" y="2895"/>
                </a:cubicBezTo>
                <a:cubicBezTo>
                  <a:pt x="27720" y="2261"/>
                  <a:pt x="28287" y="1394"/>
                  <a:pt x="28621" y="1227"/>
                </a:cubicBezTo>
                <a:cubicBezTo>
                  <a:pt x="28854" y="1294"/>
                  <a:pt x="29155" y="2462"/>
                  <a:pt x="29288" y="3662"/>
                </a:cubicBezTo>
                <a:cubicBezTo>
                  <a:pt x="29321" y="3796"/>
                  <a:pt x="29422" y="3863"/>
                  <a:pt x="29522" y="3863"/>
                </a:cubicBezTo>
                <a:cubicBezTo>
                  <a:pt x="29655" y="3863"/>
                  <a:pt x="29722" y="3729"/>
                  <a:pt x="29722" y="3629"/>
                </a:cubicBezTo>
                <a:cubicBezTo>
                  <a:pt x="29655" y="3062"/>
                  <a:pt x="29388" y="1194"/>
                  <a:pt x="28821" y="860"/>
                </a:cubicBezTo>
                <a:cubicBezTo>
                  <a:pt x="28754" y="827"/>
                  <a:pt x="28688" y="810"/>
                  <a:pt x="28621" y="810"/>
                </a:cubicBezTo>
                <a:cubicBezTo>
                  <a:pt x="28554" y="810"/>
                  <a:pt x="28488" y="827"/>
                  <a:pt x="28421" y="860"/>
                </a:cubicBezTo>
                <a:cubicBezTo>
                  <a:pt x="28054" y="1061"/>
                  <a:pt x="27554" y="1728"/>
                  <a:pt x="26920" y="2628"/>
                </a:cubicBezTo>
                <a:cubicBezTo>
                  <a:pt x="26686" y="2995"/>
                  <a:pt x="26386" y="3429"/>
                  <a:pt x="26286" y="3529"/>
                </a:cubicBezTo>
                <a:cubicBezTo>
                  <a:pt x="26119" y="3362"/>
                  <a:pt x="25686" y="2795"/>
                  <a:pt x="25352" y="2361"/>
                </a:cubicBezTo>
                <a:cubicBezTo>
                  <a:pt x="24440" y="1135"/>
                  <a:pt x="24039" y="616"/>
                  <a:pt x="23734" y="616"/>
                </a:cubicBezTo>
                <a:cubicBezTo>
                  <a:pt x="23682" y="616"/>
                  <a:pt x="23632" y="631"/>
                  <a:pt x="23584" y="660"/>
                </a:cubicBezTo>
                <a:cubicBezTo>
                  <a:pt x="23284" y="860"/>
                  <a:pt x="21816" y="2762"/>
                  <a:pt x="21249" y="3529"/>
                </a:cubicBezTo>
                <a:cubicBezTo>
                  <a:pt x="19102" y="378"/>
                  <a:pt x="18447" y="1"/>
                  <a:pt x="18192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1575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51F0F052-C54B-4D68-9D32-848FBAF0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xmlns="" id="{BB88AF6F-1C89-4181-8A81-8313E9E31C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xmlns="" id="{1E1947E5-849C-462C-8AA5-C09DFA9B7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xmlns="" id="{E2AD945B-DA57-49D1-B119-FB06234D4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A968B-33A3-4108-B25A-0B7634EDC7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xmlns="" id="{CD4DA28B-FC24-48F2-AF99-839553964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xmlns="" id="{F89F2384-C62A-4BAD-9F2E-EF6FA35B1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241A-E3BD-4FAB-9C03-BC020DA5B17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284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A2F499CC-4775-4DAD-BE14-7F9EE3F46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xmlns="" id="{C7E1730C-5B2C-4E68-A295-4BA1096EAF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xmlns="" id="{D2AD5A3A-32E9-486C-92D2-1254BC0E09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xmlns="" id="{396272B9-A21C-43FC-925B-E0F4B3FDC8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xmlns="" id="{CC0A7872-EF4B-4F6F-91D2-E65A5CBE66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xmlns="" id="{25B2B1D8-8A12-4555-B07F-6EA8E540D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A968B-33A3-4108-B25A-0B7634EDC7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xmlns="" id="{1E93B519-BB71-4232-B17F-399D58CBF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xmlns="" id="{EC87763E-665C-4155-BB29-2F3949897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241A-E3BD-4FAB-9C03-BC020DA5B17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7571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B58B941F-3478-43A0-9CFD-A525A6700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xmlns="" id="{06B4A38C-95D0-4604-A596-08AAE7AA6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A968B-33A3-4108-B25A-0B7634EDC7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xmlns="" id="{21F249DC-1963-4865-BD15-24F721D10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xmlns="" id="{3587A371-52DF-4FD5-9721-3E37C18E8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241A-E3BD-4FAB-9C03-BC020DA5B17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883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xmlns="" id="{70A95581-4AFA-4ADE-B57E-5881767F0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A968B-33A3-4108-B25A-0B7634EDC7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xmlns="" id="{DC4B7B96-8575-49F4-9B2A-5431C2A18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xmlns="" id="{7336253B-FA9D-4D86-969A-18668C08F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241A-E3BD-4FAB-9C03-BC020DA5B17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817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BE12053B-19E3-460C-B5FC-1B46F482A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xmlns="" id="{3C7EF420-CBBC-4CAC-AD8F-3905F729EB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xmlns="" id="{D84A4291-6382-4545-904E-0D057075E2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xmlns="" id="{5C5CF9BB-A741-4003-8124-27E6A3271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A968B-33A3-4108-B25A-0B7634EDC7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xmlns="" id="{0372252C-8593-4839-8820-FA9A63935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xmlns="" id="{76056A6F-EDDC-4820-83A6-B114DB9F0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241A-E3BD-4FAB-9C03-BC020DA5B17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660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7388B89E-21A4-45F1-A708-C5A582315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xmlns="" id="{0F00D71F-9C21-47FD-BB89-4FABE2C061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xmlns="" id="{98882E29-9589-45D3-9957-317E4A30E9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xmlns="" id="{1AD541E4-02A0-4EDB-9C59-EEB262AB3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A968B-33A3-4108-B25A-0B7634EDC7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xmlns="" id="{2D31121F-0A65-4637-8935-ED58EEE6D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xmlns="" id="{4F19CE86-EAC2-4543-B59F-4F08BE57D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241A-E3BD-4FAB-9C03-BC020DA5B17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4964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375CB07B-869E-4F62-8714-828C5C9FB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xmlns="" id="{E3E4FA53-DAAB-4C61-BA18-A2FE51FAF2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xmlns="" id="{BFDEBC20-E55E-4CB1-9515-330CA4783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A968B-33A3-4108-B25A-0B7634EDC7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xmlns="" id="{99351821-FE81-48DD-8AA6-A675792CF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xmlns="" id="{1380704B-9993-4263-8AC2-37B554283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241A-E3BD-4FAB-9C03-BC020DA5B17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6458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xmlns="" id="{649F1EAA-6F2B-491F-93E4-2CAA17F700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xmlns="" id="{02BBADC5-C80F-4013-B5B7-D1C0B39468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xmlns="" id="{93A05482-84DE-4A09-9E1B-A4E0B3483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A968B-33A3-4108-B25A-0B7634EDC7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xmlns="" id="{E4573F89-D1A6-4BC0-94FB-5D3980167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xmlns="" id="{2472D1FF-A058-4AAB-BE7B-330F7D052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241A-E3BD-4FAB-9C03-BC020DA5B17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370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 hasCustomPrompt="1"/>
          </p:nvPr>
        </p:nvSpPr>
        <p:spPr>
          <a:xfrm>
            <a:off x="3974365" y="1097130"/>
            <a:ext cx="1203900" cy="9510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2910415" y="3131384"/>
            <a:ext cx="3331800" cy="713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title" idx="2"/>
          </p:nvPr>
        </p:nvSpPr>
        <p:spPr>
          <a:xfrm>
            <a:off x="2910415" y="2279925"/>
            <a:ext cx="3331800" cy="841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-65449" y="3697904"/>
            <a:ext cx="9236161" cy="1484501"/>
            <a:chOff x="-65450" y="3697900"/>
            <a:chExt cx="9236161" cy="1484501"/>
          </a:xfrm>
        </p:grpSpPr>
        <p:sp>
          <p:nvSpPr>
            <p:cNvPr id="105" name="Google Shape;105;p3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991860" y="4727291"/>
            <a:ext cx="506635" cy="102953"/>
            <a:chOff x="933903" y="4904637"/>
            <a:chExt cx="506635" cy="102953"/>
          </a:xfrm>
        </p:grpSpPr>
        <p:sp>
          <p:nvSpPr>
            <p:cNvPr id="108" name="Google Shape;108;p3"/>
            <p:cNvSpPr/>
            <p:nvPr/>
          </p:nvSpPr>
          <p:spPr>
            <a:xfrm>
              <a:off x="933903" y="4904637"/>
              <a:ext cx="506635" cy="102953"/>
            </a:xfrm>
            <a:custGeom>
              <a:avLst/>
              <a:gdLst/>
              <a:ahLst/>
              <a:cxnLst/>
              <a:rect l="l" t="t" r="r" b="b"/>
              <a:pathLst>
                <a:path w="32602" h="6625" extrusionOk="0">
                  <a:moveTo>
                    <a:pt x="19043" y="0"/>
                  </a:moveTo>
                  <a:cubicBezTo>
                    <a:pt x="18971" y="0"/>
                    <a:pt x="18905" y="19"/>
                    <a:pt x="18847" y="60"/>
                  </a:cubicBezTo>
                  <a:cubicBezTo>
                    <a:pt x="17913" y="694"/>
                    <a:pt x="16479" y="3763"/>
                    <a:pt x="16479" y="3763"/>
                  </a:cubicBezTo>
                  <a:cubicBezTo>
                    <a:pt x="16479" y="3763"/>
                    <a:pt x="15011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4"/>
                    <a:pt x="7481" y="624"/>
                  </a:cubicBezTo>
                  <a:cubicBezTo>
                    <a:pt x="7401" y="624"/>
                    <a:pt x="7330" y="646"/>
                    <a:pt x="7272" y="694"/>
                  </a:cubicBezTo>
                  <a:cubicBezTo>
                    <a:pt x="6539" y="1327"/>
                    <a:pt x="5304" y="4263"/>
                    <a:pt x="5304" y="4263"/>
                  </a:cubicBezTo>
                  <a:cubicBezTo>
                    <a:pt x="5304" y="4263"/>
                    <a:pt x="2385" y="839"/>
                    <a:pt x="1439" y="839"/>
                  </a:cubicBezTo>
                  <a:cubicBezTo>
                    <a:pt x="1354" y="839"/>
                    <a:pt x="1284" y="867"/>
                    <a:pt x="1235" y="927"/>
                  </a:cubicBezTo>
                  <a:cubicBezTo>
                    <a:pt x="601" y="1694"/>
                    <a:pt x="1" y="6531"/>
                    <a:pt x="1" y="6531"/>
                  </a:cubicBezTo>
                  <a:cubicBezTo>
                    <a:pt x="1" y="6531"/>
                    <a:pt x="11140" y="6625"/>
                    <a:pt x="20315" y="6625"/>
                  </a:cubicBezTo>
                  <a:cubicBezTo>
                    <a:pt x="26622" y="6625"/>
                    <a:pt x="32000" y="6581"/>
                    <a:pt x="32190" y="6431"/>
                  </a:cubicBezTo>
                  <a:cubicBezTo>
                    <a:pt x="32601" y="6083"/>
                    <a:pt x="31002" y="4"/>
                    <a:pt x="30040" y="4"/>
                  </a:cubicBezTo>
                  <a:cubicBezTo>
                    <a:pt x="29987" y="4"/>
                    <a:pt x="29937" y="22"/>
                    <a:pt x="29889" y="60"/>
                  </a:cubicBezTo>
                  <a:cubicBezTo>
                    <a:pt x="28988" y="827"/>
                    <a:pt x="27920" y="3696"/>
                    <a:pt x="27920" y="3696"/>
                  </a:cubicBezTo>
                  <a:cubicBezTo>
                    <a:pt x="27920" y="3696"/>
                    <a:pt x="26005" y="169"/>
                    <a:pt x="25019" y="169"/>
                  </a:cubicBezTo>
                  <a:cubicBezTo>
                    <a:pt x="24972" y="169"/>
                    <a:pt x="24927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55676" y="4932113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92" y="1"/>
                  </a:moveTo>
                  <a:cubicBezTo>
                    <a:pt x="18142" y="1"/>
                    <a:pt x="18107" y="16"/>
                    <a:pt x="18080" y="26"/>
                  </a:cubicBezTo>
                  <a:cubicBezTo>
                    <a:pt x="17646" y="227"/>
                    <a:pt x="15912" y="2495"/>
                    <a:pt x="15145" y="3496"/>
                  </a:cubicBezTo>
                  <a:cubicBezTo>
                    <a:pt x="14411" y="2328"/>
                    <a:pt x="13043" y="160"/>
                    <a:pt x="12509" y="93"/>
                  </a:cubicBezTo>
                  <a:cubicBezTo>
                    <a:pt x="12483" y="84"/>
                    <a:pt x="12458" y="80"/>
                    <a:pt x="12436" y="80"/>
                  </a:cubicBezTo>
                  <a:cubicBezTo>
                    <a:pt x="12374" y="80"/>
                    <a:pt x="12325" y="111"/>
                    <a:pt x="12276" y="160"/>
                  </a:cubicBezTo>
                  <a:cubicBezTo>
                    <a:pt x="11942" y="460"/>
                    <a:pt x="10341" y="2695"/>
                    <a:pt x="9808" y="3429"/>
                  </a:cubicBezTo>
                  <a:cubicBezTo>
                    <a:pt x="7806" y="1528"/>
                    <a:pt x="6639" y="560"/>
                    <a:pt x="6405" y="560"/>
                  </a:cubicBezTo>
                  <a:cubicBezTo>
                    <a:pt x="6399" y="560"/>
                    <a:pt x="6393" y="560"/>
                    <a:pt x="6387" y="560"/>
                  </a:cubicBezTo>
                  <a:cubicBezTo>
                    <a:pt x="5623" y="560"/>
                    <a:pt x="4667" y="2637"/>
                    <a:pt x="4237" y="3696"/>
                  </a:cubicBezTo>
                  <a:cubicBezTo>
                    <a:pt x="3503" y="2695"/>
                    <a:pt x="1902" y="694"/>
                    <a:pt x="1235" y="660"/>
                  </a:cubicBezTo>
                  <a:cubicBezTo>
                    <a:pt x="1135" y="660"/>
                    <a:pt x="1001" y="727"/>
                    <a:pt x="935" y="794"/>
                  </a:cubicBezTo>
                  <a:cubicBezTo>
                    <a:pt x="468" y="1361"/>
                    <a:pt x="67" y="3829"/>
                    <a:pt x="34" y="4129"/>
                  </a:cubicBezTo>
                  <a:cubicBezTo>
                    <a:pt x="1" y="4229"/>
                    <a:pt x="101" y="4330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96"/>
                    <a:pt x="434" y="4196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35" y="1127"/>
                    <a:pt x="3003" y="2728"/>
                    <a:pt x="4103" y="4229"/>
                  </a:cubicBezTo>
                  <a:cubicBezTo>
                    <a:pt x="4152" y="4278"/>
                    <a:pt x="4201" y="4309"/>
                    <a:pt x="4250" y="4309"/>
                  </a:cubicBezTo>
                  <a:cubicBezTo>
                    <a:pt x="4268" y="4309"/>
                    <a:pt x="4286" y="4305"/>
                    <a:pt x="4304" y="4296"/>
                  </a:cubicBezTo>
                  <a:cubicBezTo>
                    <a:pt x="4370" y="4296"/>
                    <a:pt x="4437" y="4263"/>
                    <a:pt x="4470" y="4196"/>
                  </a:cubicBezTo>
                  <a:cubicBezTo>
                    <a:pt x="5071" y="2628"/>
                    <a:pt x="5971" y="960"/>
                    <a:pt x="6338" y="960"/>
                  </a:cubicBezTo>
                  <a:cubicBezTo>
                    <a:pt x="6605" y="1061"/>
                    <a:pt x="8240" y="2528"/>
                    <a:pt x="9707" y="3896"/>
                  </a:cubicBezTo>
                  <a:cubicBezTo>
                    <a:pt x="9731" y="3920"/>
                    <a:pt x="9771" y="3943"/>
                    <a:pt x="9816" y="3943"/>
                  </a:cubicBezTo>
                  <a:cubicBezTo>
                    <a:pt x="9835" y="3943"/>
                    <a:pt x="9855" y="3939"/>
                    <a:pt x="9874" y="3929"/>
                  </a:cubicBezTo>
                  <a:cubicBezTo>
                    <a:pt x="9941" y="3929"/>
                    <a:pt x="9974" y="3896"/>
                    <a:pt x="10008" y="3863"/>
                  </a:cubicBezTo>
                  <a:cubicBezTo>
                    <a:pt x="10842" y="2695"/>
                    <a:pt x="12109" y="927"/>
                    <a:pt x="12476" y="527"/>
                  </a:cubicBezTo>
                  <a:cubicBezTo>
                    <a:pt x="12843" y="760"/>
                    <a:pt x="14011" y="2462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96"/>
                  </a:cubicBezTo>
                  <a:cubicBezTo>
                    <a:pt x="16512" y="2395"/>
                    <a:pt x="17880" y="660"/>
                    <a:pt x="18214" y="427"/>
                  </a:cubicBezTo>
                  <a:cubicBezTo>
                    <a:pt x="18614" y="594"/>
                    <a:pt x="19981" y="2395"/>
                    <a:pt x="21049" y="4029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2" y="4096"/>
                    <a:pt x="21349" y="4063"/>
                    <a:pt x="21382" y="4029"/>
                  </a:cubicBezTo>
                  <a:cubicBezTo>
                    <a:pt x="22350" y="2762"/>
                    <a:pt x="23451" y="1361"/>
                    <a:pt x="23751" y="1061"/>
                  </a:cubicBezTo>
                  <a:cubicBezTo>
                    <a:pt x="23984" y="1261"/>
                    <a:pt x="24618" y="2095"/>
                    <a:pt x="25018" y="2628"/>
                  </a:cubicBezTo>
                  <a:cubicBezTo>
                    <a:pt x="25840" y="3702"/>
                    <a:pt x="26063" y="3999"/>
                    <a:pt x="26282" y="3999"/>
                  </a:cubicBezTo>
                  <a:cubicBezTo>
                    <a:pt x="26295" y="3999"/>
                    <a:pt x="26307" y="3998"/>
                    <a:pt x="26319" y="3996"/>
                  </a:cubicBezTo>
                  <a:cubicBezTo>
                    <a:pt x="26519" y="3963"/>
                    <a:pt x="26686" y="3729"/>
                    <a:pt x="27287" y="2895"/>
                  </a:cubicBezTo>
                  <a:cubicBezTo>
                    <a:pt x="27720" y="2261"/>
                    <a:pt x="28287" y="1394"/>
                    <a:pt x="28621" y="1227"/>
                  </a:cubicBezTo>
                  <a:cubicBezTo>
                    <a:pt x="28854" y="1294"/>
                    <a:pt x="29155" y="2462"/>
                    <a:pt x="29288" y="3662"/>
                  </a:cubicBezTo>
                  <a:cubicBezTo>
                    <a:pt x="29321" y="3796"/>
                    <a:pt x="29422" y="3863"/>
                    <a:pt x="29522" y="3863"/>
                  </a:cubicBezTo>
                  <a:cubicBezTo>
                    <a:pt x="29655" y="3863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4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54" y="1061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39" y="616"/>
                    <a:pt x="23734" y="616"/>
                  </a:cubicBezTo>
                  <a:cubicBezTo>
                    <a:pt x="23682" y="616"/>
                    <a:pt x="23632" y="631"/>
                    <a:pt x="23584" y="660"/>
                  </a:cubicBezTo>
                  <a:cubicBezTo>
                    <a:pt x="23284" y="860"/>
                    <a:pt x="21816" y="2762"/>
                    <a:pt x="21249" y="3529"/>
                  </a:cubicBezTo>
                  <a:cubicBezTo>
                    <a:pt x="19102" y="378"/>
                    <a:pt x="18447" y="1"/>
                    <a:pt x="1819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0" name="Google Shape;110;p3"/>
          <p:cNvGrpSpPr/>
          <p:nvPr/>
        </p:nvGrpSpPr>
        <p:grpSpPr>
          <a:xfrm>
            <a:off x="557659" y="4552019"/>
            <a:ext cx="506604" cy="102953"/>
            <a:chOff x="370909" y="4910340"/>
            <a:chExt cx="506604" cy="102953"/>
          </a:xfrm>
        </p:grpSpPr>
        <p:sp>
          <p:nvSpPr>
            <p:cNvPr id="111" name="Google Shape;111;p3"/>
            <p:cNvSpPr/>
            <p:nvPr/>
          </p:nvSpPr>
          <p:spPr>
            <a:xfrm>
              <a:off x="370909" y="4910340"/>
              <a:ext cx="506604" cy="102953"/>
            </a:xfrm>
            <a:custGeom>
              <a:avLst/>
              <a:gdLst/>
              <a:ahLst/>
              <a:cxnLst/>
              <a:rect l="l" t="t" r="r" b="b"/>
              <a:pathLst>
                <a:path w="32600" h="6625" extrusionOk="0">
                  <a:moveTo>
                    <a:pt x="19016" y="0"/>
                  </a:moveTo>
                  <a:cubicBezTo>
                    <a:pt x="18942" y="0"/>
                    <a:pt x="18874" y="19"/>
                    <a:pt x="18814" y="60"/>
                  </a:cubicBezTo>
                  <a:cubicBezTo>
                    <a:pt x="17913" y="694"/>
                    <a:pt x="16479" y="3762"/>
                    <a:pt x="16479" y="3762"/>
                  </a:cubicBezTo>
                  <a:cubicBezTo>
                    <a:pt x="16479" y="3762"/>
                    <a:pt x="14978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3"/>
                    <a:pt x="7481" y="623"/>
                  </a:cubicBezTo>
                  <a:cubicBezTo>
                    <a:pt x="7401" y="623"/>
                    <a:pt x="7331" y="646"/>
                    <a:pt x="7273" y="694"/>
                  </a:cubicBezTo>
                  <a:cubicBezTo>
                    <a:pt x="6505" y="1327"/>
                    <a:pt x="5304" y="4263"/>
                    <a:pt x="5304" y="4263"/>
                  </a:cubicBezTo>
                  <a:cubicBezTo>
                    <a:pt x="5304" y="4263"/>
                    <a:pt x="2357" y="839"/>
                    <a:pt x="1406" y="839"/>
                  </a:cubicBezTo>
                  <a:cubicBezTo>
                    <a:pt x="1321" y="839"/>
                    <a:pt x="1251" y="866"/>
                    <a:pt x="1202" y="927"/>
                  </a:cubicBezTo>
                  <a:cubicBezTo>
                    <a:pt x="601" y="1661"/>
                    <a:pt x="1" y="6531"/>
                    <a:pt x="1" y="6531"/>
                  </a:cubicBezTo>
                  <a:cubicBezTo>
                    <a:pt x="1" y="6531"/>
                    <a:pt x="11141" y="6625"/>
                    <a:pt x="20308" y="6625"/>
                  </a:cubicBezTo>
                  <a:cubicBezTo>
                    <a:pt x="26610" y="6625"/>
                    <a:pt x="31980" y="6581"/>
                    <a:pt x="32157" y="6431"/>
                  </a:cubicBezTo>
                  <a:cubicBezTo>
                    <a:pt x="32600" y="6052"/>
                    <a:pt x="30973" y="4"/>
                    <a:pt x="30036" y="4"/>
                  </a:cubicBezTo>
                  <a:cubicBezTo>
                    <a:pt x="29984" y="4"/>
                    <a:pt x="29935" y="22"/>
                    <a:pt x="29889" y="60"/>
                  </a:cubicBezTo>
                  <a:cubicBezTo>
                    <a:pt x="28988" y="827"/>
                    <a:pt x="27921" y="3662"/>
                    <a:pt x="27921" y="3662"/>
                  </a:cubicBezTo>
                  <a:cubicBezTo>
                    <a:pt x="27921" y="3662"/>
                    <a:pt x="25976" y="169"/>
                    <a:pt x="25016" y="169"/>
                  </a:cubicBezTo>
                  <a:cubicBezTo>
                    <a:pt x="24970" y="169"/>
                    <a:pt x="24926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392682" y="4937817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81" y="1"/>
                  </a:moveTo>
                  <a:cubicBezTo>
                    <a:pt x="18133" y="1"/>
                    <a:pt x="18102" y="15"/>
                    <a:pt x="18080" y="26"/>
                  </a:cubicBezTo>
                  <a:cubicBezTo>
                    <a:pt x="17647" y="227"/>
                    <a:pt x="15912" y="2495"/>
                    <a:pt x="15145" y="3496"/>
                  </a:cubicBezTo>
                  <a:cubicBezTo>
                    <a:pt x="14411" y="2328"/>
                    <a:pt x="13010" y="160"/>
                    <a:pt x="12510" y="93"/>
                  </a:cubicBezTo>
                  <a:cubicBezTo>
                    <a:pt x="12483" y="84"/>
                    <a:pt x="12456" y="80"/>
                    <a:pt x="12430" y="80"/>
                  </a:cubicBezTo>
                  <a:cubicBezTo>
                    <a:pt x="12358" y="80"/>
                    <a:pt x="12292" y="111"/>
                    <a:pt x="12243" y="160"/>
                  </a:cubicBezTo>
                  <a:cubicBezTo>
                    <a:pt x="11909" y="460"/>
                    <a:pt x="10308" y="2695"/>
                    <a:pt x="9808" y="3429"/>
                  </a:cubicBezTo>
                  <a:cubicBezTo>
                    <a:pt x="7806" y="1527"/>
                    <a:pt x="6639" y="560"/>
                    <a:pt x="6372" y="560"/>
                  </a:cubicBezTo>
                  <a:cubicBezTo>
                    <a:pt x="6366" y="560"/>
                    <a:pt x="6360" y="560"/>
                    <a:pt x="6354" y="560"/>
                  </a:cubicBezTo>
                  <a:cubicBezTo>
                    <a:pt x="5589" y="560"/>
                    <a:pt x="4634" y="2636"/>
                    <a:pt x="4204" y="3662"/>
                  </a:cubicBezTo>
                  <a:cubicBezTo>
                    <a:pt x="3470" y="2695"/>
                    <a:pt x="1902" y="694"/>
                    <a:pt x="1235" y="660"/>
                  </a:cubicBezTo>
                  <a:cubicBezTo>
                    <a:pt x="1101" y="660"/>
                    <a:pt x="1001" y="694"/>
                    <a:pt x="935" y="794"/>
                  </a:cubicBezTo>
                  <a:cubicBezTo>
                    <a:pt x="468" y="1361"/>
                    <a:pt x="67" y="3829"/>
                    <a:pt x="34" y="4096"/>
                  </a:cubicBezTo>
                  <a:cubicBezTo>
                    <a:pt x="1" y="4229"/>
                    <a:pt x="67" y="4329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63"/>
                    <a:pt x="434" y="4163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02" y="1127"/>
                    <a:pt x="3003" y="2728"/>
                    <a:pt x="4104" y="4229"/>
                  </a:cubicBezTo>
                  <a:cubicBezTo>
                    <a:pt x="4128" y="4278"/>
                    <a:pt x="4188" y="4309"/>
                    <a:pt x="4245" y="4309"/>
                  </a:cubicBezTo>
                  <a:cubicBezTo>
                    <a:pt x="4266" y="4309"/>
                    <a:pt x="4286" y="4305"/>
                    <a:pt x="4304" y="4296"/>
                  </a:cubicBezTo>
                  <a:cubicBezTo>
                    <a:pt x="4370" y="4296"/>
                    <a:pt x="4437" y="4229"/>
                    <a:pt x="4471" y="4163"/>
                  </a:cubicBezTo>
                  <a:cubicBezTo>
                    <a:pt x="5071" y="2595"/>
                    <a:pt x="5972" y="960"/>
                    <a:pt x="6339" y="960"/>
                  </a:cubicBezTo>
                  <a:cubicBezTo>
                    <a:pt x="6605" y="1060"/>
                    <a:pt x="8240" y="2528"/>
                    <a:pt x="9708" y="3896"/>
                  </a:cubicBezTo>
                  <a:cubicBezTo>
                    <a:pt x="9741" y="3929"/>
                    <a:pt x="9808" y="3929"/>
                    <a:pt x="9841" y="3929"/>
                  </a:cubicBezTo>
                  <a:cubicBezTo>
                    <a:pt x="9908" y="3929"/>
                    <a:pt x="9974" y="3896"/>
                    <a:pt x="10008" y="3862"/>
                  </a:cubicBezTo>
                  <a:cubicBezTo>
                    <a:pt x="10842" y="2695"/>
                    <a:pt x="12109" y="894"/>
                    <a:pt x="12476" y="527"/>
                  </a:cubicBezTo>
                  <a:cubicBezTo>
                    <a:pt x="12843" y="760"/>
                    <a:pt x="14011" y="2428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63"/>
                  </a:cubicBezTo>
                  <a:cubicBezTo>
                    <a:pt x="16479" y="2395"/>
                    <a:pt x="17880" y="660"/>
                    <a:pt x="18214" y="427"/>
                  </a:cubicBezTo>
                  <a:cubicBezTo>
                    <a:pt x="18581" y="593"/>
                    <a:pt x="19948" y="2395"/>
                    <a:pt x="21049" y="3996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3" y="4096"/>
                    <a:pt x="21349" y="4063"/>
                    <a:pt x="21383" y="4029"/>
                  </a:cubicBezTo>
                  <a:cubicBezTo>
                    <a:pt x="22350" y="2728"/>
                    <a:pt x="23451" y="1361"/>
                    <a:pt x="23751" y="1060"/>
                  </a:cubicBezTo>
                  <a:cubicBezTo>
                    <a:pt x="23984" y="1227"/>
                    <a:pt x="24618" y="2095"/>
                    <a:pt x="25019" y="2595"/>
                  </a:cubicBezTo>
                  <a:cubicBezTo>
                    <a:pt x="25835" y="3694"/>
                    <a:pt x="26060" y="3966"/>
                    <a:pt x="26279" y="3966"/>
                  </a:cubicBezTo>
                  <a:cubicBezTo>
                    <a:pt x="26292" y="3966"/>
                    <a:pt x="26306" y="3965"/>
                    <a:pt x="26319" y="3963"/>
                  </a:cubicBezTo>
                  <a:cubicBezTo>
                    <a:pt x="26520" y="3963"/>
                    <a:pt x="26686" y="3729"/>
                    <a:pt x="27253" y="2862"/>
                  </a:cubicBezTo>
                  <a:cubicBezTo>
                    <a:pt x="27687" y="2261"/>
                    <a:pt x="28288" y="1394"/>
                    <a:pt x="28621" y="1227"/>
                  </a:cubicBezTo>
                  <a:cubicBezTo>
                    <a:pt x="28821" y="1294"/>
                    <a:pt x="29155" y="2428"/>
                    <a:pt x="29288" y="3662"/>
                  </a:cubicBezTo>
                  <a:cubicBezTo>
                    <a:pt x="29322" y="3796"/>
                    <a:pt x="29422" y="3862"/>
                    <a:pt x="29522" y="3862"/>
                  </a:cubicBezTo>
                  <a:cubicBezTo>
                    <a:pt x="29655" y="3829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5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21" y="1060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15" y="616"/>
                    <a:pt x="23723" y="616"/>
                  </a:cubicBezTo>
                  <a:cubicBezTo>
                    <a:pt x="23673" y="616"/>
                    <a:pt x="23628" y="631"/>
                    <a:pt x="23584" y="660"/>
                  </a:cubicBezTo>
                  <a:cubicBezTo>
                    <a:pt x="23284" y="860"/>
                    <a:pt x="21816" y="2762"/>
                    <a:pt x="21216" y="3529"/>
                  </a:cubicBezTo>
                  <a:cubicBezTo>
                    <a:pt x="19097" y="378"/>
                    <a:pt x="18423" y="1"/>
                    <a:pt x="181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2456826" y="4483827"/>
            <a:ext cx="266050" cy="239350"/>
            <a:chOff x="-1536750" y="880250"/>
            <a:chExt cx="266050" cy="239350"/>
          </a:xfrm>
        </p:grpSpPr>
        <p:sp>
          <p:nvSpPr>
            <p:cNvPr id="114" name="Google Shape;114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" name="Google Shape;124;p3"/>
          <p:cNvGrpSpPr/>
          <p:nvPr/>
        </p:nvGrpSpPr>
        <p:grpSpPr>
          <a:xfrm>
            <a:off x="8466401" y="3844786"/>
            <a:ext cx="601156" cy="755004"/>
            <a:chOff x="5591675" y="4071736"/>
            <a:chExt cx="601156" cy="755004"/>
          </a:xfrm>
        </p:grpSpPr>
        <p:sp>
          <p:nvSpPr>
            <p:cNvPr id="125" name="Google Shape;125;p3"/>
            <p:cNvSpPr/>
            <p:nvPr/>
          </p:nvSpPr>
          <p:spPr>
            <a:xfrm>
              <a:off x="5868656" y="4478214"/>
              <a:ext cx="324175" cy="189101"/>
            </a:xfrm>
            <a:custGeom>
              <a:avLst/>
              <a:gdLst/>
              <a:ahLst/>
              <a:cxnLst/>
              <a:rect l="l" t="t" r="r" b="b"/>
              <a:pathLst>
                <a:path w="17647" h="10294" extrusionOk="0">
                  <a:moveTo>
                    <a:pt x="7470" y="1"/>
                  </a:moveTo>
                  <a:cubicBezTo>
                    <a:pt x="6621" y="1"/>
                    <a:pt x="5779" y="127"/>
                    <a:pt x="4971" y="420"/>
                  </a:cubicBezTo>
                  <a:cubicBezTo>
                    <a:pt x="1" y="2254"/>
                    <a:pt x="801" y="10294"/>
                    <a:pt x="801" y="10294"/>
                  </a:cubicBezTo>
                  <a:cubicBezTo>
                    <a:pt x="801" y="10294"/>
                    <a:pt x="1502" y="9426"/>
                    <a:pt x="4871" y="6824"/>
                  </a:cubicBezTo>
                  <a:cubicBezTo>
                    <a:pt x="8273" y="4223"/>
                    <a:pt x="17647" y="5990"/>
                    <a:pt x="16946" y="4556"/>
                  </a:cubicBezTo>
                  <a:cubicBezTo>
                    <a:pt x="16360" y="3355"/>
                    <a:pt x="11842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879072" y="4530167"/>
              <a:ext cx="182028" cy="140824"/>
            </a:xfrm>
            <a:custGeom>
              <a:avLst/>
              <a:gdLst/>
              <a:ahLst/>
              <a:cxnLst/>
              <a:rect l="l" t="t" r="r" b="b"/>
              <a:pathLst>
                <a:path w="9909" h="7666" extrusionOk="0">
                  <a:moveTo>
                    <a:pt x="7749" y="1"/>
                  </a:moveTo>
                  <a:cubicBezTo>
                    <a:pt x="7140" y="1"/>
                    <a:pt x="6431" y="99"/>
                    <a:pt x="5672" y="394"/>
                  </a:cubicBezTo>
                  <a:cubicBezTo>
                    <a:pt x="3370" y="1294"/>
                    <a:pt x="1469" y="3663"/>
                    <a:pt x="34" y="7399"/>
                  </a:cubicBezTo>
                  <a:cubicBezTo>
                    <a:pt x="1" y="7499"/>
                    <a:pt x="34" y="7599"/>
                    <a:pt x="134" y="7666"/>
                  </a:cubicBezTo>
                  <a:lnTo>
                    <a:pt x="234" y="7666"/>
                  </a:lnTo>
                  <a:cubicBezTo>
                    <a:pt x="301" y="7666"/>
                    <a:pt x="401" y="7632"/>
                    <a:pt x="401" y="7532"/>
                  </a:cubicBezTo>
                  <a:cubicBezTo>
                    <a:pt x="1802" y="3930"/>
                    <a:pt x="3604" y="1661"/>
                    <a:pt x="5805" y="794"/>
                  </a:cubicBezTo>
                  <a:cubicBezTo>
                    <a:pt x="6513" y="509"/>
                    <a:pt x="7179" y="415"/>
                    <a:pt x="7747" y="415"/>
                  </a:cubicBezTo>
                  <a:cubicBezTo>
                    <a:pt x="8839" y="415"/>
                    <a:pt x="9574" y="761"/>
                    <a:pt x="9574" y="761"/>
                  </a:cubicBezTo>
                  <a:cubicBezTo>
                    <a:pt x="9608" y="783"/>
                    <a:pt x="9645" y="794"/>
                    <a:pt x="9682" y="794"/>
                  </a:cubicBezTo>
                  <a:cubicBezTo>
                    <a:pt x="9756" y="794"/>
                    <a:pt x="9830" y="750"/>
                    <a:pt x="9875" y="661"/>
                  </a:cubicBezTo>
                  <a:cubicBezTo>
                    <a:pt x="9908" y="561"/>
                    <a:pt x="9875" y="461"/>
                    <a:pt x="9775" y="394"/>
                  </a:cubicBezTo>
                  <a:cubicBezTo>
                    <a:pt x="9731" y="372"/>
                    <a:pt x="8930" y="1"/>
                    <a:pt x="7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612747" y="4385477"/>
              <a:ext cx="274301" cy="259164"/>
            </a:xfrm>
            <a:custGeom>
              <a:avLst/>
              <a:gdLst/>
              <a:ahLst/>
              <a:cxnLst/>
              <a:rect l="l" t="t" r="r" b="b"/>
              <a:pathLst>
                <a:path w="14932" h="14108" extrusionOk="0">
                  <a:moveTo>
                    <a:pt x="7545" y="1"/>
                  </a:moveTo>
                  <a:cubicBezTo>
                    <a:pt x="3400" y="1"/>
                    <a:pt x="0" y="5196"/>
                    <a:pt x="688" y="5368"/>
                  </a:cubicBezTo>
                  <a:cubicBezTo>
                    <a:pt x="717" y="5375"/>
                    <a:pt x="750" y="5378"/>
                    <a:pt x="788" y="5378"/>
                  </a:cubicBezTo>
                  <a:cubicBezTo>
                    <a:pt x="1438" y="5378"/>
                    <a:pt x="3398" y="4382"/>
                    <a:pt x="5508" y="4382"/>
                  </a:cubicBezTo>
                  <a:cubicBezTo>
                    <a:pt x="6703" y="4382"/>
                    <a:pt x="7946" y="4702"/>
                    <a:pt x="9027" y="5701"/>
                  </a:cubicBezTo>
                  <a:cubicBezTo>
                    <a:pt x="12130" y="8570"/>
                    <a:pt x="14932" y="14107"/>
                    <a:pt x="14932" y="14107"/>
                  </a:cubicBezTo>
                  <a:cubicBezTo>
                    <a:pt x="14932" y="14107"/>
                    <a:pt x="14631" y="2766"/>
                    <a:pt x="9628" y="464"/>
                  </a:cubicBezTo>
                  <a:cubicBezTo>
                    <a:pt x="8923" y="140"/>
                    <a:pt x="8224" y="1"/>
                    <a:pt x="75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739360" y="4415440"/>
              <a:ext cx="147089" cy="224298"/>
            </a:xfrm>
            <a:custGeom>
              <a:avLst/>
              <a:gdLst/>
              <a:ahLst/>
              <a:cxnLst/>
              <a:rect l="l" t="t" r="r" b="b"/>
              <a:pathLst>
                <a:path w="8007" h="12210" extrusionOk="0">
                  <a:moveTo>
                    <a:pt x="301" y="1"/>
                  </a:moveTo>
                  <a:cubicBezTo>
                    <a:pt x="167" y="1"/>
                    <a:pt x="67" y="67"/>
                    <a:pt x="34" y="168"/>
                  </a:cubicBezTo>
                  <a:cubicBezTo>
                    <a:pt x="1" y="268"/>
                    <a:pt x="67" y="401"/>
                    <a:pt x="201" y="434"/>
                  </a:cubicBezTo>
                  <a:cubicBezTo>
                    <a:pt x="267" y="434"/>
                    <a:pt x="7172" y="2202"/>
                    <a:pt x="7573" y="12009"/>
                  </a:cubicBezTo>
                  <a:cubicBezTo>
                    <a:pt x="7573" y="12109"/>
                    <a:pt x="7673" y="12209"/>
                    <a:pt x="7773" y="12209"/>
                  </a:cubicBezTo>
                  <a:cubicBezTo>
                    <a:pt x="7906" y="12176"/>
                    <a:pt x="8006" y="12109"/>
                    <a:pt x="7973" y="11976"/>
                  </a:cubicBezTo>
                  <a:cubicBezTo>
                    <a:pt x="7573" y="1902"/>
                    <a:pt x="367" y="34"/>
                    <a:pt x="3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828221" y="4248649"/>
              <a:ext cx="114610" cy="561424"/>
            </a:xfrm>
            <a:custGeom>
              <a:avLst/>
              <a:gdLst/>
              <a:ahLst/>
              <a:cxnLst/>
              <a:rect l="l" t="t" r="r" b="b"/>
              <a:pathLst>
                <a:path w="6239" h="30562" extrusionOk="0">
                  <a:moveTo>
                    <a:pt x="5986" y="0"/>
                  </a:moveTo>
                  <a:cubicBezTo>
                    <a:pt x="5880" y="0"/>
                    <a:pt x="5804" y="87"/>
                    <a:pt x="5804" y="173"/>
                  </a:cubicBezTo>
                  <a:cubicBezTo>
                    <a:pt x="5771" y="407"/>
                    <a:pt x="4270" y="22623"/>
                    <a:pt x="67" y="30228"/>
                  </a:cubicBezTo>
                  <a:cubicBezTo>
                    <a:pt x="0" y="30328"/>
                    <a:pt x="34" y="30462"/>
                    <a:pt x="134" y="30528"/>
                  </a:cubicBezTo>
                  <a:cubicBezTo>
                    <a:pt x="167" y="30528"/>
                    <a:pt x="200" y="30562"/>
                    <a:pt x="234" y="30562"/>
                  </a:cubicBezTo>
                  <a:cubicBezTo>
                    <a:pt x="301" y="30562"/>
                    <a:pt x="367" y="30495"/>
                    <a:pt x="434" y="30428"/>
                  </a:cubicBezTo>
                  <a:cubicBezTo>
                    <a:pt x="4670" y="22723"/>
                    <a:pt x="6205" y="440"/>
                    <a:pt x="6205" y="207"/>
                  </a:cubicBezTo>
                  <a:cubicBezTo>
                    <a:pt x="6238" y="107"/>
                    <a:pt x="6138" y="7"/>
                    <a:pt x="6038" y="7"/>
                  </a:cubicBezTo>
                  <a:cubicBezTo>
                    <a:pt x="6020" y="2"/>
                    <a:pt x="6003" y="0"/>
                    <a:pt x="5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727107" y="4071736"/>
              <a:ext cx="418542" cy="383804"/>
            </a:xfrm>
            <a:custGeom>
              <a:avLst/>
              <a:gdLst/>
              <a:ahLst/>
              <a:cxnLst/>
              <a:rect l="l" t="t" r="r" b="b"/>
              <a:pathLst>
                <a:path w="22784" h="20893" extrusionOk="0">
                  <a:moveTo>
                    <a:pt x="10204" y="1"/>
                  </a:moveTo>
                  <a:cubicBezTo>
                    <a:pt x="10130" y="1"/>
                    <a:pt x="10053" y="10"/>
                    <a:pt x="9974" y="30"/>
                  </a:cubicBezTo>
                  <a:cubicBezTo>
                    <a:pt x="8006" y="530"/>
                    <a:pt x="8607" y="5434"/>
                    <a:pt x="8607" y="5434"/>
                  </a:cubicBezTo>
                  <a:cubicBezTo>
                    <a:pt x="8607" y="5434"/>
                    <a:pt x="6933" y="2146"/>
                    <a:pt x="5095" y="2146"/>
                  </a:cubicBezTo>
                  <a:cubicBezTo>
                    <a:pt x="4554" y="2146"/>
                    <a:pt x="4000" y="2430"/>
                    <a:pt x="3470" y="3165"/>
                  </a:cubicBezTo>
                  <a:cubicBezTo>
                    <a:pt x="2636" y="4333"/>
                    <a:pt x="5604" y="7635"/>
                    <a:pt x="5604" y="7635"/>
                  </a:cubicBezTo>
                  <a:cubicBezTo>
                    <a:pt x="5604" y="7635"/>
                    <a:pt x="4526" y="7500"/>
                    <a:pt x="3327" y="7500"/>
                  </a:cubicBezTo>
                  <a:cubicBezTo>
                    <a:pt x="1858" y="7500"/>
                    <a:pt x="207" y="7703"/>
                    <a:pt x="134" y="8602"/>
                  </a:cubicBezTo>
                  <a:cubicBezTo>
                    <a:pt x="0" y="10270"/>
                    <a:pt x="4737" y="11571"/>
                    <a:pt x="4737" y="11571"/>
                  </a:cubicBezTo>
                  <a:cubicBezTo>
                    <a:pt x="4737" y="11571"/>
                    <a:pt x="1068" y="14740"/>
                    <a:pt x="1868" y="16441"/>
                  </a:cubicBezTo>
                  <a:cubicBezTo>
                    <a:pt x="2072" y="16873"/>
                    <a:pt x="2502" y="17034"/>
                    <a:pt x="3032" y="17034"/>
                  </a:cubicBezTo>
                  <a:cubicBezTo>
                    <a:pt x="4590" y="17034"/>
                    <a:pt x="7005" y="15641"/>
                    <a:pt x="7005" y="15641"/>
                  </a:cubicBezTo>
                  <a:lnTo>
                    <a:pt x="7005" y="15641"/>
                  </a:lnTo>
                  <a:cubicBezTo>
                    <a:pt x="7005" y="15641"/>
                    <a:pt x="5748" y="20892"/>
                    <a:pt x="7598" y="20892"/>
                  </a:cubicBezTo>
                  <a:cubicBezTo>
                    <a:pt x="7653" y="20892"/>
                    <a:pt x="7712" y="20888"/>
                    <a:pt x="7773" y="20878"/>
                  </a:cubicBezTo>
                  <a:cubicBezTo>
                    <a:pt x="9874" y="20578"/>
                    <a:pt x="11142" y="17042"/>
                    <a:pt x="11142" y="17042"/>
                  </a:cubicBezTo>
                  <a:cubicBezTo>
                    <a:pt x="11142" y="17042"/>
                    <a:pt x="11748" y="20634"/>
                    <a:pt x="13500" y="20634"/>
                  </a:cubicBezTo>
                  <a:cubicBezTo>
                    <a:pt x="13802" y="20634"/>
                    <a:pt x="14138" y="20528"/>
                    <a:pt x="14511" y="20278"/>
                  </a:cubicBezTo>
                  <a:cubicBezTo>
                    <a:pt x="15812" y="19410"/>
                    <a:pt x="14144" y="16575"/>
                    <a:pt x="14144" y="16575"/>
                  </a:cubicBezTo>
                  <a:lnTo>
                    <a:pt x="14144" y="16575"/>
                  </a:lnTo>
                  <a:cubicBezTo>
                    <a:pt x="14144" y="16575"/>
                    <a:pt x="16240" y="18712"/>
                    <a:pt x="17916" y="18712"/>
                  </a:cubicBezTo>
                  <a:cubicBezTo>
                    <a:pt x="18375" y="18712"/>
                    <a:pt x="18803" y="18552"/>
                    <a:pt x="19147" y="18143"/>
                  </a:cubicBezTo>
                  <a:cubicBezTo>
                    <a:pt x="19948" y="17242"/>
                    <a:pt x="16846" y="14240"/>
                    <a:pt x="16846" y="14240"/>
                  </a:cubicBezTo>
                  <a:lnTo>
                    <a:pt x="16846" y="14240"/>
                  </a:lnTo>
                  <a:cubicBezTo>
                    <a:pt x="16846" y="14240"/>
                    <a:pt x="17037" y="14248"/>
                    <a:pt x="17342" y="14248"/>
                  </a:cubicBezTo>
                  <a:cubicBezTo>
                    <a:pt x="18563" y="14248"/>
                    <a:pt x="21616" y="14120"/>
                    <a:pt x="21616" y="12839"/>
                  </a:cubicBezTo>
                  <a:cubicBezTo>
                    <a:pt x="21616" y="11204"/>
                    <a:pt x="17146" y="10737"/>
                    <a:pt x="17146" y="10737"/>
                  </a:cubicBezTo>
                  <a:cubicBezTo>
                    <a:pt x="17146" y="10737"/>
                    <a:pt x="22783" y="8502"/>
                    <a:pt x="21049" y="6768"/>
                  </a:cubicBezTo>
                  <a:cubicBezTo>
                    <a:pt x="20806" y="6517"/>
                    <a:pt x="20402" y="6421"/>
                    <a:pt x="19924" y="6421"/>
                  </a:cubicBezTo>
                  <a:cubicBezTo>
                    <a:pt x="18299" y="6421"/>
                    <a:pt x="15812" y="7535"/>
                    <a:pt x="15812" y="7535"/>
                  </a:cubicBezTo>
                  <a:cubicBezTo>
                    <a:pt x="15812" y="7535"/>
                    <a:pt x="17813" y="3099"/>
                    <a:pt x="17079" y="2398"/>
                  </a:cubicBezTo>
                  <a:cubicBezTo>
                    <a:pt x="16739" y="2069"/>
                    <a:pt x="16390" y="1931"/>
                    <a:pt x="16045" y="1931"/>
                  </a:cubicBezTo>
                  <a:cubicBezTo>
                    <a:pt x="14253" y="1931"/>
                    <a:pt x="12543" y="5634"/>
                    <a:pt x="12543" y="5634"/>
                  </a:cubicBezTo>
                  <a:cubicBezTo>
                    <a:pt x="12543" y="5634"/>
                    <a:pt x="12019" y="1"/>
                    <a:pt x="10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788999" y="4233144"/>
              <a:ext cx="89480" cy="36464"/>
            </a:xfrm>
            <a:custGeom>
              <a:avLst/>
              <a:gdLst/>
              <a:ahLst/>
              <a:cxnLst/>
              <a:rect l="l" t="t" r="r" b="b"/>
              <a:pathLst>
                <a:path w="4871" h="1985" extrusionOk="0">
                  <a:moveTo>
                    <a:pt x="544" y="1"/>
                  </a:moveTo>
                  <a:cubicBezTo>
                    <a:pt x="349" y="1"/>
                    <a:pt x="226" y="10"/>
                    <a:pt x="201" y="17"/>
                  </a:cubicBezTo>
                  <a:cubicBezTo>
                    <a:pt x="101" y="17"/>
                    <a:pt x="0" y="117"/>
                    <a:pt x="0" y="217"/>
                  </a:cubicBezTo>
                  <a:cubicBezTo>
                    <a:pt x="34" y="350"/>
                    <a:pt x="134" y="417"/>
                    <a:pt x="234" y="417"/>
                  </a:cubicBezTo>
                  <a:cubicBezTo>
                    <a:pt x="240" y="417"/>
                    <a:pt x="321" y="412"/>
                    <a:pt x="460" y="412"/>
                  </a:cubicBezTo>
                  <a:cubicBezTo>
                    <a:pt x="1154" y="412"/>
                    <a:pt x="3281" y="528"/>
                    <a:pt x="4504" y="1918"/>
                  </a:cubicBezTo>
                  <a:cubicBezTo>
                    <a:pt x="4537" y="1951"/>
                    <a:pt x="4604" y="1985"/>
                    <a:pt x="4637" y="1985"/>
                  </a:cubicBezTo>
                  <a:cubicBezTo>
                    <a:pt x="4704" y="1985"/>
                    <a:pt x="4737" y="1951"/>
                    <a:pt x="4771" y="1918"/>
                  </a:cubicBezTo>
                  <a:cubicBezTo>
                    <a:pt x="4871" y="1851"/>
                    <a:pt x="4871" y="1718"/>
                    <a:pt x="4804" y="1618"/>
                  </a:cubicBezTo>
                  <a:cubicBezTo>
                    <a:pt x="3532" y="183"/>
                    <a:pt x="1380" y="1"/>
                    <a:pt x="54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19525" y="4118233"/>
              <a:ext cx="14733" cy="98059"/>
            </a:xfrm>
            <a:custGeom>
              <a:avLst/>
              <a:gdLst/>
              <a:ahLst/>
              <a:cxnLst/>
              <a:rect l="l" t="t" r="r" b="b"/>
              <a:pathLst>
                <a:path w="802" h="5338" extrusionOk="0">
                  <a:moveTo>
                    <a:pt x="201" y="0"/>
                  </a:moveTo>
                  <a:cubicBezTo>
                    <a:pt x="101" y="0"/>
                    <a:pt x="1" y="101"/>
                    <a:pt x="1" y="201"/>
                  </a:cubicBezTo>
                  <a:cubicBezTo>
                    <a:pt x="1" y="367"/>
                    <a:pt x="67" y="4270"/>
                    <a:pt x="367" y="5204"/>
                  </a:cubicBezTo>
                  <a:cubicBezTo>
                    <a:pt x="367" y="5304"/>
                    <a:pt x="468" y="5338"/>
                    <a:pt x="568" y="5338"/>
                  </a:cubicBezTo>
                  <a:lnTo>
                    <a:pt x="601" y="5338"/>
                  </a:lnTo>
                  <a:cubicBezTo>
                    <a:pt x="734" y="5304"/>
                    <a:pt x="801" y="5204"/>
                    <a:pt x="768" y="5071"/>
                  </a:cubicBezTo>
                  <a:cubicBezTo>
                    <a:pt x="501" y="4203"/>
                    <a:pt x="401" y="234"/>
                    <a:pt x="401" y="201"/>
                  </a:cubicBezTo>
                  <a:cubicBezTo>
                    <a:pt x="401" y="101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825759" y="4160358"/>
              <a:ext cx="66812" cy="70026"/>
            </a:xfrm>
            <a:custGeom>
              <a:avLst/>
              <a:gdLst/>
              <a:ahLst/>
              <a:cxnLst/>
              <a:rect l="l" t="t" r="r" b="b"/>
              <a:pathLst>
                <a:path w="3637" h="3812" extrusionOk="0">
                  <a:moveTo>
                    <a:pt x="246" y="0"/>
                  </a:moveTo>
                  <a:cubicBezTo>
                    <a:pt x="157" y="0"/>
                    <a:pt x="62" y="60"/>
                    <a:pt x="34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201" y="409"/>
                    <a:pt x="3237" y="1544"/>
                    <a:pt x="3237" y="3612"/>
                  </a:cubicBezTo>
                  <a:cubicBezTo>
                    <a:pt x="3237" y="3745"/>
                    <a:pt x="3303" y="3812"/>
                    <a:pt x="3437" y="3812"/>
                  </a:cubicBezTo>
                  <a:cubicBezTo>
                    <a:pt x="3537" y="3812"/>
                    <a:pt x="3637" y="3745"/>
                    <a:pt x="3637" y="3612"/>
                  </a:cubicBezTo>
                  <a:cubicBezTo>
                    <a:pt x="3637" y="1277"/>
                    <a:pt x="435" y="76"/>
                    <a:pt x="301" y="9"/>
                  </a:cubicBezTo>
                  <a:cubicBezTo>
                    <a:pt x="283" y="3"/>
                    <a:pt x="265" y="0"/>
                    <a:pt x="24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796347" y="4300805"/>
              <a:ext cx="85200" cy="36832"/>
            </a:xfrm>
            <a:custGeom>
              <a:avLst/>
              <a:gdLst/>
              <a:ahLst/>
              <a:cxnLst/>
              <a:rect l="l" t="t" r="r" b="b"/>
              <a:pathLst>
                <a:path w="4638" h="2005" extrusionOk="0">
                  <a:moveTo>
                    <a:pt x="4320" y="1"/>
                  </a:moveTo>
                  <a:cubicBezTo>
                    <a:pt x="2925" y="1"/>
                    <a:pt x="232" y="1572"/>
                    <a:pt x="134" y="1637"/>
                  </a:cubicBezTo>
                  <a:cubicBezTo>
                    <a:pt x="34" y="1704"/>
                    <a:pt x="1" y="1804"/>
                    <a:pt x="67" y="1904"/>
                  </a:cubicBezTo>
                  <a:cubicBezTo>
                    <a:pt x="101" y="1971"/>
                    <a:pt x="168" y="2004"/>
                    <a:pt x="234" y="2004"/>
                  </a:cubicBezTo>
                  <a:lnTo>
                    <a:pt x="334" y="2004"/>
                  </a:lnTo>
                  <a:cubicBezTo>
                    <a:pt x="367" y="1971"/>
                    <a:pt x="3112" y="403"/>
                    <a:pt x="4365" y="403"/>
                  </a:cubicBezTo>
                  <a:cubicBezTo>
                    <a:pt x="4378" y="403"/>
                    <a:pt x="4391" y="403"/>
                    <a:pt x="4404" y="403"/>
                  </a:cubicBezTo>
                  <a:cubicBezTo>
                    <a:pt x="4417" y="408"/>
                    <a:pt x="4431" y="410"/>
                    <a:pt x="4444" y="410"/>
                  </a:cubicBezTo>
                  <a:cubicBezTo>
                    <a:pt x="4529" y="410"/>
                    <a:pt x="4604" y="323"/>
                    <a:pt x="4604" y="236"/>
                  </a:cubicBezTo>
                  <a:cubicBezTo>
                    <a:pt x="4637" y="103"/>
                    <a:pt x="4537" y="3"/>
                    <a:pt x="4404" y="3"/>
                  </a:cubicBezTo>
                  <a:cubicBezTo>
                    <a:pt x="4377" y="2"/>
                    <a:pt x="4349" y="1"/>
                    <a:pt x="43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887045" y="4321049"/>
              <a:ext cx="28823" cy="87055"/>
            </a:xfrm>
            <a:custGeom>
              <a:avLst/>
              <a:gdLst/>
              <a:ahLst/>
              <a:cxnLst/>
              <a:rect l="l" t="t" r="r" b="b"/>
              <a:pathLst>
                <a:path w="1569" h="4739" extrusionOk="0">
                  <a:moveTo>
                    <a:pt x="1354" y="0"/>
                  </a:moveTo>
                  <a:cubicBezTo>
                    <a:pt x="1282" y="0"/>
                    <a:pt x="1211" y="37"/>
                    <a:pt x="1168" y="102"/>
                  </a:cubicBezTo>
                  <a:cubicBezTo>
                    <a:pt x="601" y="969"/>
                    <a:pt x="67" y="4338"/>
                    <a:pt x="34" y="4505"/>
                  </a:cubicBezTo>
                  <a:cubicBezTo>
                    <a:pt x="1" y="4605"/>
                    <a:pt x="101" y="4705"/>
                    <a:pt x="201" y="4738"/>
                  </a:cubicBezTo>
                  <a:lnTo>
                    <a:pt x="234" y="4738"/>
                  </a:lnTo>
                  <a:cubicBezTo>
                    <a:pt x="334" y="4738"/>
                    <a:pt x="434" y="4672"/>
                    <a:pt x="434" y="4572"/>
                  </a:cubicBezTo>
                  <a:cubicBezTo>
                    <a:pt x="601" y="3604"/>
                    <a:pt x="1101" y="1002"/>
                    <a:pt x="1535" y="335"/>
                  </a:cubicBezTo>
                  <a:cubicBezTo>
                    <a:pt x="1568" y="235"/>
                    <a:pt x="1568" y="102"/>
                    <a:pt x="1468" y="35"/>
                  </a:cubicBezTo>
                  <a:cubicBezTo>
                    <a:pt x="1433" y="11"/>
                    <a:pt x="1393" y="0"/>
                    <a:pt x="13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944657" y="4334056"/>
              <a:ext cx="31266" cy="76493"/>
            </a:xfrm>
            <a:custGeom>
              <a:avLst/>
              <a:gdLst/>
              <a:ahLst/>
              <a:cxnLst/>
              <a:rect l="l" t="t" r="r" b="b"/>
              <a:pathLst>
                <a:path w="1702" h="4164" extrusionOk="0">
                  <a:moveTo>
                    <a:pt x="222" y="1"/>
                  </a:moveTo>
                  <a:cubicBezTo>
                    <a:pt x="192" y="1"/>
                    <a:pt x="162" y="9"/>
                    <a:pt x="134" y="28"/>
                  </a:cubicBezTo>
                  <a:cubicBezTo>
                    <a:pt x="34" y="61"/>
                    <a:pt x="0" y="194"/>
                    <a:pt x="34" y="294"/>
                  </a:cubicBezTo>
                  <a:cubicBezTo>
                    <a:pt x="567" y="1395"/>
                    <a:pt x="1268" y="3997"/>
                    <a:pt x="1268" y="4030"/>
                  </a:cubicBezTo>
                  <a:cubicBezTo>
                    <a:pt x="1301" y="4097"/>
                    <a:pt x="1401" y="4164"/>
                    <a:pt x="1468" y="4164"/>
                  </a:cubicBezTo>
                  <a:lnTo>
                    <a:pt x="1535" y="4164"/>
                  </a:lnTo>
                  <a:cubicBezTo>
                    <a:pt x="1635" y="4131"/>
                    <a:pt x="1701" y="4030"/>
                    <a:pt x="1668" y="3897"/>
                  </a:cubicBezTo>
                  <a:cubicBezTo>
                    <a:pt x="1668" y="3797"/>
                    <a:pt x="968" y="1228"/>
                    <a:pt x="400" y="128"/>
                  </a:cubicBezTo>
                  <a:cubicBezTo>
                    <a:pt x="376" y="56"/>
                    <a:pt x="300" y="1"/>
                    <a:pt x="2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5969770" y="4299463"/>
              <a:ext cx="71716" cy="62678"/>
            </a:xfrm>
            <a:custGeom>
              <a:avLst/>
              <a:gdLst/>
              <a:ahLst/>
              <a:cxnLst/>
              <a:rect l="l" t="t" r="r" b="b"/>
              <a:pathLst>
                <a:path w="3904" h="3412" extrusionOk="0">
                  <a:moveTo>
                    <a:pt x="279" y="1"/>
                  </a:moveTo>
                  <a:cubicBezTo>
                    <a:pt x="190" y="1"/>
                    <a:pt x="95" y="60"/>
                    <a:pt x="68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835" y="676"/>
                    <a:pt x="2803" y="2611"/>
                    <a:pt x="3503" y="3345"/>
                  </a:cubicBezTo>
                  <a:cubicBezTo>
                    <a:pt x="3537" y="3378"/>
                    <a:pt x="3603" y="3412"/>
                    <a:pt x="3670" y="3412"/>
                  </a:cubicBezTo>
                  <a:cubicBezTo>
                    <a:pt x="3703" y="3412"/>
                    <a:pt x="3770" y="3378"/>
                    <a:pt x="3804" y="3345"/>
                  </a:cubicBezTo>
                  <a:cubicBezTo>
                    <a:pt x="3870" y="3278"/>
                    <a:pt x="3904" y="3145"/>
                    <a:pt x="3804" y="3045"/>
                  </a:cubicBezTo>
                  <a:cubicBezTo>
                    <a:pt x="3703" y="2945"/>
                    <a:pt x="1202" y="376"/>
                    <a:pt x="334" y="9"/>
                  </a:cubicBezTo>
                  <a:cubicBezTo>
                    <a:pt x="317" y="3"/>
                    <a:pt x="298" y="1"/>
                    <a:pt x="27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969770" y="4223021"/>
              <a:ext cx="96847" cy="35564"/>
            </a:xfrm>
            <a:custGeom>
              <a:avLst/>
              <a:gdLst/>
              <a:ahLst/>
              <a:cxnLst/>
              <a:rect l="l" t="t" r="r" b="b"/>
              <a:pathLst>
                <a:path w="5272" h="1936" extrusionOk="0">
                  <a:moveTo>
                    <a:pt x="5038" y="1"/>
                  </a:moveTo>
                  <a:cubicBezTo>
                    <a:pt x="3970" y="67"/>
                    <a:pt x="334" y="1468"/>
                    <a:pt x="168" y="1535"/>
                  </a:cubicBezTo>
                  <a:cubicBezTo>
                    <a:pt x="68" y="1568"/>
                    <a:pt x="1" y="1702"/>
                    <a:pt x="68" y="1802"/>
                  </a:cubicBezTo>
                  <a:cubicBezTo>
                    <a:pt x="101" y="1902"/>
                    <a:pt x="168" y="1935"/>
                    <a:pt x="268" y="1935"/>
                  </a:cubicBezTo>
                  <a:lnTo>
                    <a:pt x="334" y="1935"/>
                  </a:lnTo>
                  <a:cubicBezTo>
                    <a:pt x="368" y="1902"/>
                    <a:pt x="4070" y="468"/>
                    <a:pt x="5071" y="401"/>
                  </a:cubicBezTo>
                  <a:cubicBezTo>
                    <a:pt x="5171" y="401"/>
                    <a:pt x="5271" y="301"/>
                    <a:pt x="5271" y="201"/>
                  </a:cubicBezTo>
                  <a:cubicBezTo>
                    <a:pt x="5238" y="67"/>
                    <a:pt x="5138" y="1"/>
                    <a:pt x="50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953236" y="4164161"/>
              <a:ext cx="57608" cy="65011"/>
            </a:xfrm>
            <a:custGeom>
              <a:avLst/>
              <a:gdLst/>
              <a:ahLst/>
              <a:cxnLst/>
              <a:rect l="l" t="t" r="r" b="b"/>
              <a:pathLst>
                <a:path w="3136" h="3539" extrusionOk="0">
                  <a:moveTo>
                    <a:pt x="2883" y="1"/>
                  </a:moveTo>
                  <a:cubicBezTo>
                    <a:pt x="2844" y="1"/>
                    <a:pt x="2804" y="12"/>
                    <a:pt x="2769" y="36"/>
                  </a:cubicBezTo>
                  <a:cubicBezTo>
                    <a:pt x="1635" y="736"/>
                    <a:pt x="134" y="3138"/>
                    <a:pt x="67" y="3238"/>
                  </a:cubicBezTo>
                  <a:cubicBezTo>
                    <a:pt x="0" y="3338"/>
                    <a:pt x="34" y="3438"/>
                    <a:pt x="134" y="3505"/>
                  </a:cubicBezTo>
                  <a:cubicBezTo>
                    <a:pt x="167" y="3538"/>
                    <a:pt x="200" y="3538"/>
                    <a:pt x="234" y="3538"/>
                  </a:cubicBezTo>
                  <a:cubicBezTo>
                    <a:pt x="300" y="3538"/>
                    <a:pt x="400" y="3505"/>
                    <a:pt x="434" y="3438"/>
                  </a:cubicBezTo>
                  <a:cubicBezTo>
                    <a:pt x="434" y="3438"/>
                    <a:pt x="1935" y="1036"/>
                    <a:pt x="3002" y="403"/>
                  </a:cubicBezTo>
                  <a:cubicBezTo>
                    <a:pt x="3102" y="336"/>
                    <a:pt x="3136" y="202"/>
                    <a:pt x="3069" y="102"/>
                  </a:cubicBezTo>
                  <a:cubicBezTo>
                    <a:pt x="3026" y="38"/>
                    <a:pt x="2955" y="1"/>
                    <a:pt x="288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966096" y="4271374"/>
              <a:ext cx="94385" cy="30715"/>
            </a:xfrm>
            <a:custGeom>
              <a:avLst/>
              <a:gdLst/>
              <a:ahLst/>
              <a:cxnLst/>
              <a:rect l="l" t="t" r="r" b="b"/>
              <a:pathLst>
                <a:path w="5138" h="1672" extrusionOk="0">
                  <a:moveTo>
                    <a:pt x="698" y="0"/>
                  </a:moveTo>
                  <a:cubicBezTo>
                    <a:pt x="497" y="0"/>
                    <a:pt x="318" y="22"/>
                    <a:pt x="167" y="70"/>
                  </a:cubicBezTo>
                  <a:cubicBezTo>
                    <a:pt x="67" y="137"/>
                    <a:pt x="1" y="237"/>
                    <a:pt x="34" y="337"/>
                  </a:cubicBezTo>
                  <a:cubicBezTo>
                    <a:pt x="85" y="439"/>
                    <a:pt x="155" y="483"/>
                    <a:pt x="230" y="483"/>
                  </a:cubicBezTo>
                  <a:cubicBezTo>
                    <a:pt x="254" y="483"/>
                    <a:pt x="277" y="479"/>
                    <a:pt x="301" y="471"/>
                  </a:cubicBezTo>
                  <a:cubicBezTo>
                    <a:pt x="412" y="434"/>
                    <a:pt x="550" y="417"/>
                    <a:pt x="709" y="417"/>
                  </a:cubicBezTo>
                  <a:cubicBezTo>
                    <a:pt x="1835" y="417"/>
                    <a:pt x="3986" y="1258"/>
                    <a:pt x="4804" y="1638"/>
                  </a:cubicBezTo>
                  <a:cubicBezTo>
                    <a:pt x="4837" y="1672"/>
                    <a:pt x="4871" y="1672"/>
                    <a:pt x="4904" y="1672"/>
                  </a:cubicBezTo>
                  <a:cubicBezTo>
                    <a:pt x="4971" y="1672"/>
                    <a:pt x="5071" y="1638"/>
                    <a:pt x="5104" y="1538"/>
                  </a:cubicBezTo>
                  <a:cubicBezTo>
                    <a:pt x="5138" y="1438"/>
                    <a:pt x="5104" y="1338"/>
                    <a:pt x="4971" y="1271"/>
                  </a:cubicBezTo>
                  <a:cubicBezTo>
                    <a:pt x="4678" y="1125"/>
                    <a:pt x="2146" y="0"/>
                    <a:pt x="69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849054" y="4199121"/>
              <a:ext cx="153830" cy="153830"/>
            </a:xfrm>
            <a:custGeom>
              <a:avLst/>
              <a:gdLst/>
              <a:ahLst/>
              <a:cxnLst/>
              <a:rect l="l" t="t" r="r" b="b"/>
              <a:pathLst>
                <a:path w="8374" h="8374" extrusionOk="0">
                  <a:moveTo>
                    <a:pt x="4170" y="1"/>
                  </a:moveTo>
                  <a:cubicBezTo>
                    <a:pt x="1868" y="1"/>
                    <a:pt x="0" y="1902"/>
                    <a:pt x="0" y="4204"/>
                  </a:cubicBezTo>
                  <a:cubicBezTo>
                    <a:pt x="0" y="6505"/>
                    <a:pt x="1868" y="8373"/>
                    <a:pt x="4170" y="8373"/>
                  </a:cubicBezTo>
                  <a:cubicBezTo>
                    <a:pt x="6505" y="8373"/>
                    <a:pt x="8373" y="6505"/>
                    <a:pt x="8373" y="4204"/>
                  </a:cubicBezTo>
                  <a:cubicBezTo>
                    <a:pt x="8373" y="1902"/>
                    <a:pt x="6505" y="1"/>
                    <a:pt x="41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950774" y="4222176"/>
              <a:ext cx="22687" cy="22926"/>
            </a:xfrm>
            <a:custGeom>
              <a:avLst/>
              <a:gdLst/>
              <a:ahLst/>
              <a:cxnLst/>
              <a:rect l="l" t="t" r="r" b="b"/>
              <a:pathLst>
                <a:path w="1235" h="1248" extrusionOk="0">
                  <a:moveTo>
                    <a:pt x="240" y="1"/>
                  </a:moveTo>
                  <a:cubicBezTo>
                    <a:pt x="153" y="1"/>
                    <a:pt x="84" y="38"/>
                    <a:pt x="34" y="113"/>
                  </a:cubicBezTo>
                  <a:cubicBezTo>
                    <a:pt x="1" y="213"/>
                    <a:pt x="34" y="347"/>
                    <a:pt x="168" y="380"/>
                  </a:cubicBezTo>
                  <a:cubicBezTo>
                    <a:pt x="168" y="380"/>
                    <a:pt x="601" y="580"/>
                    <a:pt x="835" y="1114"/>
                  </a:cubicBezTo>
                  <a:cubicBezTo>
                    <a:pt x="868" y="1214"/>
                    <a:pt x="935" y="1247"/>
                    <a:pt x="1001" y="1247"/>
                  </a:cubicBezTo>
                  <a:lnTo>
                    <a:pt x="1102" y="1247"/>
                  </a:lnTo>
                  <a:cubicBezTo>
                    <a:pt x="1202" y="1181"/>
                    <a:pt x="1235" y="1081"/>
                    <a:pt x="1202" y="947"/>
                  </a:cubicBezTo>
                  <a:cubicBezTo>
                    <a:pt x="935" y="280"/>
                    <a:pt x="334" y="13"/>
                    <a:pt x="334" y="13"/>
                  </a:cubicBezTo>
                  <a:cubicBezTo>
                    <a:pt x="301" y="5"/>
                    <a:pt x="270" y="1"/>
                    <a:pt x="24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966096" y="4255355"/>
              <a:ext cx="15339" cy="27739"/>
            </a:xfrm>
            <a:custGeom>
              <a:avLst/>
              <a:gdLst/>
              <a:ahLst/>
              <a:cxnLst/>
              <a:rect l="l" t="t" r="r" b="b"/>
              <a:pathLst>
                <a:path w="835" h="1510" extrusionOk="0">
                  <a:moveTo>
                    <a:pt x="238" y="0"/>
                  </a:moveTo>
                  <a:cubicBezTo>
                    <a:pt x="184" y="0"/>
                    <a:pt x="134" y="25"/>
                    <a:pt x="101" y="75"/>
                  </a:cubicBezTo>
                  <a:cubicBezTo>
                    <a:pt x="1" y="142"/>
                    <a:pt x="1" y="275"/>
                    <a:pt x="101" y="375"/>
                  </a:cubicBezTo>
                  <a:cubicBezTo>
                    <a:pt x="101" y="375"/>
                    <a:pt x="434" y="709"/>
                    <a:pt x="434" y="1309"/>
                  </a:cubicBezTo>
                  <a:cubicBezTo>
                    <a:pt x="434" y="1409"/>
                    <a:pt x="534" y="1510"/>
                    <a:pt x="634" y="1510"/>
                  </a:cubicBezTo>
                  <a:cubicBezTo>
                    <a:pt x="735" y="1510"/>
                    <a:pt x="835" y="1409"/>
                    <a:pt x="835" y="1309"/>
                  </a:cubicBezTo>
                  <a:cubicBezTo>
                    <a:pt x="835" y="542"/>
                    <a:pt x="401" y="109"/>
                    <a:pt x="401" y="75"/>
                  </a:cubicBezTo>
                  <a:cubicBezTo>
                    <a:pt x="351" y="25"/>
                    <a:pt x="293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912783" y="4218723"/>
              <a:ext cx="28216" cy="15339"/>
            </a:xfrm>
            <a:custGeom>
              <a:avLst/>
              <a:gdLst/>
              <a:ahLst/>
              <a:cxnLst/>
              <a:rect l="l" t="t" r="r" b="b"/>
              <a:pathLst>
                <a:path w="1536" h="835" extrusionOk="0">
                  <a:moveTo>
                    <a:pt x="236" y="1"/>
                  </a:moveTo>
                  <a:cubicBezTo>
                    <a:pt x="217" y="1"/>
                    <a:pt x="205" y="1"/>
                    <a:pt x="201" y="1"/>
                  </a:cubicBezTo>
                  <a:cubicBezTo>
                    <a:pt x="101" y="1"/>
                    <a:pt x="1" y="101"/>
                    <a:pt x="1" y="235"/>
                  </a:cubicBezTo>
                  <a:cubicBezTo>
                    <a:pt x="34" y="335"/>
                    <a:pt x="134" y="435"/>
                    <a:pt x="234" y="435"/>
                  </a:cubicBezTo>
                  <a:cubicBezTo>
                    <a:pt x="234" y="435"/>
                    <a:pt x="245" y="434"/>
                    <a:pt x="266" y="434"/>
                  </a:cubicBezTo>
                  <a:cubicBezTo>
                    <a:pt x="378" y="434"/>
                    <a:pt x="773" y="458"/>
                    <a:pt x="1168" y="768"/>
                  </a:cubicBezTo>
                  <a:cubicBezTo>
                    <a:pt x="1201" y="802"/>
                    <a:pt x="1235" y="835"/>
                    <a:pt x="1302" y="835"/>
                  </a:cubicBezTo>
                  <a:cubicBezTo>
                    <a:pt x="1335" y="835"/>
                    <a:pt x="1402" y="802"/>
                    <a:pt x="1435" y="768"/>
                  </a:cubicBezTo>
                  <a:cubicBezTo>
                    <a:pt x="1535" y="668"/>
                    <a:pt x="1502" y="535"/>
                    <a:pt x="1435" y="468"/>
                  </a:cubicBezTo>
                  <a:cubicBezTo>
                    <a:pt x="935" y="27"/>
                    <a:pt x="382" y="1"/>
                    <a:pt x="2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933616" y="4242752"/>
              <a:ext cx="22687" cy="23183"/>
            </a:xfrm>
            <a:custGeom>
              <a:avLst/>
              <a:gdLst/>
              <a:ahLst/>
              <a:cxnLst/>
              <a:rect l="l" t="t" r="r" b="b"/>
              <a:pathLst>
                <a:path w="1235" h="1262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34" y="361"/>
                    <a:pt x="134" y="394"/>
                  </a:cubicBezTo>
                  <a:cubicBezTo>
                    <a:pt x="168" y="394"/>
                    <a:pt x="601" y="594"/>
                    <a:pt x="835" y="1128"/>
                  </a:cubicBezTo>
                  <a:cubicBezTo>
                    <a:pt x="868" y="1228"/>
                    <a:pt x="935" y="1262"/>
                    <a:pt x="1001" y="1262"/>
                  </a:cubicBezTo>
                  <a:lnTo>
                    <a:pt x="1102" y="1262"/>
                  </a:lnTo>
                  <a:cubicBezTo>
                    <a:pt x="1202" y="1195"/>
                    <a:pt x="1235" y="1095"/>
                    <a:pt x="1202" y="961"/>
                  </a:cubicBezTo>
                  <a:cubicBezTo>
                    <a:pt x="901" y="294"/>
                    <a:pt x="334" y="27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91675" y="4651949"/>
              <a:ext cx="449183" cy="174791"/>
            </a:xfrm>
            <a:custGeom>
              <a:avLst/>
              <a:gdLst/>
              <a:ahLst/>
              <a:cxnLst/>
              <a:rect l="l" t="t" r="r" b="b"/>
              <a:pathLst>
                <a:path w="24452" h="9515" extrusionOk="0">
                  <a:moveTo>
                    <a:pt x="17550" y="0"/>
                  </a:moveTo>
                  <a:cubicBezTo>
                    <a:pt x="17538" y="0"/>
                    <a:pt x="17525" y="1"/>
                    <a:pt x="17513" y="3"/>
                  </a:cubicBezTo>
                  <a:cubicBezTo>
                    <a:pt x="16345" y="136"/>
                    <a:pt x="14044" y="6140"/>
                    <a:pt x="14044" y="6140"/>
                  </a:cubicBezTo>
                  <a:cubicBezTo>
                    <a:pt x="14044" y="6140"/>
                    <a:pt x="12394" y="159"/>
                    <a:pt x="11531" y="159"/>
                  </a:cubicBezTo>
                  <a:cubicBezTo>
                    <a:pt x="11475" y="159"/>
                    <a:pt x="11423" y="184"/>
                    <a:pt x="11375" y="236"/>
                  </a:cubicBezTo>
                  <a:cubicBezTo>
                    <a:pt x="10541" y="1103"/>
                    <a:pt x="8440" y="5607"/>
                    <a:pt x="8440" y="5607"/>
                  </a:cubicBezTo>
                  <a:cubicBezTo>
                    <a:pt x="8440" y="5607"/>
                    <a:pt x="5987" y="1192"/>
                    <a:pt x="4973" y="1192"/>
                  </a:cubicBezTo>
                  <a:cubicBezTo>
                    <a:pt x="4897" y="1192"/>
                    <a:pt x="4829" y="1217"/>
                    <a:pt x="4771" y="1270"/>
                  </a:cubicBezTo>
                  <a:cubicBezTo>
                    <a:pt x="3970" y="2004"/>
                    <a:pt x="4437" y="6407"/>
                    <a:pt x="4437" y="6407"/>
                  </a:cubicBezTo>
                  <a:cubicBezTo>
                    <a:pt x="4437" y="6407"/>
                    <a:pt x="1442" y="2740"/>
                    <a:pt x="606" y="2740"/>
                  </a:cubicBezTo>
                  <a:cubicBezTo>
                    <a:pt x="529" y="2740"/>
                    <a:pt x="470" y="2771"/>
                    <a:pt x="434" y="2838"/>
                  </a:cubicBezTo>
                  <a:cubicBezTo>
                    <a:pt x="0" y="3672"/>
                    <a:pt x="1035" y="8342"/>
                    <a:pt x="1768" y="8942"/>
                  </a:cubicBezTo>
                  <a:cubicBezTo>
                    <a:pt x="2108" y="9236"/>
                    <a:pt x="2914" y="9315"/>
                    <a:pt x="3681" y="9315"/>
                  </a:cubicBezTo>
                  <a:cubicBezTo>
                    <a:pt x="4569" y="9315"/>
                    <a:pt x="5404" y="9209"/>
                    <a:pt x="5404" y="9209"/>
                  </a:cubicBezTo>
                  <a:cubicBezTo>
                    <a:pt x="5404" y="9209"/>
                    <a:pt x="16832" y="9514"/>
                    <a:pt x="21325" y="9514"/>
                  </a:cubicBezTo>
                  <a:cubicBezTo>
                    <a:pt x="22189" y="9514"/>
                    <a:pt x="22796" y="9503"/>
                    <a:pt x="23017" y="9476"/>
                  </a:cubicBezTo>
                  <a:cubicBezTo>
                    <a:pt x="24385" y="9309"/>
                    <a:pt x="24451" y="2371"/>
                    <a:pt x="23517" y="2238"/>
                  </a:cubicBezTo>
                  <a:cubicBezTo>
                    <a:pt x="23501" y="2235"/>
                    <a:pt x="23485" y="2234"/>
                    <a:pt x="23468" y="2234"/>
                  </a:cubicBezTo>
                  <a:cubicBezTo>
                    <a:pt x="22459" y="2234"/>
                    <a:pt x="19781" y="6074"/>
                    <a:pt x="19781" y="6074"/>
                  </a:cubicBezTo>
                  <a:cubicBezTo>
                    <a:pt x="19781" y="6074"/>
                    <a:pt x="18704" y="0"/>
                    <a:pt x="175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5711785" y="4740682"/>
              <a:ext cx="33103" cy="72488"/>
            </a:xfrm>
            <a:custGeom>
              <a:avLst/>
              <a:gdLst/>
              <a:ahLst/>
              <a:cxnLst/>
              <a:rect l="l" t="t" r="r" b="b"/>
              <a:pathLst>
                <a:path w="1802" h="3946" extrusionOk="0">
                  <a:moveTo>
                    <a:pt x="253" y="1"/>
                  </a:moveTo>
                  <a:cubicBezTo>
                    <a:pt x="236" y="1"/>
                    <a:pt x="218" y="3"/>
                    <a:pt x="201" y="9"/>
                  </a:cubicBezTo>
                  <a:cubicBezTo>
                    <a:pt x="67" y="9"/>
                    <a:pt x="0" y="143"/>
                    <a:pt x="34" y="243"/>
                  </a:cubicBezTo>
                  <a:cubicBezTo>
                    <a:pt x="67" y="343"/>
                    <a:pt x="634" y="2845"/>
                    <a:pt x="1401" y="3879"/>
                  </a:cubicBezTo>
                  <a:cubicBezTo>
                    <a:pt x="1435" y="3912"/>
                    <a:pt x="1502" y="3946"/>
                    <a:pt x="1568" y="3946"/>
                  </a:cubicBezTo>
                  <a:cubicBezTo>
                    <a:pt x="1602" y="3946"/>
                    <a:pt x="1668" y="3946"/>
                    <a:pt x="1702" y="3912"/>
                  </a:cubicBezTo>
                  <a:cubicBezTo>
                    <a:pt x="1802" y="3845"/>
                    <a:pt x="1802" y="3712"/>
                    <a:pt x="1735" y="3612"/>
                  </a:cubicBezTo>
                  <a:cubicBezTo>
                    <a:pt x="1001" y="2645"/>
                    <a:pt x="434" y="176"/>
                    <a:pt x="434" y="143"/>
                  </a:cubicBezTo>
                  <a:cubicBezTo>
                    <a:pt x="407" y="60"/>
                    <a:pt x="334" y="1"/>
                    <a:pt x="25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5792067" y="4729034"/>
              <a:ext cx="29429" cy="79854"/>
            </a:xfrm>
            <a:custGeom>
              <a:avLst/>
              <a:gdLst/>
              <a:ahLst/>
              <a:cxnLst/>
              <a:rect l="l" t="t" r="r" b="b"/>
              <a:pathLst>
                <a:path w="1602" h="4347" extrusionOk="0">
                  <a:moveTo>
                    <a:pt x="702" y="1"/>
                  </a:moveTo>
                  <a:cubicBezTo>
                    <a:pt x="680" y="1"/>
                    <a:pt x="658" y="4"/>
                    <a:pt x="634" y="10"/>
                  </a:cubicBezTo>
                  <a:cubicBezTo>
                    <a:pt x="534" y="10"/>
                    <a:pt x="467" y="143"/>
                    <a:pt x="501" y="243"/>
                  </a:cubicBezTo>
                  <a:cubicBezTo>
                    <a:pt x="667" y="1044"/>
                    <a:pt x="968" y="3312"/>
                    <a:pt x="100" y="3979"/>
                  </a:cubicBezTo>
                  <a:cubicBezTo>
                    <a:pt x="34" y="4046"/>
                    <a:pt x="0" y="4179"/>
                    <a:pt x="67" y="4246"/>
                  </a:cubicBezTo>
                  <a:cubicBezTo>
                    <a:pt x="134" y="4313"/>
                    <a:pt x="167" y="4346"/>
                    <a:pt x="234" y="4346"/>
                  </a:cubicBezTo>
                  <a:cubicBezTo>
                    <a:pt x="300" y="4346"/>
                    <a:pt x="334" y="4313"/>
                    <a:pt x="367" y="4279"/>
                  </a:cubicBezTo>
                  <a:cubicBezTo>
                    <a:pt x="1601" y="3345"/>
                    <a:pt x="934" y="276"/>
                    <a:pt x="901" y="143"/>
                  </a:cubicBezTo>
                  <a:cubicBezTo>
                    <a:pt x="873" y="61"/>
                    <a:pt x="801" y="1"/>
                    <a:pt x="7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882765" y="4736934"/>
              <a:ext cx="36777" cy="73168"/>
            </a:xfrm>
            <a:custGeom>
              <a:avLst/>
              <a:gdLst/>
              <a:ahLst/>
              <a:cxnLst/>
              <a:rect l="l" t="t" r="r" b="b"/>
              <a:pathLst>
                <a:path w="2002" h="3983" extrusionOk="0">
                  <a:moveTo>
                    <a:pt x="952" y="0"/>
                  </a:moveTo>
                  <a:cubicBezTo>
                    <a:pt x="907" y="0"/>
                    <a:pt x="864" y="17"/>
                    <a:pt x="834" y="47"/>
                  </a:cubicBezTo>
                  <a:cubicBezTo>
                    <a:pt x="734" y="113"/>
                    <a:pt x="701" y="247"/>
                    <a:pt x="801" y="347"/>
                  </a:cubicBezTo>
                  <a:cubicBezTo>
                    <a:pt x="1401" y="1081"/>
                    <a:pt x="467" y="2982"/>
                    <a:pt x="67" y="3649"/>
                  </a:cubicBezTo>
                  <a:cubicBezTo>
                    <a:pt x="0" y="3749"/>
                    <a:pt x="33" y="3883"/>
                    <a:pt x="134" y="3949"/>
                  </a:cubicBezTo>
                  <a:cubicBezTo>
                    <a:pt x="167" y="3949"/>
                    <a:pt x="234" y="3983"/>
                    <a:pt x="267" y="3983"/>
                  </a:cubicBezTo>
                  <a:cubicBezTo>
                    <a:pt x="334" y="3983"/>
                    <a:pt x="400" y="3949"/>
                    <a:pt x="434" y="3883"/>
                  </a:cubicBezTo>
                  <a:cubicBezTo>
                    <a:pt x="601" y="3582"/>
                    <a:pt x="2002" y="1181"/>
                    <a:pt x="1101" y="80"/>
                  </a:cubicBezTo>
                  <a:cubicBezTo>
                    <a:pt x="1064" y="25"/>
                    <a:pt x="1007" y="0"/>
                    <a:pt x="9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971607" y="4748691"/>
              <a:ext cx="31890" cy="64479"/>
            </a:xfrm>
            <a:custGeom>
              <a:avLst/>
              <a:gdLst/>
              <a:ahLst/>
              <a:cxnLst/>
              <a:rect l="l" t="t" r="r" b="b"/>
              <a:pathLst>
                <a:path w="1736" h="3510" extrusionOk="0">
                  <a:moveTo>
                    <a:pt x="1463" y="1"/>
                  </a:moveTo>
                  <a:cubicBezTo>
                    <a:pt x="1377" y="1"/>
                    <a:pt x="1302" y="91"/>
                    <a:pt x="1302" y="207"/>
                  </a:cubicBezTo>
                  <a:cubicBezTo>
                    <a:pt x="1302" y="207"/>
                    <a:pt x="1168" y="2375"/>
                    <a:pt x="101" y="3143"/>
                  </a:cubicBezTo>
                  <a:cubicBezTo>
                    <a:pt x="34" y="3209"/>
                    <a:pt x="1" y="3343"/>
                    <a:pt x="68" y="3443"/>
                  </a:cubicBezTo>
                  <a:cubicBezTo>
                    <a:pt x="101" y="3476"/>
                    <a:pt x="168" y="3510"/>
                    <a:pt x="234" y="3510"/>
                  </a:cubicBezTo>
                  <a:cubicBezTo>
                    <a:pt x="268" y="3510"/>
                    <a:pt x="334" y="3510"/>
                    <a:pt x="368" y="3476"/>
                  </a:cubicBezTo>
                  <a:cubicBezTo>
                    <a:pt x="1569" y="2609"/>
                    <a:pt x="1702" y="307"/>
                    <a:pt x="1702" y="207"/>
                  </a:cubicBezTo>
                  <a:cubicBezTo>
                    <a:pt x="1735" y="107"/>
                    <a:pt x="1635" y="7"/>
                    <a:pt x="1502" y="7"/>
                  </a:cubicBezTo>
                  <a:cubicBezTo>
                    <a:pt x="1489" y="3"/>
                    <a:pt x="1476" y="1"/>
                    <a:pt x="14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1" name="Google Shape;151;p3"/>
          <p:cNvGrpSpPr/>
          <p:nvPr/>
        </p:nvGrpSpPr>
        <p:grpSpPr>
          <a:xfrm>
            <a:off x="248076" y="3937677"/>
            <a:ext cx="266050" cy="239350"/>
            <a:chOff x="-1536750" y="880250"/>
            <a:chExt cx="266050" cy="239350"/>
          </a:xfrm>
        </p:grpSpPr>
        <p:sp>
          <p:nvSpPr>
            <p:cNvPr id="152" name="Google Shape;152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2" name="Google Shape;162;p3"/>
          <p:cNvSpPr/>
          <p:nvPr/>
        </p:nvSpPr>
        <p:spPr>
          <a:xfrm>
            <a:off x="1485750" y="246857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" name="Google Shape;163;p3"/>
          <p:cNvSpPr/>
          <p:nvPr/>
        </p:nvSpPr>
        <p:spPr>
          <a:xfrm flipH="1">
            <a:off x="2777661" y="970676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7559175" y="1352070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5" name="Google Shape;165;p3"/>
          <p:cNvGrpSpPr/>
          <p:nvPr/>
        </p:nvGrpSpPr>
        <p:grpSpPr>
          <a:xfrm>
            <a:off x="237057" y="1069627"/>
            <a:ext cx="664025" cy="297950"/>
            <a:chOff x="237050" y="1069625"/>
            <a:chExt cx="664025" cy="297950"/>
          </a:xfrm>
        </p:grpSpPr>
        <p:sp>
          <p:nvSpPr>
            <p:cNvPr id="166" name="Google Shape;166;p3"/>
            <p:cNvSpPr/>
            <p:nvPr/>
          </p:nvSpPr>
          <p:spPr>
            <a:xfrm flipH="1">
              <a:off x="744575" y="114920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 flipH="1">
              <a:off x="687700" y="108952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 flipH="1">
              <a:off x="807450" y="111132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 flipH="1">
              <a:off x="788275" y="106962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 flipH="1">
              <a:off x="237050" y="118375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2727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2" name="Google Shape;2962;p31"/>
          <p:cNvGrpSpPr/>
          <p:nvPr/>
        </p:nvGrpSpPr>
        <p:grpSpPr>
          <a:xfrm>
            <a:off x="-31332" y="834131"/>
            <a:ext cx="9175031" cy="4538153"/>
            <a:chOff x="131" y="-474086"/>
            <a:chExt cx="9143942" cy="5236733"/>
          </a:xfrm>
        </p:grpSpPr>
        <p:sp>
          <p:nvSpPr>
            <p:cNvPr id="2963" name="Google Shape;2963;p31"/>
            <p:cNvSpPr/>
            <p:nvPr/>
          </p:nvSpPr>
          <p:spPr>
            <a:xfrm>
              <a:off x="131" y="-474086"/>
              <a:ext cx="4276328" cy="4653499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4" name="Google Shape;2964;p31"/>
            <p:cNvSpPr/>
            <p:nvPr/>
          </p:nvSpPr>
          <p:spPr>
            <a:xfrm>
              <a:off x="3307783" y="754708"/>
              <a:ext cx="5836289" cy="4007940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65" name="Google Shape;2965;p31"/>
          <p:cNvGrpSpPr/>
          <p:nvPr/>
        </p:nvGrpSpPr>
        <p:grpSpPr>
          <a:xfrm>
            <a:off x="-65449" y="3592910"/>
            <a:ext cx="9236161" cy="1590441"/>
            <a:chOff x="-65450" y="4543325"/>
            <a:chExt cx="9236161" cy="639168"/>
          </a:xfrm>
        </p:grpSpPr>
        <p:sp>
          <p:nvSpPr>
            <p:cNvPr id="2966" name="Google Shape;2966;p31"/>
            <p:cNvSpPr/>
            <p:nvPr/>
          </p:nvSpPr>
          <p:spPr>
            <a:xfrm>
              <a:off x="-38725" y="4543325"/>
              <a:ext cx="9209436" cy="639168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7" name="Google Shape;2967;p31"/>
            <p:cNvSpPr/>
            <p:nvPr/>
          </p:nvSpPr>
          <p:spPr>
            <a:xfrm>
              <a:off x="-65450" y="4670975"/>
              <a:ext cx="9209483" cy="5113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68" name="Google Shape;2968;p31"/>
          <p:cNvGrpSpPr/>
          <p:nvPr/>
        </p:nvGrpSpPr>
        <p:grpSpPr>
          <a:xfrm>
            <a:off x="6869305" y="3288568"/>
            <a:ext cx="402839" cy="477041"/>
            <a:chOff x="4572005" y="4329235"/>
            <a:chExt cx="402839" cy="477041"/>
          </a:xfrm>
        </p:grpSpPr>
        <p:sp>
          <p:nvSpPr>
            <p:cNvPr id="2969" name="Google Shape;2969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0" name="Google Shape;2970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1" name="Google Shape;2971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2" name="Google Shape;2972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3" name="Google Shape;2973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74" name="Google Shape;2974;p31"/>
          <p:cNvGrpSpPr/>
          <p:nvPr/>
        </p:nvGrpSpPr>
        <p:grpSpPr>
          <a:xfrm>
            <a:off x="6623667" y="3366514"/>
            <a:ext cx="337015" cy="399092"/>
            <a:chOff x="4572005" y="4329235"/>
            <a:chExt cx="402839" cy="477041"/>
          </a:xfrm>
        </p:grpSpPr>
        <p:sp>
          <p:nvSpPr>
            <p:cNvPr id="2975" name="Google Shape;2975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6" name="Google Shape;2976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7" name="Google Shape;2977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8" name="Google Shape;2978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9" name="Google Shape;2979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80" name="Google Shape;2980;p31"/>
          <p:cNvGrpSpPr/>
          <p:nvPr/>
        </p:nvGrpSpPr>
        <p:grpSpPr>
          <a:xfrm flipH="1">
            <a:off x="8121973" y="718351"/>
            <a:ext cx="664025" cy="297950"/>
            <a:chOff x="6561950" y="201375"/>
            <a:chExt cx="664025" cy="297950"/>
          </a:xfrm>
        </p:grpSpPr>
        <p:sp>
          <p:nvSpPr>
            <p:cNvPr id="2981" name="Google Shape;2981;p31"/>
            <p:cNvSpPr/>
            <p:nvPr/>
          </p:nvSpPr>
          <p:spPr>
            <a:xfrm>
              <a:off x="6561950" y="28095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2" name="Google Shape;2982;p31"/>
            <p:cNvSpPr/>
            <p:nvPr/>
          </p:nvSpPr>
          <p:spPr>
            <a:xfrm>
              <a:off x="6662700" y="22127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3" name="Google Shape;2983;p31"/>
            <p:cNvSpPr/>
            <p:nvPr/>
          </p:nvSpPr>
          <p:spPr>
            <a:xfrm>
              <a:off x="6583825" y="24307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4" name="Google Shape;2984;p31"/>
            <p:cNvSpPr/>
            <p:nvPr/>
          </p:nvSpPr>
          <p:spPr>
            <a:xfrm>
              <a:off x="6643875" y="20137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5" name="Google Shape;2985;p31"/>
            <p:cNvSpPr/>
            <p:nvPr/>
          </p:nvSpPr>
          <p:spPr>
            <a:xfrm>
              <a:off x="6757275" y="31550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86" name="Google Shape;2986;p31"/>
          <p:cNvGrpSpPr/>
          <p:nvPr/>
        </p:nvGrpSpPr>
        <p:grpSpPr>
          <a:xfrm>
            <a:off x="6785271" y="3454810"/>
            <a:ext cx="337015" cy="399092"/>
            <a:chOff x="4572005" y="4329235"/>
            <a:chExt cx="402839" cy="477041"/>
          </a:xfrm>
        </p:grpSpPr>
        <p:sp>
          <p:nvSpPr>
            <p:cNvPr id="2987" name="Google Shape;2987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8" name="Google Shape;2988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9" name="Google Shape;2989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0" name="Google Shape;2990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1" name="Google Shape;2991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92" name="Google Shape;2992;p31"/>
          <p:cNvGrpSpPr/>
          <p:nvPr/>
        </p:nvGrpSpPr>
        <p:grpSpPr>
          <a:xfrm>
            <a:off x="7537583" y="3674004"/>
            <a:ext cx="1567300" cy="1413960"/>
            <a:chOff x="2485333" y="3736351"/>
            <a:chExt cx="1383319" cy="1247869"/>
          </a:xfrm>
        </p:grpSpPr>
        <p:sp>
          <p:nvSpPr>
            <p:cNvPr id="2993" name="Google Shape;2993;p31"/>
            <p:cNvSpPr/>
            <p:nvPr/>
          </p:nvSpPr>
          <p:spPr>
            <a:xfrm>
              <a:off x="3143197" y="3806603"/>
              <a:ext cx="114274" cy="55573"/>
            </a:xfrm>
            <a:custGeom>
              <a:avLst/>
              <a:gdLst/>
              <a:ahLst/>
              <a:cxnLst/>
              <a:rect l="l" t="t" r="r" b="b"/>
              <a:pathLst>
                <a:path w="7598" h="3695" extrusionOk="0">
                  <a:moveTo>
                    <a:pt x="4687" y="0"/>
                  </a:moveTo>
                  <a:cubicBezTo>
                    <a:pt x="4616" y="0"/>
                    <a:pt x="4544" y="3"/>
                    <a:pt x="4470" y="9"/>
                  </a:cubicBezTo>
                  <a:cubicBezTo>
                    <a:pt x="4470" y="9"/>
                    <a:pt x="0" y="343"/>
                    <a:pt x="1735" y="3078"/>
                  </a:cubicBezTo>
                  <a:cubicBezTo>
                    <a:pt x="1947" y="3412"/>
                    <a:pt x="2251" y="3544"/>
                    <a:pt x="2590" y="3544"/>
                  </a:cubicBezTo>
                  <a:cubicBezTo>
                    <a:pt x="3373" y="3544"/>
                    <a:pt x="4344" y="2840"/>
                    <a:pt x="4814" y="2292"/>
                  </a:cubicBezTo>
                  <a:lnTo>
                    <a:pt x="4814" y="2292"/>
                  </a:lnTo>
                  <a:cubicBezTo>
                    <a:pt x="4848" y="2821"/>
                    <a:pt x="5144" y="3514"/>
                    <a:pt x="6038" y="3679"/>
                  </a:cubicBezTo>
                  <a:cubicBezTo>
                    <a:pt x="6094" y="3689"/>
                    <a:pt x="6148" y="3694"/>
                    <a:pt x="6200" y="3694"/>
                  </a:cubicBezTo>
                  <a:cubicBezTo>
                    <a:pt x="7597" y="3694"/>
                    <a:pt x="7139" y="0"/>
                    <a:pt x="4687" y="0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4" name="Google Shape;2994;p31"/>
            <p:cNvSpPr/>
            <p:nvPr/>
          </p:nvSpPr>
          <p:spPr>
            <a:xfrm>
              <a:off x="3157245" y="3736351"/>
              <a:ext cx="122456" cy="69349"/>
            </a:xfrm>
            <a:custGeom>
              <a:avLst/>
              <a:gdLst/>
              <a:ahLst/>
              <a:cxnLst/>
              <a:rect l="l" t="t" r="r" b="b"/>
              <a:pathLst>
                <a:path w="8142" h="4611" extrusionOk="0">
                  <a:moveTo>
                    <a:pt x="3340" y="1"/>
                  </a:moveTo>
                  <a:cubicBezTo>
                    <a:pt x="3199" y="1"/>
                    <a:pt x="3053" y="35"/>
                    <a:pt x="2902" y="110"/>
                  </a:cubicBezTo>
                  <a:cubicBezTo>
                    <a:pt x="0" y="1545"/>
                    <a:pt x="3603" y="4180"/>
                    <a:pt x="3603" y="4180"/>
                  </a:cubicBezTo>
                  <a:cubicBezTo>
                    <a:pt x="4028" y="4485"/>
                    <a:pt x="4467" y="4611"/>
                    <a:pt x="4887" y="4611"/>
                  </a:cubicBezTo>
                  <a:cubicBezTo>
                    <a:pt x="6677" y="4611"/>
                    <a:pt x="8141" y="2331"/>
                    <a:pt x="6872" y="1845"/>
                  </a:cubicBezTo>
                  <a:cubicBezTo>
                    <a:pt x="6663" y="1765"/>
                    <a:pt x="6469" y="1731"/>
                    <a:pt x="6291" y="1731"/>
                  </a:cubicBezTo>
                  <a:cubicBezTo>
                    <a:pt x="5727" y="1731"/>
                    <a:pt x="5319" y="2075"/>
                    <a:pt x="5091" y="2412"/>
                  </a:cubicBezTo>
                  <a:lnTo>
                    <a:pt x="5091" y="2412"/>
                  </a:lnTo>
                  <a:cubicBezTo>
                    <a:pt x="4953" y="1516"/>
                    <a:pt x="4275" y="1"/>
                    <a:pt x="3340" y="1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5" name="Google Shape;2995;p31"/>
            <p:cNvSpPr/>
            <p:nvPr/>
          </p:nvSpPr>
          <p:spPr>
            <a:xfrm>
              <a:off x="3167773" y="3760460"/>
              <a:ext cx="35133" cy="40773"/>
            </a:xfrm>
            <a:custGeom>
              <a:avLst/>
              <a:gdLst/>
              <a:ahLst/>
              <a:cxnLst/>
              <a:rect l="l" t="t" r="r" b="b"/>
              <a:pathLst>
                <a:path w="2336" h="2711" extrusionOk="0">
                  <a:moveTo>
                    <a:pt x="314" y="0"/>
                  </a:moveTo>
                  <a:cubicBezTo>
                    <a:pt x="225" y="0"/>
                    <a:pt x="128" y="65"/>
                    <a:pt x="101" y="175"/>
                  </a:cubicBezTo>
                  <a:cubicBezTo>
                    <a:pt x="1" y="742"/>
                    <a:pt x="67" y="1243"/>
                    <a:pt x="334" y="1643"/>
                  </a:cubicBezTo>
                  <a:cubicBezTo>
                    <a:pt x="901" y="2477"/>
                    <a:pt x="2035" y="2677"/>
                    <a:pt x="2102" y="2710"/>
                  </a:cubicBezTo>
                  <a:lnTo>
                    <a:pt x="2136" y="2710"/>
                  </a:lnTo>
                  <a:cubicBezTo>
                    <a:pt x="2236" y="2710"/>
                    <a:pt x="2302" y="2644"/>
                    <a:pt x="2336" y="2544"/>
                  </a:cubicBezTo>
                  <a:cubicBezTo>
                    <a:pt x="2336" y="2410"/>
                    <a:pt x="2269" y="2310"/>
                    <a:pt x="2169" y="2277"/>
                  </a:cubicBezTo>
                  <a:cubicBezTo>
                    <a:pt x="2136" y="2277"/>
                    <a:pt x="1135" y="2110"/>
                    <a:pt x="701" y="1410"/>
                  </a:cubicBezTo>
                  <a:cubicBezTo>
                    <a:pt x="468" y="1109"/>
                    <a:pt x="434" y="709"/>
                    <a:pt x="534" y="242"/>
                  </a:cubicBezTo>
                  <a:cubicBezTo>
                    <a:pt x="534" y="142"/>
                    <a:pt x="468" y="42"/>
                    <a:pt x="368" y="9"/>
                  </a:cubicBezTo>
                  <a:cubicBezTo>
                    <a:pt x="350" y="3"/>
                    <a:pt x="332" y="0"/>
                    <a:pt x="31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6" name="Google Shape;2996;p31"/>
            <p:cNvSpPr/>
            <p:nvPr/>
          </p:nvSpPr>
          <p:spPr>
            <a:xfrm>
              <a:off x="3154237" y="3797519"/>
              <a:ext cx="47165" cy="24786"/>
            </a:xfrm>
            <a:custGeom>
              <a:avLst/>
              <a:gdLst/>
              <a:ahLst/>
              <a:cxnLst/>
              <a:rect l="l" t="t" r="r" b="b"/>
              <a:pathLst>
                <a:path w="3136" h="1648" extrusionOk="0">
                  <a:moveTo>
                    <a:pt x="1641" y="0"/>
                  </a:moveTo>
                  <a:cubicBezTo>
                    <a:pt x="1241" y="0"/>
                    <a:pt x="907" y="92"/>
                    <a:pt x="634" y="280"/>
                  </a:cubicBezTo>
                  <a:cubicBezTo>
                    <a:pt x="33" y="713"/>
                    <a:pt x="0" y="1414"/>
                    <a:pt x="0" y="1447"/>
                  </a:cubicBezTo>
                  <a:cubicBezTo>
                    <a:pt x="0" y="1547"/>
                    <a:pt x="100" y="1647"/>
                    <a:pt x="234" y="1647"/>
                  </a:cubicBezTo>
                  <a:cubicBezTo>
                    <a:pt x="334" y="1647"/>
                    <a:pt x="434" y="1547"/>
                    <a:pt x="434" y="1447"/>
                  </a:cubicBezTo>
                  <a:cubicBezTo>
                    <a:pt x="434" y="1447"/>
                    <a:pt x="467" y="914"/>
                    <a:pt x="867" y="647"/>
                  </a:cubicBezTo>
                  <a:cubicBezTo>
                    <a:pt x="1067" y="497"/>
                    <a:pt x="1343" y="422"/>
                    <a:pt x="1676" y="422"/>
                  </a:cubicBezTo>
                  <a:cubicBezTo>
                    <a:pt x="2010" y="422"/>
                    <a:pt x="2402" y="497"/>
                    <a:pt x="2835" y="647"/>
                  </a:cubicBezTo>
                  <a:cubicBezTo>
                    <a:pt x="2853" y="653"/>
                    <a:pt x="2872" y="655"/>
                    <a:pt x="2891" y="655"/>
                  </a:cubicBezTo>
                  <a:cubicBezTo>
                    <a:pt x="2980" y="655"/>
                    <a:pt x="3075" y="596"/>
                    <a:pt x="3102" y="513"/>
                  </a:cubicBezTo>
                  <a:cubicBezTo>
                    <a:pt x="3136" y="380"/>
                    <a:pt x="3069" y="280"/>
                    <a:pt x="2969" y="246"/>
                  </a:cubicBezTo>
                  <a:cubicBezTo>
                    <a:pt x="2464" y="84"/>
                    <a:pt x="2023" y="0"/>
                    <a:pt x="16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7" name="Google Shape;2997;p31"/>
            <p:cNvSpPr/>
            <p:nvPr/>
          </p:nvSpPr>
          <p:spPr>
            <a:xfrm>
              <a:off x="3193867" y="3809220"/>
              <a:ext cx="48669" cy="38668"/>
            </a:xfrm>
            <a:custGeom>
              <a:avLst/>
              <a:gdLst/>
              <a:ahLst/>
              <a:cxnLst/>
              <a:rect l="l" t="t" r="r" b="b"/>
              <a:pathLst>
                <a:path w="3236" h="2571" extrusionOk="0">
                  <a:moveTo>
                    <a:pt x="1249" y="1"/>
                  </a:moveTo>
                  <a:cubicBezTo>
                    <a:pt x="1209" y="1"/>
                    <a:pt x="1170" y="12"/>
                    <a:pt x="1134" y="36"/>
                  </a:cubicBezTo>
                  <a:cubicBezTo>
                    <a:pt x="801" y="269"/>
                    <a:pt x="0" y="869"/>
                    <a:pt x="34" y="1336"/>
                  </a:cubicBezTo>
                  <a:cubicBezTo>
                    <a:pt x="34" y="1437"/>
                    <a:pt x="100" y="1537"/>
                    <a:pt x="200" y="1603"/>
                  </a:cubicBezTo>
                  <a:cubicBezTo>
                    <a:pt x="265" y="1644"/>
                    <a:pt x="353" y="1661"/>
                    <a:pt x="457" y="1661"/>
                  </a:cubicBezTo>
                  <a:cubicBezTo>
                    <a:pt x="779" y="1661"/>
                    <a:pt x="1248" y="1496"/>
                    <a:pt x="1601" y="1370"/>
                  </a:cubicBezTo>
                  <a:cubicBezTo>
                    <a:pt x="1802" y="1870"/>
                    <a:pt x="2135" y="2537"/>
                    <a:pt x="2502" y="2571"/>
                  </a:cubicBezTo>
                  <a:lnTo>
                    <a:pt x="2535" y="2571"/>
                  </a:lnTo>
                  <a:cubicBezTo>
                    <a:pt x="2635" y="2571"/>
                    <a:pt x="2736" y="2537"/>
                    <a:pt x="2836" y="2404"/>
                  </a:cubicBezTo>
                  <a:cubicBezTo>
                    <a:pt x="3236" y="1870"/>
                    <a:pt x="2869" y="936"/>
                    <a:pt x="2802" y="836"/>
                  </a:cubicBezTo>
                  <a:cubicBezTo>
                    <a:pt x="2778" y="764"/>
                    <a:pt x="2702" y="709"/>
                    <a:pt x="2624" y="709"/>
                  </a:cubicBezTo>
                  <a:cubicBezTo>
                    <a:pt x="2594" y="709"/>
                    <a:pt x="2563" y="717"/>
                    <a:pt x="2535" y="736"/>
                  </a:cubicBezTo>
                  <a:cubicBezTo>
                    <a:pt x="2435" y="769"/>
                    <a:pt x="2369" y="903"/>
                    <a:pt x="2435" y="1003"/>
                  </a:cubicBezTo>
                  <a:cubicBezTo>
                    <a:pt x="2502" y="1203"/>
                    <a:pt x="2702" y="1837"/>
                    <a:pt x="2502" y="2137"/>
                  </a:cubicBezTo>
                  <a:cubicBezTo>
                    <a:pt x="2369" y="2037"/>
                    <a:pt x="2102" y="1537"/>
                    <a:pt x="1902" y="1003"/>
                  </a:cubicBezTo>
                  <a:cubicBezTo>
                    <a:pt x="1902" y="970"/>
                    <a:pt x="1835" y="936"/>
                    <a:pt x="1802" y="903"/>
                  </a:cubicBezTo>
                  <a:cubicBezTo>
                    <a:pt x="1768" y="886"/>
                    <a:pt x="1735" y="878"/>
                    <a:pt x="1706" y="878"/>
                  </a:cubicBezTo>
                  <a:cubicBezTo>
                    <a:pt x="1676" y="878"/>
                    <a:pt x="1651" y="886"/>
                    <a:pt x="1635" y="903"/>
                  </a:cubicBezTo>
                  <a:cubicBezTo>
                    <a:pt x="1168" y="1103"/>
                    <a:pt x="667" y="1236"/>
                    <a:pt x="467" y="1236"/>
                  </a:cubicBezTo>
                  <a:cubicBezTo>
                    <a:pt x="534" y="1070"/>
                    <a:pt x="934" y="669"/>
                    <a:pt x="1368" y="402"/>
                  </a:cubicBezTo>
                  <a:cubicBezTo>
                    <a:pt x="1468" y="336"/>
                    <a:pt x="1468" y="202"/>
                    <a:pt x="1435" y="102"/>
                  </a:cubicBezTo>
                  <a:cubicBezTo>
                    <a:pt x="1392" y="38"/>
                    <a:pt x="1321" y="1"/>
                    <a:pt x="12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8" name="Google Shape;2998;p31"/>
            <p:cNvSpPr/>
            <p:nvPr/>
          </p:nvSpPr>
          <p:spPr>
            <a:xfrm>
              <a:off x="3199883" y="3764867"/>
              <a:ext cx="53196" cy="40382"/>
            </a:xfrm>
            <a:custGeom>
              <a:avLst/>
              <a:gdLst/>
              <a:ahLst/>
              <a:cxnLst/>
              <a:rect l="l" t="t" r="r" b="b"/>
              <a:pathLst>
                <a:path w="3537" h="2685" extrusionOk="0">
                  <a:moveTo>
                    <a:pt x="505" y="1"/>
                  </a:moveTo>
                  <a:cubicBezTo>
                    <a:pt x="469" y="1"/>
                    <a:pt x="434" y="5"/>
                    <a:pt x="401" y="16"/>
                  </a:cubicBezTo>
                  <a:cubicBezTo>
                    <a:pt x="301" y="49"/>
                    <a:pt x="234" y="116"/>
                    <a:pt x="201" y="216"/>
                  </a:cubicBezTo>
                  <a:cubicBezTo>
                    <a:pt x="1" y="616"/>
                    <a:pt x="434" y="1717"/>
                    <a:pt x="568" y="2051"/>
                  </a:cubicBezTo>
                  <a:cubicBezTo>
                    <a:pt x="618" y="2126"/>
                    <a:pt x="686" y="2163"/>
                    <a:pt x="774" y="2163"/>
                  </a:cubicBezTo>
                  <a:cubicBezTo>
                    <a:pt x="803" y="2163"/>
                    <a:pt x="834" y="2159"/>
                    <a:pt x="868" y="2151"/>
                  </a:cubicBezTo>
                  <a:cubicBezTo>
                    <a:pt x="968" y="2084"/>
                    <a:pt x="1001" y="1984"/>
                    <a:pt x="968" y="1884"/>
                  </a:cubicBezTo>
                  <a:cubicBezTo>
                    <a:pt x="701" y="1250"/>
                    <a:pt x="534" y="616"/>
                    <a:pt x="568" y="416"/>
                  </a:cubicBezTo>
                  <a:lnTo>
                    <a:pt x="568" y="416"/>
                  </a:lnTo>
                  <a:cubicBezTo>
                    <a:pt x="768" y="516"/>
                    <a:pt x="1268" y="1117"/>
                    <a:pt x="1702" y="1750"/>
                  </a:cubicBezTo>
                  <a:cubicBezTo>
                    <a:pt x="1752" y="1825"/>
                    <a:pt x="1821" y="1863"/>
                    <a:pt x="1894" y="1863"/>
                  </a:cubicBezTo>
                  <a:cubicBezTo>
                    <a:pt x="1919" y="1863"/>
                    <a:pt x="1944" y="1859"/>
                    <a:pt x="1969" y="1850"/>
                  </a:cubicBezTo>
                  <a:cubicBezTo>
                    <a:pt x="2302" y="1684"/>
                    <a:pt x="2702" y="1517"/>
                    <a:pt x="2936" y="1450"/>
                  </a:cubicBezTo>
                  <a:lnTo>
                    <a:pt x="2936" y="1450"/>
                  </a:lnTo>
                  <a:cubicBezTo>
                    <a:pt x="2803" y="1684"/>
                    <a:pt x="2536" y="2051"/>
                    <a:pt x="2269" y="2351"/>
                  </a:cubicBezTo>
                  <a:cubicBezTo>
                    <a:pt x="2202" y="2451"/>
                    <a:pt x="2202" y="2584"/>
                    <a:pt x="2302" y="2651"/>
                  </a:cubicBezTo>
                  <a:cubicBezTo>
                    <a:pt x="2336" y="2684"/>
                    <a:pt x="2369" y="2684"/>
                    <a:pt x="2436" y="2684"/>
                  </a:cubicBezTo>
                  <a:cubicBezTo>
                    <a:pt x="2502" y="2684"/>
                    <a:pt x="2536" y="2684"/>
                    <a:pt x="2602" y="2618"/>
                  </a:cubicBezTo>
                  <a:cubicBezTo>
                    <a:pt x="3536" y="1517"/>
                    <a:pt x="3470" y="1283"/>
                    <a:pt x="3436" y="1183"/>
                  </a:cubicBezTo>
                  <a:cubicBezTo>
                    <a:pt x="3436" y="1117"/>
                    <a:pt x="3370" y="1050"/>
                    <a:pt x="3303" y="1016"/>
                  </a:cubicBezTo>
                  <a:cubicBezTo>
                    <a:pt x="3269" y="1005"/>
                    <a:pt x="3229" y="1000"/>
                    <a:pt x="3181" y="1000"/>
                  </a:cubicBezTo>
                  <a:cubicBezTo>
                    <a:pt x="2948" y="1000"/>
                    <a:pt x="2551" y="1134"/>
                    <a:pt x="1969" y="1383"/>
                  </a:cubicBezTo>
                  <a:cubicBezTo>
                    <a:pt x="1507" y="706"/>
                    <a:pt x="931" y="1"/>
                    <a:pt x="5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9" name="Google Shape;2999;p31"/>
            <p:cNvSpPr/>
            <p:nvPr/>
          </p:nvSpPr>
          <p:spPr>
            <a:xfrm>
              <a:off x="2485333" y="4460031"/>
              <a:ext cx="91714" cy="80915"/>
            </a:xfrm>
            <a:custGeom>
              <a:avLst/>
              <a:gdLst/>
              <a:ahLst/>
              <a:cxnLst/>
              <a:rect l="l" t="t" r="r" b="b"/>
              <a:pathLst>
                <a:path w="6098" h="5380" extrusionOk="0">
                  <a:moveTo>
                    <a:pt x="1838" y="0"/>
                  </a:moveTo>
                  <a:cubicBezTo>
                    <a:pt x="1236" y="0"/>
                    <a:pt x="684" y="343"/>
                    <a:pt x="377" y="1362"/>
                  </a:cubicBezTo>
                  <a:cubicBezTo>
                    <a:pt x="1" y="2591"/>
                    <a:pt x="1943" y="3160"/>
                    <a:pt x="2987" y="3168"/>
                  </a:cubicBezTo>
                  <a:lnTo>
                    <a:pt x="2987" y="3168"/>
                  </a:lnTo>
                  <a:cubicBezTo>
                    <a:pt x="2599" y="3536"/>
                    <a:pt x="2255" y="4212"/>
                    <a:pt x="2712" y="4998"/>
                  </a:cubicBezTo>
                  <a:cubicBezTo>
                    <a:pt x="2863" y="5264"/>
                    <a:pt x="3082" y="5380"/>
                    <a:pt x="3328" y="5380"/>
                  </a:cubicBezTo>
                  <a:cubicBezTo>
                    <a:pt x="4439" y="5380"/>
                    <a:pt x="6097" y="3013"/>
                    <a:pt x="4513" y="1429"/>
                  </a:cubicBezTo>
                  <a:cubicBezTo>
                    <a:pt x="4513" y="1429"/>
                    <a:pt x="3070" y="0"/>
                    <a:pt x="1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0" name="Google Shape;3000;p31"/>
            <p:cNvSpPr/>
            <p:nvPr/>
          </p:nvSpPr>
          <p:spPr>
            <a:xfrm>
              <a:off x="2555374" y="4425935"/>
              <a:ext cx="66447" cy="83322"/>
            </a:xfrm>
            <a:custGeom>
              <a:avLst/>
              <a:gdLst/>
              <a:ahLst/>
              <a:cxnLst/>
              <a:rect l="l" t="t" r="r" b="b"/>
              <a:pathLst>
                <a:path w="4418" h="5540" extrusionOk="0">
                  <a:moveTo>
                    <a:pt x="1931" y="0"/>
                  </a:moveTo>
                  <a:cubicBezTo>
                    <a:pt x="1" y="0"/>
                    <a:pt x="256" y="3429"/>
                    <a:pt x="256" y="3429"/>
                  </a:cubicBezTo>
                  <a:cubicBezTo>
                    <a:pt x="384" y="4921"/>
                    <a:pt x="1701" y="5539"/>
                    <a:pt x="2781" y="5539"/>
                  </a:cubicBezTo>
                  <a:cubicBezTo>
                    <a:pt x="3682" y="5539"/>
                    <a:pt x="4417" y="5109"/>
                    <a:pt x="4159" y="4396"/>
                  </a:cubicBezTo>
                  <a:cubicBezTo>
                    <a:pt x="3881" y="3610"/>
                    <a:pt x="3257" y="3387"/>
                    <a:pt x="2749" y="3387"/>
                  </a:cubicBezTo>
                  <a:cubicBezTo>
                    <a:pt x="2690" y="3387"/>
                    <a:pt x="2632" y="3390"/>
                    <a:pt x="2577" y="3396"/>
                  </a:cubicBezTo>
                  <a:lnTo>
                    <a:pt x="2577" y="3396"/>
                  </a:lnTo>
                  <a:cubicBezTo>
                    <a:pt x="3243" y="2617"/>
                    <a:pt x="4076" y="756"/>
                    <a:pt x="2892" y="227"/>
                  </a:cubicBezTo>
                  <a:cubicBezTo>
                    <a:pt x="2523" y="69"/>
                    <a:pt x="2205" y="0"/>
                    <a:pt x="19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1" name="Google Shape;3001;p31"/>
            <p:cNvSpPr/>
            <p:nvPr/>
          </p:nvSpPr>
          <p:spPr>
            <a:xfrm>
              <a:off x="2540665" y="4421619"/>
              <a:ext cx="24094" cy="49376"/>
            </a:xfrm>
            <a:custGeom>
              <a:avLst/>
              <a:gdLst/>
              <a:ahLst/>
              <a:cxnLst/>
              <a:rect l="l" t="t" r="r" b="b"/>
              <a:pathLst>
                <a:path w="1602" h="3283" extrusionOk="0">
                  <a:moveTo>
                    <a:pt x="1342" y="1"/>
                  </a:moveTo>
                  <a:cubicBezTo>
                    <a:pt x="1318" y="1"/>
                    <a:pt x="1293" y="5"/>
                    <a:pt x="1268" y="13"/>
                  </a:cubicBezTo>
                  <a:cubicBezTo>
                    <a:pt x="734" y="280"/>
                    <a:pt x="401" y="680"/>
                    <a:pt x="267" y="1147"/>
                  </a:cubicBezTo>
                  <a:cubicBezTo>
                    <a:pt x="0" y="2115"/>
                    <a:pt x="601" y="3116"/>
                    <a:pt x="601" y="3149"/>
                  </a:cubicBezTo>
                  <a:cubicBezTo>
                    <a:pt x="667" y="3216"/>
                    <a:pt x="734" y="3282"/>
                    <a:pt x="801" y="3282"/>
                  </a:cubicBezTo>
                  <a:cubicBezTo>
                    <a:pt x="834" y="3282"/>
                    <a:pt x="868" y="3249"/>
                    <a:pt x="901" y="3249"/>
                  </a:cubicBezTo>
                  <a:cubicBezTo>
                    <a:pt x="1001" y="3182"/>
                    <a:pt x="1034" y="3049"/>
                    <a:pt x="968" y="2949"/>
                  </a:cubicBezTo>
                  <a:cubicBezTo>
                    <a:pt x="968" y="2949"/>
                    <a:pt x="467" y="2048"/>
                    <a:pt x="667" y="1281"/>
                  </a:cubicBezTo>
                  <a:cubicBezTo>
                    <a:pt x="767" y="914"/>
                    <a:pt x="1034" y="614"/>
                    <a:pt x="1435" y="380"/>
                  </a:cubicBezTo>
                  <a:cubicBezTo>
                    <a:pt x="1568" y="347"/>
                    <a:pt x="1601" y="213"/>
                    <a:pt x="1535" y="113"/>
                  </a:cubicBezTo>
                  <a:cubicBezTo>
                    <a:pt x="1485" y="38"/>
                    <a:pt x="1416" y="1"/>
                    <a:pt x="134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2" name="Google Shape;3002;p31"/>
            <p:cNvSpPr/>
            <p:nvPr/>
          </p:nvSpPr>
          <p:spPr>
            <a:xfrm>
              <a:off x="2505546" y="4442314"/>
              <a:ext cx="44669" cy="31193"/>
            </a:xfrm>
            <a:custGeom>
              <a:avLst/>
              <a:gdLst/>
              <a:ahLst/>
              <a:cxnLst/>
              <a:rect l="l" t="t" r="r" b="b"/>
              <a:pathLst>
                <a:path w="2970" h="2074" extrusionOk="0">
                  <a:moveTo>
                    <a:pt x="1043" y="0"/>
                  </a:moveTo>
                  <a:cubicBezTo>
                    <a:pt x="508" y="0"/>
                    <a:pt x="128" y="305"/>
                    <a:pt x="100" y="305"/>
                  </a:cubicBezTo>
                  <a:cubicBezTo>
                    <a:pt x="0" y="372"/>
                    <a:pt x="0" y="505"/>
                    <a:pt x="67" y="605"/>
                  </a:cubicBezTo>
                  <a:cubicBezTo>
                    <a:pt x="104" y="661"/>
                    <a:pt x="161" y="685"/>
                    <a:pt x="221" y="685"/>
                  </a:cubicBezTo>
                  <a:cubicBezTo>
                    <a:pt x="270" y="685"/>
                    <a:pt x="322" y="669"/>
                    <a:pt x="367" y="639"/>
                  </a:cubicBezTo>
                  <a:cubicBezTo>
                    <a:pt x="367" y="639"/>
                    <a:pt x="645" y="407"/>
                    <a:pt x="1027" y="407"/>
                  </a:cubicBezTo>
                  <a:cubicBezTo>
                    <a:pt x="1104" y="407"/>
                    <a:pt x="1184" y="416"/>
                    <a:pt x="1268" y="439"/>
                  </a:cubicBezTo>
                  <a:cubicBezTo>
                    <a:pt x="1735" y="572"/>
                    <a:pt x="2202" y="1072"/>
                    <a:pt x="2535" y="1940"/>
                  </a:cubicBezTo>
                  <a:cubicBezTo>
                    <a:pt x="2569" y="2006"/>
                    <a:pt x="2669" y="2073"/>
                    <a:pt x="2736" y="2073"/>
                  </a:cubicBezTo>
                  <a:cubicBezTo>
                    <a:pt x="2769" y="2073"/>
                    <a:pt x="2802" y="2073"/>
                    <a:pt x="2802" y="2040"/>
                  </a:cubicBezTo>
                  <a:cubicBezTo>
                    <a:pt x="2936" y="2006"/>
                    <a:pt x="2969" y="1873"/>
                    <a:pt x="2936" y="1773"/>
                  </a:cubicBezTo>
                  <a:cubicBezTo>
                    <a:pt x="2535" y="772"/>
                    <a:pt x="2002" y="205"/>
                    <a:pt x="1368" y="38"/>
                  </a:cubicBezTo>
                  <a:cubicBezTo>
                    <a:pt x="1255" y="11"/>
                    <a:pt x="1146" y="0"/>
                    <a:pt x="104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3" name="Google Shape;3003;p31"/>
            <p:cNvSpPr/>
            <p:nvPr/>
          </p:nvSpPr>
          <p:spPr>
            <a:xfrm>
              <a:off x="2523609" y="4481283"/>
              <a:ext cx="35133" cy="45391"/>
            </a:xfrm>
            <a:custGeom>
              <a:avLst/>
              <a:gdLst/>
              <a:ahLst/>
              <a:cxnLst/>
              <a:rect l="l" t="t" r="r" b="b"/>
              <a:pathLst>
                <a:path w="2336" h="3018" extrusionOk="0">
                  <a:moveTo>
                    <a:pt x="737" y="0"/>
                  </a:moveTo>
                  <a:cubicBezTo>
                    <a:pt x="474" y="0"/>
                    <a:pt x="235" y="48"/>
                    <a:pt x="100" y="183"/>
                  </a:cubicBezTo>
                  <a:cubicBezTo>
                    <a:pt x="33" y="249"/>
                    <a:pt x="0" y="349"/>
                    <a:pt x="33" y="483"/>
                  </a:cubicBezTo>
                  <a:cubicBezTo>
                    <a:pt x="67" y="783"/>
                    <a:pt x="667" y="1150"/>
                    <a:pt x="1101" y="1383"/>
                  </a:cubicBezTo>
                  <a:cubicBezTo>
                    <a:pt x="867" y="1850"/>
                    <a:pt x="567" y="2551"/>
                    <a:pt x="767" y="2851"/>
                  </a:cubicBezTo>
                  <a:cubicBezTo>
                    <a:pt x="801" y="2918"/>
                    <a:pt x="901" y="3018"/>
                    <a:pt x="1068" y="3018"/>
                  </a:cubicBezTo>
                  <a:lnTo>
                    <a:pt x="1134" y="3018"/>
                  </a:lnTo>
                  <a:cubicBezTo>
                    <a:pt x="1801" y="2951"/>
                    <a:pt x="2235" y="2051"/>
                    <a:pt x="2302" y="1951"/>
                  </a:cubicBezTo>
                  <a:cubicBezTo>
                    <a:pt x="2335" y="1850"/>
                    <a:pt x="2302" y="1750"/>
                    <a:pt x="2202" y="1684"/>
                  </a:cubicBezTo>
                  <a:cubicBezTo>
                    <a:pt x="2177" y="1675"/>
                    <a:pt x="2150" y="1671"/>
                    <a:pt x="2122" y="1671"/>
                  </a:cubicBezTo>
                  <a:cubicBezTo>
                    <a:pt x="2041" y="1671"/>
                    <a:pt x="1960" y="1709"/>
                    <a:pt x="1935" y="1784"/>
                  </a:cubicBezTo>
                  <a:cubicBezTo>
                    <a:pt x="1835" y="1984"/>
                    <a:pt x="1468" y="2518"/>
                    <a:pt x="1101" y="2584"/>
                  </a:cubicBezTo>
                  <a:cubicBezTo>
                    <a:pt x="1101" y="2418"/>
                    <a:pt x="1301" y="1884"/>
                    <a:pt x="1568" y="1383"/>
                  </a:cubicBezTo>
                  <a:cubicBezTo>
                    <a:pt x="1601" y="1350"/>
                    <a:pt x="1601" y="1283"/>
                    <a:pt x="1601" y="1217"/>
                  </a:cubicBezTo>
                  <a:cubicBezTo>
                    <a:pt x="1568" y="1183"/>
                    <a:pt x="1535" y="1117"/>
                    <a:pt x="1468" y="1117"/>
                  </a:cubicBezTo>
                  <a:cubicBezTo>
                    <a:pt x="1034" y="883"/>
                    <a:pt x="601" y="583"/>
                    <a:pt x="467" y="449"/>
                  </a:cubicBezTo>
                  <a:cubicBezTo>
                    <a:pt x="521" y="432"/>
                    <a:pt x="598" y="423"/>
                    <a:pt x="693" y="423"/>
                  </a:cubicBezTo>
                  <a:cubicBezTo>
                    <a:pt x="951" y="423"/>
                    <a:pt x="1335" y="485"/>
                    <a:pt x="1701" y="583"/>
                  </a:cubicBezTo>
                  <a:cubicBezTo>
                    <a:pt x="1718" y="589"/>
                    <a:pt x="1737" y="591"/>
                    <a:pt x="1755" y="591"/>
                  </a:cubicBezTo>
                  <a:cubicBezTo>
                    <a:pt x="1843" y="591"/>
                    <a:pt x="1935" y="527"/>
                    <a:pt x="1935" y="416"/>
                  </a:cubicBezTo>
                  <a:cubicBezTo>
                    <a:pt x="1968" y="316"/>
                    <a:pt x="1901" y="216"/>
                    <a:pt x="1801" y="183"/>
                  </a:cubicBezTo>
                  <a:cubicBezTo>
                    <a:pt x="1563" y="103"/>
                    <a:pt x="1124" y="0"/>
                    <a:pt x="7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4" name="Google Shape;3004;p31"/>
            <p:cNvSpPr/>
            <p:nvPr/>
          </p:nvSpPr>
          <p:spPr>
            <a:xfrm>
              <a:off x="2559720" y="4450075"/>
              <a:ext cx="39149" cy="51527"/>
            </a:xfrm>
            <a:custGeom>
              <a:avLst/>
              <a:gdLst/>
              <a:ahLst/>
              <a:cxnLst/>
              <a:rect l="l" t="t" r="r" b="b"/>
              <a:pathLst>
                <a:path w="2603" h="3426" extrusionOk="0">
                  <a:moveTo>
                    <a:pt x="1293" y="1"/>
                  </a:moveTo>
                  <a:cubicBezTo>
                    <a:pt x="1251" y="1"/>
                    <a:pt x="1210" y="9"/>
                    <a:pt x="1168" y="23"/>
                  </a:cubicBezTo>
                  <a:cubicBezTo>
                    <a:pt x="735" y="156"/>
                    <a:pt x="201" y="1190"/>
                    <a:pt x="34" y="1490"/>
                  </a:cubicBezTo>
                  <a:cubicBezTo>
                    <a:pt x="1" y="1624"/>
                    <a:pt x="34" y="1724"/>
                    <a:pt x="134" y="1791"/>
                  </a:cubicBezTo>
                  <a:cubicBezTo>
                    <a:pt x="159" y="1799"/>
                    <a:pt x="186" y="1803"/>
                    <a:pt x="213" y="1803"/>
                  </a:cubicBezTo>
                  <a:cubicBezTo>
                    <a:pt x="295" y="1803"/>
                    <a:pt x="376" y="1766"/>
                    <a:pt x="401" y="1691"/>
                  </a:cubicBezTo>
                  <a:cubicBezTo>
                    <a:pt x="701" y="1090"/>
                    <a:pt x="1068" y="556"/>
                    <a:pt x="1235" y="423"/>
                  </a:cubicBezTo>
                  <a:lnTo>
                    <a:pt x="1235" y="423"/>
                  </a:lnTo>
                  <a:cubicBezTo>
                    <a:pt x="1302" y="656"/>
                    <a:pt x="1202" y="1424"/>
                    <a:pt x="968" y="2191"/>
                  </a:cubicBezTo>
                  <a:cubicBezTo>
                    <a:pt x="935" y="2291"/>
                    <a:pt x="1002" y="2391"/>
                    <a:pt x="1102" y="2458"/>
                  </a:cubicBezTo>
                  <a:cubicBezTo>
                    <a:pt x="1435" y="2591"/>
                    <a:pt x="1802" y="2791"/>
                    <a:pt x="2036" y="2925"/>
                  </a:cubicBezTo>
                  <a:cubicBezTo>
                    <a:pt x="1769" y="2958"/>
                    <a:pt x="1302" y="2991"/>
                    <a:pt x="901" y="2991"/>
                  </a:cubicBezTo>
                  <a:cubicBezTo>
                    <a:pt x="768" y="2991"/>
                    <a:pt x="668" y="3092"/>
                    <a:pt x="701" y="3225"/>
                  </a:cubicBezTo>
                  <a:cubicBezTo>
                    <a:pt x="701" y="3325"/>
                    <a:pt x="768" y="3425"/>
                    <a:pt x="901" y="3425"/>
                  </a:cubicBezTo>
                  <a:cubicBezTo>
                    <a:pt x="2336" y="3392"/>
                    <a:pt x="2503" y="3225"/>
                    <a:pt x="2536" y="3125"/>
                  </a:cubicBezTo>
                  <a:cubicBezTo>
                    <a:pt x="2603" y="3058"/>
                    <a:pt x="2603" y="2991"/>
                    <a:pt x="2569" y="2925"/>
                  </a:cubicBezTo>
                  <a:cubicBezTo>
                    <a:pt x="2503" y="2725"/>
                    <a:pt x="2136" y="2458"/>
                    <a:pt x="1435" y="2124"/>
                  </a:cubicBezTo>
                  <a:cubicBezTo>
                    <a:pt x="1669" y="1290"/>
                    <a:pt x="1835" y="290"/>
                    <a:pt x="1469" y="56"/>
                  </a:cubicBezTo>
                  <a:cubicBezTo>
                    <a:pt x="1410" y="17"/>
                    <a:pt x="1351" y="1"/>
                    <a:pt x="129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5" name="Google Shape;3005;p31"/>
            <p:cNvSpPr/>
            <p:nvPr/>
          </p:nvSpPr>
          <p:spPr>
            <a:xfrm>
              <a:off x="3600925" y="4699197"/>
              <a:ext cx="97730" cy="78103"/>
            </a:xfrm>
            <a:custGeom>
              <a:avLst/>
              <a:gdLst/>
              <a:ahLst/>
              <a:cxnLst/>
              <a:rect l="l" t="t" r="r" b="b"/>
              <a:pathLst>
                <a:path w="6498" h="5193" extrusionOk="0">
                  <a:moveTo>
                    <a:pt x="3477" y="1"/>
                  </a:moveTo>
                  <a:cubicBezTo>
                    <a:pt x="3427" y="1"/>
                    <a:pt x="3376" y="2"/>
                    <a:pt x="3324" y="4"/>
                  </a:cubicBezTo>
                  <a:cubicBezTo>
                    <a:pt x="2043" y="79"/>
                    <a:pt x="2161" y="2102"/>
                    <a:pt x="2511" y="3083"/>
                  </a:cubicBezTo>
                  <a:lnTo>
                    <a:pt x="2511" y="3083"/>
                  </a:lnTo>
                  <a:cubicBezTo>
                    <a:pt x="2306" y="2980"/>
                    <a:pt x="2050" y="2903"/>
                    <a:pt x="1779" y="2903"/>
                  </a:cubicBezTo>
                  <a:cubicBezTo>
                    <a:pt x="1415" y="2903"/>
                    <a:pt x="1024" y="3041"/>
                    <a:pt x="688" y="3440"/>
                  </a:cubicBezTo>
                  <a:cubicBezTo>
                    <a:pt x="1" y="4231"/>
                    <a:pt x="1266" y="5193"/>
                    <a:pt x="2597" y="5193"/>
                  </a:cubicBezTo>
                  <a:cubicBezTo>
                    <a:pt x="3396" y="5193"/>
                    <a:pt x="4220" y="4846"/>
                    <a:pt x="4658" y="3907"/>
                  </a:cubicBezTo>
                  <a:cubicBezTo>
                    <a:pt x="4658" y="3907"/>
                    <a:pt x="6498" y="1"/>
                    <a:pt x="3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6" name="Google Shape;3006;p31"/>
            <p:cNvSpPr/>
            <p:nvPr/>
          </p:nvSpPr>
          <p:spPr>
            <a:xfrm>
              <a:off x="3643819" y="4755176"/>
              <a:ext cx="92797" cy="70252"/>
            </a:xfrm>
            <a:custGeom>
              <a:avLst/>
              <a:gdLst/>
              <a:ahLst/>
              <a:cxnLst/>
              <a:rect l="l" t="t" r="r" b="b"/>
              <a:pathLst>
                <a:path w="6170" h="4671" extrusionOk="0">
                  <a:moveTo>
                    <a:pt x="4402" y="0"/>
                  </a:moveTo>
                  <a:cubicBezTo>
                    <a:pt x="3355" y="0"/>
                    <a:pt x="2206" y="518"/>
                    <a:pt x="2206" y="518"/>
                  </a:cubicBezTo>
                  <a:cubicBezTo>
                    <a:pt x="0" y="1518"/>
                    <a:pt x="984" y="4671"/>
                    <a:pt x="2140" y="4671"/>
                  </a:cubicBezTo>
                  <a:cubicBezTo>
                    <a:pt x="2295" y="4671"/>
                    <a:pt x="2453" y="4614"/>
                    <a:pt x="2606" y="4488"/>
                  </a:cubicBezTo>
                  <a:cubicBezTo>
                    <a:pt x="3299" y="3904"/>
                    <a:pt x="3215" y="3152"/>
                    <a:pt x="2985" y="2671"/>
                  </a:cubicBezTo>
                  <a:lnTo>
                    <a:pt x="2985" y="2671"/>
                  </a:lnTo>
                  <a:cubicBezTo>
                    <a:pt x="3380" y="2821"/>
                    <a:pt x="3948" y="2937"/>
                    <a:pt x="4491" y="2937"/>
                  </a:cubicBezTo>
                  <a:cubicBezTo>
                    <a:pt x="5289" y="2937"/>
                    <a:pt x="6031" y="2685"/>
                    <a:pt x="6076" y="1919"/>
                  </a:cubicBezTo>
                  <a:cubicBezTo>
                    <a:pt x="6169" y="403"/>
                    <a:pt x="5326" y="0"/>
                    <a:pt x="44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7" name="Google Shape;3007;p31"/>
            <p:cNvSpPr/>
            <p:nvPr/>
          </p:nvSpPr>
          <p:spPr>
            <a:xfrm>
              <a:off x="3680005" y="4736316"/>
              <a:ext cx="50685" cy="20139"/>
            </a:xfrm>
            <a:custGeom>
              <a:avLst/>
              <a:gdLst/>
              <a:ahLst/>
              <a:cxnLst/>
              <a:rect l="l" t="t" r="r" b="b"/>
              <a:pathLst>
                <a:path w="3370" h="1339" extrusionOk="0">
                  <a:moveTo>
                    <a:pt x="1992" y="0"/>
                  </a:moveTo>
                  <a:cubicBezTo>
                    <a:pt x="1951" y="0"/>
                    <a:pt x="1910" y="2"/>
                    <a:pt x="1868" y="4"/>
                  </a:cubicBezTo>
                  <a:cubicBezTo>
                    <a:pt x="868" y="71"/>
                    <a:pt x="134" y="938"/>
                    <a:pt x="100" y="972"/>
                  </a:cubicBezTo>
                  <a:cubicBezTo>
                    <a:pt x="0" y="1072"/>
                    <a:pt x="34" y="1205"/>
                    <a:pt x="100" y="1272"/>
                  </a:cubicBezTo>
                  <a:cubicBezTo>
                    <a:pt x="167" y="1305"/>
                    <a:pt x="200" y="1339"/>
                    <a:pt x="234" y="1339"/>
                  </a:cubicBezTo>
                  <a:cubicBezTo>
                    <a:pt x="301" y="1339"/>
                    <a:pt x="367" y="1305"/>
                    <a:pt x="401" y="1239"/>
                  </a:cubicBezTo>
                  <a:cubicBezTo>
                    <a:pt x="401" y="1239"/>
                    <a:pt x="1068" y="471"/>
                    <a:pt x="1902" y="405"/>
                  </a:cubicBezTo>
                  <a:cubicBezTo>
                    <a:pt x="1933" y="402"/>
                    <a:pt x="1964" y="400"/>
                    <a:pt x="1995" y="400"/>
                  </a:cubicBezTo>
                  <a:cubicBezTo>
                    <a:pt x="2331" y="400"/>
                    <a:pt x="2667" y="563"/>
                    <a:pt x="3002" y="838"/>
                  </a:cubicBezTo>
                  <a:cubicBezTo>
                    <a:pt x="3036" y="872"/>
                    <a:pt x="3086" y="888"/>
                    <a:pt x="3136" y="888"/>
                  </a:cubicBezTo>
                  <a:cubicBezTo>
                    <a:pt x="3186" y="888"/>
                    <a:pt x="3236" y="872"/>
                    <a:pt x="3269" y="838"/>
                  </a:cubicBezTo>
                  <a:cubicBezTo>
                    <a:pt x="3369" y="738"/>
                    <a:pt x="3369" y="605"/>
                    <a:pt x="3269" y="538"/>
                  </a:cubicBezTo>
                  <a:cubicBezTo>
                    <a:pt x="2872" y="171"/>
                    <a:pt x="2446" y="0"/>
                    <a:pt x="199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8" name="Google Shape;3008;p31"/>
            <p:cNvSpPr/>
            <p:nvPr/>
          </p:nvSpPr>
          <p:spPr>
            <a:xfrm>
              <a:off x="3675989" y="4702747"/>
              <a:ext cx="23086" cy="48700"/>
            </a:xfrm>
            <a:custGeom>
              <a:avLst/>
              <a:gdLst/>
              <a:ahLst/>
              <a:cxnLst/>
              <a:rect l="l" t="t" r="r" b="b"/>
              <a:pathLst>
                <a:path w="1535" h="3238" extrusionOk="0">
                  <a:moveTo>
                    <a:pt x="687" y="0"/>
                  </a:moveTo>
                  <a:cubicBezTo>
                    <a:pt x="615" y="0"/>
                    <a:pt x="544" y="37"/>
                    <a:pt x="501" y="101"/>
                  </a:cubicBezTo>
                  <a:cubicBezTo>
                    <a:pt x="434" y="202"/>
                    <a:pt x="467" y="335"/>
                    <a:pt x="568" y="402"/>
                  </a:cubicBezTo>
                  <a:cubicBezTo>
                    <a:pt x="568" y="402"/>
                    <a:pt x="1001" y="669"/>
                    <a:pt x="1068" y="1169"/>
                  </a:cubicBezTo>
                  <a:cubicBezTo>
                    <a:pt x="1101" y="1669"/>
                    <a:pt x="768" y="2270"/>
                    <a:pt x="67" y="2870"/>
                  </a:cubicBezTo>
                  <a:cubicBezTo>
                    <a:pt x="0" y="2970"/>
                    <a:pt x="0" y="3104"/>
                    <a:pt x="67" y="3170"/>
                  </a:cubicBezTo>
                  <a:cubicBezTo>
                    <a:pt x="101" y="3237"/>
                    <a:pt x="167" y="3237"/>
                    <a:pt x="234" y="3237"/>
                  </a:cubicBezTo>
                  <a:cubicBezTo>
                    <a:pt x="267" y="3237"/>
                    <a:pt x="334" y="3237"/>
                    <a:pt x="367" y="3204"/>
                  </a:cubicBezTo>
                  <a:cubicBezTo>
                    <a:pt x="1168" y="2470"/>
                    <a:pt x="1535" y="1769"/>
                    <a:pt x="1468" y="1136"/>
                  </a:cubicBezTo>
                  <a:cubicBezTo>
                    <a:pt x="1401" y="402"/>
                    <a:pt x="834" y="68"/>
                    <a:pt x="801" y="35"/>
                  </a:cubicBezTo>
                  <a:cubicBezTo>
                    <a:pt x="766" y="11"/>
                    <a:pt x="726" y="0"/>
                    <a:pt x="68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9" name="Google Shape;3009;p31"/>
            <p:cNvSpPr/>
            <p:nvPr/>
          </p:nvSpPr>
          <p:spPr>
            <a:xfrm>
              <a:off x="3622808" y="4732481"/>
              <a:ext cx="45165" cy="40533"/>
            </a:xfrm>
            <a:custGeom>
              <a:avLst/>
              <a:gdLst/>
              <a:ahLst/>
              <a:cxnLst/>
              <a:rect l="l" t="t" r="r" b="b"/>
              <a:pathLst>
                <a:path w="3003" h="2695" extrusionOk="0">
                  <a:moveTo>
                    <a:pt x="2265" y="1"/>
                  </a:moveTo>
                  <a:cubicBezTo>
                    <a:pt x="2211" y="1"/>
                    <a:pt x="2152" y="9"/>
                    <a:pt x="2102" y="26"/>
                  </a:cubicBezTo>
                  <a:cubicBezTo>
                    <a:pt x="1835" y="193"/>
                    <a:pt x="1702" y="860"/>
                    <a:pt x="1635" y="1360"/>
                  </a:cubicBezTo>
                  <a:cubicBezTo>
                    <a:pt x="1427" y="1334"/>
                    <a:pt x="1183" y="1313"/>
                    <a:pt x="951" y="1313"/>
                  </a:cubicBezTo>
                  <a:cubicBezTo>
                    <a:pt x="589" y="1313"/>
                    <a:pt x="256" y="1364"/>
                    <a:pt x="134" y="1527"/>
                  </a:cubicBezTo>
                  <a:cubicBezTo>
                    <a:pt x="67" y="1594"/>
                    <a:pt x="1" y="1727"/>
                    <a:pt x="101" y="1927"/>
                  </a:cubicBezTo>
                  <a:cubicBezTo>
                    <a:pt x="368" y="2528"/>
                    <a:pt x="1368" y="2661"/>
                    <a:pt x="1468" y="2694"/>
                  </a:cubicBezTo>
                  <a:lnTo>
                    <a:pt x="1502" y="2694"/>
                  </a:lnTo>
                  <a:cubicBezTo>
                    <a:pt x="1602" y="2694"/>
                    <a:pt x="1702" y="2594"/>
                    <a:pt x="1702" y="2494"/>
                  </a:cubicBezTo>
                  <a:cubicBezTo>
                    <a:pt x="1702" y="2394"/>
                    <a:pt x="1635" y="2294"/>
                    <a:pt x="1502" y="2261"/>
                  </a:cubicBezTo>
                  <a:cubicBezTo>
                    <a:pt x="1302" y="2227"/>
                    <a:pt x="668" y="2094"/>
                    <a:pt x="501" y="1794"/>
                  </a:cubicBezTo>
                  <a:cubicBezTo>
                    <a:pt x="584" y="1760"/>
                    <a:pt x="768" y="1744"/>
                    <a:pt x="997" y="1744"/>
                  </a:cubicBezTo>
                  <a:cubicBezTo>
                    <a:pt x="1226" y="1744"/>
                    <a:pt x="1502" y="1760"/>
                    <a:pt x="1769" y="1794"/>
                  </a:cubicBezTo>
                  <a:cubicBezTo>
                    <a:pt x="1788" y="1804"/>
                    <a:pt x="1805" y="1808"/>
                    <a:pt x="1820" y="1808"/>
                  </a:cubicBezTo>
                  <a:cubicBezTo>
                    <a:pt x="1858" y="1808"/>
                    <a:pt x="1888" y="1784"/>
                    <a:pt x="1935" y="1760"/>
                  </a:cubicBezTo>
                  <a:cubicBezTo>
                    <a:pt x="1969" y="1727"/>
                    <a:pt x="2002" y="1694"/>
                    <a:pt x="2002" y="1627"/>
                  </a:cubicBezTo>
                  <a:cubicBezTo>
                    <a:pt x="2069" y="1127"/>
                    <a:pt x="2202" y="626"/>
                    <a:pt x="2302" y="459"/>
                  </a:cubicBezTo>
                  <a:cubicBezTo>
                    <a:pt x="2402" y="593"/>
                    <a:pt x="2536" y="1127"/>
                    <a:pt x="2569" y="1660"/>
                  </a:cubicBezTo>
                  <a:cubicBezTo>
                    <a:pt x="2598" y="1747"/>
                    <a:pt x="2677" y="1834"/>
                    <a:pt x="2763" y="1834"/>
                  </a:cubicBezTo>
                  <a:cubicBezTo>
                    <a:pt x="2776" y="1834"/>
                    <a:pt x="2789" y="1832"/>
                    <a:pt x="2803" y="1827"/>
                  </a:cubicBezTo>
                  <a:cubicBezTo>
                    <a:pt x="2903" y="1827"/>
                    <a:pt x="3003" y="1727"/>
                    <a:pt x="3003" y="1627"/>
                  </a:cubicBezTo>
                  <a:cubicBezTo>
                    <a:pt x="2969" y="1193"/>
                    <a:pt x="2836" y="226"/>
                    <a:pt x="2402" y="26"/>
                  </a:cubicBezTo>
                  <a:cubicBezTo>
                    <a:pt x="2369" y="9"/>
                    <a:pt x="2319" y="1"/>
                    <a:pt x="226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0" name="Google Shape;3010;p31"/>
            <p:cNvSpPr/>
            <p:nvPr/>
          </p:nvSpPr>
          <p:spPr>
            <a:xfrm>
              <a:off x="3658422" y="4761959"/>
              <a:ext cx="51196" cy="44157"/>
            </a:xfrm>
            <a:custGeom>
              <a:avLst/>
              <a:gdLst/>
              <a:ahLst/>
              <a:cxnLst/>
              <a:rect l="l" t="t" r="r" b="b"/>
              <a:pathLst>
                <a:path w="3404" h="2936" extrusionOk="0">
                  <a:moveTo>
                    <a:pt x="1535" y="1"/>
                  </a:moveTo>
                  <a:cubicBezTo>
                    <a:pt x="1435" y="1"/>
                    <a:pt x="1302" y="67"/>
                    <a:pt x="1302" y="201"/>
                  </a:cubicBezTo>
                  <a:cubicBezTo>
                    <a:pt x="1302" y="301"/>
                    <a:pt x="1369" y="401"/>
                    <a:pt x="1502" y="434"/>
                  </a:cubicBezTo>
                  <a:cubicBezTo>
                    <a:pt x="2136" y="501"/>
                    <a:pt x="2770" y="668"/>
                    <a:pt x="2936" y="801"/>
                  </a:cubicBezTo>
                  <a:cubicBezTo>
                    <a:pt x="2770" y="935"/>
                    <a:pt x="2002" y="1068"/>
                    <a:pt x="1202" y="1135"/>
                  </a:cubicBezTo>
                  <a:cubicBezTo>
                    <a:pt x="1102" y="1135"/>
                    <a:pt x="1002" y="1201"/>
                    <a:pt x="1002" y="1301"/>
                  </a:cubicBezTo>
                  <a:cubicBezTo>
                    <a:pt x="968" y="1668"/>
                    <a:pt x="935" y="2102"/>
                    <a:pt x="868" y="2336"/>
                  </a:cubicBezTo>
                  <a:cubicBezTo>
                    <a:pt x="735" y="2102"/>
                    <a:pt x="568" y="1702"/>
                    <a:pt x="401" y="1301"/>
                  </a:cubicBezTo>
                  <a:cubicBezTo>
                    <a:pt x="377" y="1229"/>
                    <a:pt x="319" y="1175"/>
                    <a:pt x="238" y="1175"/>
                  </a:cubicBezTo>
                  <a:cubicBezTo>
                    <a:pt x="206" y="1175"/>
                    <a:pt x="172" y="1183"/>
                    <a:pt x="134" y="1201"/>
                  </a:cubicBezTo>
                  <a:cubicBezTo>
                    <a:pt x="34" y="1235"/>
                    <a:pt x="1" y="1335"/>
                    <a:pt x="34" y="1468"/>
                  </a:cubicBezTo>
                  <a:cubicBezTo>
                    <a:pt x="535" y="2836"/>
                    <a:pt x="735" y="2903"/>
                    <a:pt x="835" y="2903"/>
                  </a:cubicBezTo>
                  <a:cubicBezTo>
                    <a:pt x="868" y="2903"/>
                    <a:pt x="868" y="2936"/>
                    <a:pt x="902" y="2936"/>
                  </a:cubicBezTo>
                  <a:cubicBezTo>
                    <a:pt x="968" y="2936"/>
                    <a:pt x="1035" y="2903"/>
                    <a:pt x="1068" y="2869"/>
                  </a:cubicBezTo>
                  <a:cubicBezTo>
                    <a:pt x="1235" y="2736"/>
                    <a:pt x="1335" y="2302"/>
                    <a:pt x="1402" y="1535"/>
                  </a:cubicBezTo>
                  <a:cubicBezTo>
                    <a:pt x="2303" y="1468"/>
                    <a:pt x="3270" y="1301"/>
                    <a:pt x="3370" y="868"/>
                  </a:cubicBezTo>
                  <a:cubicBezTo>
                    <a:pt x="3403" y="768"/>
                    <a:pt x="3370" y="668"/>
                    <a:pt x="3303" y="568"/>
                  </a:cubicBezTo>
                  <a:cubicBezTo>
                    <a:pt x="3036" y="201"/>
                    <a:pt x="1902" y="34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1" name="Google Shape;3011;p31"/>
            <p:cNvSpPr/>
            <p:nvPr/>
          </p:nvSpPr>
          <p:spPr>
            <a:xfrm>
              <a:off x="2521098" y="4309436"/>
              <a:ext cx="43165" cy="43165"/>
            </a:xfrm>
            <a:custGeom>
              <a:avLst/>
              <a:gdLst/>
              <a:ahLst/>
              <a:cxnLst/>
              <a:rect l="l" t="t" r="r" b="b"/>
              <a:pathLst>
                <a:path w="2870" h="2870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35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0"/>
                  </a:moveTo>
                  <a:cubicBezTo>
                    <a:pt x="634" y="0"/>
                    <a:pt x="0" y="634"/>
                    <a:pt x="0" y="1435"/>
                  </a:cubicBezTo>
                  <a:cubicBezTo>
                    <a:pt x="0" y="2235"/>
                    <a:pt x="634" y="2869"/>
                    <a:pt x="1435" y="2869"/>
                  </a:cubicBezTo>
                  <a:cubicBezTo>
                    <a:pt x="2235" y="2869"/>
                    <a:pt x="2869" y="2235"/>
                    <a:pt x="2869" y="1435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2" name="Google Shape;3012;p31"/>
            <p:cNvSpPr/>
            <p:nvPr/>
          </p:nvSpPr>
          <p:spPr>
            <a:xfrm>
              <a:off x="3825487" y="4167458"/>
              <a:ext cx="43165" cy="43150"/>
            </a:xfrm>
            <a:custGeom>
              <a:avLst/>
              <a:gdLst/>
              <a:ahLst/>
              <a:cxnLst/>
              <a:rect l="l" t="t" r="r" b="b"/>
              <a:pathLst>
                <a:path w="2870" h="2869" extrusionOk="0">
                  <a:moveTo>
                    <a:pt x="1435" y="401"/>
                  </a:moveTo>
                  <a:cubicBezTo>
                    <a:pt x="1702" y="401"/>
                    <a:pt x="1969" y="501"/>
                    <a:pt x="2169" y="701"/>
                  </a:cubicBezTo>
                  <a:cubicBezTo>
                    <a:pt x="2336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01"/>
                    <a:pt x="1435" y="401"/>
                  </a:cubicBezTo>
                  <a:close/>
                  <a:moveTo>
                    <a:pt x="1435" y="0"/>
                  </a:moveTo>
                  <a:cubicBezTo>
                    <a:pt x="635" y="0"/>
                    <a:pt x="1" y="634"/>
                    <a:pt x="1" y="1435"/>
                  </a:cubicBezTo>
                  <a:cubicBezTo>
                    <a:pt x="1" y="2235"/>
                    <a:pt x="635" y="2869"/>
                    <a:pt x="1435" y="2869"/>
                  </a:cubicBezTo>
                  <a:cubicBezTo>
                    <a:pt x="2236" y="2869"/>
                    <a:pt x="2870" y="2235"/>
                    <a:pt x="2870" y="1435"/>
                  </a:cubicBezTo>
                  <a:cubicBezTo>
                    <a:pt x="2870" y="1068"/>
                    <a:pt x="2736" y="701"/>
                    <a:pt x="2469" y="401"/>
                  </a:cubicBezTo>
                  <a:cubicBezTo>
                    <a:pt x="2169" y="134"/>
                    <a:pt x="1836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3" name="Google Shape;3013;p31"/>
            <p:cNvSpPr/>
            <p:nvPr/>
          </p:nvSpPr>
          <p:spPr>
            <a:xfrm>
              <a:off x="2791006" y="4439171"/>
              <a:ext cx="207717" cy="465277"/>
            </a:xfrm>
            <a:custGeom>
              <a:avLst/>
              <a:gdLst/>
              <a:ahLst/>
              <a:cxnLst/>
              <a:rect l="l" t="t" r="r" b="b"/>
              <a:pathLst>
                <a:path w="13811" h="30936" extrusionOk="0">
                  <a:moveTo>
                    <a:pt x="247" y="1"/>
                  </a:moveTo>
                  <a:cubicBezTo>
                    <a:pt x="197" y="1"/>
                    <a:pt x="145" y="17"/>
                    <a:pt x="101" y="47"/>
                  </a:cubicBezTo>
                  <a:cubicBezTo>
                    <a:pt x="34" y="114"/>
                    <a:pt x="0" y="247"/>
                    <a:pt x="101" y="347"/>
                  </a:cubicBezTo>
                  <a:cubicBezTo>
                    <a:pt x="13243" y="15058"/>
                    <a:pt x="13377" y="30569"/>
                    <a:pt x="13377" y="30736"/>
                  </a:cubicBezTo>
                  <a:cubicBezTo>
                    <a:pt x="13377" y="30836"/>
                    <a:pt x="13477" y="30936"/>
                    <a:pt x="13610" y="30936"/>
                  </a:cubicBezTo>
                  <a:cubicBezTo>
                    <a:pt x="13710" y="30936"/>
                    <a:pt x="13810" y="30836"/>
                    <a:pt x="13810" y="30736"/>
                  </a:cubicBezTo>
                  <a:cubicBezTo>
                    <a:pt x="13810" y="30702"/>
                    <a:pt x="13777" y="26733"/>
                    <a:pt x="12142" y="20996"/>
                  </a:cubicBezTo>
                  <a:cubicBezTo>
                    <a:pt x="10608" y="15725"/>
                    <a:pt x="7339" y="7819"/>
                    <a:pt x="401" y="81"/>
                  </a:cubicBezTo>
                  <a:cubicBezTo>
                    <a:pt x="364" y="25"/>
                    <a:pt x="307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4" name="Google Shape;3014;p31"/>
            <p:cNvSpPr/>
            <p:nvPr/>
          </p:nvSpPr>
          <p:spPr>
            <a:xfrm>
              <a:off x="2795066" y="4267293"/>
              <a:ext cx="142955" cy="234158"/>
            </a:xfrm>
            <a:custGeom>
              <a:avLst/>
              <a:gdLst/>
              <a:ahLst/>
              <a:cxnLst/>
              <a:rect l="l" t="t" r="r" b="b"/>
              <a:pathLst>
                <a:path w="9505" h="15569" extrusionOk="0">
                  <a:moveTo>
                    <a:pt x="5531" y="0"/>
                  </a:moveTo>
                  <a:cubicBezTo>
                    <a:pt x="4955" y="0"/>
                    <a:pt x="4226" y="281"/>
                    <a:pt x="3100" y="734"/>
                  </a:cubicBezTo>
                  <a:cubicBezTo>
                    <a:pt x="564" y="1768"/>
                    <a:pt x="364" y="1935"/>
                    <a:pt x="331" y="3703"/>
                  </a:cubicBezTo>
                  <a:cubicBezTo>
                    <a:pt x="264" y="5471"/>
                    <a:pt x="64" y="8273"/>
                    <a:pt x="64" y="8273"/>
                  </a:cubicBezTo>
                  <a:cubicBezTo>
                    <a:pt x="446" y="10680"/>
                    <a:pt x="0" y="15568"/>
                    <a:pt x="1935" y="15568"/>
                  </a:cubicBezTo>
                  <a:cubicBezTo>
                    <a:pt x="2199" y="15568"/>
                    <a:pt x="2506" y="15478"/>
                    <a:pt x="2866" y="15278"/>
                  </a:cubicBezTo>
                  <a:cubicBezTo>
                    <a:pt x="9504" y="11575"/>
                    <a:pt x="8837" y="3636"/>
                    <a:pt x="7503" y="1601"/>
                  </a:cubicBezTo>
                  <a:cubicBezTo>
                    <a:pt x="6754" y="459"/>
                    <a:pt x="6267" y="0"/>
                    <a:pt x="55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5" name="Google Shape;3015;p31"/>
            <p:cNvSpPr/>
            <p:nvPr/>
          </p:nvSpPr>
          <p:spPr>
            <a:xfrm>
              <a:off x="2675619" y="4328296"/>
              <a:ext cx="179111" cy="172719"/>
            </a:xfrm>
            <a:custGeom>
              <a:avLst/>
              <a:gdLst/>
              <a:ahLst/>
              <a:cxnLst/>
              <a:rect l="l" t="t" r="r" b="b"/>
              <a:pathLst>
                <a:path w="11909" h="11484" extrusionOk="0">
                  <a:moveTo>
                    <a:pt x="7675" y="0"/>
                  </a:moveTo>
                  <a:cubicBezTo>
                    <a:pt x="7544" y="0"/>
                    <a:pt x="7410" y="16"/>
                    <a:pt x="7272" y="47"/>
                  </a:cubicBezTo>
                  <a:cubicBezTo>
                    <a:pt x="5104" y="514"/>
                    <a:pt x="5104" y="848"/>
                    <a:pt x="3970" y="3583"/>
                  </a:cubicBezTo>
                  <a:cubicBezTo>
                    <a:pt x="2869" y="6285"/>
                    <a:pt x="0" y="5451"/>
                    <a:pt x="134" y="7819"/>
                  </a:cubicBezTo>
                  <a:cubicBezTo>
                    <a:pt x="204" y="9497"/>
                    <a:pt x="4114" y="11484"/>
                    <a:pt x="7409" y="11484"/>
                  </a:cubicBezTo>
                  <a:cubicBezTo>
                    <a:pt x="8832" y="11484"/>
                    <a:pt x="10140" y="11113"/>
                    <a:pt x="10975" y="10188"/>
                  </a:cubicBezTo>
                  <a:cubicBezTo>
                    <a:pt x="10975" y="10188"/>
                    <a:pt x="11909" y="6852"/>
                    <a:pt x="11408" y="5017"/>
                  </a:cubicBezTo>
                  <a:cubicBezTo>
                    <a:pt x="10909" y="3299"/>
                    <a:pt x="9619" y="0"/>
                    <a:pt x="76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6" name="Google Shape;3016;p31"/>
            <p:cNvSpPr/>
            <p:nvPr/>
          </p:nvSpPr>
          <p:spPr>
            <a:xfrm>
              <a:off x="2662068" y="4470318"/>
              <a:ext cx="180119" cy="102663"/>
            </a:xfrm>
            <a:custGeom>
              <a:avLst/>
              <a:gdLst/>
              <a:ahLst/>
              <a:cxnLst/>
              <a:rect l="l" t="t" r="r" b="b"/>
              <a:pathLst>
                <a:path w="11976" h="6826" extrusionOk="0">
                  <a:moveTo>
                    <a:pt x="5674" y="0"/>
                  </a:moveTo>
                  <a:cubicBezTo>
                    <a:pt x="5016" y="0"/>
                    <a:pt x="4451" y="128"/>
                    <a:pt x="4137" y="478"/>
                  </a:cubicBezTo>
                  <a:cubicBezTo>
                    <a:pt x="2969" y="1812"/>
                    <a:pt x="1" y="2613"/>
                    <a:pt x="601" y="5181"/>
                  </a:cubicBezTo>
                  <a:cubicBezTo>
                    <a:pt x="852" y="6253"/>
                    <a:pt x="2014" y="6825"/>
                    <a:pt x="3519" y="6825"/>
                  </a:cubicBezTo>
                  <a:cubicBezTo>
                    <a:pt x="5620" y="6825"/>
                    <a:pt x="8389" y="5710"/>
                    <a:pt x="10275" y="3280"/>
                  </a:cubicBezTo>
                  <a:cubicBezTo>
                    <a:pt x="11976" y="1045"/>
                    <a:pt x="9941" y="945"/>
                    <a:pt x="9941" y="945"/>
                  </a:cubicBezTo>
                  <a:cubicBezTo>
                    <a:pt x="9941" y="945"/>
                    <a:pt x="7463" y="0"/>
                    <a:pt x="5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7" name="Google Shape;3017;p31"/>
            <p:cNvSpPr/>
            <p:nvPr/>
          </p:nvSpPr>
          <p:spPr>
            <a:xfrm>
              <a:off x="2710737" y="4327453"/>
              <a:ext cx="138473" cy="177652"/>
            </a:xfrm>
            <a:custGeom>
              <a:avLst/>
              <a:gdLst/>
              <a:ahLst/>
              <a:cxnLst/>
              <a:rect l="l" t="t" r="r" b="b"/>
              <a:pathLst>
                <a:path w="9207" h="11812" extrusionOk="0">
                  <a:moveTo>
                    <a:pt x="6495" y="0"/>
                  </a:moveTo>
                  <a:cubicBezTo>
                    <a:pt x="6453" y="0"/>
                    <a:pt x="6410" y="11"/>
                    <a:pt x="6372" y="37"/>
                  </a:cubicBezTo>
                  <a:cubicBezTo>
                    <a:pt x="6271" y="103"/>
                    <a:pt x="6271" y="237"/>
                    <a:pt x="6338" y="337"/>
                  </a:cubicBezTo>
                  <a:cubicBezTo>
                    <a:pt x="8740" y="3472"/>
                    <a:pt x="8807" y="9677"/>
                    <a:pt x="8173" y="10778"/>
                  </a:cubicBezTo>
                  <a:cubicBezTo>
                    <a:pt x="7934" y="11234"/>
                    <a:pt x="7836" y="11393"/>
                    <a:pt x="7474" y="11393"/>
                  </a:cubicBezTo>
                  <a:cubicBezTo>
                    <a:pt x="7281" y="11393"/>
                    <a:pt x="7012" y="11348"/>
                    <a:pt x="6605" y="11278"/>
                  </a:cubicBezTo>
                  <a:cubicBezTo>
                    <a:pt x="6138" y="11178"/>
                    <a:pt x="5471" y="11078"/>
                    <a:pt x="4537" y="10978"/>
                  </a:cubicBezTo>
                  <a:cubicBezTo>
                    <a:pt x="1501" y="10644"/>
                    <a:pt x="401" y="9477"/>
                    <a:pt x="401" y="9477"/>
                  </a:cubicBezTo>
                  <a:cubicBezTo>
                    <a:pt x="346" y="9440"/>
                    <a:pt x="281" y="9413"/>
                    <a:pt x="222" y="9413"/>
                  </a:cubicBezTo>
                  <a:cubicBezTo>
                    <a:pt x="174" y="9413"/>
                    <a:pt x="130" y="9431"/>
                    <a:pt x="100" y="9477"/>
                  </a:cubicBezTo>
                  <a:cubicBezTo>
                    <a:pt x="0" y="9543"/>
                    <a:pt x="0" y="9677"/>
                    <a:pt x="67" y="9743"/>
                  </a:cubicBezTo>
                  <a:cubicBezTo>
                    <a:pt x="134" y="9810"/>
                    <a:pt x="1268" y="11044"/>
                    <a:pt x="4470" y="11378"/>
                  </a:cubicBezTo>
                  <a:cubicBezTo>
                    <a:pt x="5404" y="11478"/>
                    <a:pt x="6071" y="11578"/>
                    <a:pt x="6538" y="11678"/>
                  </a:cubicBezTo>
                  <a:cubicBezTo>
                    <a:pt x="6939" y="11745"/>
                    <a:pt x="7239" y="11812"/>
                    <a:pt x="7472" y="11812"/>
                  </a:cubicBezTo>
                  <a:cubicBezTo>
                    <a:pt x="7939" y="11812"/>
                    <a:pt x="8206" y="11611"/>
                    <a:pt x="8540" y="10978"/>
                  </a:cubicBezTo>
                  <a:cubicBezTo>
                    <a:pt x="9207" y="9777"/>
                    <a:pt x="9207" y="3406"/>
                    <a:pt x="6672" y="70"/>
                  </a:cubicBezTo>
                  <a:cubicBezTo>
                    <a:pt x="6630" y="29"/>
                    <a:pt x="6564" y="0"/>
                    <a:pt x="649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8" name="Google Shape;3018;p31"/>
            <p:cNvSpPr/>
            <p:nvPr/>
          </p:nvSpPr>
          <p:spPr>
            <a:xfrm>
              <a:off x="2837163" y="4387192"/>
              <a:ext cx="37645" cy="97339"/>
            </a:xfrm>
            <a:custGeom>
              <a:avLst/>
              <a:gdLst/>
              <a:ahLst/>
              <a:cxnLst/>
              <a:rect l="l" t="t" r="r" b="b"/>
              <a:pathLst>
                <a:path w="2503" h="6472" extrusionOk="0">
                  <a:moveTo>
                    <a:pt x="2302" y="1"/>
                  </a:moveTo>
                  <a:cubicBezTo>
                    <a:pt x="2169" y="1"/>
                    <a:pt x="2068" y="101"/>
                    <a:pt x="2068" y="201"/>
                  </a:cubicBezTo>
                  <a:cubicBezTo>
                    <a:pt x="2068" y="234"/>
                    <a:pt x="1735" y="4204"/>
                    <a:pt x="67" y="6138"/>
                  </a:cubicBezTo>
                  <a:cubicBezTo>
                    <a:pt x="0" y="6238"/>
                    <a:pt x="0" y="6372"/>
                    <a:pt x="100" y="6439"/>
                  </a:cubicBezTo>
                  <a:cubicBezTo>
                    <a:pt x="134" y="6472"/>
                    <a:pt x="167" y="6472"/>
                    <a:pt x="234" y="6472"/>
                  </a:cubicBezTo>
                  <a:cubicBezTo>
                    <a:pt x="301" y="6472"/>
                    <a:pt x="334" y="6472"/>
                    <a:pt x="401" y="6405"/>
                  </a:cubicBezTo>
                  <a:cubicBezTo>
                    <a:pt x="2135" y="4370"/>
                    <a:pt x="2469" y="401"/>
                    <a:pt x="2469" y="234"/>
                  </a:cubicBezTo>
                  <a:cubicBezTo>
                    <a:pt x="2502" y="134"/>
                    <a:pt x="2402" y="34"/>
                    <a:pt x="23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9" name="Google Shape;3019;p31"/>
            <p:cNvSpPr/>
            <p:nvPr/>
          </p:nvSpPr>
          <p:spPr>
            <a:xfrm>
              <a:off x="2718257" y="4495510"/>
              <a:ext cx="117417" cy="41706"/>
            </a:xfrm>
            <a:custGeom>
              <a:avLst/>
              <a:gdLst/>
              <a:ahLst/>
              <a:cxnLst/>
              <a:rect l="l" t="t" r="r" b="b"/>
              <a:pathLst>
                <a:path w="7807" h="2773" extrusionOk="0">
                  <a:moveTo>
                    <a:pt x="7563" y="1"/>
                  </a:moveTo>
                  <a:cubicBezTo>
                    <a:pt x="7521" y="1"/>
                    <a:pt x="7478" y="12"/>
                    <a:pt x="7439" y="37"/>
                  </a:cubicBezTo>
                  <a:cubicBezTo>
                    <a:pt x="7439" y="71"/>
                    <a:pt x="6172" y="1071"/>
                    <a:pt x="4304" y="2005"/>
                  </a:cubicBezTo>
                  <a:cubicBezTo>
                    <a:pt x="3832" y="2241"/>
                    <a:pt x="3336" y="2328"/>
                    <a:pt x="2862" y="2328"/>
                  </a:cubicBezTo>
                  <a:cubicBezTo>
                    <a:pt x="1528" y="2328"/>
                    <a:pt x="359" y="1638"/>
                    <a:pt x="334" y="1638"/>
                  </a:cubicBezTo>
                  <a:cubicBezTo>
                    <a:pt x="299" y="1615"/>
                    <a:pt x="259" y="1604"/>
                    <a:pt x="221" y="1604"/>
                  </a:cubicBezTo>
                  <a:cubicBezTo>
                    <a:pt x="152" y="1604"/>
                    <a:pt x="89" y="1640"/>
                    <a:pt x="67" y="1705"/>
                  </a:cubicBezTo>
                  <a:cubicBezTo>
                    <a:pt x="1" y="1805"/>
                    <a:pt x="34" y="1939"/>
                    <a:pt x="134" y="2005"/>
                  </a:cubicBezTo>
                  <a:cubicBezTo>
                    <a:pt x="201" y="2039"/>
                    <a:pt x="1402" y="2772"/>
                    <a:pt x="2836" y="2772"/>
                  </a:cubicBezTo>
                  <a:cubicBezTo>
                    <a:pt x="3370" y="2772"/>
                    <a:pt x="3937" y="2639"/>
                    <a:pt x="4504" y="2372"/>
                  </a:cubicBezTo>
                  <a:cubicBezTo>
                    <a:pt x="6405" y="1405"/>
                    <a:pt x="7639" y="404"/>
                    <a:pt x="7706" y="371"/>
                  </a:cubicBezTo>
                  <a:cubicBezTo>
                    <a:pt x="7806" y="304"/>
                    <a:pt x="7806" y="171"/>
                    <a:pt x="7740" y="71"/>
                  </a:cubicBezTo>
                  <a:cubicBezTo>
                    <a:pt x="7698" y="29"/>
                    <a:pt x="7632" y="1"/>
                    <a:pt x="75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0" name="Google Shape;3020;p31"/>
            <p:cNvSpPr/>
            <p:nvPr/>
          </p:nvSpPr>
          <p:spPr>
            <a:xfrm>
              <a:off x="2784478" y="4420551"/>
              <a:ext cx="61228" cy="81547"/>
            </a:xfrm>
            <a:custGeom>
              <a:avLst/>
              <a:gdLst/>
              <a:ahLst/>
              <a:cxnLst/>
              <a:rect l="l" t="t" r="r" b="b"/>
              <a:pathLst>
                <a:path w="4071" h="5422" extrusionOk="0">
                  <a:moveTo>
                    <a:pt x="263" y="1"/>
                  </a:moveTo>
                  <a:cubicBezTo>
                    <a:pt x="209" y="1"/>
                    <a:pt x="151" y="18"/>
                    <a:pt x="101" y="51"/>
                  </a:cubicBezTo>
                  <a:cubicBezTo>
                    <a:pt x="34" y="118"/>
                    <a:pt x="1" y="251"/>
                    <a:pt x="101" y="351"/>
                  </a:cubicBezTo>
                  <a:cubicBezTo>
                    <a:pt x="1435" y="1786"/>
                    <a:pt x="3403" y="4354"/>
                    <a:pt x="3003" y="5088"/>
                  </a:cubicBezTo>
                  <a:cubicBezTo>
                    <a:pt x="2936" y="5188"/>
                    <a:pt x="2970" y="5321"/>
                    <a:pt x="3070" y="5388"/>
                  </a:cubicBezTo>
                  <a:cubicBezTo>
                    <a:pt x="3103" y="5388"/>
                    <a:pt x="3136" y="5421"/>
                    <a:pt x="3170" y="5421"/>
                  </a:cubicBezTo>
                  <a:cubicBezTo>
                    <a:pt x="3236" y="5421"/>
                    <a:pt x="3303" y="5355"/>
                    <a:pt x="3337" y="5288"/>
                  </a:cubicBezTo>
                  <a:cubicBezTo>
                    <a:pt x="4070" y="4054"/>
                    <a:pt x="1002" y="718"/>
                    <a:pt x="401" y="51"/>
                  </a:cubicBezTo>
                  <a:cubicBezTo>
                    <a:pt x="368" y="18"/>
                    <a:pt x="318" y="1"/>
                    <a:pt x="2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1" name="Google Shape;3021;p31"/>
            <p:cNvSpPr/>
            <p:nvPr/>
          </p:nvSpPr>
          <p:spPr>
            <a:xfrm>
              <a:off x="2901384" y="4479508"/>
              <a:ext cx="107867" cy="119959"/>
            </a:xfrm>
            <a:custGeom>
              <a:avLst/>
              <a:gdLst/>
              <a:ahLst/>
              <a:cxnLst/>
              <a:rect l="l" t="t" r="r" b="b"/>
              <a:pathLst>
                <a:path w="7172" h="7976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568"/>
                    <a:pt x="434" y="7973"/>
                    <a:pt x="434" y="7973"/>
                  </a:cubicBezTo>
                  <a:cubicBezTo>
                    <a:pt x="434" y="7973"/>
                    <a:pt x="501" y="7976"/>
                    <a:pt x="622" y="7976"/>
                  </a:cubicBezTo>
                  <a:cubicBezTo>
                    <a:pt x="1416" y="7976"/>
                    <a:pt x="4512" y="7850"/>
                    <a:pt x="5671" y="5938"/>
                  </a:cubicBezTo>
                  <a:cubicBezTo>
                    <a:pt x="7172" y="3403"/>
                    <a:pt x="6705" y="1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2" name="Google Shape;3022;p31"/>
            <p:cNvSpPr/>
            <p:nvPr/>
          </p:nvSpPr>
          <p:spPr>
            <a:xfrm>
              <a:off x="2904392" y="4514431"/>
              <a:ext cx="73260" cy="87999"/>
            </a:xfrm>
            <a:custGeom>
              <a:avLst/>
              <a:gdLst/>
              <a:ahLst/>
              <a:cxnLst/>
              <a:rect l="l" t="t" r="r" b="b"/>
              <a:pathLst>
                <a:path w="4871" h="5851" extrusionOk="0">
                  <a:moveTo>
                    <a:pt x="4649" y="0"/>
                  </a:moveTo>
                  <a:cubicBezTo>
                    <a:pt x="4600" y="0"/>
                    <a:pt x="4548" y="17"/>
                    <a:pt x="4503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0" y="5851"/>
                    <a:pt x="400" y="5818"/>
                    <a:pt x="434" y="5718"/>
                  </a:cubicBezTo>
                  <a:cubicBezTo>
                    <a:pt x="1334" y="3049"/>
                    <a:pt x="4737" y="414"/>
                    <a:pt x="4770" y="380"/>
                  </a:cubicBezTo>
                  <a:cubicBezTo>
                    <a:pt x="4870" y="314"/>
                    <a:pt x="4870" y="180"/>
                    <a:pt x="4804" y="80"/>
                  </a:cubicBezTo>
                  <a:cubicBezTo>
                    <a:pt x="4767" y="25"/>
                    <a:pt x="4710" y="0"/>
                    <a:pt x="464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3" name="Google Shape;3023;p31"/>
            <p:cNvSpPr/>
            <p:nvPr/>
          </p:nvSpPr>
          <p:spPr>
            <a:xfrm>
              <a:off x="2824124" y="4711395"/>
              <a:ext cx="148009" cy="77471"/>
            </a:xfrm>
            <a:custGeom>
              <a:avLst/>
              <a:gdLst/>
              <a:ahLst/>
              <a:cxnLst/>
              <a:rect l="l" t="t" r="r" b="b"/>
              <a:pathLst>
                <a:path w="9841" h="5151" extrusionOk="0">
                  <a:moveTo>
                    <a:pt x="3581" y="1"/>
                  </a:moveTo>
                  <a:cubicBezTo>
                    <a:pt x="2513" y="1"/>
                    <a:pt x="1317" y="235"/>
                    <a:pt x="0" y="827"/>
                  </a:cubicBezTo>
                  <a:cubicBezTo>
                    <a:pt x="0" y="827"/>
                    <a:pt x="1701" y="3796"/>
                    <a:pt x="4437" y="4930"/>
                  </a:cubicBezTo>
                  <a:cubicBezTo>
                    <a:pt x="4821" y="5085"/>
                    <a:pt x="5222" y="5150"/>
                    <a:pt x="5622" y="5150"/>
                  </a:cubicBezTo>
                  <a:cubicBezTo>
                    <a:pt x="7723" y="5150"/>
                    <a:pt x="9840" y="3363"/>
                    <a:pt x="9840" y="3363"/>
                  </a:cubicBezTo>
                  <a:cubicBezTo>
                    <a:pt x="9840" y="3363"/>
                    <a:pt x="7627" y="1"/>
                    <a:pt x="3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4" name="Google Shape;3024;p31"/>
            <p:cNvSpPr/>
            <p:nvPr/>
          </p:nvSpPr>
          <p:spPr>
            <a:xfrm>
              <a:off x="2866762" y="4733864"/>
              <a:ext cx="108875" cy="31629"/>
            </a:xfrm>
            <a:custGeom>
              <a:avLst/>
              <a:gdLst/>
              <a:ahLst/>
              <a:cxnLst/>
              <a:rect l="l" t="t" r="r" b="b"/>
              <a:pathLst>
                <a:path w="7239" h="2103" extrusionOk="0">
                  <a:moveTo>
                    <a:pt x="201" y="1"/>
                  </a:moveTo>
                  <a:cubicBezTo>
                    <a:pt x="67" y="1"/>
                    <a:pt x="0" y="101"/>
                    <a:pt x="0" y="201"/>
                  </a:cubicBezTo>
                  <a:cubicBezTo>
                    <a:pt x="0" y="334"/>
                    <a:pt x="67" y="434"/>
                    <a:pt x="201" y="434"/>
                  </a:cubicBezTo>
                  <a:cubicBezTo>
                    <a:pt x="234" y="434"/>
                    <a:pt x="4537" y="468"/>
                    <a:pt x="6872" y="2035"/>
                  </a:cubicBezTo>
                  <a:cubicBezTo>
                    <a:pt x="6905" y="2069"/>
                    <a:pt x="6972" y="2102"/>
                    <a:pt x="7005" y="2102"/>
                  </a:cubicBezTo>
                  <a:cubicBezTo>
                    <a:pt x="7072" y="2102"/>
                    <a:pt x="7139" y="2069"/>
                    <a:pt x="7172" y="2002"/>
                  </a:cubicBezTo>
                  <a:cubicBezTo>
                    <a:pt x="7239" y="1902"/>
                    <a:pt x="7206" y="1768"/>
                    <a:pt x="7105" y="1702"/>
                  </a:cubicBezTo>
                  <a:cubicBezTo>
                    <a:pt x="4670" y="67"/>
                    <a:pt x="367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5" name="Google Shape;3025;p31"/>
            <p:cNvSpPr/>
            <p:nvPr/>
          </p:nvSpPr>
          <p:spPr>
            <a:xfrm>
              <a:off x="3312262" y="4419258"/>
              <a:ext cx="227284" cy="521316"/>
            </a:xfrm>
            <a:custGeom>
              <a:avLst/>
              <a:gdLst/>
              <a:ahLst/>
              <a:cxnLst/>
              <a:rect l="l" t="t" r="r" b="b"/>
              <a:pathLst>
                <a:path w="15112" h="34662" extrusionOk="0">
                  <a:moveTo>
                    <a:pt x="14888" y="1"/>
                  </a:moveTo>
                  <a:cubicBezTo>
                    <a:pt x="14819" y="1"/>
                    <a:pt x="14752" y="29"/>
                    <a:pt x="14711" y="70"/>
                  </a:cubicBezTo>
                  <a:cubicBezTo>
                    <a:pt x="14544" y="270"/>
                    <a:pt x="1" y="19317"/>
                    <a:pt x="3937" y="34495"/>
                  </a:cubicBezTo>
                  <a:cubicBezTo>
                    <a:pt x="3970" y="34595"/>
                    <a:pt x="4070" y="34662"/>
                    <a:pt x="4170" y="34662"/>
                  </a:cubicBezTo>
                  <a:lnTo>
                    <a:pt x="4204" y="34662"/>
                  </a:lnTo>
                  <a:cubicBezTo>
                    <a:pt x="4304" y="34628"/>
                    <a:pt x="4370" y="34528"/>
                    <a:pt x="4370" y="34395"/>
                  </a:cubicBezTo>
                  <a:cubicBezTo>
                    <a:pt x="468" y="19417"/>
                    <a:pt x="14878" y="537"/>
                    <a:pt x="15045" y="337"/>
                  </a:cubicBezTo>
                  <a:cubicBezTo>
                    <a:pt x="15111" y="237"/>
                    <a:pt x="15078" y="104"/>
                    <a:pt x="15011" y="37"/>
                  </a:cubicBezTo>
                  <a:cubicBezTo>
                    <a:pt x="14973" y="11"/>
                    <a:pt x="14930" y="1"/>
                    <a:pt x="148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6" name="Google Shape;3026;p31"/>
            <p:cNvSpPr/>
            <p:nvPr/>
          </p:nvSpPr>
          <p:spPr>
            <a:xfrm>
              <a:off x="3428927" y="4082903"/>
              <a:ext cx="230518" cy="218606"/>
            </a:xfrm>
            <a:custGeom>
              <a:avLst/>
              <a:gdLst/>
              <a:ahLst/>
              <a:cxnLst/>
              <a:rect l="l" t="t" r="r" b="b"/>
              <a:pathLst>
                <a:path w="15327" h="14535" extrusionOk="0">
                  <a:moveTo>
                    <a:pt x="11494" y="0"/>
                  </a:moveTo>
                  <a:cubicBezTo>
                    <a:pt x="9758" y="0"/>
                    <a:pt x="7987" y="1813"/>
                    <a:pt x="6648" y="1813"/>
                  </a:cubicBezTo>
                  <a:cubicBezTo>
                    <a:pt x="6512" y="1813"/>
                    <a:pt x="6380" y="1794"/>
                    <a:pt x="6254" y="1753"/>
                  </a:cubicBezTo>
                  <a:cubicBezTo>
                    <a:pt x="5414" y="1473"/>
                    <a:pt x="4653" y="1339"/>
                    <a:pt x="3993" y="1339"/>
                  </a:cubicBezTo>
                  <a:cubicBezTo>
                    <a:pt x="797" y="1339"/>
                    <a:pt x="1" y="4487"/>
                    <a:pt x="4452" y="9492"/>
                  </a:cubicBezTo>
                  <a:cubicBezTo>
                    <a:pt x="8395" y="13952"/>
                    <a:pt x="9880" y="14535"/>
                    <a:pt x="10387" y="14535"/>
                  </a:cubicBezTo>
                  <a:cubicBezTo>
                    <a:pt x="10566" y="14535"/>
                    <a:pt x="10623" y="14462"/>
                    <a:pt x="10623" y="14462"/>
                  </a:cubicBezTo>
                  <a:cubicBezTo>
                    <a:pt x="12491" y="11627"/>
                    <a:pt x="15327" y="2453"/>
                    <a:pt x="12992" y="552"/>
                  </a:cubicBezTo>
                  <a:cubicBezTo>
                    <a:pt x="12503" y="154"/>
                    <a:pt x="12000" y="0"/>
                    <a:pt x="114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7" name="Google Shape;3027;p31"/>
            <p:cNvSpPr/>
            <p:nvPr/>
          </p:nvSpPr>
          <p:spPr>
            <a:xfrm>
              <a:off x="3591464" y="4107027"/>
              <a:ext cx="210966" cy="214485"/>
            </a:xfrm>
            <a:custGeom>
              <a:avLst/>
              <a:gdLst/>
              <a:ahLst/>
              <a:cxnLst/>
              <a:rect l="l" t="t" r="r" b="b"/>
              <a:pathLst>
                <a:path w="14027" h="14261" extrusionOk="0">
                  <a:moveTo>
                    <a:pt x="6226" y="0"/>
                  </a:moveTo>
                  <a:cubicBezTo>
                    <a:pt x="4088" y="0"/>
                    <a:pt x="83" y="11790"/>
                    <a:pt x="83" y="11790"/>
                  </a:cubicBezTo>
                  <a:cubicBezTo>
                    <a:pt x="0" y="13562"/>
                    <a:pt x="2083" y="14260"/>
                    <a:pt x="4620" y="14260"/>
                  </a:cubicBezTo>
                  <a:cubicBezTo>
                    <a:pt x="8196" y="14260"/>
                    <a:pt x="12674" y="12874"/>
                    <a:pt x="13259" y="11157"/>
                  </a:cubicBezTo>
                  <a:cubicBezTo>
                    <a:pt x="14026" y="8888"/>
                    <a:pt x="12359" y="6453"/>
                    <a:pt x="10124" y="5786"/>
                  </a:cubicBezTo>
                  <a:cubicBezTo>
                    <a:pt x="8689" y="5319"/>
                    <a:pt x="10657" y="1116"/>
                    <a:pt x="6354" y="15"/>
                  </a:cubicBezTo>
                  <a:cubicBezTo>
                    <a:pt x="6312" y="5"/>
                    <a:pt x="6270" y="0"/>
                    <a:pt x="6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8" name="Google Shape;3028;p31"/>
            <p:cNvSpPr/>
            <p:nvPr/>
          </p:nvSpPr>
          <p:spPr>
            <a:xfrm>
              <a:off x="3573116" y="4309917"/>
              <a:ext cx="213267" cy="192888"/>
            </a:xfrm>
            <a:custGeom>
              <a:avLst/>
              <a:gdLst/>
              <a:ahLst/>
              <a:cxnLst/>
              <a:rect l="l" t="t" r="r" b="b"/>
              <a:pathLst>
                <a:path w="14180" h="12825" extrusionOk="0">
                  <a:moveTo>
                    <a:pt x="4373" y="1"/>
                  </a:moveTo>
                  <a:cubicBezTo>
                    <a:pt x="3039" y="1"/>
                    <a:pt x="2137" y="135"/>
                    <a:pt x="2137" y="135"/>
                  </a:cubicBezTo>
                  <a:cubicBezTo>
                    <a:pt x="2103" y="119"/>
                    <a:pt x="2068" y="112"/>
                    <a:pt x="2035" y="112"/>
                  </a:cubicBezTo>
                  <a:cubicBezTo>
                    <a:pt x="661" y="112"/>
                    <a:pt x="1" y="12824"/>
                    <a:pt x="2906" y="12824"/>
                  </a:cubicBezTo>
                  <a:cubicBezTo>
                    <a:pt x="2960" y="12824"/>
                    <a:pt x="3015" y="12820"/>
                    <a:pt x="3071" y="12811"/>
                  </a:cubicBezTo>
                  <a:cubicBezTo>
                    <a:pt x="6143" y="12294"/>
                    <a:pt x="5140" y="10805"/>
                    <a:pt x="8386" y="10805"/>
                  </a:cubicBezTo>
                  <a:cubicBezTo>
                    <a:pt x="8489" y="10805"/>
                    <a:pt x="8597" y="10806"/>
                    <a:pt x="8708" y="10809"/>
                  </a:cubicBezTo>
                  <a:cubicBezTo>
                    <a:pt x="8851" y="10812"/>
                    <a:pt x="8989" y="10813"/>
                    <a:pt x="9120" y="10813"/>
                  </a:cubicBezTo>
                  <a:cubicBezTo>
                    <a:pt x="12370" y="10813"/>
                    <a:pt x="12270" y="10002"/>
                    <a:pt x="12078" y="7374"/>
                  </a:cubicBezTo>
                  <a:cubicBezTo>
                    <a:pt x="11844" y="4638"/>
                    <a:pt x="14179" y="3971"/>
                    <a:pt x="12945" y="2770"/>
                  </a:cubicBezTo>
                  <a:cubicBezTo>
                    <a:pt x="10470" y="424"/>
                    <a:pt x="6740" y="1"/>
                    <a:pt x="43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9" name="Google Shape;3029;p31"/>
            <p:cNvSpPr/>
            <p:nvPr/>
          </p:nvSpPr>
          <p:spPr>
            <a:xfrm>
              <a:off x="3405074" y="4311932"/>
              <a:ext cx="215493" cy="184766"/>
            </a:xfrm>
            <a:custGeom>
              <a:avLst/>
              <a:gdLst/>
              <a:ahLst/>
              <a:cxnLst/>
              <a:rect l="l" t="t" r="r" b="b"/>
              <a:pathLst>
                <a:path w="14328" h="12285" extrusionOk="0">
                  <a:moveTo>
                    <a:pt x="11484" y="0"/>
                  </a:moveTo>
                  <a:cubicBezTo>
                    <a:pt x="11470" y="0"/>
                    <a:pt x="11456" y="1"/>
                    <a:pt x="11442" y="1"/>
                  </a:cubicBezTo>
                  <a:cubicBezTo>
                    <a:pt x="8540" y="101"/>
                    <a:pt x="1402" y="3570"/>
                    <a:pt x="1402" y="3570"/>
                  </a:cubicBezTo>
                  <a:cubicBezTo>
                    <a:pt x="1" y="6773"/>
                    <a:pt x="2536" y="7340"/>
                    <a:pt x="3536" y="8240"/>
                  </a:cubicBezTo>
                  <a:cubicBezTo>
                    <a:pt x="4537" y="9174"/>
                    <a:pt x="3603" y="11309"/>
                    <a:pt x="6038" y="11309"/>
                  </a:cubicBezTo>
                  <a:cubicBezTo>
                    <a:pt x="7798" y="11309"/>
                    <a:pt x="8425" y="12285"/>
                    <a:pt x="9368" y="12285"/>
                  </a:cubicBezTo>
                  <a:cubicBezTo>
                    <a:pt x="9730" y="12285"/>
                    <a:pt x="10138" y="12141"/>
                    <a:pt x="10675" y="11743"/>
                  </a:cubicBezTo>
                  <a:cubicBezTo>
                    <a:pt x="12567" y="10282"/>
                    <a:pt x="14327" y="0"/>
                    <a:pt x="114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0" name="Google Shape;3030;p31"/>
            <p:cNvSpPr/>
            <p:nvPr/>
          </p:nvSpPr>
          <p:spPr>
            <a:xfrm>
              <a:off x="3341364" y="4183506"/>
              <a:ext cx="246370" cy="159830"/>
            </a:xfrm>
            <a:custGeom>
              <a:avLst/>
              <a:gdLst/>
              <a:ahLst/>
              <a:cxnLst/>
              <a:rect l="l" t="t" r="r" b="b"/>
              <a:pathLst>
                <a:path w="16381" h="10627" extrusionOk="0">
                  <a:moveTo>
                    <a:pt x="5071" y="1"/>
                  </a:moveTo>
                  <a:cubicBezTo>
                    <a:pt x="0" y="268"/>
                    <a:pt x="4337" y="4771"/>
                    <a:pt x="3436" y="6105"/>
                  </a:cubicBezTo>
                  <a:cubicBezTo>
                    <a:pt x="2535" y="7439"/>
                    <a:pt x="134" y="10008"/>
                    <a:pt x="5171" y="10542"/>
                  </a:cubicBezTo>
                  <a:cubicBezTo>
                    <a:pt x="5722" y="10600"/>
                    <a:pt x="6287" y="10626"/>
                    <a:pt x="6856" y="10626"/>
                  </a:cubicBezTo>
                  <a:cubicBezTo>
                    <a:pt x="11513" y="10626"/>
                    <a:pt x="16381" y="8821"/>
                    <a:pt x="15578" y="7573"/>
                  </a:cubicBezTo>
                  <a:cubicBezTo>
                    <a:pt x="11575" y="1335"/>
                    <a:pt x="5071" y="1"/>
                    <a:pt x="50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1" name="Google Shape;3031;p31"/>
            <p:cNvSpPr/>
            <p:nvPr/>
          </p:nvSpPr>
          <p:spPr>
            <a:xfrm>
              <a:off x="3549563" y="4201674"/>
              <a:ext cx="42157" cy="89217"/>
            </a:xfrm>
            <a:custGeom>
              <a:avLst/>
              <a:gdLst/>
              <a:ahLst/>
              <a:cxnLst/>
              <a:rect l="l" t="t" r="r" b="b"/>
              <a:pathLst>
                <a:path w="2803" h="5932" extrusionOk="0">
                  <a:moveTo>
                    <a:pt x="250" y="0"/>
                  </a:moveTo>
                  <a:cubicBezTo>
                    <a:pt x="223" y="0"/>
                    <a:pt x="195" y="8"/>
                    <a:pt x="167" y="27"/>
                  </a:cubicBezTo>
                  <a:cubicBezTo>
                    <a:pt x="34" y="60"/>
                    <a:pt x="0" y="160"/>
                    <a:pt x="34" y="294"/>
                  </a:cubicBezTo>
                  <a:cubicBezTo>
                    <a:pt x="101" y="461"/>
                    <a:pt x="1635" y="4697"/>
                    <a:pt x="2135" y="5664"/>
                  </a:cubicBezTo>
                  <a:cubicBezTo>
                    <a:pt x="2202" y="5764"/>
                    <a:pt x="2302" y="5931"/>
                    <a:pt x="2469" y="5931"/>
                  </a:cubicBezTo>
                  <a:lnTo>
                    <a:pt x="2536" y="5931"/>
                  </a:lnTo>
                  <a:cubicBezTo>
                    <a:pt x="2802" y="5864"/>
                    <a:pt x="2802" y="5564"/>
                    <a:pt x="2736" y="4096"/>
                  </a:cubicBezTo>
                  <a:cubicBezTo>
                    <a:pt x="2702" y="3162"/>
                    <a:pt x="2636" y="1962"/>
                    <a:pt x="2702" y="994"/>
                  </a:cubicBezTo>
                  <a:cubicBezTo>
                    <a:pt x="2736" y="894"/>
                    <a:pt x="2636" y="794"/>
                    <a:pt x="2536" y="761"/>
                  </a:cubicBezTo>
                  <a:cubicBezTo>
                    <a:pt x="2402" y="761"/>
                    <a:pt x="2302" y="861"/>
                    <a:pt x="2302" y="961"/>
                  </a:cubicBezTo>
                  <a:cubicBezTo>
                    <a:pt x="2202" y="1962"/>
                    <a:pt x="2269" y="3162"/>
                    <a:pt x="2302" y="4130"/>
                  </a:cubicBezTo>
                  <a:cubicBezTo>
                    <a:pt x="2335" y="4463"/>
                    <a:pt x="2335" y="4830"/>
                    <a:pt x="2369" y="5131"/>
                  </a:cubicBezTo>
                  <a:cubicBezTo>
                    <a:pt x="1735" y="3763"/>
                    <a:pt x="434" y="194"/>
                    <a:pt x="434" y="127"/>
                  </a:cubicBezTo>
                  <a:cubicBezTo>
                    <a:pt x="386" y="55"/>
                    <a:pt x="321" y="0"/>
                    <a:pt x="25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2" name="Google Shape;3032;p31"/>
            <p:cNvSpPr/>
            <p:nvPr/>
          </p:nvSpPr>
          <p:spPr>
            <a:xfrm>
              <a:off x="3592201" y="4220429"/>
              <a:ext cx="95339" cy="80494"/>
            </a:xfrm>
            <a:custGeom>
              <a:avLst/>
              <a:gdLst/>
              <a:ahLst/>
              <a:cxnLst/>
              <a:rect l="l" t="t" r="r" b="b"/>
              <a:pathLst>
                <a:path w="6339" h="5352" extrusionOk="0">
                  <a:moveTo>
                    <a:pt x="4525" y="1"/>
                  </a:moveTo>
                  <a:cubicBezTo>
                    <a:pt x="4464" y="1"/>
                    <a:pt x="4407" y="26"/>
                    <a:pt x="4371" y="81"/>
                  </a:cubicBezTo>
                  <a:cubicBezTo>
                    <a:pt x="1" y="4717"/>
                    <a:pt x="134" y="5051"/>
                    <a:pt x="201" y="5184"/>
                  </a:cubicBezTo>
                  <a:cubicBezTo>
                    <a:pt x="234" y="5285"/>
                    <a:pt x="301" y="5351"/>
                    <a:pt x="401" y="5351"/>
                  </a:cubicBezTo>
                  <a:lnTo>
                    <a:pt x="535" y="5351"/>
                  </a:lnTo>
                  <a:cubicBezTo>
                    <a:pt x="1368" y="5351"/>
                    <a:pt x="5171" y="5018"/>
                    <a:pt x="6239" y="4117"/>
                  </a:cubicBezTo>
                  <a:cubicBezTo>
                    <a:pt x="6339" y="4050"/>
                    <a:pt x="6339" y="3917"/>
                    <a:pt x="6272" y="3850"/>
                  </a:cubicBezTo>
                  <a:cubicBezTo>
                    <a:pt x="6235" y="3795"/>
                    <a:pt x="6178" y="3770"/>
                    <a:pt x="6118" y="3770"/>
                  </a:cubicBezTo>
                  <a:cubicBezTo>
                    <a:pt x="6068" y="3770"/>
                    <a:pt x="6017" y="3787"/>
                    <a:pt x="5972" y="3817"/>
                  </a:cubicBezTo>
                  <a:cubicBezTo>
                    <a:pt x="5071" y="4551"/>
                    <a:pt x="1702" y="4918"/>
                    <a:pt x="668" y="4951"/>
                  </a:cubicBezTo>
                  <a:cubicBezTo>
                    <a:pt x="1102" y="4250"/>
                    <a:pt x="2936" y="2182"/>
                    <a:pt x="4671" y="348"/>
                  </a:cubicBezTo>
                  <a:cubicBezTo>
                    <a:pt x="4738" y="281"/>
                    <a:pt x="4738" y="148"/>
                    <a:pt x="4671" y="47"/>
                  </a:cubicBezTo>
                  <a:cubicBezTo>
                    <a:pt x="4626" y="17"/>
                    <a:pt x="4574" y="1"/>
                    <a:pt x="452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3" name="Google Shape;3033;p31"/>
            <p:cNvSpPr/>
            <p:nvPr/>
          </p:nvSpPr>
          <p:spPr>
            <a:xfrm>
              <a:off x="3473310" y="4203629"/>
              <a:ext cx="107371" cy="141948"/>
            </a:xfrm>
            <a:custGeom>
              <a:avLst/>
              <a:gdLst/>
              <a:ahLst/>
              <a:cxnLst/>
              <a:rect l="l" t="t" r="r" b="b"/>
              <a:pathLst>
                <a:path w="7139" h="9438" extrusionOk="0">
                  <a:moveTo>
                    <a:pt x="487" y="1"/>
                  </a:moveTo>
                  <a:cubicBezTo>
                    <a:pt x="427" y="1"/>
                    <a:pt x="370" y="27"/>
                    <a:pt x="334" y="64"/>
                  </a:cubicBezTo>
                  <a:cubicBezTo>
                    <a:pt x="267" y="164"/>
                    <a:pt x="267" y="297"/>
                    <a:pt x="334" y="364"/>
                  </a:cubicBezTo>
                  <a:cubicBezTo>
                    <a:pt x="367" y="364"/>
                    <a:pt x="1034" y="964"/>
                    <a:pt x="2702" y="2866"/>
                  </a:cubicBezTo>
                  <a:cubicBezTo>
                    <a:pt x="3469" y="3733"/>
                    <a:pt x="4337" y="4433"/>
                    <a:pt x="5070" y="5067"/>
                  </a:cubicBezTo>
                  <a:cubicBezTo>
                    <a:pt x="5904" y="5768"/>
                    <a:pt x="6638" y="6368"/>
                    <a:pt x="6705" y="6768"/>
                  </a:cubicBezTo>
                  <a:cubicBezTo>
                    <a:pt x="6705" y="6802"/>
                    <a:pt x="6672" y="6835"/>
                    <a:pt x="6605" y="6935"/>
                  </a:cubicBezTo>
                  <a:cubicBezTo>
                    <a:pt x="5913" y="7726"/>
                    <a:pt x="2230" y="9004"/>
                    <a:pt x="306" y="9004"/>
                  </a:cubicBezTo>
                  <a:cubicBezTo>
                    <a:pt x="282" y="9004"/>
                    <a:pt x="258" y="9004"/>
                    <a:pt x="234" y="9003"/>
                  </a:cubicBezTo>
                  <a:cubicBezTo>
                    <a:pt x="100" y="9003"/>
                    <a:pt x="0" y="9103"/>
                    <a:pt x="0" y="9204"/>
                  </a:cubicBezTo>
                  <a:cubicBezTo>
                    <a:pt x="0" y="9337"/>
                    <a:pt x="100" y="9437"/>
                    <a:pt x="200" y="9437"/>
                  </a:cubicBezTo>
                  <a:lnTo>
                    <a:pt x="300" y="9437"/>
                  </a:lnTo>
                  <a:cubicBezTo>
                    <a:pt x="2268" y="9437"/>
                    <a:pt x="6105" y="8136"/>
                    <a:pt x="6905" y="7202"/>
                  </a:cubicBezTo>
                  <a:cubicBezTo>
                    <a:pt x="7072" y="7035"/>
                    <a:pt x="7139" y="6869"/>
                    <a:pt x="7105" y="6702"/>
                  </a:cubicBezTo>
                  <a:cubicBezTo>
                    <a:pt x="7005" y="6168"/>
                    <a:pt x="6305" y="5568"/>
                    <a:pt x="5337" y="4767"/>
                  </a:cubicBezTo>
                  <a:cubicBezTo>
                    <a:pt x="4603" y="4133"/>
                    <a:pt x="3770" y="3433"/>
                    <a:pt x="3002" y="2599"/>
                  </a:cubicBezTo>
                  <a:cubicBezTo>
                    <a:pt x="1301" y="664"/>
                    <a:pt x="667" y="64"/>
                    <a:pt x="634" y="64"/>
                  </a:cubicBezTo>
                  <a:cubicBezTo>
                    <a:pt x="589" y="18"/>
                    <a:pt x="537" y="1"/>
                    <a:pt x="48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4" name="Google Shape;3034;p31"/>
            <p:cNvSpPr/>
            <p:nvPr/>
          </p:nvSpPr>
          <p:spPr>
            <a:xfrm>
              <a:off x="3577161" y="4307601"/>
              <a:ext cx="105370" cy="140820"/>
            </a:xfrm>
            <a:custGeom>
              <a:avLst/>
              <a:gdLst/>
              <a:ahLst/>
              <a:cxnLst/>
              <a:rect l="l" t="t" r="r" b="b"/>
              <a:pathLst>
                <a:path w="7006" h="9363" extrusionOk="0">
                  <a:moveTo>
                    <a:pt x="6548" y="0"/>
                  </a:moveTo>
                  <a:cubicBezTo>
                    <a:pt x="6366" y="0"/>
                    <a:pt x="6109" y="17"/>
                    <a:pt x="5738" y="56"/>
                  </a:cubicBezTo>
                  <a:cubicBezTo>
                    <a:pt x="5127" y="115"/>
                    <a:pt x="4331" y="185"/>
                    <a:pt x="3527" y="185"/>
                  </a:cubicBezTo>
                  <a:cubicBezTo>
                    <a:pt x="2969" y="185"/>
                    <a:pt x="2407" y="151"/>
                    <a:pt x="1901" y="56"/>
                  </a:cubicBezTo>
                  <a:cubicBezTo>
                    <a:pt x="1863" y="50"/>
                    <a:pt x="1825" y="47"/>
                    <a:pt x="1787" y="47"/>
                  </a:cubicBezTo>
                  <a:cubicBezTo>
                    <a:pt x="1602" y="47"/>
                    <a:pt x="1440" y="117"/>
                    <a:pt x="1301" y="256"/>
                  </a:cubicBezTo>
                  <a:cubicBezTo>
                    <a:pt x="0" y="1490"/>
                    <a:pt x="801" y="8395"/>
                    <a:pt x="867" y="9162"/>
                  </a:cubicBezTo>
                  <a:cubicBezTo>
                    <a:pt x="901" y="9296"/>
                    <a:pt x="967" y="9362"/>
                    <a:pt x="1068" y="9362"/>
                  </a:cubicBezTo>
                  <a:lnTo>
                    <a:pt x="1101" y="9362"/>
                  </a:lnTo>
                  <a:cubicBezTo>
                    <a:pt x="1234" y="9362"/>
                    <a:pt x="1301" y="9229"/>
                    <a:pt x="1301" y="9129"/>
                  </a:cubicBezTo>
                  <a:cubicBezTo>
                    <a:pt x="1034" y="7061"/>
                    <a:pt x="634" y="1490"/>
                    <a:pt x="1568" y="556"/>
                  </a:cubicBezTo>
                  <a:cubicBezTo>
                    <a:pt x="1641" y="507"/>
                    <a:pt x="1697" y="476"/>
                    <a:pt x="1760" y="476"/>
                  </a:cubicBezTo>
                  <a:cubicBezTo>
                    <a:pt x="1784" y="476"/>
                    <a:pt x="1808" y="480"/>
                    <a:pt x="1835" y="489"/>
                  </a:cubicBezTo>
                  <a:cubicBezTo>
                    <a:pt x="2315" y="565"/>
                    <a:pt x="2843" y="593"/>
                    <a:pt x="3373" y="593"/>
                  </a:cubicBezTo>
                  <a:cubicBezTo>
                    <a:pt x="4239" y="593"/>
                    <a:pt x="5108" y="518"/>
                    <a:pt x="5771" y="456"/>
                  </a:cubicBezTo>
                  <a:cubicBezTo>
                    <a:pt x="6078" y="432"/>
                    <a:pt x="6384" y="409"/>
                    <a:pt x="6573" y="409"/>
                  </a:cubicBezTo>
                  <a:cubicBezTo>
                    <a:pt x="6651" y="409"/>
                    <a:pt x="6709" y="413"/>
                    <a:pt x="6738" y="423"/>
                  </a:cubicBezTo>
                  <a:cubicBezTo>
                    <a:pt x="6761" y="428"/>
                    <a:pt x="6783" y="431"/>
                    <a:pt x="6804" y="431"/>
                  </a:cubicBezTo>
                  <a:cubicBezTo>
                    <a:pt x="6904" y="431"/>
                    <a:pt x="6977" y="366"/>
                    <a:pt x="7005" y="256"/>
                  </a:cubicBezTo>
                  <a:cubicBezTo>
                    <a:pt x="7005" y="156"/>
                    <a:pt x="6938" y="22"/>
                    <a:pt x="6838" y="22"/>
                  </a:cubicBezTo>
                  <a:cubicBezTo>
                    <a:pt x="6769" y="8"/>
                    <a:pt x="6677" y="0"/>
                    <a:pt x="654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5" name="Google Shape;3035;p31"/>
            <p:cNvSpPr/>
            <p:nvPr/>
          </p:nvSpPr>
          <p:spPr>
            <a:xfrm>
              <a:off x="3592201" y="4184378"/>
              <a:ext cx="41661" cy="108514"/>
            </a:xfrm>
            <a:custGeom>
              <a:avLst/>
              <a:gdLst/>
              <a:ahLst/>
              <a:cxnLst/>
              <a:rect l="l" t="t" r="r" b="b"/>
              <a:pathLst>
                <a:path w="2770" h="7215" extrusionOk="0">
                  <a:moveTo>
                    <a:pt x="2535" y="1"/>
                  </a:moveTo>
                  <a:cubicBezTo>
                    <a:pt x="2436" y="1"/>
                    <a:pt x="2363" y="60"/>
                    <a:pt x="2336" y="143"/>
                  </a:cubicBezTo>
                  <a:cubicBezTo>
                    <a:pt x="2302" y="210"/>
                    <a:pt x="535" y="6014"/>
                    <a:pt x="68" y="6914"/>
                  </a:cubicBezTo>
                  <a:cubicBezTo>
                    <a:pt x="1" y="7014"/>
                    <a:pt x="68" y="7148"/>
                    <a:pt x="168" y="7215"/>
                  </a:cubicBezTo>
                  <a:lnTo>
                    <a:pt x="234" y="7215"/>
                  </a:lnTo>
                  <a:cubicBezTo>
                    <a:pt x="334" y="7215"/>
                    <a:pt x="401" y="7181"/>
                    <a:pt x="434" y="7114"/>
                  </a:cubicBezTo>
                  <a:cubicBezTo>
                    <a:pt x="901" y="6180"/>
                    <a:pt x="2669" y="510"/>
                    <a:pt x="2736" y="276"/>
                  </a:cubicBezTo>
                  <a:cubicBezTo>
                    <a:pt x="2769" y="176"/>
                    <a:pt x="2703" y="43"/>
                    <a:pt x="2603" y="9"/>
                  </a:cubicBezTo>
                  <a:cubicBezTo>
                    <a:pt x="2579" y="3"/>
                    <a:pt x="2556" y="1"/>
                    <a:pt x="2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6" name="Google Shape;3036;p31"/>
            <p:cNvSpPr/>
            <p:nvPr/>
          </p:nvSpPr>
          <p:spPr>
            <a:xfrm>
              <a:off x="3590201" y="4316414"/>
              <a:ext cx="84299" cy="77817"/>
            </a:xfrm>
            <a:custGeom>
              <a:avLst/>
              <a:gdLst/>
              <a:ahLst/>
              <a:cxnLst/>
              <a:rect l="l" t="t" r="r" b="b"/>
              <a:pathLst>
                <a:path w="5605" h="5174" extrusionOk="0">
                  <a:moveTo>
                    <a:pt x="510" y="0"/>
                  </a:moveTo>
                  <a:cubicBezTo>
                    <a:pt x="442" y="0"/>
                    <a:pt x="375" y="29"/>
                    <a:pt x="334" y="70"/>
                  </a:cubicBezTo>
                  <a:cubicBezTo>
                    <a:pt x="234" y="170"/>
                    <a:pt x="0" y="404"/>
                    <a:pt x="2069" y="5074"/>
                  </a:cubicBezTo>
                  <a:cubicBezTo>
                    <a:pt x="2102" y="5140"/>
                    <a:pt x="2169" y="5174"/>
                    <a:pt x="2269" y="5174"/>
                  </a:cubicBezTo>
                  <a:lnTo>
                    <a:pt x="2335" y="5174"/>
                  </a:lnTo>
                  <a:cubicBezTo>
                    <a:pt x="2435" y="5140"/>
                    <a:pt x="2502" y="5007"/>
                    <a:pt x="2435" y="4907"/>
                  </a:cubicBezTo>
                  <a:cubicBezTo>
                    <a:pt x="1668" y="3172"/>
                    <a:pt x="901" y="1238"/>
                    <a:pt x="734" y="537"/>
                  </a:cubicBezTo>
                  <a:lnTo>
                    <a:pt x="734" y="537"/>
                  </a:lnTo>
                  <a:cubicBezTo>
                    <a:pt x="1235" y="804"/>
                    <a:pt x="2269" y="1404"/>
                    <a:pt x="3236" y="1938"/>
                  </a:cubicBezTo>
                  <a:cubicBezTo>
                    <a:pt x="4070" y="2405"/>
                    <a:pt x="4837" y="2872"/>
                    <a:pt x="5271" y="3072"/>
                  </a:cubicBezTo>
                  <a:cubicBezTo>
                    <a:pt x="5306" y="3096"/>
                    <a:pt x="5346" y="3107"/>
                    <a:pt x="5384" y="3107"/>
                  </a:cubicBezTo>
                  <a:cubicBezTo>
                    <a:pt x="5453" y="3107"/>
                    <a:pt x="5516" y="3070"/>
                    <a:pt x="5538" y="3005"/>
                  </a:cubicBezTo>
                  <a:cubicBezTo>
                    <a:pt x="5604" y="2905"/>
                    <a:pt x="5571" y="2772"/>
                    <a:pt x="5471" y="2705"/>
                  </a:cubicBezTo>
                  <a:cubicBezTo>
                    <a:pt x="5037" y="2505"/>
                    <a:pt x="4270" y="2038"/>
                    <a:pt x="3436" y="1571"/>
                  </a:cubicBezTo>
                  <a:cubicBezTo>
                    <a:pt x="2202" y="871"/>
                    <a:pt x="934" y="170"/>
                    <a:pt x="634" y="37"/>
                  </a:cubicBezTo>
                  <a:cubicBezTo>
                    <a:pt x="596" y="11"/>
                    <a:pt x="553" y="0"/>
                    <a:pt x="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7" name="Google Shape;3037;p31"/>
            <p:cNvSpPr/>
            <p:nvPr/>
          </p:nvSpPr>
          <p:spPr>
            <a:xfrm>
              <a:off x="3524476" y="4316956"/>
              <a:ext cx="59212" cy="91323"/>
            </a:xfrm>
            <a:custGeom>
              <a:avLst/>
              <a:gdLst/>
              <a:ahLst/>
              <a:cxnLst/>
              <a:rect l="l" t="t" r="r" b="b"/>
              <a:pathLst>
                <a:path w="3937" h="6072" extrusionOk="0">
                  <a:moveTo>
                    <a:pt x="3470" y="1"/>
                  </a:moveTo>
                  <a:cubicBezTo>
                    <a:pt x="2869" y="34"/>
                    <a:pt x="901" y="2636"/>
                    <a:pt x="67" y="3737"/>
                  </a:cubicBezTo>
                  <a:cubicBezTo>
                    <a:pt x="1" y="3837"/>
                    <a:pt x="34" y="3970"/>
                    <a:pt x="134" y="4037"/>
                  </a:cubicBezTo>
                  <a:cubicBezTo>
                    <a:pt x="172" y="4062"/>
                    <a:pt x="215" y="4073"/>
                    <a:pt x="258" y="4073"/>
                  </a:cubicBezTo>
                  <a:cubicBezTo>
                    <a:pt x="326" y="4073"/>
                    <a:pt x="393" y="4045"/>
                    <a:pt x="434" y="4004"/>
                  </a:cubicBezTo>
                  <a:cubicBezTo>
                    <a:pt x="1502" y="2502"/>
                    <a:pt x="2836" y="868"/>
                    <a:pt x="3370" y="501"/>
                  </a:cubicBezTo>
                  <a:lnTo>
                    <a:pt x="3370" y="501"/>
                  </a:lnTo>
                  <a:cubicBezTo>
                    <a:pt x="3236" y="1001"/>
                    <a:pt x="2636" y="2336"/>
                    <a:pt x="2236" y="3236"/>
                  </a:cubicBezTo>
                  <a:cubicBezTo>
                    <a:pt x="1602" y="4637"/>
                    <a:pt x="1235" y="5505"/>
                    <a:pt x="1201" y="5872"/>
                  </a:cubicBezTo>
                  <a:cubicBezTo>
                    <a:pt x="1201" y="5972"/>
                    <a:pt x="1302" y="6072"/>
                    <a:pt x="1402" y="6072"/>
                  </a:cubicBezTo>
                  <a:cubicBezTo>
                    <a:pt x="1535" y="6072"/>
                    <a:pt x="1635" y="5972"/>
                    <a:pt x="1635" y="5872"/>
                  </a:cubicBezTo>
                  <a:cubicBezTo>
                    <a:pt x="1635" y="5571"/>
                    <a:pt x="2169" y="4437"/>
                    <a:pt x="2602" y="3403"/>
                  </a:cubicBezTo>
                  <a:cubicBezTo>
                    <a:pt x="3670" y="1068"/>
                    <a:pt x="3937" y="334"/>
                    <a:pt x="3703" y="67"/>
                  </a:cubicBezTo>
                  <a:cubicBezTo>
                    <a:pt x="3637" y="1"/>
                    <a:pt x="3536" y="1"/>
                    <a:pt x="34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8" name="Google Shape;3038;p31"/>
            <p:cNvSpPr/>
            <p:nvPr/>
          </p:nvSpPr>
          <p:spPr>
            <a:xfrm>
              <a:off x="3487854" y="4268602"/>
              <a:ext cx="93323" cy="47361"/>
            </a:xfrm>
            <a:custGeom>
              <a:avLst/>
              <a:gdLst/>
              <a:ahLst/>
              <a:cxnLst/>
              <a:rect l="l" t="t" r="r" b="b"/>
              <a:pathLst>
                <a:path w="6205" h="3149" extrusionOk="0">
                  <a:moveTo>
                    <a:pt x="789" y="1"/>
                  </a:moveTo>
                  <a:cubicBezTo>
                    <a:pt x="707" y="1"/>
                    <a:pt x="626" y="38"/>
                    <a:pt x="601" y="113"/>
                  </a:cubicBezTo>
                  <a:cubicBezTo>
                    <a:pt x="534" y="247"/>
                    <a:pt x="601" y="347"/>
                    <a:pt x="701" y="414"/>
                  </a:cubicBezTo>
                  <a:cubicBezTo>
                    <a:pt x="868" y="480"/>
                    <a:pt x="4137" y="1915"/>
                    <a:pt x="5438" y="2448"/>
                  </a:cubicBezTo>
                  <a:cubicBezTo>
                    <a:pt x="4693" y="2580"/>
                    <a:pt x="3128" y="2740"/>
                    <a:pt x="1867" y="2740"/>
                  </a:cubicBezTo>
                  <a:cubicBezTo>
                    <a:pt x="1208" y="2740"/>
                    <a:pt x="633" y="2696"/>
                    <a:pt x="301" y="2582"/>
                  </a:cubicBezTo>
                  <a:cubicBezTo>
                    <a:pt x="277" y="2574"/>
                    <a:pt x="253" y="2570"/>
                    <a:pt x="230" y="2570"/>
                  </a:cubicBezTo>
                  <a:cubicBezTo>
                    <a:pt x="155" y="2570"/>
                    <a:pt x="85" y="2613"/>
                    <a:pt x="34" y="2715"/>
                  </a:cubicBezTo>
                  <a:cubicBezTo>
                    <a:pt x="1" y="2815"/>
                    <a:pt x="67" y="2915"/>
                    <a:pt x="167" y="2982"/>
                  </a:cubicBezTo>
                  <a:cubicBezTo>
                    <a:pt x="534" y="3116"/>
                    <a:pt x="1201" y="3149"/>
                    <a:pt x="1969" y="3149"/>
                  </a:cubicBezTo>
                  <a:cubicBezTo>
                    <a:pt x="3670" y="3149"/>
                    <a:pt x="5805" y="2882"/>
                    <a:pt x="6105" y="2649"/>
                  </a:cubicBezTo>
                  <a:cubicBezTo>
                    <a:pt x="6172" y="2615"/>
                    <a:pt x="6205" y="2515"/>
                    <a:pt x="6205" y="2415"/>
                  </a:cubicBezTo>
                  <a:cubicBezTo>
                    <a:pt x="6172" y="2348"/>
                    <a:pt x="6138" y="2282"/>
                    <a:pt x="6005" y="2215"/>
                  </a:cubicBezTo>
                  <a:cubicBezTo>
                    <a:pt x="5338" y="1981"/>
                    <a:pt x="901" y="47"/>
                    <a:pt x="868" y="13"/>
                  </a:cubicBezTo>
                  <a:cubicBezTo>
                    <a:pt x="843" y="5"/>
                    <a:pt x="816" y="1"/>
                    <a:pt x="78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9" name="Google Shape;3039;p31"/>
            <p:cNvSpPr/>
            <p:nvPr/>
          </p:nvSpPr>
          <p:spPr>
            <a:xfrm>
              <a:off x="3558918" y="4287928"/>
              <a:ext cx="59393" cy="45195"/>
            </a:xfrm>
            <a:custGeom>
              <a:avLst/>
              <a:gdLst/>
              <a:ahLst/>
              <a:cxnLst/>
              <a:rect l="l" t="t" r="r" b="b"/>
              <a:pathLst>
                <a:path w="3949" h="3005" extrusionOk="0">
                  <a:moveTo>
                    <a:pt x="2232" y="0"/>
                  </a:moveTo>
                  <a:cubicBezTo>
                    <a:pt x="1890" y="0"/>
                    <a:pt x="1647" y="163"/>
                    <a:pt x="1647" y="163"/>
                  </a:cubicBezTo>
                  <a:cubicBezTo>
                    <a:pt x="1" y="1131"/>
                    <a:pt x="1134" y="3005"/>
                    <a:pt x="2176" y="3005"/>
                  </a:cubicBezTo>
                  <a:cubicBezTo>
                    <a:pt x="2211" y="3005"/>
                    <a:pt x="2246" y="3002"/>
                    <a:pt x="2281" y="2998"/>
                  </a:cubicBezTo>
                  <a:cubicBezTo>
                    <a:pt x="3348" y="2831"/>
                    <a:pt x="3948" y="1397"/>
                    <a:pt x="3181" y="496"/>
                  </a:cubicBezTo>
                  <a:cubicBezTo>
                    <a:pt x="2852" y="108"/>
                    <a:pt x="2510" y="0"/>
                    <a:pt x="22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0" name="Google Shape;3040;p31"/>
            <p:cNvSpPr/>
            <p:nvPr/>
          </p:nvSpPr>
          <p:spPr>
            <a:xfrm>
              <a:off x="3566122" y="4284845"/>
              <a:ext cx="50685" cy="51196"/>
            </a:xfrm>
            <a:custGeom>
              <a:avLst/>
              <a:gdLst/>
              <a:ahLst/>
              <a:cxnLst/>
              <a:rect l="l" t="t" r="r" b="b"/>
              <a:pathLst>
                <a:path w="3370" h="3404" extrusionOk="0">
                  <a:moveTo>
                    <a:pt x="1735" y="401"/>
                  </a:moveTo>
                  <a:cubicBezTo>
                    <a:pt x="2035" y="401"/>
                    <a:pt x="2302" y="568"/>
                    <a:pt x="2569" y="868"/>
                  </a:cubicBezTo>
                  <a:cubicBezTo>
                    <a:pt x="2869" y="1202"/>
                    <a:pt x="2936" y="1669"/>
                    <a:pt x="2736" y="2136"/>
                  </a:cubicBezTo>
                  <a:cubicBezTo>
                    <a:pt x="2569" y="2603"/>
                    <a:pt x="2202" y="2936"/>
                    <a:pt x="1768" y="3003"/>
                  </a:cubicBezTo>
                  <a:cubicBezTo>
                    <a:pt x="1752" y="3004"/>
                    <a:pt x="1737" y="3005"/>
                    <a:pt x="1721" y="3005"/>
                  </a:cubicBezTo>
                  <a:cubicBezTo>
                    <a:pt x="1266" y="3005"/>
                    <a:pt x="762" y="2550"/>
                    <a:pt x="601" y="2002"/>
                  </a:cubicBezTo>
                  <a:cubicBezTo>
                    <a:pt x="501" y="1669"/>
                    <a:pt x="467" y="1035"/>
                    <a:pt x="1301" y="535"/>
                  </a:cubicBezTo>
                  <a:cubicBezTo>
                    <a:pt x="1301" y="535"/>
                    <a:pt x="1468" y="401"/>
                    <a:pt x="1735" y="401"/>
                  </a:cubicBezTo>
                  <a:close/>
                  <a:moveTo>
                    <a:pt x="1735" y="1"/>
                  </a:moveTo>
                  <a:cubicBezTo>
                    <a:pt x="1335" y="1"/>
                    <a:pt x="1068" y="201"/>
                    <a:pt x="1068" y="201"/>
                  </a:cubicBezTo>
                  <a:cubicBezTo>
                    <a:pt x="300" y="635"/>
                    <a:pt x="0" y="1368"/>
                    <a:pt x="200" y="2102"/>
                  </a:cubicBezTo>
                  <a:cubicBezTo>
                    <a:pt x="401" y="2836"/>
                    <a:pt x="1034" y="3403"/>
                    <a:pt x="1668" y="3403"/>
                  </a:cubicBezTo>
                  <a:lnTo>
                    <a:pt x="1835" y="3403"/>
                  </a:lnTo>
                  <a:cubicBezTo>
                    <a:pt x="2402" y="3337"/>
                    <a:pt x="2902" y="2903"/>
                    <a:pt x="3136" y="2302"/>
                  </a:cubicBezTo>
                  <a:cubicBezTo>
                    <a:pt x="3369" y="1702"/>
                    <a:pt x="3269" y="1035"/>
                    <a:pt x="2869" y="568"/>
                  </a:cubicBezTo>
                  <a:cubicBezTo>
                    <a:pt x="2469" y="101"/>
                    <a:pt x="2035" y="1"/>
                    <a:pt x="1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1" name="Google Shape;3041;p31"/>
            <p:cNvSpPr/>
            <p:nvPr/>
          </p:nvSpPr>
          <p:spPr>
            <a:xfrm>
              <a:off x="3377475" y="4683360"/>
              <a:ext cx="147512" cy="77697"/>
            </a:xfrm>
            <a:custGeom>
              <a:avLst/>
              <a:gdLst/>
              <a:ahLst/>
              <a:cxnLst/>
              <a:rect l="l" t="t" r="r" b="b"/>
              <a:pathLst>
                <a:path w="9808" h="5166" extrusionOk="0">
                  <a:moveTo>
                    <a:pt x="6341" y="0"/>
                  </a:moveTo>
                  <a:cubicBezTo>
                    <a:pt x="2200" y="0"/>
                    <a:pt x="1" y="3459"/>
                    <a:pt x="1" y="3459"/>
                  </a:cubicBezTo>
                  <a:cubicBezTo>
                    <a:pt x="1" y="3459"/>
                    <a:pt x="2099" y="5165"/>
                    <a:pt x="4168" y="5165"/>
                  </a:cubicBezTo>
                  <a:cubicBezTo>
                    <a:pt x="4588" y="5165"/>
                    <a:pt x="5006" y="5095"/>
                    <a:pt x="5405" y="4926"/>
                  </a:cubicBezTo>
                  <a:cubicBezTo>
                    <a:pt x="8140" y="3792"/>
                    <a:pt x="9808" y="757"/>
                    <a:pt x="9808" y="757"/>
                  </a:cubicBezTo>
                  <a:cubicBezTo>
                    <a:pt x="8534" y="216"/>
                    <a:pt x="7377" y="0"/>
                    <a:pt x="63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2" name="Google Shape;3042;p31"/>
            <p:cNvSpPr/>
            <p:nvPr/>
          </p:nvSpPr>
          <p:spPr>
            <a:xfrm>
              <a:off x="3373971" y="4705770"/>
              <a:ext cx="108378" cy="33133"/>
            </a:xfrm>
            <a:custGeom>
              <a:avLst/>
              <a:gdLst/>
              <a:ahLst/>
              <a:cxnLst/>
              <a:rect l="l" t="t" r="r" b="b"/>
              <a:pathLst>
                <a:path w="7206" h="2203" extrusionOk="0">
                  <a:moveTo>
                    <a:pt x="7005" y="1"/>
                  </a:moveTo>
                  <a:cubicBezTo>
                    <a:pt x="6839" y="1"/>
                    <a:pt x="2536" y="134"/>
                    <a:pt x="101" y="1802"/>
                  </a:cubicBezTo>
                  <a:cubicBezTo>
                    <a:pt x="34" y="1869"/>
                    <a:pt x="0" y="2002"/>
                    <a:pt x="67" y="2102"/>
                  </a:cubicBezTo>
                  <a:cubicBezTo>
                    <a:pt x="101" y="2169"/>
                    <a:pt x="167" y="2202"/>
                    <a:pt x="234" y="2202"/>
                  </a:cubicBezTo>
                  <a:cubicBezTo>
                    <a:pt x="267" y="2202"/>
                    <a:pt x="301" y="2169"/>
                    <a:pt x="367" y="2135"/>
                  </a:cubicBezTo>
                  <a:cubicBezTo>
                    <a:pt x="2669" y="534"/>
                    <a:pt x="6972" y="401"/>
                    <a:pt x="7005" y="401"/>
                  </a:cubicBezTo>
                  <a:cubicBezTo>
                    <a:pt x="7139" y="401"/>
                    <a:pt x="7206" y="334"/>
                    <a:pt x="7206" y="201"/>
                  </a:cubicBezTo>
                  <a:cubicBezTo>
                    <a:pt x="7206" y="101"/>
                    <a:pt x="7106" y="1"/>
                    <a:pt x="70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3" name="Google Shape;3043;p31"/>
            <p:cNvSpPr/>
            <p:nvPr/>
          </p:nvSpPr>
          <p:spPr>
            <a:xfrm>
              <a:off x="3352404" y="4440374"/>
              <a:ext cx="111386" cy="133961"/>
            </a:xfrm>
            <a:custGeom>
              <a:avLst/>
              <a:gdLst/>
              <a:ahLst/>
              <a:cxnLst/>
              <a:rect l="l" t="t" r="r" b="b"/>
              <a:pathLst>
                <a:path w="7406" h="8907" extrusionOk="0">
                  <a:moveTo>
                    <a:pt x="1001" y="1"/>
                  </a:moveTo>
                  <a:lnTo>
                    <a:pt x="1001" y="1"/>
                  </a:lnTo>
                  <a:cubicBezTo>
                    <a:pt x="1001" y="1"/>
                    <a:pt x="0" y="3303"/>
                    <a:pt x="1068" y="6038"/>
                  </a:cubicBezTo>
                  <a:cubicBezTo>
                    <a:pt x="2035" y="8440"/>
                    <a:pt x="5904" y="8907"/>
                    <a:pt x="5904" y="8907"/>
                  </a:cubicBezTo>
                  <a:cubicBezTo>
                    <a:pt x="5904" y="8907"/>
                    <a:pt x="7405" y="2636"/>
                    <a:pt x="1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4" name="Google Shape;3044;p31"/>
            <p:cNvSpPr/>
            <p:nvPr/>
          </p:nvSpPr>
          <p:spPr>
            <a:xfrm>
              <a:off x="3386018" y="4479388"/>
              <a:ext cx="58701" cy="97971"/>
            </a:xfrm>
            <a:custGeom>
              <a:avLst/>
              <a:gdLst/>
              <a:ahLst/>
              <a:cxnLst/>
              <a:rect l="l" t="t" r="r" b="b"/>
              <a:pathLst>
                <a:path w="3903" h="6514" extrusionOk="0">
                  <a:moveTo>
                    <a:pt x="229" y="0"/>
                  </a:moveTo>
                  <a:cubicBezTo>
                    <a:pt x="175" y="0"/>
                    <a:pt x="117" y="25"/>
                    <a:pt x="67" y="75"/>
                  </a:cubicBezTo>
                  <a:cubicBezTo>
                    <a:pt x="0" y="142"/>
                    <a:pt x="0" y="275"/>
                    <a:pt x="67" y="342"/>
                  </a:cubicBezTo>
                  <a:cubicBezTo>
                    <a:pt x="100" y="375"/>
                    <a:pt x="3002" y="3544"/>
                    <a:pt x="3469" y="6346"/>
                  </a:cubicBezTo>
                  <a:cubicBezTo>
                    <a:pt x="3503" y="6446"/>
                    <a:pt x="3569" y="6513"/>
                    <a:pt x="3669" y="6513"/>
                  </a:cubicBezTo>
                  <a:lnTo>
                    <a:pt x="3703" y="6513"/>
                  </a:lnTo>
                  <a:cubicBezTo>
                    <a:pt x="3836" y="6480"/>
                    <a:pt x="3903" y="6380"/>
                    <a:pt x="3869" y="6280"/>
                  </a:cubicBezTo>
                  <a:cubicBezTo>
                    <a:pt x="3402" y="3344"/>
                    <a:pt x="500" y="209"/>
                    <a:pt x="367" y="75"/>
                  </a:cubicBezTo>
                  <a:cubicBezTo>
                    <a:pt x="334" y="25"/>
                    <a:pt x="284" y="0"/>
                    <a:pt x="22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5" name="Google Shape;3045;p31"/>
            <p:cNvSpPr/>
            <p:nvPr/>
          </p:nvSpPr>
          <p:spPr>
            <a:xfrm>
              <a:off x="3201883" y="4069939"/>
              <a:ext cx="154040" cy="862108"/>
            </a:xfrm>
            <a:custGeom>
              <a:avLst/>
              <a:gdLst/>
              <a:ahLst/>
              <a:cxnLst/>
              <a:rect l="l" t="t" r="r" b="b"/>
              <a:pathLst>
                <a:path w="10242" h="57321" extrusionOk="0">
                  <a:moveTo>
                    <a:pt x="10000" y="1"/>
                  </a:moveTo>
                  <a:cubicBezTo>
                    <a:pt x="9917" y="1"/>
                    <a:pt x="9833" y="44"/>
                    <a:pt x="9808" y="146"/>
                  </a:cubicBezTo>
                  <a:cubicBezTo>
                    <a:pt x="9708" y="380"/>
                    <a:pt x="1" y="25198"/>
                    <a:pt x="4404" y="57154"/>
                  </a:cubicBezTo>
                  <a:cubicBezTo>
                    <a:pt x="4437" y="57254"/>
                    <a:pt x="4504" y="57321"/>
                    <a:pt x="4604" y="57321"/>
                  </a:cubicBezTo>
                  <a:lnTo>
                    <a:pt x="4638" y="57321"/>
                  </a:lnTo>
                  <a:cubicBezTo>
                    <a:pt x="4771" y="57287"/>
                    <a:pt x="4838" y="57187"/>
                    <a:pt x="4838" y="57087"/>
                  </a:cubicBezTo>
                  <a:cubicBezTo>
                    <a:pt x="435" y="25264"/>
                    <a:pt x="10075" y="547"/>
                    <a:pt x="10175" y="280"/>
                  </a:cubicBezTo>
                  <a:cubicBezTo>
                    <a:pt x="10242" y="180"/>
                    <a:pt x="10175" y="46"/>
                    <a:pt x="10075" y="13"/>
                  </a:cubicBezTo>
                  <a:cubicBezTo>
                    <a:pt x="10051" y="5"/>
                    <a:pt x="10026" y="1"/>
                    <a:pt x="100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6" name="Google Shape;3046;p31"/>
            <p:cNvSpPr/>
            <p:nvPr/>
          </p:nvSpPr>
          <p:spPr>
            <a:xfrm>
              <a:off x="3294199" y="3957665"/>
              <a:ext cx="275954" cy="147542"/>
            </a:xfrm>
            <a:custGeom>
              <a:avLst/>
              <a:gdLst/>
              <a:ahLst/>
              <a:cxnLst/>
              <a:rect l="l" t="t" r="r" b="b"/>
              <a:pathLst>
                <a:path w="18348" h="9810" extrusionOk="0">
                  <a:moveTo>
                    <a:pt x="13374" y="1"/>
                  </a:moveTo>
                  <a:cubicBezTo>
                    <a:pt x="12986" y="1"/>
                    <a:pt x="12578" y="164"/>
                    <a:pt x="11976" y="440"/>
                  </a:cubicBezTo>
                  <a:cubicBezTo>
                    <a:pt x="10375" y="1207"/>
                    <a:pt x="7806" y="2308"/>
                    <a:pt x="7806" y="2308"/>
                  </a:cubicBezTo>
                  <a:cubicBezTo>
                    <a:pt x="5571" y="3942"/>
                    <a:pt x="1" y="6110"/>
                    <a:pt x="2869" y="8012"/>
                  </a:cubicBezTo>
                  <a:cubicBezTo>
                    <a:pt x="4833" y="9314"/>
                    <a:pt x="6835" y="9809"/>
                    <a:pt x="8698" y="9809"/>
                  </a:cubicBezTo>
                  <a:cubicBezTo>
                    <a:pt x="12851" y="9809"/>
                    <a:pt x="16317" y="7350"/>
                    <a:pt x="17146" y="5877"/>
                  </a:cubicBezTo>
                  <a:cubicBezTo>
                    <a:pt x="18347" y="3775"/>
                    <a:pt x="18014" y="3375"/>
                    <a:pt x="15912" y="1574"/>
                  </a:cubicBezTo>
                  <a:cubicBezTo>
                    <a:pt x="14600" y="450"/>
                    <a:pt x="14017" y="1"/>
                    <a:pt x="133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7" name="Google Shape;3047;p31"/>
            <p:cNvSpPr/>
            <p:nvPr/>
          </p:nvSpPr>
          <p:spPr>
            <a:xfrm>
              <a:off x="3278151" y="3907446"/>
              <a:ext cx="205702" cy="165711"/>
            </a:xfrm>
            <a:custGeom>
              <a:avLst/>
              <a:gdLst/>
              <a:ahLst/>
              <a:cxnLst/>
              <a:rect l="l" t="t" r="r" b="b"/>
              <a:pathLst>
                <a:path w="13677" h="11018" extrusionOk="0">
                  <a:moveTo>
                    <a:pt x="2984" y="0"/>
                  </a:moveTo>
                  <a:cubicBezTo>
                    <a:pt x="2708" y="0"/>
                    <a:pt x="2408" y="81"/>
                    <a:pt x="2068" y="276"/>
                  </a:cubicBezTo>
                  <a:cubicBezTo>
                    <a:pt x="0" y="1477"/>
                    <a:pt x="934" y="9950"/>
                    <a:pt x="4904" y="11017"/>
                  </a:cubicBezTo>
                  <a:cubicBezTo>
                    <a:pt x="4904" y="11017"/>
                    <a:pt x="8306" y="10317"/>
                    <a:pt x="9707" y="9049"/>
                  </a:cubicBezTo>
                  <a:cubicBezTo>
                    <a:pt x="11108" y="7748"/>
                    <a:pt x="13677" y="4779"/>
                    <a:pt x="12242" y="3078"/>
                  </a:cubicBezTo>
                  <a:cubicBezTo>
                    <a:pt x="11297" y="1930"/>
                    <a:pt x="10853" y="1618"/>
                    <a:pt x="9762" y="1618"/>
                  </a:cubicBezTo>
                  <a:cubicBezTo>
                    <a:pt x="9237" y="1618"/>
                    <a:pt x="8561" y="1690"/>
                    <a:pt x="7606" y="1777"/>
                  </a:cubicBezTo>
                  <a:cubicBezTo>
                    <a:pt x="7477" y="1789"/>
                    <a:pt x="7353" y="1794"/>
                    <a:pt x="7233" y="1794"/>
                  </a:cubicBezTo>
                  <a:cubicBezTo>
                    <a:pt x="5075" y="1794"/>
                    <a:pt x="4286" y="0"/>
                    <a:pt x="2984" y="0"/>
                  </a:cubicBezTo>
                  <a:close/>
                </a:path>
              </a:pathLst>
            </a:custGeom>
            <a:solidFill>
              <a:srgbClr val="EDD4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8" name="Google Shape;3048;p31"/>
            <p:cNvSpPr/>
            <p:nvPr/>
          </p:nvSpPr>
          <p:spPr>
            <a:xfrm>
              <a:off x="3184828" y="3943542"/>
              <a:ext cx="161244" cy="126892"/>
            </a:xfrm>
            <a:custGeom>
              <a:avLst/>
              <a:gdLst/>
              <a:ahLst/>
              <a:cxnLst/>
              <a:rect l="l" t="t" r="r" b="b"/>
              <a:pathLst>
                <a:path w="10721" h="8437" extrusionOk="0">
                  <a:moveTo>
                    <a:pt x="3661" y="0"/>
                  </a:moveTo>
                  <a:cubicBezTo>
                    <a:pt x="3120" y="0"/>
                    <a:pt x="2575" y="177"/>
                    <a:pt x="2036" y="645"/>
                  </a:cubicBezTo>
                  <a:cubicBezTo>
                    <a:pt x="1" y="2346"/>
                    <a:pt x="2936" y="7383"/>
                    <a:pt x="8140" y="8350"/>
                  </a:cubicBezTo>
                  <a:cubicBezTo>
                    <a:pt x="8472" y="8410"/>
                    <a:pt x="8753" y="8437"/>
                    <a:pt x="8989" y="8437"/>
                  </a:cubicBezTo>
                  <a:cubicBezTo>
                    <a:pt x="10720" y="8437"/>
                    <a:pt x="10075" y="7016"/>
                    <a:pt x="10075" y="7016"/>
                  </a:cubicBezTo>
                  <a:cubicBezTo>
                    <a:pt x="10075" y="7016"/>
                    <a:pt x="9508" y="2046"/>
                    <a:pt x="7806" y="1612"/>
                  </a:cubicBezTo>
                  <a:cubicBezTo>
                    <a:pt x="6564" y="1295"/>
                    <a:pt x="5126" y="0"/>
                    <a:pt x="3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9" name="Google Shape;3049;p31"/>
            <p:cNvSpPr/>
            <p:nvPr/>
          </p:nvSpPr>
          <p:spPr>
            <a:xfrm>
              <a:off x="3290694" y="3953333"/>
              <a:ext cx="184631" cy="123824"/>
            </a:xfrm>
            <a:custGeom>
              <a:avLst/>
              <a:gdLst/>
              <a:ahLst/>
              <a:cxnLst/>
              <a:rect l="l" t="t" r="r" b="b"/>
              <a:pathLst>
                <a:path w="12276" h="8233" extrusionOk="0">
                  <a:moveTo>
                    <a:pt x="779" y="0"/>
                  </a:moveTo>
                  <a:cubicBezTo>
                    <a:pt x="701" y="0"/>
                    <a:pt x="625" y="55"/>
                    <a:pt x="601" y="127"/>
                  </a:cubicBezTo>
                  <a:cubicBezTo>
                    <a:pt x="567" y="194"/>
                    <a:pt x="0" y="1795"/>
                    <a:pt x="1168" y="4797"/>
                  </a:cubicBezTo>
                  <a:cubicBezTo>
                    <a:pt x="1501" y="5664"/>
                    <a:pt x="1701" y="6298"/>
                    <a:pt x="1868" y="6765"/>
                  </a:cubicBezTo>
                  <a:cubicBezTo>
                    <a:pt x="2202" y="7899"/>
                    <a:pt x="2302" y="8166"/>
                    <a:pt x="3403" y="8233"/>
                  </a:cubicBezTo>
                  <a:lnTo>
                    <a:pt x="3436" y="8233"/>
                  </a:lnTo>
                  <a:cubicBezTo>
                    <a:pt x="4870" y="8233"/>
                    <a:pt x="10441" y="5331"/>
                    <a:pt x="12242" y="1561"/>
                  </a:cubicBezTo>
                  <a:cubicBezTo>
                    <a:pt x="12276" y="1461"/>
                    <a:pt x="12242" y="1328"/>
                    <a:pt x="12142" y="1295"/>
                  </a:cubicBezTo>
                  <a:cubicBezTo>
                    <a:pt x="12114" y="1276"/>
                    <a:pt x="12084" y="1268"/>
                    <a:pt x="12053" y="1268"/>
                  </a:cubicBezTo>
                  <a:cubicBezTo>
                    <a:pt x="11973" y="1268"/>
                    <a:pt x="11890" y="1323"/>
                    <a:pt x="11842" y="1395"/>
                  </a:cubicBezTo>
                  <a:cubicBezTo>
                    <a:pt x="10151" y="4943"/>
                    <a:pt x="4733" y="7800"/>
                    <a:pt x="3425" y="7800"/>
                  </a:cubicBezTo>
                  <a:cubicBezTo>
                    <a:pt x="3417" y="7800"/>
                    <a:pt x="3410" y="7799"/>
                    <a:pt x="3403" y="7799"/>
                  </a:cubicBezTo>
                  <a:cubicBezTo>
                    <a:pt x="2602" y="7766"/>
                    <a:pt x="2602" y="7766"/>
                    <a:pt x="2268" y="6632"/>
                  </a:cubicBezTo>
                  <a:cubicBezTo>
                    <a:pt x="2102" y="6165"/>
                    <a:pt x="1902" y="5531"/>
                    <a:pt x="1568" y="4630"/>
                  </a:cubicBezTo>
                  <a:cubicBezTo>
                    <a:pt x="467" y="1828"/>
                    <a:pt x="1001" y="294"/>
                    <a:pt x="1001" y="294"/>
                  </a:cubicBezTo>
                  <a:cubicBezTo>
                    <a:pt x="1034" y="194"/>
                    <a:pt x="1001" y="60"/>
                    <a:pt x="867" y="27"/>
                  </a:cubicBezTo>
                  <a:cubicBezTo>
                    <a:pt x="840" y="8"/>
                    <a:pt x="809" y="0"/>
                    <a:pt x="7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0" name="Google Shape;3050;p31"/>
            <p:cNvSpPr/>
            <p:nvPr/>
          </p:nvSpPr>
          <p:spPr>
            <a:xfrm>
              <a:off x="3348884" y="4055891"/>
              <a:ext cx="101866" cy="22771"/>
            </a:xfrm>
            <a:custGeom>
              <a:avLst/>
              <a:gdLst/>
              <a:ahLst/>
              <a:cxnLst/>
              <a:rect l="l" t="t" r="r" b="b"/>
              <a:pathLst>
                <a:path w="6773" h="1514" extrusionOk="0">
                  <a:moveTo>
                    <a:pt x="6532" y="0"/>
                  </a:moveTo>
                  <a:cubicBezTo>
                    <a:pt x="6503" y="0"/>
                    <a:pt x="6472" y="5"/>
                    <a:pt x="6439" y="13"/>
                  </a:cubicBezTo>
                  <a:cubicBezTo>
                    <a:pt x="6411" y="13"/>
                    <a:pt x="3863" y="1086"/>
                    <a:pt x="1566" y="1086"/>
                  </a:cubicBezTo>
                  <a:cubicBezTo>
                    <a:pt x="1117" y="1086"/>
                    <a:pt x="677" y="1045"/>
                    <a:pt x="267" y="947"/>
                  </a:cubicBezTo>
                  <a:cubicBezTo>
                    <a:pt x="250" y="941"/>
                    <a:pt x="232" y="938"/>
                    <a:pt x="214" y="938"/>
                  </a:cubicBezTo>
                  <a:cubicBezTo>
                    <a:pt x="125" y="938"/>
                    <a:pt x="28" y="1003"/>
                    <a:pt x="1" y="1114"/>
                  </a:cubicBezTo>
                  <a:cubicBezTo>
                    <a:pt x="1" y="1214"/>
                    <a:pt x="67" y="1314"/>
                    <a:pt x="167" y="1347"/>
                  </a:cubicBezTo>
                  <a:cubicBezTo>
                    <a:pt x="634" y="1447"/>
                    <a:pt x="1101" y="1514"/>
                    <a:pt x="1602" y="1514"/>
                  </a:cubicBezTo>
                  <a:cubicBezTo>
                    <a:pt x="3937" y="1514"/>
                    <a:pt x="6472" y="447"/>
                    <a:pt x="6605" y="380"/>
                  </a:cubicBezTo>
                  <a:cubicBezTo>
                    <a:pt x="6705" y="347"/>
                    <a:pt x="6772" y="213"/>
                    <a:pt x="6739" y="113"/>
                  </a:cubicBezTo>
                  <a:cubicBezTo>
                    <a:pt x="6689" y="38"/>
                    <a:pt x="6620" y="0"/>
                    <a:pt x="653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1" name="Google Shape;3051;p31"/>
            <p:cNvSpPr/>
            <p:nvPr/>
          </p:nvSpPr>
          <p:spPr>
            <a:xfrm>
              <a:off x="3255576" y="3983338"/>
              <a:ext cx="80780" cy="93323"/>
            </a:xfrm>
            <a:custGeom>
              <a:avLst/>
              <a:gdLst/>
              <a:ahLst/>
              <a:cxnLst/>
              <a:rect l="l" t="t" r="r" b="b"/>
              <a:pathLst>
                <a:path w="5371" h="6205" extrusionOk="0">
                  <a:moveTo>
                    <a:pt x="367" y="0"/>
                  </a:moveTo>
                  <a:cubicBezTo>
                    <a:pt x="267" y="0"/>
                    <a:pt x="167" y="67"/>
                    <a:pt x="167" y="200"/>
                  </a:cubicBezTo>
                  <a:cubicBezTo>
                    <a:pt x="167" y="300"/>
                    <a:pt x="0" y="2936"/>
                    <a:pt x="1801" y="4236"/>
                  </a:cubicBezTo>
                  <a:cubicBezTo>
                    <a:pt x="3569" y="5504"/>
                    <a:pt x="5004" y="6171"/>
                    <a:pt x="5070" y="6171"/>
                  </a:cubicBezTo>
                  <a:cubicBezTo>
                    <a:pt x="5104" y="6205"/>
                    <a:pt x="5104" y="6205"/>
                    <a:pt x="5137" y="6205"/>
                  </a:cubicBezTo>
                  <a:cubicBezTo>
                    <a:pt x="5237" y="6205"/>
                    <a:pt x="5304" y="6171"/>
                    <a:pt x="5337" y="6071"/>
                  </a:cubicBezTo>
                  <a:cubicBezTo>
                    <a:pt x="5371" y="5971"/>
                    <a:pt x="5337" y="5838"/>
                    <a:pt x="5237" y="5804"/>
                  </a:cubicBezTo>
                  <a:cubicBezTo>
                    <a:pt x="5204" y="5804"/>
                    <a:pt x="3770" y="5137"/>
                    <a:pt x="2068" y="3903"/>
                  </a:cubicBezTo>
                  <a:cubicBezTo>
                    <a:pt x="434" y="2735"/>
                    <a:pt x="567" y="234"/>
                    <a:pt x="567" y="200"/>
                  </a:cubicBezTo>
                  <a:cubicBezTo>
                    <a:pt x="601" y="100"/>
                    <a:pt x="501" y="0"/>
                    <a:pt x="36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2" name="Google Shape;3052;p31"/>
            <p:cNvSpPr/>
            <p:nvPr/>
          </p:nvSpPr>
          <p:spPr>
            <a:xfrm>
              <a:off x="3329829" y="3996754"/>
              <a:ext cx="53693" cy="79908"/>
            </a:xfrm>
            <a:custGeom>
              <a:avLst/>
              <a:gdLst/>
              <a:ahLst/>
              <a:cxnLst/>
              <a:rect l="l" t="t" r="r" b="b"/>
              <a:pathLst>
                <a:path w="3570" h="5313" extrusionOk="0">
                  <a:moveTo>
                    <a:pt x="3335" y="0"/>
                  </a:moveTo>
                  <a:cubicBezTo>
                    <a:pt x="3236" y="0"/>
                    <a:pt x="3163" y="60"/>
                    <a:pt x="3136" y="142"/>
                  </a:cubicBezTo>
                  <a:cubicBezTo>
                    <a:pt x="2468" y="1977"/>
                    <a:pt x="1101" y="4879"/>
                    <a:pt x="234" y="4879"/>
                  </a:cubicBezTo>
                  <a:cubicBezTo>
                    <a:pt x="100" y="4912"/>
                    <a:pt x="0" y="4979"/>
                    <a:pt x="0" y="5079"/>
                  </a:cubicBezTo>
                  <a:cubicBezTo>
                    <a:pt x="0" y="5213"/>
                    <a:pt x="100" y="5313"/>
                    <a:pt x="200" y="5313"/>
                  </a:cubicBezTo>
                  <a:lnTo>
                    <a:pt x="234" y="5313"/>
                  </a:lnTo>
                  <a:cubicBezTo>
                    <a:pt x="1635" y="5313"/>
                    <a:pt x="3202" y="1143"/>
                    <a:pt x="3503" y="276"/>
                  </a:cubicBezTo>
                  <a:cubicBezTo>
                    <a:pt x="3569" y="176"/>
                    <a:pt x="3503" y="75"/>
                    <a:pt x="3402" y="9"/>
                  </a:cubicBezTo>
                  <a:cubicBezTo>
                    <a:pt x="3379" y="3"/>
                    <a:pt x="3356" y="0"/>
                    <a:pt x="33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3" name="Google Shape;3053;p31"/>
            <p:cNvSpPr/>
            <p:nvPr/>
          </p:nvSpPr>
          <p:spPr>
            <a:xfrm>
              <a:off x="3248552" y="4625501"/>
              <a:ext cx="107867" cy="120455"/>
            </a:xfrm>
            <a:custGeom>
              <a:avLst/>
              <a:gdLst/>
              <a:ahLst/>
              <a:cxnLst/>
              <a:rect l="l" t="t" r="r" b="b"/>
              <a:pathLst>
                <a:path w="7172" h="8009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602"/>
                    <a:pt x="434" y="8006"/>
                    <a:pt x="434" y="8006"/>
                  </a:cubicBezTo>
                  <a:cubicBezTo>
                    <a:pt x="434" y="8006"/>
                    <a:pt x="501" y="8009"/>
                    <a:pt x="622" y="8009"/>
                  </a:cubicBezTo>
                  <a:cubicBezTo>
                    <a:pt x="1416" y="8009"/>
                    <a:pt x="4512" y="7883"/>
                    <a:pt x="5671" y="5971"/>
                  </a:cubicBezTo>
                  <a:cubicBezTo>
                    <a:pt x="7172" y="3436"/>
                    <a:pt x="6705" y="0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4" name="Google Shape;3054;p31"/>
            <p:cNvSpPr/>
            <p:nvPr/>
          </p:nvSpPr>
          <p:spPr>
            <a:xfrm>
              <a:off x="3251560" y="4660920"/>
              <a:ext cx="73260" cy="88014"/>
            </a:xfrm>
            <a:custGeom>
              <a:avLst/>
              <a:gdLst/>
              <a:ahLst/>
              <a:cxnLst/>
              <a:rect l="l" t="t" r="r" b="b"/>
              <a:pathLst>
                <a:path w="4871" h="5852" extrusionOk="0">
                  <a:moveTo>
                    <a:pt x="4650" y="1"/>
                  </a:moveTo>
                  <a:cubicBezTo>
                    <a:pt x="4600" y="1"/>
                    <a:pt x="4549" y="17"/>
                    <a:pt x="4504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1" y="5851"/>
                    <a:pt x="401" y="5785"/>
                    <a:pt x="434" y="5718"/>
                  </a:cubicBezTo>
                  <a:cubicBezTo>
                    <a:pt x="1335" y="3049"/>
                    <a:pt x="4737" y="414"/>
                    <a:pt x="4770" y="381"/>
                  </a:cubicBezTo>
                  <a:cubicBezTo>
                    <a:pt x="4870" y="314"/>
                    <a:pt x="4870" y="181"/>
                    <a:pt x="4804" y="80"/>
                  </a:cubicBezTo>
                  <a:cubicBezTo>
                    <a:pt x="4767" y="25"/>
                    <a:pt x="4710" y="1"/>
                    <a:pt x="465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5" name="Google Shape;3055;p31"/>
            <p:cNvSpPr/>
            <p:nvPr/>
          </p:nvSpPr>
          <p:spPr>
            <a:xfrm>
              <a:off x="3220458" y="4080166"/>
              <a:ext cx="111386" cy="134458"/>
            </a:xfrm>
            <a:custGeom>
              <a:avLst/>
              <a:gdLst/>
              <a:ahLst/>
              <a:cxnLst/>
              <a:rect l="l" t="t" r="r" b="b"/>
              <a:pathLst>
                <a:path w="7406" h="8940" extrusionOk="0">
                  <a:moveTo>
                    <a:pt x="1001" y="0"/>
                  </a:moveTo>
                  <a:cubicBezTo>
                    <a:pt x="1001" y="0"/>
                    <a:pt x="0" y="3336"/>
                    <a:pt x="1068" y="6071"/>
                  </a:cubicBezTo>
                  <a:cubicBezTo>
                    <a:pt x="2002" y="8473"/>
                    <a:pt x="5904" y="8940"/>
                    <a:pt x="5904" y="8940"/>
                  </a:cubicBezTo>
                  <a:cubicBezTo>
                    <a:pt x="5904" y="8940"/>
                    <a:pt x="7405" y="2669"/>
                    <a:pt x="1001" y="0"/>
                  </a:cubicBezTo>
                  <a:close/>
                </a:path>
              </a:pathLst>
            </a:custGeom>
            <a:solidFill>
              <a:srgbClr val="CC7B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6" name="Google Shape;3056;p31"/>
            <p:cNvSpPr/>
            <p:nvPr/>
          </p:nvSpPr>
          <p:spPr>
            <a:xfrm>
              <a:off x="3253561" y="4119601"/>
              <a:ext cx="59212" cy="98031"/>
            </a:xfrm>
            <a:custGeom>
              <a:avLst/>
              <a:gdLst/>
              <a:ahLst/>
              <a:cxnLst/>
              <a:rect l="l" t="t" r="r" b="b"/>
              <a:pathLst>
                <a:path w="3937" h="6518" extrusionOk="0">
                  <a:moveTo>
                    <a:pt x="247" y="0"/>
                  </a:moveTo>
                  <a:cubicBezTo>
                    <a:pt x="198" y="0"/>
                    <a:pt x="146" y="17"/>
                    <a:pt x="101" y="47"/>
                  </a:cubicBezTo>
                  <a:cubicBezTo>
                    <a:pt x="34" y="147"/>
                    <a:pt x="1" y="280"/>
                    <a:pt x="101" y="347"/>
                  </a:cubicBezTo>
                  <a:cubicBezTo>
                    <a:pt x="134" y="380"/>
                    <a:pt x="3036" y="3549"/>
                    <a:pt x="3503" y="6351"/>
                  </a:cubicBezTo>
                  <a:cubicBezTo>
                    <a:pt x="3503" y="6451"/>
                    <a:pt x="3603" y="6518"/>
                    <a:pt x="3703" y="6518"/>
                  </a:cubicBezTo>
                  <a:lnTo>
                    <a:pt x="3737" y="6518"/>
                  </a:lnTo>
                  <a:cubicBezTo>
                    <a:pt x="3870" y="6485"/>
                    <a:pt x="3937" y="6385"/>
                    <a:pt x="3904" y="6251"/>
                  </a:cubicBezTo>
                  <a:cubicBezTo>
                    <a:pt x="3437" y="3349"/>
                    <a:pt x="534" y="213"/>
                    <a:pt x="401" y="80"/>
                  </a:cubicBezTo>
                  <a:cubicBezTo>
                    <a:pt x="364" y="25"/>
                    <a:pt x="307" y="0"/>
                    <a:pt x="24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7" name="Google Shape;3057;p31"/>
            <p:cNvSpPr/>
            <p:nvPr/>
          </p:nvSpPr>
          <p:spPr>
            <a:xfrm>
              <a:off x="2986661" y="4157908"/>
              <a:ext cx="161560" cy="759084"/>
            </a:xfrm>
            <a:custGeom>
              <a:avLst/>
              <a:gdLst/>
              <a:ahLst/>
              <a:cxnLst/>
              <a:rect l="l" t="t" r="r" b="b"/>
              <a:pathLst>
                <a:path w="10742" h="50471" extrusionOk="0">
                  <a:moveTo>
                    <a:pt x="239" y="0"/>
                  </a:moveTo>
                  <a:cubicBezTo>
                    <a:pt x="205" y="0"/>
                    <a:pt x="170" y="11"/>
                    <a:pt x="134" y="35"/>
                  </a:cubicBezTo>
                  <a:cubicBezTo>
                    <a:pt x="34" y="102"/>
                    <a:pt x="1" y="235"/>
                    <a:pt x="34" y="302"/>
                  </a:cubicBezTo>
                  <a:cubicBezTo>
                    <a:pt x="10742" y="18114"/>
                    <a:pt x="6172" y="49904"/>
                    <a:pt x="6138" y="50204"/>
                  </a:cubicBezTo>
                  <a:cubicBezTo>
                    <a:pt x="6105" y="50337"/>
                    <a:pt x="6205" y="50438"/>
                    <a:pt x="6305" y="50438"/>
                  </a:cubicBezTo>
                  <a:cubicBezTo>
                    <a:pt x="6339" y="50438"/>
                    <a:pt x="6339" y="50471"/>
                    <a:pt x="6339" y="50471"/>
                  </a:cubicBezTo>
                  <a:cubicBezTo>
                    <a:pt x="6439" y="50471"/>
                    <a:pt x="6539" y="50371"/>
                    <a:pt x="6539" y="50271"/>
                  </a:cubicBezTo>
                  <a:cubicBezTo>
                    <a:pt x="6572" y="50204"/>
                    <a:pt x="7740" y="42165"/>
                    <a:pt x="7573" y="31991"/>
                  </a:cubicBezTo>
                  <a:cubicBezTo>
                    <a:pt x="7273" y="15012"/>
                    <a:pt x="3503" y="5272"/>
                    <a:pt x="401" y="102"/>
                  </a:cubicBezTo>
                  <a:cubicBezTo>
                    <a:pt x="358" y="37"/>
                    <a:pt x="301" y="0"/>
                    <a:pt x="2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8" name="Google Shape;3058;p31"/>
            <p:cNvSpPr/>
            <p:nvPr/>
          </p:nvSpPr>
          <p:spPr>
            <a:xfrm>
              <a:off x="2755707" y="3851618"/>
              <a:ext cx="229465" cy="218456"/>
            </a:xfrm>
            <a:custGeom>
              <a:avLst/>
              <a:gdLst/>
              <a:ahLst/>
              <a:cxnLst/>
              <a:rect l="l" t="t" r="r" b="b"/>
              <a:pathLst>
                <a:path w="15257" h="14525" extrusionOk="0">
                  <a:moveTo>
                    <a:pt x="11450" y="1"/>
                  </a:moveTo>
                  <a:cubicBezTo>
                    <a:pt x="9435" y="1"/>
                    <a:pt x="7851" y="2730"/>
                    <a:pt x="6367" y="2730"/>
                  </a:cubicBezTo>
                  <a:cubicBezTo>
                    <a:pt x="6317" y="2730"/>
                    <a:pt x="6267" y="2727"/>
                    <a:pt x="6217" y="2720"/>
                  </a:cubicBezTo>
                  <a:cubicBezTo>
                    <a:pt x="5796" y="2663"/>
                    <a:pt x="5399" y="2635"/>
                    <a:pt x="5027" y="2635"/>
                  </a:cubicBezTo>
                  <a:cubicBezTo>
                    <a:pt x="871" y="2635"/>
                    <a:pt x="1" y="6127"/>
                    <a:pt x="5850" y="10659"/>
                  </a:cubicBezTo>
                  <a:cubicBezTo>
                    <a:pt x="10158" y="13981"/>
                    <a:pt x="11840" y="14524"/>
                    <a:pt x="12480" y="14524"/>
                  </a:cubicBezTo>
                  <a:cubicBezTo>
                    <a:pt x="12791" y="14524"/>
                    <a:pt x="12855" y="14396"/>
                    <a:pt x="12855" y="14396"/>
                  </a:cubicBezTo>
                  <a:cubicBezTo>
                    <a:pt x="14189" y="11260"/>
                    <a:pt x="15257" y="1753"/>
                    <a:pt x="12621" y="319"/>
                  </a:cubicBezTo>
                  <a:cubicBezTo>
                    <a:pt x="12215" y="95"/>
                    <a:pt x="11825" y="1"/>
                    <a:pt x="114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9" name="Google Shape;3059;p31"/>
            <p:cNvSpPr/>
            <p:nvPr/>
          </p:nvSpPr>
          <p:spPr>
            <a:xfrm>
              <a:off x="2950038" y="3860401"/>
              <a:ext cx="198182" cy="218291"/>
            </a:xfrm>
            <a:custGeom>
              <a:avLst/>
              <a:gdLst/>
              <a:ahLst/>
              <a:cxnLst/>
              <a:rect l="l" t="t" r="r" b="b"/>
              <a:pathLst>
                <a:path w="13177" h="14514" extrusionOk="0">
                  <a:moveTo>
                    <a:pt x="3970" y="1"/>
                  </a:moveTo>
                  <a:cubicBezTo>
                    <a:pt x="1783" y="1"/>
                    <a:pt x="1" y="12744"/>
                    <a:pt x="1" y="12744"/>
                  </a:cubicBezTo>
                  <a:cubicBezTo>
                    <a:pt x="182" y="14011"/>
                    <a:pt x="1380" y="14514"/>
                    <a:pt x="2979" y="14514"/>
                  </a:cubicBezTo>
                  <a:cubicBezTo>
                    <a:pt x="6685" y="14514"/>
                    <a:pt x="12540" y="11809"/>
                    <a:pt x="12843" y="9642"/>
                  </a:cubicBezTo>
                  <a:cubicBezTo>
                    <a:pt x="13177" y="7307"/>
                    <a:pt x="11075" y="5239"/>
                    <a:pt x="8774" y="4972"/>
                  </a:cubicBezTo>
                  <a:cubicBezTo>
                    <a:pt x="7273" y="4772"/>
                    <a:pt x="8407" y="268"/>
                    <a:pt x="4004" y="2"/>
                  </a:cubicBezTo>
                  <a:cubicBezTo>
                    <a:pt x="3992" y="1"/>
                    <a:pt x="3981" y="1"/>
                    <a:pt x="39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0" name="Google Shape;3060;p31"/>
            <p:cNvSpPr/>
            <p:nvPr/>
          </p:nvSpPr>
          <p:spPr>
            <a:xfrm>
              <a:off x="2945511" y="4063336"/>
              <a:ext cx="210740" cy="198844"/>
            </a:xfrm>
            <a:custGeom>
              <a:avLst/>
              <a:gdLst/>
              <a:ahLst/>
              <a:cxnLst/>
              <a:rect l="l" t="t" r="r" b="b"/>
              <a:pathLst>
                <a:path w="14012" h="13221" extrusionOk="0">
                  <a:moveTo>
                    <a:pt x="6911" y="1"/>
                  </a:moveTo>
                  <a:cubicBezTo>
                    <a:pt x="3960" y="1"/>
                    <a:pt x="1469" y="852"/>
                    <a:pt x="1469" y="852"/>
                  </a:cubicBezTo>
                  <a:cubicBezTo>
                    <a:pt x="1450" y="848"/>
                    <a:pt x="1432" y="846"/>
                    <a:pt x="1414" y="846"/>
                  </a:cubicBezTo>
                  <a:cubicBezTo>
                    <a:pt x="1" y="846"/>
                    <a:pt x="1608" y="13220"/>
                    <a:pt x="4402" y="13220"/>
                  </a:cubicBezTo>
                  <a:cubicBezTo>
                    <a:pt x="4512" y="13220"/>
                    <a:pt x="4624" y="13201"/>
                    <a:pt x="4738" y="13161"/>
                  </a:cubicBezTo>
                  <a:cubicBezTo>
                    <a:pt x="7740" y="12060"/>
                    <a:pt x="6273" y="10759"/>
                    <a:pt x="9909" y="10126"/>
                  </a:cubicBezTo>
                  <a:cubicBezTo>
                    <a:pt x="13511" y="9525"/>
                    <a:pt x="13278" y="8825"/>
                    <a:pt x="12544" y="6156"/>
                  </a:cubicBezTo>
                  <a:cubicBezTo>
                    <a:pt x="11843" y="3521"/>
                    <a:pt x="14011" y="2420"/>
                    <a:pt x="12544" y="1453"/>
                  </a:cubicBezTo>
                  <a:cubicBezTo>
                    <a:pt x="10825" y="341"/>
                    <a:pt x="8776" y="1"/>
                    <a:pt x="69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1" name="Google Shape;3061;p31"/>
            <p:cNvSpPr/>
            <p:nvPr/>
          </p:nvSpPr>
          <p:spPr>
            <a:xfrm>
              <a:off x="2789502" y="4081249"/>
              <a:ext cx="194979" cy="187985"/>
            </a:xfrm>
            <a:custGeom>
              <a:avLst/>
              <a:gdLst/>
              <a:ahLst/>
              <a:cxnLst/>
              <a:rect l="l" t="t" r="r" b="b"/>
              <a:pathLst>
                <a:path w="12964" h="12499" extrusionOk="0">
                  <a:moveTo>
                    <a:pt x="10215" y="1"/>
                  </a:moveTo>
                  <a:cubicBezTo>
                    <a:pt x="10137" y="1"/>
                    <a:pt x="10057" y="10"/>
                    <a:pt x="9974" y="28"/>
                  </a:cubicBezTo>
                  <a:cubicBezTo>
                    <a:pt x="7139" y="662"/>
                    <a:pt x="801" y="5399"/>
                    <a:pt x="801" y="5399"/>
                  </a:cubicBezTo>
                  <a:cubicBezTo>
                    <a:pt x="0" y="8801"/>
                    <a:pt x="2569" y="8868"/>
                    <a:pt x="3736" y="9602"/>
                  </a:cubicBezTo>
                  <a:cubicBezTo>
                    <a:pt x="4803" y="10242"/>
                    <a:pt x="4477" y="12191"/>
                    <a:pt x="6221" y="12191"/>
                  </a:cubicBezTo>
                  <a:cubicBezTo>
                    <a:pt x="6385" y="12191"/>
                    <a:pt x="6568" y="12174"/>
                    <a:pt x="6772" y="12137"/>
                  </a:cubicBezTo>
                  <a:cubicBezTo>
                    <a:pt x="7065" y="12080"/>
                    <a:pt x="7332" y="12057"/>
                    <a:pt x="7576" y="12057"/>
                  </a:cubicBezTo>
                  <a:cubicBezTo>
                    <a:pt x="8644" y="12057"/>
                    <a:pt x="9299" y="12498"/>
                    <a:pt x="9970" y="12498"/>
                  </a:cubicBezTo>
                  <a:cubicBezTo>
                    <a:pt x="10404" y="12498"/>
                    <a:pt x="10845" y="12313"/>
                    <a:pt x="11409" y="11703"/>
                  </a:cubicBezTo>
                  <a:cubicBezTo>
                    <a:pt x="12963" y="9987"/>
                    <a:pt x="12820" y="1"/>
                    <a:pt x="10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2" name="Google Shape;3062;p31"/>
            <p:cNvSpPr/>
            <p:nvPr/>
          </p:nvSpPr>
          <p:spPr>
            <a:xfrm>
              <a:off x="2685154" y="3984842"/>
              <a:ext cx="267908" cy="156100"/>
            </a:xfrm>
            <a:custGeom>
              <a:avLst/>
              <a:gdLst/>
              <a:ahLst/>
              <a:cxnLst/>
              <a:rect l="l" t="t" r="r" b="b"/>
              <a:pathLst>
                <a:path w="17813" h="10379" extrusionOk="0">
                  <a:moveTo>
                    <a:pt x="4937" y="0"/>
                  </a:moveTo>
                  <a:lnTo>
                    <a:pt x="4937" y="0"/>
                  </a:lnTo>
                  <a:cubicBezTo>
                    <a:pt x="0" y="1201"/>
                    <a:pt x="5070" y="4837"/>
                    <a:pt x="4437" y="6305"/>
                  </a:cubicBezTo>
                  <a:cubicBezTo>
                    <a:pt x="3843" y="7711"/>
                    <a:pt x="2135" y="10378"/>
                    <a:pt x="6124" y="10378"/>
                  </a:cubicBezTo>
                  <a:cubicBezTo>
                    <a:pt x="6391" y="10378"/>
                    <a:pt x="6684" y="10366"/>
                    <a:pt x="7005" y="10341"/>
                  </a:cubicBezTo>
                  <a:cubicBezTo>
                    <a:pt x="12075" y="9941"/>
                    <a:pt x="17813" y="6738"/>
                    <a:pt x="16645" y="5504"/>
                  </a:cubicBezTo>
                  <a:cubicBezTo>
                    <a:pt x="11575" y="134"/>
                    <a:pt x="4937" y="0"/>
                    <a:pt x="49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3" name="Google Shape;3063;p31"/>
            <p:cNvSpPr/>
            <p:nvPr/>
          </p:nvSpPr>
          <p:spPr>
            <a:xfrm>
              <a:off x="2892841" y="3977788"/>
              <a:ext cx="57212" cy="81818"/>
            </a:xfrm>
            <a:custGeom>
              <a:avLst/>
              <a:gdLst/>
              <a:ahLst/>
              <a:cxnLst/>
              <a:rect l="l" t="t" r="r" b="b"/>
              <a:pathLst>
                <a:path w="3804" h="5440" extrusionOk="0">
                  <a:moveTo>
                    <a:pt x="247" y="1"/>
                  </a:moveTo>
                  <a:cubicBezTo>
                    <a:pt x="209" y="1"/>
                    <a:pt x="170" y="12"/>
                    <a:pt x="134" y="36"/>
                  </a:cubicBezTo>
                  <a:cubicBezTo>
                    <a:pt x="34" y="102"/>
                    <a:pt x="1" y="202"/>
                    <a:pt x="68" y="302"/>
                  </a:cubicBezTo>
                  <a:cubicBezTo>
                    <a:pt x="134" y="469"/>
                    <a:pt x="2436" y="4372"/>
                    <a:pt x="3137" y="5206"/>
                  </a:cubicBezTo>
                  <a:cubicBezTo>
                    <a:pt x="3170" y="5273"/>
                    <a:pt x="3303" y="5439"/>
                    <a:pt x="3470" y="5439"/>
                  </a:cubicBezTo>
                  <a:cubicBezTo>
                    <a:pt x="3503" y="5439"/>
                    <a:pt x="3537" y="5439"/>
                    <a:pt x="3570" y="5406"/>
                  </a:cubicBezTo>
                  <a:cubicBezTo>
                    <a:pt x="3804" y="5273"/>
                    <a:pt x="3737" y="4972"/>
                    <a:pt x="3403" y="3571"/>
                  </a:cubicBezTo>
                  <a:cubicBezTo>
                    <a:pt x="3203" y="2637"/>
                    <a:pt x="2903" y="1503"/>
                    <a:pt x="2803" y="536"/>
                  </a:cubicBezTo>
                  <a:cubicBezTo>
                    <a:pt x="2803" y="402"/>
                    <a:pt x="2703" y="336"/>
                    <a:pt x="2603" y="336"/>
                  </a:cubicBezTo>
                  <a:cubicBezTo>
                    <a:pt x="2469" y="369"/>
                    <a:pt x="2403" y="469"/>
                    <a:pt x="2403" y="569"/>
                  </a:cubicBezTo>
                  <a:cubicBezTo>
                    <a:pt x="2503" y="1570"/>
                    <a:pt x="2770" y="2737"/>
                    <a:pt x="3003" y="3671"/>
                  </a:cubicBezTo>
                  <a:cubicBezTo>
                    <a:pt x="3070" y="4005"/>
                    <a:pt x="3170" y="4372"/>
                    <a:pt x="3237" y="4639"/>
                  </a:cubicBezTo>
                  <a:cubicBezTo>
                    <a:pt x="2369" y="3438"/>
                    <a:pt x="435" y="136"/>
                    <a:pt x="401" y="102"/>
                  </a:cubicBezTo>
                  <a:cubicBezTo>
                    <a:pt x="380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4" name="Google Shape;3064;p31"/>
            <p:cNvSpPr/>
            <p:nvPr/>
          </p:nvSpPr>
          <p:spPr>
            <a:xfrm>
              <a:off x="2951046" y="3976284"/>
              <a:ext cx="91819" cy="90842"/>
            </a:xfrm>
            <a:custGeom>
              <a:avLst/>
              <a:gdLst/>
              <a:ahLst/>
              <a:cxnLst/>
              <a:rect l="l" t="t" r="r" b="b"/>
              <a:pathLst>
                <a:path w="6105" h="6040" extrusionOk="0">
                  <a:moveTo>
                    <a:pt x="3590" y="1"/>
                  </a:moveTo>
                  <a:cubicBezTo>
                    <a:pt x="3521" y="1"/>
                    <a:pt x="3458" y="38"/>
                    <a:pt x="3436" y="102"/>
                  </a:cubicBezTo>
                  <a:cubicBezTo>
                    <a:pt x="0" y="5473"/>
                    <a:pt x="201" y="5806"/>
                    <a:pt x="267" y="5906"/>
                  </a:cubicBezTo>
                  <a:cubicBezTo>
                    <a:pt x="301" y="6006"/>
                    <a:pt x="401" y="6040"/>
                    <a:pt x="467" y="6040"/>
                  </a:cubicBezTo>
                  <a:lnTo>
                    <a:pt x="501" y="6040"/>
                  </a:lnTo>
                  <a:cubicBezTo>
                    <a:pt x="1034" y="5973"/>
                    <a:pt x="5071" y="4906"/>
                    <a:pt x="6005" y="3738"/>
                  </a:cubicBezTo>
                  <a:cubicBezTo>
                    <a:pt x="6105" y="3671"/>
                    <a:pt x="6071" y="3538"/>
                    <a:pt x="6005" y="3471"/>
                  </a:cubicBezTo>
                  <a:cubicBezTo>
                    <a:pt x="5959" y="3426"/>
                    <a:pt x="5908" y="3408"/>
                    <a:pt x="5858" y="3408"/>
                  </a:cubicBezTo>
                  <a:cubicBezTo>
                    <a:pt x="5798" y="3408"/>
                    <a:pt x="5741" y="3435"/>
                    <a:pt x="5704" y="3471"/>
                  </a:cubicBezTo>
                  <a:cubicBezTo>
                    <a:pt x="4937" y="4405"/>
                    <a:pt x="1668" y="5339"/>
                    <a:pt x="701" y="5573"/>
                  </a:cubicBezTo>
                  <a:cubicBezTo>
                    <a:pt x="1001" y="4839"/>
                    <a:pt x="2402" y="2471"/>
                    <a:pt x="3770" y="336"/>
                  </a:cubicBezTo>
                  <a:cubicBezTo>
                    <a:pt x="3836" y="236"/>
                    <a:pt x="3803" y="102"/>
                    <a:pt x="3703" y="35"/>
                  </a:cubicBezTo>
                  <a:cubicBezTo>
                    <a:pt x="3668" y="12"/>
                    <a:pt x="3628" y="1"/>
                    <a:pt x="35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5" name="Google Shape;3065;p31"/>
            <p:cNvSpPr/>
            <p:nvPr/>
          </p:nvSpPr>
          <p:spPr>
            <a:xfrm>
              <a:off x="2822108" y="3992844"/>
              <a:ext cx="119914" cy="140504"/>
            </a:xfrm>
            <a:custGeom>
              <a:avLst/>
              <a:gdLst/>
              <a:ahLst/>
              <a:cxnLst/>
              <a:rect l="l" t="t" r="r" b="b"/>
              <a:pathLst>
                <a:path w="7973" h="9342" extrusionOk="0">
                  <a:moveTo>
                    <a:pt x="221" y="1"/>
                  </a:moveTo>
                  <a:cubicBezTo>
                    <a:pt x="152" y="1"/>
                    <a:pt x="89" y="37"/>
                    <a:pt x="67" y="102"/>
                  </a:cubicBezTo>
                  <a:cubicBezTo>
                    <a:pt x="1" y="202"/>
                    <a:pt x="34" y="335"/>
                    <a:pt x="134" y="402"/>
                  </a:cubicBezTo>
                  <a:cubicBezTo>
                    <a:pt x="134" y="402"/>
                    <a:pt x="901" y="869"/>
                    <a:pt x="2903" y="2437"/>
                  </a:cubicBezTo>
                  <a:cubicBezTo>
                    <a:pt x="3803" y="3137"/>
                    <a:pt x="4804" y="3671"/>
                    <a:pt x="5638" y="4172"/>
                  </a:cubicBezTo>
                  <a:cubicBezTo>
                    <a:pt x="6605" y="4705"/>
                    <a:pt x="7406" y="5139"/>
                    <a:pt x="7539" y="5539"/>
                  </a:cubicBezTo>
                  <a:cubicBezTo>
                    <a:pt x="7539" y="5539"/>
                    <a:pt x="7539" y="5606"/>
                    <a:pt x="7473" y="5706"/>
                  </a:cubicBezTo>
                  <a:cubicBezTo>
                    <a:pt x="6939" y="6640"/>
                    <a:pt x="3503" y="8608"/>
                    <a:pt x="1602" y="8908"/>
                  </a:cubicBezTo>
                  <a:cubicBezTo>
                    <a:pt x="1468" y="8942"/>
                    <a:pt x="1402" y="9042"/>
                    <a:pt x="1435" y="9142"/>
                  </a:cubicBezTo>
                  <a:cubicBezTo>
                    <a:pt x="1435" y="9275"/>
                    <a:pt x="1535" y="9342"/>
                    <a:pt x="1635" y="9342"/>
                  </a:cubicBezTo>
                  <a:lnTo>
                    <a:pt x="1668" y="9342"/>
                  </a:lnTo>
                  <a:cubicBezTo>
                    <a:pt x="3570" y="9008"/>
                    <a:pt x="7206" y="7007"/>
                    <a:pt x="7840" y="5906"/>
                  </a:cubicBezTo>
                  <a:cubicBezTo>
                    <a:pt x="7973" y="5706"/>
                    <a:pt x="7973" y="5539"/>
                    <a:pt x="7940" y="5372"/>
                  </a:cubicBezTo>
                  <a:cubicBezTo>
                    <a:pt x="7739" y="4872"/>
                    <a:pt x="6939" y="4405"/>
                    <a:pt x="5838" y="3805"/>
                  </a:cubicBezTo>
                  <a:cubicBezTo>
                    <a:pt x="5004" y="3338"/>
                    <a:pt x="4037" y="2771"/>
                    <a:pt x="3136" y="2103"/>
                  </a:cubicBezTo>
                  <a:cubicBezTo>
                    <a:pt x="1135" y="536"/>
                    <a:pt x="368" y="69"/>
                    <a:pt x="334" y="35"/>
                  </a:cubicBezTo>
                  <a:cubicBezTo>
                    <a:pt x="299" y="12"/>
                    <a:pt x="259" y="1"/>
                    <a:pt x="22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6" name="Google Shape;3066;p31"/>
            <p:cNvSpPr/>
            <p:nvPr/>
          </p:nvSpPr>
          <p:spPr>
            <a:xfrm>
              <a:off x="2943526" y="4058583"/>
              <a:ext cx="99851" cy="154536"/>
            </a:xfrm>
            <a:custGeom>
              <a:avLst/>
              <a:gdLst/>
              <a:ahLst/>
              <a:cxnLst/>
              <a:rect l="l" t="t" r="r" b="b"/>
              <a:pathLst>
                <a:path w="6639" h="10275" extrusionOk="0">
                  <a:moveTo>
                    <a:pt x="6438" y="1"/>
                  </a:moveTo>
                  <a:cubicBezTo>
                    <a:pt x="6271" y="1"/>
                    <a:pt x="5938" y="67"/>
                    <a:pt x="5337" y="268"/>
                  </a:cubicBezTo>
                  <a:cubicBezTo>
                    <a:pt x="4336" y="534"/>
                    <a:pt x="2835" y="935"/>
                    <a:pt x="1601" y="968"/>
                  </a:cubicBezTo>
                  <a:cubicBezTo>
                    <a:pt x="1368" y="968"/>
                    <a:pt x="1168" y="1068"/>
                    <a:pt x="1001" y="1268"/>
                  </a:cubicBezTo>
                  <a:cubicBezTo>
                    <a:pt x="0" y="2703"/>
                    <a:pt x="2035" y="9374"/>
                    <a:pt x="2268" y="10108"/>
                  </a:cubicBezTo>
                  <a:cubicBezTo>
                    <a:pt x="2302" y="10208"/>
                    <a:pt x="2368" y="10275"/>
                    <a:pt x="2468" y="10275"/>
                  </a:cubicBezTo>
                  <a:cubicBezTo>
                    <a:pt x="2468" y="10275"/>
                    <a:pt x="2502" y="10241"/>
                    <a:pt x="2535" y="10241"/>
                  </a:cubicBezTo>
                  <a:cubicBezTo>
                    <a:pt x="2635" y="10208"/>
                    <a:pt x="2702" y="10108"/>
                    <a:pt x="2669" y="9975"/>
                  </a:cubicBezTo>
                  <a:cubicBezTo>
                    <a:pt x="2035" y="8006"/>
                    <a:pt x="600" y="2603"/>
                    <a:pt x="1368" y="1535"/>
                  </a:cubicBezTo>
                  <a:cubicBezTo>
                    <a:pt x="1434" y="1435"/>
                    <a:pt x="1501" y="1402"/>
                    <a:pt x="1601" y="1402"/>
                  </a:cubicBezTo>
                  <a:cubicBezTo>
                    <a:pt x="2902" y="1368"/>
                    <a:pt x="4437" y="935"/>
                    <a:pt x="5437" y="668"/>
                  </a:cubicBezTo>
                  <a:cubicBezTo>
                    <a:pt x="5871" y="534"/>
                    <a:pt x="6305" y="434"/>
                    <a:pt x="6405" y="434"/>
                  </a:cubicBezTo>
                  <a:cubicBezTo>
                    <a:pt x="6505" y="434"/>
                    <a:pt x="6605" y="334"/>
                    <a:pt x="6638" y="234"/>
                  </a:cubicBezTo>
                  <a:cubicBezTo>
                    <a:pt x="6638" y="101"/>
                    <a:pt x="6538" y="1"/>
                    <a:pt x="64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7" name="Google Shape;3067;p31"/>
            <p:cNvSpPr/>
            <p:nvPr/>
          </p:nvSpPr>
          <p:spPr>
            <a:xfrm>
              <a:off x="2950550" y="3946611"/>
              <a:ext cx="22079" cy="112996"/>
            </a:xfrm>
            <a:custGeom>
              <a:avLst/>
              <a:gdLst/>
              <a:ahLst/>
              <a:cxnLst/>
              <a:rect l="l" t="t" r="r" b="b"/>
              <a:pathLst>
                <a:path w="1468" h="7513" extrusionOk="0">
                  <a:moveTo>
                    <a:pt x="1216" y="1"/>
                  </a:moveTo>
                  <a:cubicBezTo>
                    <a:pt x="1109" y="1"/>
                    <a:pt x="1034" y="87"/>
                    <a:pt x="1034" y="174"/>
                  </a:cubicBezTo>
                  <a:cubicBezTo>
                    <a:pt x="1034" y="241"/>
                    <a:pt x="334" y="6278"/>
                    <a:pt x="33" y="7246"/>
                  </a:cubicBezTo>
                  <a:cubicBezTo>
                    <a:pt x="0" y="7346"/>
                    <a:pt x="67" y="7479"/>
                    <a:pt x="200" y="7512"/>
                  </a:cubicBezTo>
                  <a:lnTo>
                    <a:pt x="234" y="7512"/>
                  </a:lnTo>
                  <a:cubicBezTo>
                    <a:pt x="334" y="7512"/>
                    <a:pt x="434" y="7446"/>
                    <a:pt x="434" y="7379"/>
                  </a:cubicBezTo>
                  <a:cubicBezTo>
                    <a:pt x="734" y="6378"/>
                    <a:pt x="1401" y="474"/>
                    <a:pt x="1434" y="241"/>
                  </a:cubicBezTo>
                  <a:cubicBezTo>
                    <a:pt x="1468" y="107"/>
                    <a:pt x="1368" y="7"/>
                    <a:pt x="1268" y="7"/>
                  </a:cubicBezTo>
                  <a:cubicBezTo>
                    <a:pt x="1250" y="3"/>
                    <a:pt x="1232" y="1"/>
                    <a:pt x="121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8" name="Google Shape;3068;p31"/>
            <p:cNvSpPr/>
            <p:nvPr/>
          </p:nvSpPr>
          <p:spPr>
            <a:xfrm>
              <a:off x="2954550" y="4082166"/>
              <a:ext cx="89819" cy="72252"/>
            </a:xfrm>
            <a:custGeom>
              <a:avLst/>
              <a:gdLst/>
              <a:ahLst/>
              <a:cxnLst/>
              <a:rect l="l" t="t" r="r" b="b"/>
              <a:pathLst>
                <a:path w="5972" h="4804" extrusionOk="0">
                  <a:moveTo>
                    <a:pt x="535" y="1"/>
                  </a:moveTo>
                  <a:cubicBezTo>
                    <a:pt x="435" y="1"/>
                    <a:pt x="334" y="34"/>
                    <a:pt x="268" y="101"/>
                  </a:cubicBezTo>
                  <a:cubicBezTo>
                    <a:pt x="201" y="234"/>
                    <a:pt x="1" y="501"/>
                    <a:pt x="2903" y="4704"/>
                  </a:cubicBezTo>
                  <a:cubicBezTo>
                    <a:pt x="2936" y="4771"/>
                    <a:pt x="3003" y="4804"/>
                    <a:pt x="3070" y="4804"/>
                  </a:cubicBezTo>
                  <a:cubicBezTo>
                    <a:pt x="3103" y="4804"/>
                    <a:pt x="3136" y="4771"/>
                    <a:pt x="3170" y="4771"/>
                  </a:cubicBezTo>
                  <a:cubicBezTo>
                    <a:pt x="3270" y="4704"/>
                    <a:pt x="3303" y="4570"/>
                    <a:pt x="3237" y="4470"/>
                  </a:cubicBezTo>
                  <a:cubicBezTo>
                    <a:pt x="2169" y="2903"/>
                    <a:pt x="1035" y="1168"/>
                    <a:pt x="735" y="501"/>
                  </a:cubicBezTo>
                  <a:lnTo>
                    <a:pt x="735" y="501"/>
                  </a:lnTo>
                  <a:cubicBezTo>
                    <a:pt x="1302" y="668"/>
                    <a:pt x="2436" y="1068"/>
                    <a:pt x="3470" y="1402"/>
                  </a:cubicBezTo>
                  <a:cubicBezTo>
                    <a:pt x="4371" y="1735"/>
                    <a:pt x="5238" y="2035"/>
                    <a:pt x="5672" y="2169"/>
                  </a:cubicBezTo>
                  <a:cubicBezTo>
                    <a:pt x="5695" y="2175"/>
                    <a:pt x="5718" y="2177"/>
                    <a:pt x="5739" y="2177"/>
                  </a:cubicBezTo>
                  <a:cubicBezTo>
                    <a:pt x="5838" y="2177"/>
                    <a:pt x="5911" y="2118"/>
                    <a:pt x="5938" y="2035"/>
                  </a:cubicBezTo>
                  <a:cubicBezTo>
                    <a:pt x="5972" y="1902"/>
                    <a:pt x="5905" y="1802"/>
                    <a:pt x="5805" y="1768"/>
                  </a:cubicBezTo>
                  <a:cubicBezTo>
                    <a:pt x="5371" y="1635"/>
                    <a:pt x="4504" y="1335"/>
                    <a:pt x="3603" y="1035"/>
                  </a:cubicBezTo>
                  <a:cubicBezTo>
                    <a:pt x="2269" y="568"/>
                    <a:pt x="868" y="101"/>
                    <a:pt x="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9" name="Google Shape;3069;p31"/>
            <p:cNvSpPr/>
            <p:nvPr/>
          </p:nvSpPr>
          <p:spPr>
            <a:xfrm>
              <a:off x="2899865" y="4086468"/>
              <a:ext cx="48188" cy="95549"/>
            </a:xfrm>
            <a:custGeom>
              <a:avLst/>
              <a:gdLst/>
              <a:ahLst/>
              <a:cxnLst/>
              <a:rect l="l" t="t" r="r" b="b"/>
              <a:pathLst>
                <a:path w="3204" h="6353" extrusionOk="0">
                  <a:moveTo>
                    <a:pt x="2751" y="1"/>
                  </a:moveTo>
                  <a:cubicBezTo>
                    <a:pt x="2725" y="1"/>
                    <a:pt x="2699" y="5"/>
                    <a:pt x="2670" y="15"/>
                  </a:cubicBezTo>
                  <a:cubicBezTo>
                    <a:pt x="2102" y="148"/>
                    <a:pt x="635" y="3084"/>
                    <a:pt x="68" y="4318"/>
                  </a:cubicBezTo>
                  <a:cubicBezTo>
                    <a:pt x="1" y="4418"/>
                    <a:pt x="34" y="4551"/>
                    <a:pt x="134" y="4585"/>
                  </a:cubicBezTo>
                  <a:cubicBezTo>
                    <a:pt x="182" y="4608"/>
                    <a:pt x="225" y="4619"/>
                    <a:pt x="264" y="4619"/>
                  </a:cubicBezTo>
                  <a:cubicBezTo>
                    <a:pt x="335" y="4619"/>
                    <a:pt x="392" y="4583"/>
                    <a:pt x="435" y="4518"/>
                  </a:cubicBezTo>
                  <a:cubicBezTo>
                    <a:pt x="1235" y="2850"/>
                    <a:pt x="2236" y="982"/>
                    <a:pt x="2670" y="515"/>
                  </a:cubicBezTo>
                  <a:lnTo>
                    <a:pt x="2670" y="515"/>
                  </a:lnTo>
                  <a:cubicBezTo>
                    <a:pt x="2670" y="1049"/>
                    <a:pt x="2303" y="2450"/>
                    <a:pt x="2069" y="3451"/>
                  </a:cubicBezTo>
                  <a:cubicBezTo>
                    <a:pt x="1702" y="4918"/>
                    <a:pt x="1502" y="5852"/>
                    <a:pt x="1535" y="6186"/>
                  </a:cubicBezTo>
                  <a:cubicBezTo>
                    <a:pt x="1569" y="6286"/>
                    <a:pt x="1635" y="6353"/>
                    <a:pt x="1769" y="6353"/>
                  </a:cubicBezTo>
                  <a:cubicBezTo>
                    <a:pt x="1902" y="6353"/>
                    <a:pt x="1969" y="6253"/>
                    <a:pt x="1969" y="6119"/>
                  </a:cubicBezTo>
                  <a:cubicBezTo>
                    <a:pt x="1902" y="5819"/>
                    <a:pt x="2203" y="4618"/>
                    <a:pt x="2469" y="3551"/>
                  </a:cubicBezTo>
                  <a:cubicBezTo>
                    <a:pt x="3070" y="1015"/>
                    <a:pt x="3203" y="282"/>
                    <a:pt x="2936" y="48"/>
                  </a:cubicBezTo>
                  <a:cubicBezTo>
                    <a:pt x="2866" y="24"/>
                    <a:pt x="2812" y="1"/>
                    <a:pt x="275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0" name="Google Shape;3070;p31"/>
            <p:cNvSpPr/>
            <p:nvPr/>
          </p:nvSpPr>
          <p:spPr>
            <a:xfrm>
              <a:off x="2851707" y="4053440"/>
              <a:ext cx="91323" cy="45797"/>
            </a:xfrm>
            <a:custGeom>
              <a:avLst/>
              <a:gdLst/>
              <a:ahLst/>
              <a:cxnLst/>
              <a:rect l="l" t="t" r="r" b="b"/>
              <a:pathLst>
                <a:path w="6072" h="3045" extrusionOk="0">
                  <a:moveTo>
                    <a:pt x="281" y="0"/>
                  </a:moveTo>
                  <a:cubicBezTo>
                    <a:pt x="201" y="0"/>
                    <a:pt x="128" y="60"/>
                    <a:pt x="101" y="143"/>
                  </a:cubicBezTo>
                  <a:cubicBezTo>
                    <a:pt x="67" y="276"/>
                    <a:pt x="134" y="376"/>
                    <a:pt x="268" y="409"/>
                  </a:cubicBezTo>
                  <a:cubicBezTo>
                    <a:pt x="434" y="443"/>
                    <a:pt x="3903" y="1243"/>
                    <a:pt x="5271" y="1544"/>
                  </a:cubicBezTo>
                  <a:cubicBezTo>
                    <a:pt x="4302" y="1937"/>
                    <a:pt x="1793" y="2634"/>
                    <a:pt x="590" y="2634"/>
                  </a:cubicBezTo>
                  <a:cubicBezTo>
                    <a:pt x="468" y="2634"/>
                    <a:pt x="360" y="2626"/>
                    <a:pt x="268" y="2611"/>
                  </a:cubicBezTo>
                  <a:cubicBezTo>
                    <a:pt x="167" y="2611"/>
                    <a:pt x="67" y="2678"/>
                    <a:pt x="34" y="2778"/>
                  </a:cubicBezTo>
                  <a:cubicBezTo>
                    <a:pt x="1" y="2911"/>
                    <a:pt x="101" y="3011"/>
                    <a:pt x="201" y="3045"/>
                  </a:cubicBezTo>
                  <a:lnTo>
                    <a:pt x="568" y="3045"/>
                  </a:lnTo>
                  <a:cubicBezTo>
                    <a:pt x="2069" y="3045"/>
                    <a:pt x="5671" y="2011"/>
                    <a:pt x="5972" y="1644"/>
                  </a:cubicBezTo>
                  <a:cubicBezTo>
                    <a:pt x="6038" y="1577"/>
                    <a:pt x="6072" y="1444"/>
                    <a:pt x="6038" y="1377"/>
                  </a:cubicBezTo>
                  <a:cubicBezTo>
                    <a:pt x="6005" y="1310"/>
                    <a:pt x="5938" y="1243"/>
                    <a:pt x="5805" y="1210"/>
                  </a:cubicBezTo>
                  <a:cubicBezTo>
                    <a:pt x="5104" y="1110"/>
                    <a:pt x="401" y="9"/>
                    <a:pt x="334" y="9"/>
                  </a:cubicBezTo>
                  <a:cubicBezTo>
                    <a:pt x="317" y="3"/>
                    <a:pt x="299" y="0"/>
                    <a:pt x="28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1" name="Google Shape;3071;p31"/>
            <p:cNvSpPr/>
            <p:nvPr/>
          </p:nvSpPr>
          <p:spPr>
            <a:xfrm>
              <a:off x="2921929" y="4054914"/>
              <a:ext cx="57724" cy="44970"/>
            </a:xfrm>
            <a:custGeom>
              <a:avLst/>
              <a:gdLst/>
              <a:ahLst/>
              <a:cxnLst/>
              <a:rect l="l" t="t" r="r" b="b"/>
              <a:pathLst>
                <a:path w="3838" h="2990" extrusionOk="0">
                  <a:moveTo>
                    <a:pt x="2086" y="0"/>
                  </a:moveTo>
                  <a:cubicBezTo>
                    <a:pt x="1647" y="0"/>
                    <a:pt x="1369" y="278"/>
                    <a:pt x="1369" y="278"/>
                  </a:cubicBezTo>
                  <a:cubicBezTo>
                    <a:pt x="0" y="1495"/>
                    <a:pt x="1212" y="2990"/>
                    <a:pt x="2220" y="2990"/>
                  </a:cubicBezTo>
                  <a:cubicBezTo>
                    <a:pt x="2317" y="2990"/>
                    <a:pt x="2413" y="2976"/>
                    <a:pt x="2503" y="2947"/>
                  </a:cubicBezTo>
                  <a:cubicBezTo>
                    <a:pt x="3504" y="2613"/>
                    <a:pt x="3838" y="1079"/>
                    <a:pt x="2937" y="345"/>
                  </a:cubicBezTo>
                  <a:cubicBezTo>
                    <a:pt x="2618" y="84"/>
                    <a:pt x="2327" y="0"/>
                    <a:pt x="20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2" name="Google Shape;3072;p31"/>
            <p:cNvSpPr/>
            <p:nvPr/>
          </p:nvSpPr>
          <p:spPr>
            <a:xfrm>
              <a:off x="2927960" y="4052071"/>
              <a:ext cx="50700" cy="51181"/>
            </a:xfrm>
            <a:custGeom>
              <a:avLst/>
              <a:gdLst/>
              <a:ahLst/>
              <a:cxnLst/>
              <a:rect l="l" t="t" r="r" b="b"/>
              <a:pathLst>
                <a:path w="3371" h="3403" extrusionOk="0">
                  <a:moveTo>
                    <a:pt x="1702" y="400"/>
                  </a:moveTo>
                  <a:cubicBezTo>
                    <a:pt x="1936" y="400"/>
                    <a:pt x="2169" y="500"/>
                    <a:pt x="2403" y="701"/>
                  </a:cubicBezTo>
                  <a:cubicBezTo>
                    <a:pt x="2770" y="1001"/>
                    <a:pt x="2936" y="1468"/>
                    <a:pt x="2836" y="1935"/>
                  </a:cubicBezTo>
                  <a:cubicBezTo>
                    <a:pt x="2736" y="2435"/>
                    <a:pt x="2436" y="2802"/>
                    <a:pt x="2036" y="2936"/>
                  </a:cubicBezTo>
                  <a:cubicBezTo>
                    <a:pt x="1962" y="2960"/>
                    <a:pt x="1885" y="2972"/>
                    <a:pt x="1807" y="2972"/>
                  </a:cubicBezTo>
                  <a:cubicBezTo>
                    <a:pt x="1349" y="2972"/>
                    <a:pt x="834" y="2581"/>
                    <a:pt x="635" y="2068"/>
                  </a:cubicBezTo>
                  <a:cubicBezTo>
                    <a:pt x="468" y="1568"/>
                    <a:pt x="601" y="1068"/>
                    <a:pt x="1102" y="634"/>
                  </a:cubicBezTo>
                  <a:cubicBezTo>
                    <a:pt x="1102" y="634"/>
                    <a:pt x="1335" y="400"/>
                    <a:pt x="1702" y="400"/>
                  </a:cubicBezTo>
                  <a:close/>
                  <a:moveTo>
                    <a:pt x="1702" y="0"/>
                  </a:moveTo>
                  <a:cubicBezTo>
                    <a:pt x="1168" y="0"/>
                    <a:pt x="835" y="334"/>
                    <a:pt x="802" y="334"/>
                  </a:cubicBezTo>
                  <a:cubicBezTo>
                    <a:pt x="201" y="867"/>
                    <a:pt x="1" y="1568"/>
                    <a:pt x="268" y="2235"/>
                  </a:cubicBezTo>
                  <a:cubicBezTo>
                    <a:pt x="501" y="2902"/>
                    <a:pt x="1168" y="3403"/>
                    <a:pt x="1802" y="3403"/>
                  </a:cubicBezTo>
                  <a:cubicBezTo>
                    <a:pt x="1936" y="3403"/>
                    <a:pt x="2036" y="3369"/>
                    <a:pt x="2169" y="3336"/>
                  </a:cubicBezTo>
                  <a:cubicBezTo>
                    <a:pt x="2703" y="3169"/>
                    <a:pt x="3137" y="2635"/>
                    <a:pt x="3237" y="2002"/>
                  </a:cubicBezTo>
                  <a:cubicBezTo>
                    <a:pt x="3370" y="1368"/>
                    <a:pt x="3137" y="767"/>
                    <a:pt x="2670" y="367"/>
                  </a:cubicBezTo>
                  <a:cubicBezTo>
                    <a:pt x="2369" y="134"/>
                    <a:pt x="2036" y="0"/>
                    <a:pt x="1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3" name="Google Shape;3073;p31"/>
            <p:cNvSpPr/>
            <p:nvPr/>
          </p:nvSpPr>
          <p:spPr>
            <a:xfrm>
              <a:off x="2917432" y="4300201"/>
              <a:ext cx="148520" cy="77080"/>
            </a:xfrm>
            <a:custGeom>
              <a:avLst/>
              <a:gdLst/>
              <a:ahLst/>
              <a:cxnLst/>
              <a:rect l="l" t="t" r="r" b="b"/>
              <a:pathLst>
                <a:path w="9875" h="5125" extrusionOk="0">
                  <a:moveTo>
                    <a:pt x="3631" y="1"/>
                  </a:moveTo>
                  <a:cubicBezTo>
                    <a:pt x="2549" y="1"/>
                    <a:pt x="1336" y="240"/>
                    <a:pt x="0" y="848"/>
                  </a:cubicBezTo>
                  <a:cubicBezTo>
                    <a:pt x="0" y="848"/>
                    <a:pt x="1735" y="3850"/>
                    <a:pt x="4470" y="4917"/>
                  </a:cubicBezTo>
                  <a:cubicBezTo>
                    <a:pt x="4844" y="5063"/>
                    <a:pt x="5232" y="5124"/>
                    <a:pt x="5621" y="5124"/>
                  </a:cubicBezTo>
                  <a:cubicBezTo>
                    <a:pt x="7733" y="5124"/>
                    <a:pt x="9874" y="3316"/>
                    <a:pt x="9874" y="3316"/>
                  </a:cubicBezTo>
                  <a:cubicBezTo>
                    <a:pt x="9874" y="3316"/>
                    <a:pt x="7657" y="1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4" name="Google Shape;3074;p31"/>
            <p:cNvSpPr/>
            <p:nvPr/>
          </p:nvSpPr>
          <p:spPr>
            <a:xfrm>
              <a:off x="2960070" y="4322972"/>
              <a:ext cx="109386" cy="30125"/>
            </a:xfrm>
            <a:custGeom>
              <a:avLst/>
              <a:gdLst/>
              <a:ahLst/>
              <a:cxnLst/>
              <a:rect l="l" t="t" r="r" b="b"/>
              <a:pathLst>
                <a:path w="7273" h="2003" extrusionOk="0">
                  <a:moveTo>
                    <a:pt x="201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335"/>
                    <a:pt x="101" y="401"/>
                    <a:pt x="201" y="401"/>
                  </a:cubicBezTo>
                  <a:cubicBezTo>
                    <a:pt x="268" y="401"/>
                    <a:pt x="4571" y="435"/>
                    <a:pt x="6906" y="1969"/>
                  </a:cubicBezTo>
                  <a:cubicBezTo>
                    <a:pt x="6939" y="2002"/>
                    <a:pt x="7006" y="2002"/>
                    <a:pt x="7039" y="2002"/>
                  </a:cubicBezTo>
                  <a:cubicBezTo>
                    <a:pt x="7106" y="2002"/>
                    <a:pt x="7173" y="1969"/>
                    <a:pt x="7206" y="1936"/>
                  </a:cubicBezTo>
                  <a:cubicBezTo>
                    <a:pt x="7273" y="1836"/>
                    <a:pt x="7239" y="1702"/>
                    <a:pt x="7139" y="1635"/>
                  </a:cubicBezTo>
                  <a:cubicBezTo>
                    <a:pt x="4704" y="1"/>
                    <a:pt x="434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5" name="Google Shape;3075;p31"/>
            <p:cNvSpPr/>
            <p:nvPr/>
          </p:nvSpPr>
          <p:spPr>
            <a:xfrm>
              <a:off x="2973621" y="4638315"/>
              <a:ext cx="124441" cy="95654"/>
            </a:xfrm>
            <a:custGeom>
              <a:avLst/>
              <a:gdLst/>
              <a:ahLst/>
              <a:cxnLst/>
              <a:rect l="l" t="t" r="r" b="b"/>
              <a:pathLst>
                <a:path w="8274" h="6360" extrusionOk="0">
                  <a:moveTo>
                    <a:pt x="576" y="0"/>
                  </a:moveTo>
                  <a:cubicBezTo>
                    <a:pt x="389" y="0"/>
                    <a:pt x="197" y="5"/>
                    <a:pt x="0" y="16"/>
                  </a:cubicBezTo>
                  <a:cubicBezTo>
                    <a:pt x="0" y="16"/>
                    <a:pt x="534" y="3418"/>
                    <a:pt x="2669" y="5420"/>
                  </a:cubicBezTo>
                  <a:cubicBezTo>
                    <a:pt x="3436" y="6146"/>
                    <a:pt x="4519" y="6360"/>
                    <a:pt x="5529" y="6360"/>
                  </a:cubicBezTo>
                  <a:cubicBezTo>
                    <a:pt x="6976" y="6360"/>
                    <a:pt x="8273" y="5920"/>
                    <a:pt x="8273" y="5920"/>
                  </a:cubicBezTo>
                  <a:cubicBezTo>
                    <a:pt x="8273" y="5920"/>
                    <a:pt x="6982" y="0"/>
                    <a:pt x="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6" name="Google Shape;3076;p31"/>
            <p:cNvSpPr/>
            <p:nvPr/>
          </p:nvSpPr>
          <p:spPr>
            <a:xfrm>
              <a:off x="3007732" y="4664229"/>
              <a:ext cx="93835" cy="66146"/>
            </a:xfrm>
            <a:custGeom>
              <a:avLst/>
              <a:gdLst/>
              <a:ahLst/>
              <a:cxnLst/>
              <a:rect l="l" t="t" r="r" b="b"/>
              <a:pathLst>
                <a:path w="6239" h="4398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67" y="361"/>
                    <a:pt x="168" y="394"/>
                  </a:cubicBezTo>
                  <a:cubicBezTo>
                    <a:pt x="201" y="428"/>
                    <a:pt x="4204" y="1995"/>
                    <a:pt x="5838" y="4330"/>
                  </a:cubicBezTo>
                  <a:cubicBezTo>
                    <a:pt x="5872" y="4364"/>
                    <a:pt x="5938" y="4397"/>
                    <a:pt x="6005" y="4397"/>
                  </a:cubicBezTo>
                  <a:cubicBezTo>
                    <a:pt x="6038" y="4397"/>
                    <a:pt x="6072" y="4397"/>
                    <a:pt x="6105" y="4364"/>
                  </a:cubicBezTo>
                  <a:cubicBezTo>
                    <a:pt x="6205" y="4297"/>
                    <a:pt x="6239" y="4164"/>
                    <a:pt x="6172" y="4097"/>
                  </a:cubicBezTo>
                  <a:cubicBezTo>
                    <a:pt x="4471" y="1662"/>
                    <a:pt x="501" y="94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7" name="Google Shape;3077;p31"/>
            <p:cNvSpPr/>
            <p:nvPr/>
          </p:nvSpPr>
          <p:spPr>
            <a:xfrm>
              <a:off x="3125630" y="4470348"/>
              <a:ext cx="63740" cy="468722"/>
            </a:xfrm>
            <a:custGeom>
              <a:avLst/>
              <a:gdLst/>
              <a:ahLst/>
              <a:cxnLst/>
              <a:rect l="l" t="t" r="r" b="b"/>
              <a:pathLst>
                <a:path w="4238" h="31165" extrusionOk="0">
                  <a:moveTo>
                    <a:pt x="3986" y="0"/>
                  </a:moveTo>
                  <a:cubicBezTo>
                    <a:pt x="3904" y="0"/>
                    <a:pt x="3831" y="65"/>
                    <a:pt x="3803" y="176"/>
                  </a:cubicBezTo>
                  <a:cubicBezTo>
                    <a:pt x="1" y="12718"/>
                    <a:pt x="3270" y="30831"/>
                    <a:pt x="3303" y="30998"/>
                  </a:cubicBezTo>
                  <a:cubicBezTo>
                    <a:pt x="3303" y="31098"/>
                    <a:pt x="3403" y="31165"/>
                    <a:pt x="3503" y="31165"/>
                  </a:cubicBezTo>
                  <a:lnTo>
                    <a:pt x="3537" y="31165"/>
                  </a:lnTo>
                  <a:cubicBezTo>
                    <a:pt x="3637" y="31131"/>
                    <a:pt x="3737" y="31031"/>
                    <a:pt x="3703" y="30931"/>
                  </a:cubicBezTo>
                  <a:cubicBezTo>
                    <a:pt x="3670" y="30731"/>
                    <a:pt x="401" y="12718"/>
                    <a:pt x="4204" y="276"/>
                  </a:cubicBezTo>
                  <a:cubicBezTo>
                    <a:pt x="4237" y="176"/>
                    <a:pt x="4170" y="42"/>
                    <a:pt x="4037" y="9"/>
                  </a:cubicBezTo>
                  <a:cubicBezTo>
                    <a:pt x="4020" y="3"/>
                    <a:pt x="4003" y="0"/>
                    <a:pt x="3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8" name="Google Shape;3078;p31"/>
            <p:cNvSpPr/>
            <p:nvPr/>
          </p:nvSpPr>
          <p:spPr>
            <a:xfrm>
              <a:off x="3165772" y="4791107"/>
              <a:ext cx="148505" cy="76824"/>
            </a:xfrm>
            <a:custGeom>
              <a:avLst/>
              <a:gdLst/>
              <a:ahLst/>
              <a:cxnLst/>
              <a:rect l="l" t="t" r="r" b="b"/>
              <a:pathLst>
                <a:path w="9874" h="5108" extrusionOk="0">
                  <a:moveTo>
                    <a:pt x="6214" y="0"/>
                  </a:moveTo>
                  <a:cubicBezTo>
                    <a:pt x="2207" y="0"/>
                    <a:pt x="0" y="3300"/>
                    <a:pt x="0" y="3300"/>
                  </a:cubicBezTo>
                  <a:cubicBezTo>
                    <a:pt x="0" y="3300"/>
                    <a:pt x="2117" y="5107"/>
                    <a:pt x="4222" y="5107"/>
                  </a:cubicBezTo>
                  <a:cubicBezTo>
                    <a:pt x="4610" y="5107"/>
                    <a:pt x="4997" y="5046"/>
                    <a:pt x="5371" y="4901"/>
                  </a:cubicBezTo>
                  <a:cubicBezTo>
                    <a:pt x="8106" y="3833"/>
                    <a:pt x="9874" y="865"/>
                    <a:pt x="9874" y="865"/>
                  </a:cubicBezTo>
                  <a:cubicBezTo>
                    <a:pt x="8526" y="244"/>
                    <a:pt x="7304" y="0"/>
                    <a:pt x="6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9" name="Google Shape;3079;p31"/>
            <p:cNvSpPr/>
            <p:nvPr/>
          </p:nvSpPr>
          <p:spPr>
            <a:xfrm>
              <a:off x="3161757" y="4813636"/>
              <a:ext cx="109386" cy="30110"/>
            </a:xfrm>
            <a:custGeom>
              <a:avLst/>
              <a:gdLst/>
              <a:ahLst/>
              <a:cxnLst/>
              <a:rect l="l" t="t" r="r" b="b"/>
              <a:pathLst>
                <a:path w="7273" h="2002" extrusionOk="0">
                  <a:moveTo>
                    <a:pt x="7072" y="0"/>
                  </a:moveTo>
                  <a:cubicBezTo>
                    <a:pt x="6905" y="34"/>
                    <a:pt x="2602" y="0"/>
                    <a:pt x="134" y="1635"/>
                  </a:cubicBezTo>
                  <a:cubicBezTo>
                    <a:pt x="34" y="1702"/>
                    <a:pt x="0" y="1802"/>
                    <a:pt x="67" y="1902"/>
                  </a:cubicBezTo>
                  <a:cubicBezTo>
                    <a:pt x="134" y="1968"/>
                    <a:pt x="201" y="2002"/>
                    <a:pt x="267" y="2002"/>
                  </a:cubicBezTo>
                  <a:cubicBezTo>
                    <a:pt x="301" y="2002"/>
                    <a:pt x="334" y="2002"/>
                    <a:pt x="367" y="1968"/>
                  </a:cubicBezTo>
                  <a:cubicBezTo>
                    <a:pt x="2702" y="434"/>
                    <a:pt x="6939" y="434"/>
                    <a:pt x="7072" y="434"/>
                  </a:cubicBezTo>
                  <a:cubicBezTo>
                    <a:pt x="7206" y="434"/>
                    <a:pt x="7272" y="334"/>
                    <a:pt x="7272" y="234"/>
                  </a:cubicBezTo>
                  <a:cubicBezTo>
                    <a:pt x="7272" y="100"/>
                    <a:pt x="7206" y="0"/>
                    <a:pt x="707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0" name="Google Shape;3080;p31"/>
            <p:cNvSpPr/>
            <p:nvPr/>
          </p:nvSpPr>
          <p:spPr>
            <a:xfrm>
              <a:off x="3173623" y="4249125"/>
              <a:ext cx="204875" cy="218862"/>
            </a:xfrm>
            <a:custGeom>
              <a:avLst/>
              <a:gdLst/>
              <a:ahLst/>
              <a:cxnLst/>
              <a:rect l="l" t="t" r="r" b="b"/>
              <a:pathLst>
                <a:path w="13622" h="14552" extrusionOk="0">
                  <a:moveTo>
                    <a:pt x="5301" y="1"/>
                  </a:moveTo>
                  <a:cubicBezTo>
                    <a:pt x="3682" y="1"/>
                    <a:pt x="2028" y="2059"/>
                    <a:pt x="1280" y="6646"/>
                  </a:cubicBezTo>
                  <a:cubicBezTo>
                    <a:pt x="0" y="14487"/>
                    <a:pt x="1270" y="14551"/>
                    <a:pt x="1312" y="14551"/>
                  </a:cubicBezTo>
                  <a:cubicBezTo>
                    <a:pt x="1313" y="14551"/>
                    <a:pt x="1313" y="14551"/>
                    <a:pt x="1313" y="14551"/>
                  </a:cubicBezTo>
                  <a:cubicBezTo>
                    <a:pt x="4682" y="14251"/>
                    <a:pt x="13588" y="10682"/>
                    <a:pt x="13588" y="7646"/>
                  </a:cubicBezTo>
                  <a:cubicBezTo>
                    <a:pt x="13622" y="4644"/>
                    <a:pt x="9085" y="4878"/>
                    <a:pt x="8451" y="3176"/>
                  </a:cubicBezTo>
                  <a:cubicBezTo>
                    <a:pt x="7672" y="1122"/>
                    <a:pt x="6496" y="1"/>
                    <a:pt x="53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1" name="Google Shape;3081;p31"/>
            <p:cNvSpPr/>
            <p:nvPr/>
          </p:nvSpPr>
          <p:spPr>
            <a:xfrm>
              <a:off x="3159771" y="4415828"/>
              <a:ext cx="273412" cy="195039"/>
            </a:xfrm>
            <a:custGeom>
              <a:avLst/>
              <a:gdLst/>
              <a:ahLst/>
              <a:cxnLst/>
              <a:rect l="l" t="t" r="r" b="b"/>
              <a:pathLst>
                <a:path w="18179" h="12968" extrusionOk="0">
                  <a:moveTo>
                    <a:pt x="14871" y="1"/>
                  </a:moveTo>
                  <a:cubicBezTo>
                    <a:pt x="11424" y="1"/>
                    <a:pt x="3201" y="3034"/>
                    <a:pt x="3201" y="3034"/>
                  </a:cubicBezTo>
                  <a:cubicBezTo>
                    <a:pt x="1" y="5418"/>
                    <a:pt x="8045" y="12967"/>
                    <a:pt x="11454" y="12967"/>
                  </a:cubicBezTo>
                  <a:cubicBezTo>
                    <a:pt x="11670" y="12967"/>
                    <a:pt x="11867" y="12937"/>
                    <a:pt x="12041" y="12874"/>
                  </a:cubicBezTo>
                  <a:cubicBezTo>
                    <a:pt x="14242" y="12040"/>
                    <a:pt x="15076" y="9205"/>
                    <a:pt x="14209" y="7070"/>
                  </a:cubicBezTo>
                  <a:cubicBezTo>
                    <a:pt x="13675" y="5635"/>
                    <a:pt x="18179" y="4535"/>
                    <a:pt x="16311" y="498"/>
                  </a:cubicBezTo>
                  <a:cubicBezTo>
                    <a:pt x="16149" y="145"/>
                    <a:pt x="15624" y="1"/>
                    <a:pt x="14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2" name="Google Shape;3082;p31"/>
            <p:cNvSpPr/>
            <p:nvPr/>
          </p:nvSpPr>
          <p:spPr>
            <a:xfrm>
              <a:off x="3022877" y="4485539"/>
              <a:ext cx="249769" cy="211026"/>
            </a:xfrm>
            <a:custGeom>
              <a:avLst/>
              <a:gdLst/>
              <a:ahLst/>
              <a:cxnLst/>
              <a:rect l="l" t="t" r="r" b="b"/>
              <a:pathLst>
                <a:path w="16607" h="14031" extrusionOk="0">
                  <a:moveTo>
                    <a:pt x="11100" y="0"/>
                  </a:moveTo>
                  <a:cubicBezTo>
                    <a:pt x="9179" y="0"/>
                    <a:pt x="1" y="6924"/>
                    <a:pt x="2163" y="8873"/>
                  </a:cubicBezTo>
                  <a:cubicBezTo>
                    <a:pt x="4564" y="11041"/>
                    <a:pt x="5031" y="9140"/>
                    <a:pt x="7300" y="12008"/>
                  </a:cubicBezTo>
                  <a:cubicBezTo>
                    <a:pt x="8405" y="13444"/>
                    <a:pt x="9087" y="14031"/>
                    <a:pt x="9735" y="14031"/>
                  </a:cubicBezTo>
                  <a:cubicBezTo>
                    <a:pt x="10397" y="14031"/>
                    <a:pt x="11025" y="13419"/>
                    <a:pt x="12036" y="12475"/>
                  </a:cubicBezTo>
                  <a:cubicBezTo>
                    <a:pt x="14038" y="10574"/>
                    <a:pt x="16039" y="11975"/>
                    <a:pt x="16173" y="10240"/>
                  </a:cubicBezTo>
                  <a:cubicBezTo>
                    <a:pt x="16606" y="4937"/>
                    <a:pt x="11436" y="200"/>
                    <a:pt x="11436" y="200"/>
                  </a:cubicBezTo>
                  <a:cubicBezTo>
                    <a:pt x="11401" y="63"/>
                    <a:pt x="11284" y="0"/>
                    <a:pt x="111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3" name="Google Shape;3083;p31"/>
            <p:cNvSpPr/>
            <p:nvPr/>
          </p:nvSpPr>
          <p:spPr>
            <a:xfrm>
              <a:off x="2971110" y="4383177"/>
              <a:ext cx="232759" cy="185864"/>
            </a:xfrm>
            <a:custGeom>
              <a:avLst/>
              <a:gdLst/>
              <a:ahLst/>
              <a:cxnLst/>
              <a:rect l="l" t="t" r="r" b="b"/>
              <a:pathLst>
                <a:path w="15476" h="12358" extrusionOk="0">
                  <a:moveTo>
                    <a:pt x="4604" y="1"/>
                  </a:moveTo>
                  <a:cubicBezTo>
                    <a:pt x="1235" y="901"/>
                    <a:pt x="2402" y="3203"/>
                    <a:pt x="2302" y="4571"/>
                  </a:cubicBezTo>
                  <a:cubicBezTo>
                    <a:pt x="2236" y="5938"/>
                    <a:pt x="1" y="6572"/>
                    <a:pt x="1535" y="8474"/>
                  </a:cubicBezTo>
                  <a:cubicBezTo>
                    <a:pt x="3036" y="10342"/>
                    <a:pt x="1769" y="11743"/>
                    <a:pt x="4104" y="12310"/>
                  </a:cubicBezTo>
                  <a:cubicBezTo>
                    <a:pt x="4228" y="12342"/>
                    <a:pt x="4374" y="12358"/>
                    <a:pt x="4536" y="12358"/>
                  </a:cubicBezTo>
                  <a:cubicBezTo>
                    <a:pt x="7368" y="12358"/>
                    <a:pt x="15475" y="7620"/>
                    <a:pt x="13677" y="5538"/>
                  </a:cubicBezTo>
                  <a:cubicBezTo>
                    <a:pt x="11809" y="3337"/>
                    <a:pt x="4604" y="1"/>
                    <a:pt x="46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4" name="Google Shape;3084;p31"/>
            <p:cNvSpPr/>
            <p:nvPr/>
          </p:nvSpPr>
          <p:spPr>
            <a:xfrm>
              <a:off x="3012755" y="4243530"/>
              <a:ext cx="209718" cy="218817"/>
            </a:xfrm>
            <a:custGeom>
              <a:avLst/>
              <a:gdLst/>
              <a:ahLst/>
              <a:cxnLst/>
              <a:rect l="l" t="t" r="r" b="b"/>
              <a:pathLst>
                <a:path w="13944" h="14549" extrusionOk="0">
                  <a:moveTo>
                    <a:pt x="8915" y="0"/>
                  </a:moveTo>
                  <a:cubicBezTo>
                    <a:pt x="7090" y="0"/>
                    <a:pt x="6333" y="3679"/>
                    <a:pt x="5104" y="3782"/>
                  </a:cubicBezTo>
                  <a:cubicBezTo>
                    <a:pt x="3503" y="3915"/>
                    <a:pt x="0" y="3648"/>
                    <a:pt x="2769" y="7918"/>
                  </a:cubicBezTo>
                  <a:cubicBezTo>
                    <a:pt x="5073" y="11499"/>
                    <a:pt x="9294" y="14549"/>
                    <a:pt x="10954" y="14549"/>
                  </a:cubicBezTo>
                  <a:cubicBezTo>
                    <a:pt x="11289" y="14549"/>
                    <a:pt x="11519" y="14425"/>
                    <a:pt x="11609" y="14156"/>
                  </a:cubicBezTo>
                  <a:cubicBezTo>
                    <a:pt x="13944" y="7118"/>
                    <a:pt x="10908" y="1213"/>
                    <a:pt x="10908" y="1213"/>
                  </a:cubicBezTo>
                  <a:cubicBezTo>
                    <a:pt x="10117" y="337"/>
                    <a:pt x="9467" y="0"/>
                    <a:pt x="89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5" name="Google Shape;3085;p31"/>
            <p:cNvSpPr/>
            <p:nvPr/>
          </p:nvSpPr>
          <p:spPr>
            <a:xfrm>
              <a:off x="3197371" y="4377146"/>
              <a:ext cx="63740" cy="85322"/>
            </a:xfrm>
            <a:custGeom>
              <a:avLst/>
              <a:gdLst/>
              <a:ahLst/>
              <a:cxnLst/>
              <a:rect l="l" t="t" r="r" b="b"/>
              <a:pathLst>
                <a:path w="4238" h="5673" extrusionOk="0">
                  <a:moveTo>
                    <a:pt x="3165" y="0"/>
                  </a:moveTo>
                  <a:cubicBezTo>
                    <a:pt x="3103" y="0"/>
                    <a:pt x="3046" y="37"/>
                    <a:pt x="3003" y="102"/>
                  </a:cubicBezTo>
                  <a:cubicBezTo>
                    <a:pt x="2903" y="268"/>
                    <a:pt x="568" y="4138"/>
                    <a:pt x="134" y="5139"/>
                  </a:cubicBezTo>
                  <a:cubicBezTo>
                    <a:pt x="101" y="5239"/>
                    <a:pt x="1" y="5472"/>
                    <a:pt x="168" y="5606"/>
                  </a:cubicBezTo>
                  <a:cubicBezTo>
                    <a:pt x="234" y="5639"/>
                    <a:pt x="268" y="5672"/>
                    <a:pt x="334" y="5672"/>
                  </a:cubicBezTo>
                  <a:cubicBezTo>
                    <a:pt x="534" y="5672"/>
                    <a:pt x="868" y="5372"/>
                    <a:pt x="1735" y="4605"/>
                  </a:cubicBezTo>
                  <a:cubicBezTo>
                    <a:pt x="2436" y="3971"/>
                    <a:pt x="3336" y="3204"/>
                    <a:pt x="4137" y="2637"/>
                  </a:cubicBezTo>
                  <a:cubicBezTo>
                    <a:pt x="4204" y="2570"/>
                    <a:pt x="4237" y="2437"/>
                    <a:pt x="4170" y="2370"/>
                  </a:cubicBezTo>
                  <a:cubicBezTo>
                    <a:pt x="4127" y="2305"/>
                    <a:pt x="4056" y="2268"/>
                    <a:pt x="3994" y="2268"/>
                  </a:cubicBezTo>
                  <a:cubicBezTo>
                    <a:pt x="3959" y="2268"/>
                    <a:pt x="3927" y="2280"/>
                    <a:pt x="3904" y="2303"/>
                  </a:cubicBezTo>
                  <a:cubicBezTo>
                    <a:pt x="3070" y="2870"/>
                    <a:pt x="2169" y="3671"/>
                    <a:pt x="1468" y="4305"/>
                  </a:cubicBezTo>
                  <a:cubicBezTo>
                    <a:pt x="1202" y="4538"/>
                    <a:pt x="901" y="4772"/>
                    <a:pt x="701" y="4972"/>
                  </a:cubicBezTo>
                  <a:cubicBezTo>
                    <a:pt x="1368" y="3637"/>
                    <a:pt x="3336" y="368"/>
                    <a:pt x="3370" y="335"/>
                  </a:cubicBezTo>
                  <a:cubicBezTo>
                    <a:pt x="3403" y="235"/>
                    <a:pt x="3370" y="102"/>
                    <a:pt x="3270" y="35"/>
                  </a:cubicBezTo>
                  <a:cubicBezTo>
                    <a:pt x="3234" y="11"/>
                    <a:pt x="3199" y="0"/>
                    <a:pt x="316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6" name="Google Shape;3086;p31"/>
            <p:cNvSpPr/>
            <p:nvPr/>
          </p:nvSpPr>
          <p:spPr>
            <a:xfrm>
              <a:off x="3197883" y="4468694"/>
              <a:ext cx="103355" cy="64010"/>
            </a:xfrm>
            <a:custGeom>
              <a:avLst/>
              <a:gdLst/>
              <a:ahLst/>
              <a:cxnLst/>
              <a:rect l="l" t="t" r="r" b="b"/>
              <a:pathLst>
                <a:path w="6872" h="4256" extrusionOk="0">
                  <a:moveTo>
                    <a:pt x="1604" y="0"/>
                  </a:moveTo>
                  <a:cubicBezTo>
                    <a:pt x="194" y="0"/>
                    <a:pt x="107" y="139"/>
                    <a:pt x="67" y="219"/>
                  </a:cubicBezTo>
                  <a:cubicBezTo>
                    <a:pt x="0" y="319"/>
                    <a:pt x="0" y="419"/>
                    <a:pt x="67" y="486"/>
                  </a:cubicBezTo>
                  <a:cubicBezTo>
                    <a:pt x="367" y="920"/>
                    <a:pt x="3236" y="3955"/>
                    <a:pt x="4703" y="4255"/>
                  </a:cubicBezTo>
                  <a:lnTo>
                    <a:pt x="4737" y="4255"/>
                  </a:lnTo>
                  <a:cubicBezTo>
                    <a:pt x="4837" y="4255"/>
                    <a:pt x="4937" y="4189"/>
                    <a:pt x="4937" y="4088"/>
                  </a:cubicBezTo>
                  <a:cubicBezTo>
                    <a:pt x="4970" y="3988"/>
                    <a:pt x="4904" y="3888"/>
                    <a:pt x="4770" y="3855"/>
                  </a:cubicBezTo>
                  <a:cubicBezTo>
                    <a:pt x="3603" y="3621"/>
                    <a:pt x="1234" y="1220"/>
                    <a:pt x="567" y="453"/>
                  </a:cubicBezTo>
                  <a:cubicBezTo>
                    <a:pt x="758" y="429"/>
                    <a:pt x="1060" y="418"/>
                    <a:pt x="1442" y="418"/>
                  </a:cubicBezTo>
                  <a:cubicBezTo>
                    <a:pt x="2662" y="418"/>
                    <a:pt x="4708" y="526"/>
                    <a:pt x="6638" y="653"/>
                  </a:cubicBezTo>
                  <a:cubicBezTo>
                    <a:pt x="6738" y="653"/>
                    <a:pt x="6872" y="586"/>
                    <a:pt x="6872" y="453"/>
                  </a:cubicBezTo>
                  <a:cubicBezTo>
                    <a:pt x="6872" y="352"/>
                    <a:pt x="6772" y="252"/>
                    <a:pt x="6672" y="252"/>
                  </a:cubicBezTo>
                  <a:cubicBezTo>
                    <a:pt x="4115" y="64"/>
                    <a:pt x="2557" y="0"/>
                    <a:pt x="16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7" name="Google Shape;3087;p31"/>
            <p:cNvSpPr/>
            <p:nvPr/>
          </p:nvSpPr>
          <p:spPr>
            <a:xfrm>
              <a:off x="3086496" y="4321979"/>
              <a:ext cx="114906" cy="145001"/>
            </a:xfrm>
            <a:custGeom>
              <a:avLst/>
              <a:gdLst/>
              <a:ahLst/>
              <a:cxnLst/>
              <a:rect l="l" t="t" r="r" b="b"/>
              <a:pathLst>
                <a:path w="7640" h="9641" extrusionOk="0">
                  <a:moveTo>
                    <a:pt x="7439" y="0"/>
                  </a:moveTo>
                  <a:cubicBezTo>
                    <a:pt x="7339" y="0"/>
                    <a:pt x="7239" y="100"/>
                    <a:pt x="7206" y="200"/>
                  </a:cubicBezTo>
                  <a:cubicBezTo>
                    <a:pt x="7206" y="234"/>
                    <a:pt x="7173" y="1134"/>
                    <a:pt x="6739" y="3603"/>
                  </a:cubicBezTo>
                  <a:cubicBezTo>
                    <a:pt x="6572" y="4770"/>
                    <a:pt x="6539" y="5871"/>
                    <a:pt x="6539" y="6872"/>
                  </a:cubicBezTo>
                  <a:cubicBezTo>
                    <a:pt x="6505" y="7939"/>
                    <a:pt x="6505" y="8873"/>
                    <a:pt x="6239" y="9173"/>
                  </a:cubicBezTo>
                  <a:cubicBezTo>
                    <a:pt x="6205" y="9207"/>
                    <a:pt x="6172" y="9207"/>
                    <a:pt x="6038" y="9207"/>
                  </a:cubicBezTo>
                  <a:cubicBezTo>
                    <a:pt x="4971" y="9173"/>
                    <a:pt x="1602" y="7072"/>
                    <a:pt x="401" y="5538"/>
                  </a:cubicBezTo>
                  <a:cubicBezTo>
                    <a:pt x="360" y="5496"/>
                    <a:pt x="293" y="5468"/>
                    <a:pt x="232" y="5468"/>
                  </a:cubicBezTo>
                  <a:cubicBezTo>
                    <a:pt x="195" y="5468"/>
                    <a:pt x="160" y="5479"/>
                    <a:pt x="134" y="5504"/>
                  </a:cubicBezTo>
                  <a:cubicBezTo>
                    <a:pt x="34" y="5571"/>
                    <a:pt x="1" y="5704"/>
                    <a:pt x="101" y="5804"/>
                  </a:cubicBezTo>
                  <a:cubicBezTo>
                    <a:pt x="1268" y="7339"/>
                    <a:pt x="4738" y="9574"/>
                    <a:pt x="6038" y="9640"/>
                  </a:cubicBezTo>
                  <a:lnTo>
                    <a:pt x="6072" y="9640"/>
                  </a:lnTo>
                  <a:cubicBezTo>
                    <a:pt x="6272" y="9640"/>
                    <a:pt x="6439" y="9574"/>
                    <a:pt x="6539" y="9474"/>
                  </a:cubicBezTo>
                  <a:cubicBezTo>
                    <a:pt x="6906" y="9040"/>
                    <a:pt x="6906" y="8139"/>
                    <a:pt x="6939" y="6872"/>
                  </a:cubicBezTo>
                  <a:cubicBezTo>
                    <a:pt x="6972" y="5904"/>
                    <a:pt x="6972" y="4804"/>
                    <a:pt x="7173" y="3670"/>
                  </a:cubicBezTo>
                  <a:cubicBezTo>
                    <a:pt x="7573" y="1168"/>
                    <a:pt x="7640" y="267"/>
                    <a:pt x="7640" y="234"/>
                  </a:cubicBezTo>
                  <a:cubicBezTo>
                    <a:pt x="7640" y="134"/>
                    <a:pt x="7540" y="34"/>
                    <a:pt x="74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8" name="Google Shape;3088;p31"/>
            <p:cNvSpPr/>
            <p:nvPr/>
          </p:nvSpPr>
          <p:spPr>
            <a:xfrm>
              <a:off x="3080480" y="4481388"/>
              <a:ext cx="165079" cy="84931"/>
            </a:xfrm>
            <a:custGeom>
              <a:avLst/>
              <a:gdLst/>
              <a:ahLst/>
              <a:cxnLst/>
              <a:rect l="l" t="t" r="r" b="b"/>
              <a:pathLst>
                <a:path w="10976" h="5647" extrusionOk="0">
                  <a:moveTo>
                    <a:pt x="7114" y="1"/>
                  </a:moveTo>
                  <a:cubicBezTo>
                    <a:pt x="5281" y="1"/>
                    <a:pt x="589" y="4725"/>
                    <a:pt x="67" y="5279"/>
                  </a:cubicBezTo>
                  <a:cubicBezTo>
                    <a:pt x="1" y="5379"/>
                    <a:pt x="1" y="5513"/>
                    <a:pt x="67" y="5579"/>
                  </a:cubicBezTo>
                  <a:cubicBezTo>
                    <a:pt x="101" y="5613"/>
                    <a:pt x="167" y="5646"/>
                    <a:pt x="201" y="5646"/>
                  </a:cubicBezTo>
                  <a:cubicBezTo>
                    <a:pt x="267" y="5646"/>
                    <a:pt x="334" y="5613"/>
                    <a:pt x="367" y="5579"/>
                  </a:cubicBezTo>
                  <a:cubicBezTo>
                    <a:pt x="1804" y="4110"/>
                    <a:pt x="5733" y="404"/>
                    <a:pt x="7119" y="404"/>
                  </a:cubicBezTo>
                  <a:cubicBezTo>
                    <a:pt x="7149" y="404"/>
                    <a:pt x="7178" y="406"/>
                    <a:pt x="7206" y="409"/>
                  </a:cubicBezTo>
                  <a:cubicBezTo>
                    <a:pt x="7306" y="442"/>
                    <a:pt x="7372" y="476"/>
                    <a:pt x="7439" y="576"/>
                  </a:cubicBezTo>
                  <a:cubicBezTo>
                    <a:pt x="8073" y="1710"/>
                    <a:pt x="9174" y="2844"/>
                    <a:pt x="9908" y="3611"/>
                  </a:cubicBezTo>
                  <a:cubicBezTo>
                    <a:pt x="10208" y="3912"/>
                    <a:pt x="10508" y="4245"/>
                    <a:pt x="10575" y="4345"/>
                  </a:cubicBezTo>
                  <a:cubicBezTo>
                    <a:pt x="10600" y="4420"/>
                    <a:pt x="10681" y="4458"/>
                    <a:pt x="10762" y="4458"/>
                  </a:cubicBezTo>
                  <a:cubicBezTo>
                    <a:pt x="10789" y="4458"/>
                    <a:pt x="10817" y="4454"/>
                    <a:pt x="10842" y="4445"/>
                  </a:cubicBezTo>
                  <a:cubicBezTo>
                    <a:pt x="10942" y="4379"/>
                    <a:pt x="10975" y="4245"/>
                    <a:pt x="10942" y="4145"/>
                  </a:cubicBezTo>
                  <a:cubicBezTo>
                    <a:pt x="10875" y="4012"/>
                    <a:pt x="10641" y="3778"/>
                    <a:pt x="10208" y="3311"/>
                  </a:cubicBezTo>
                  <a:cubicBezTo>
                    <a:pt x="9474" y="2577"/>
                    <a:pt x="8407" y="1443"/>
                    <a:pt x="7806" y="376"/>
                  </a:cubicBezTo>
                  <a:cubicBezTo>
                    <a:pt x="7673" y="176"/>
                    <a:pt x="7506" y="42"/>
                    <a:pt x="7239" y="9"/>
                  </a:cubicBezTo>
                  <a:cubicBezTo>
                    <a:pt x="7199" y="3"/>
                    <a:pt x="7157" y="1"/>
                    <a:pt x="71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9" name="Google Shape;3089;p31"/>
            <p:cNvSpPr/>
            <p:nvPr/>
          </p:nvSpPr>
          <p:spPr>
            <a:xfrm>
              <a:off x="3202891" y="4426642"/>
              <a:ext cx="107882" cy="43842"/>
            </a:xfrm>
            <a:custGeom>
              <a:avLst/>
              <a:gdLst/>
              <a:ahLst/>
              <a:cxnLst/>
              <a:rect l="l" t="t" r="r" b="b"/>
              <a:pathLst>
                <a:path w="7173" h="2915" extrusionOk="0">
                  <a:moveTo>
                    <a:pt x="6933" y="0"/>
                  </a:moveTo>
                  <a:cubicBezTo>
                    <a:pt x="6904" y="0"/>
                    <a:pt x="6872" y="5"/>
                    <a:pt x="6839" y="13"/>
                  </a:cubicBezTo>
                  <a:cubicBezTo>
                    <a:pt x="6806" y="46"/>
                    <a:pt x="1135" y="2281"/>
                    <a:pt x="167" y="2515"/>
                  </a:cubicBezTo>
                  <a:cubicBezTo>
                    <a:pt x="67" y="2515"/>
                    <a:pt x="1" y="2648"/>
                    <a:pt x="1" y="2748"/>
                  </a:cubicBezTo>
                  <a:cubicBezTo>
                    <a:pt x="34" y="2848"/>
                    <a:pt x="101" y="2915"/>
                    <a:pt x="201" y="2915"/>
                  </a:cubicBezTo>
                  <a:lnTo>
                    <a:pt x="268" y="2915"/>
                  </a:lnTo>
                  <a:cubicBezTo>
                    <a:pt x="1268" y="2681"/>
                    <a:pt x="6772" y="480"/>
                    <a:pt x="7006" y="380"/>
                  </a:cubicBezTo>
                  <a:cubicBezTo>
                    <a:pt x="7106" y="346"/>
                    <a:pt x="7172" y="246"/>
                    <a:pt x="7139" y="113"/>
                  </a:cubicBezTo>
                  <a:cubicBezTo>
                    <a:pt x="7089" y="38"/>
                    <a:pt x="7020" y="0"/>
                    <a:pt x="693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0" name="Google Shape;3090;p31"/>
            <p:cNvSpPr/>
            <p:nvPr/>
          </p:nvSpPr>
          <p:spPr>
            <a:xfrm>
              <a:off x="3141182" y="4484020"/>
              <a:ext cx="60716" cy="88811"/>
            </a:xfrm>
            <a:custGeom>
              <a:avLst/>
              <a:gdLst/>
              <a:ahLst/>
              <a:cxnLst/>
              <a:rect l="l" t="t" r="r" b="b"/>
              <a:pathLst>
                <a:path w="4037" h="5905" extrusionOk="0">
                  <a:moveTo>
                    <a:pt x="2862" y="1"/>
                  </a:moveTo>
                  <a:cubicBezTo>
                    <a:pt x="2693" y="1"/>
                    <a:pt x="2336" y="33"/>
                    <a:pt x="67" y="4504"/>
                  </a:cubicBezTo>
                  <a:cubicBezTo>
                    <a:pt x="1" y="4604"/>
                    <a:pt x="34" y="4704"/>
                    <a:pt x="168" y="4771"/>
                  </a:cubicBezTo>
                  <a:cubicBezTo>
                    <a:pt x="195" y="4789"/>
                    <a:pt x="223" y="4798"/>
                    <a:pt x="251" y="4798"/>
                  </a:cubicBezTo>
                  <a:cubicBezTo>
                    <a:pt x="321" y="4798"/>
                    <a:pt x="386" y="4743"/>
                    <a:pt x="434" y="4671"/>
                  </a:cubicBezTo>
                  <a:cubicBezTo>
                    <a:pt x="1302" y="3003"/>
                    <a:pt x="2302" y="1168"/>
                    <a:pt x="2736" y="601"/>
                  </a:cubicBezTo>
                  <a:cubicBezTo>
                    <a:pt x="2836" y="1168"/>
                    <a:pt x="3036" y="2369"/>
                    <a:pt x="3236" y="3436"/>
                  </a:cubicBezTo>
                  <a:cubicBezTo>
                    <a:pt x="3370" y="4370"/>
                    <a:pt x="3537" y="5271"/>
                    <a:pt x="3603" y="5738"/>
                  </a:cubicBezTo>
                  <a:cubicBezTo>
                    <a:pt x="3637" y="5838"/>
                    <a:pt x="3737" y="5905"/>
                    <a:pt x="3837" y="5905"/>
                  </a:cubicBezTo>
                  <a:lnTo>
                    <a:pt x="3870" y="5905"/>
                  </a:lnTo>
                  <a:cubicBezTo>
                    <a:pt x="3970" y="5871"/>
                    <a:pt x="4037" y="5771"/>
                    <a:pt x="4037" y="5671"/>
                  </a:cubicBezTo>
                  <a:cubicBezTo>
                    <a:pt x="3937" y="5204"/>
                    <a:pt x="3803" y="4304"/>
                    <a:pt x="3637" y="3370"/>
                  </a:cubicBezTo>
                  <a:cubicBezTo>
                    <a:pt x="3403" y="1969"/>
                    <a:pt x="3170" y="534"/>
                    <a:pt x="3070" y="201"/>
                  </a:cubicBezTo>
                  <a:cubicBezTo>
                    <a:pt x="3036" y="101"/>
                    <a:pt x="2970" y="34"/>
                    <a:pt x="2869" y="1"/>
                  </a:cubicBezTo>
                  <a:cubicBezTo>
                    <a:pt x="2867" y="1"/>
                    <a:pt x="2865" y="1"/>
                    <a:pt x="286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1" name="Google Shape;3091;p31"/>
            <p:cNvSpPr/>
            <p:nvPr/>
          </p:nvSpPr>
          <p:spPr>
            <a:xfrm>
              <a:off x="3081488" y="4464062"/>
              <a:ext cx="92827" cy="40036"/>
            </a:xfrm>
            <a:custGeom>
              <a:avLst/>
              <a:gdLst/>
              <a:ahLst/>
              <a:cxnLst/>
              <a:rect l="l" t="t" r="r" b="b"/>
              <a:pathLst>
                <a:path w="6172" h="2662" extrusionOk="0">
                  <a:moveTo>
                    <a:pt x="3341" y="0"/>
                  </a:moveTo>
                  <a:cubicBezTo>
                    <a:pt x="2478" y="0"/>
                    <a:pt x="1604" y="33"/>
                    <a:pt x="1034" y="60"/>
                  </a:cubicBezTo>
                  <a:cubicBezTo>
                    <a:pt x="934" y="93"/>
                    <a:pt x="834" y="160"/>
                    <a:pt x="834" y="294"/>
                  </a:cubicBezTo>
                  <a:cubicBezTo>
                    <a:pt x="834" y="394"/>
                    <a:pt x="934" y="494"/>
                    <a:pt x="1068" y="494"/>
                  </a:cubicBezTo>
                  <a:cubicBezTo>
                    <a:pt x="1791" y="454"/>
                    <a:pt x="2557" y="436"/>
                    <a:pt x="3257" y="436"/>
                  </a:cubicBezTo>
                  <a:cubicBezTo>
                    <a:pt x="4332" y="436"/>
                    <a:pt x="5254" y="480"/>
                    <a:pt x="5638" y="560"/>
                  </a:cubicBezTo>
                  <a:cubicBezTo>
                    <a:pt x="5171" y="794"/>
                    <a:pt x="3736" y="1161"/>
                    <a:pt x="2769" y="1428"/>
                  </a:cubicBezTo>
                  <a:cubicBezTo>
                    <a:pt x="1301" y="1828"/>
                    <a:pt x="401" y="2061"/>
                    <a:pt x="100" y="2262"/>
                  </a:cubicBezTo>
                  <a:cubicBezTo>
                    <a:pt x="0" y="2362"/>
                    <a:pt x="0" y="2462"/>
                    <a:pt x="67" y="2562"/>
                  </a:cubicBezTo>
                  <a:cubicBezTo>
                    <a:pt x="100" y="2629"/>
                    <a:pt x="167" y="2662"/>
                    <a:pt x="234" y="2662"/>
                  </a:cubicBezTo>
                  <a:cubicBezTo>
                    <a:pt x="267" y="2662"/>
                    <a:pt x="300" y="2629"/>
                    <a:pt x="367" y="2595"/>
                  </a:cubicBezTo>
                  <a:cubicBezTo>
                    <a:pt x="601" y="2428"/>
                    <a:pt x="1802" y="2128"/>
                    <a:pt x="2869" y="1828"/>
                  </a:cubicBezTo>
                  <a:cubicBezTo>
                    <a:pt x="5371" y="1194"/>
                    <a:pt x="6105" y="927"/>
                    <a:pt x="6171" y="560"/>
                  </a:cubicBezTo>
                  <a:cubicBezTo>
                    <a:pt x="6171" y="494"/>
                    <a:pt x="6138" y="394"/>
                    <a:pt x="6071" y="327"/>
                  </a:cubicBezTo>
                  <a:cubicBezTo>
                    <a:pt x="5834" y="70"/>
                    <a:pt x="4599" y="0"/>
                    <a:pt x="33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2" name="Google Shape;3092;p31"/>
            <p:cNvSpPr/>
            <p:nvPr/>
          </p:nvSpPr>
          <p:spPr>
            <a:xfrm>
              <a:off x="3121118" y="4378033"/>
              <a:ext cx="65228" cy="88450"/>
            </a:xfrm>
            <a:custGeom>
              <a:avLst/>
              <a:gdLst/>
              <a:ahLst/>
              <a:cxnLst/>
              <a:rect l="l" t="t" r="r" b="b"/>
              <a:pathLst>
                <a:path w="4337" h="5881" extrusionOk="0">
                  <a:moveTo>
                    <a:pt x="2558" y="1"/>
                  </a:moveTo>
                  <a:cubicBezTo>
                    <a:pt x="2539" y="1"/>
                    <a:pt x="2520" y="3"/>
                    <a:pt x="2502" y="9"/>
                  </a:cubicBezTo>
                  <a:cubicBezTo>
                    <a:pt x="2402" y="9"/>
                    <a:pt x="2335" y="143"/>
                    <a:pt x="2369" y="243"/>
                  </a:cubicBezTo>
                  <a:cubicBezTo>
                    <a:pt x="2402" y="410"/>
                    <a:pt x="3336" y="3879"/>
                    <a:pt x="3736" y="5213"/>
                  </a:cubicBezTo>
                  <a:cubicBezTo>
                    <a:pt x="2869" y="4479"/>
                    <a:pt x="734" y="2278"/>
                    <a:pt x="434" y="1310"/>
                  </a:cubicBezTo>
                  <a:cubicBezTo>
                    <a:pt x="379" y="1228"/>
                    <a:pt x="302" y="1168"/>
                    <a:pt x="220" y="1168"/>
                  </a:cubicBezTo>
                  <a:cubicBezTo>
                    <a:pt x="203" y="1168"/>
                    <a:pt x="185" y="1171"/>
                    <a:pt x="167" y="1177"/>
                  </a:cubicBezTo>
                  <a:cubicBezTo>
                    <a:pt x="34" y="1243"/>
                    <a:pt x="0" y="1344"/>
                    <a:pt x="34" y="1444"/>
                  </a:cubicBezTo>
                  <a:cubicBezTo>
                    <a:pt x="434" y="2644"/>
                    <a:pt x="3470" y="5780"/>
                    <a:pt x="4003" y="5880"/>
                  </a:cubicBezTo>
                  <a:lnTo>
                    <a:pt x="4037" y="5880"/>
                  </a:lnTo>
                  <a:cubicBezTo>
                    <a:pt x="4103" y="5880"/>
                    <a:pt x="4203" y="5847"/>
                    <a:pt x="4237" y="5813"/>
                  </a:cubicBezTo>
                  <a:cubicBezTo>
                    <a:pt x="4270" y="5747"/>
                    <a:pt x="4337" y="5680"/>
                    <a:pt x="4270" y="5513"/>
                  </a:cubicBezTo>
                  <a:cubicBezTo>
                    <a:pt x="4037" y="4879"/>
                    <a:pt x="2769" y="176"/>
                    <a:pt x="2769" y="143"/>
                  </a:cubicBezTo>
                  <a:cubicBezTo>
                    <a:pt x="2742" y="60"/>
                    <a:pt x="2646" y="1"/>
                    <a:pt x="255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3" name="Google Shape;3093;p31"/>
            <p:cNvSpPr/>
            <p:nvPr/>
          </p:nvSpPr>
          <p:spPr>
            <a:xfrm>
              <a:off x="3160734" y="4456060"/>
              <a:ext cx="51211" cy="41450"/>
            </a:xfrm>
            <a:custGeom>
              <a:avLst/>
              <a:gdLst/>
              <a:ahLst/>
              <a:cxnLst/>
              <a:rect l="l" t="t" r="r" b="b"/>
              <a:pathLst>
                <a:path w="3405" h="2756" extrusionOk="0">
                  <a:moveTo>
                    <a:pt x="1817" y="1"/>
                  </a:moveTo>
                  <a:cubicBezTo>
                    <a:pt x="471" y="1"/>
                    <a:pt x="0" y="1754"/>
                    <a:pt x="669" y="2393"/>
                  </a:cubicBezTo>
                  <a:cubicBezTo>
                    <a:pt x="939" y="2641"/>
                    <a:pt x="1288" y="2755"/>
                    <a:pt x="1640" y="2755"/>
                  </a:cubicBezTo>
                  <a:cubicBezTo>
                    <a:pt x="2333" y="2755"/>
                    <a:pt x="3038" y="2311"/>
                    <a:pt x="3171" y="1559"/>
                  </a:cubicBezTo>
                  <a:cubicBezTo>
                    <a:pt x="3404" y="425"/>
                    <a:pt x="2470" y="125"/>
                    <a:pt x="2470" y="125"/>
                  </a:cubicBezTo>
                  <a:cubicBezTo>
                    <a:pt x="2234" y="39"/>
                    <a:pt x="2016" y="1"/>
                    <a:pt x="18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4" name="Google Shape;3094;p31"/>
            <p:cNvSpPr/>
            <p:nvPr/>
          </p:nvSpPr>
          <p:spPr>
            <a:xfrm>
              <a:off x="3161260" y="4453098"/>
              <a:ext cx="53181" cy="47496"/>
            </a:xfrm>
            <a:custGeom>
              <a:avLst/>
              <a:gdLst/>
              <a:ahLst/>
              <a:cxnLst/>
              <a:rect l="l" t="t" r="r" b="b"/>
              <a:pathLst>
                <a:path w="3536" h="3158" extrusionOk="0">
                  <a:moveTo>
                    <a:pt x="1768" y="422"/>
                  </a:moveTo>
                  <a:cubicBezTo>
                    <a:pt x="1968" y="422"/>
                    <a:pt x="2168" y="455"/>
                    <a:pt x="2368" y="522"/>
                  </a:cubicBezTo>
                  <a:cubicBezTo>
                    <a:pt x="2402" y="556"/>
                    <a:pt x="3136" y="756"/>
                    <a:pt x="2935" y="1723"/>
                  </a:cubicBezTo>
                  <a:cubicBezTo>
                    <a:pt x="2802" y="2390"/>
                    <a:pt x="2168" y="2757"/>
                    <a:pt x="1601" y="2757"/>
                  </a:cubicBezTo>
                  <a:cubicBezTo>
                    <a:pt x="1268" y="2757"/>
                    <a:pt x="1001" y="2657"/>
                    <a:pt x="767" y="2457"/>
                  </a:cubicBezTo>
                  <a:cubicBezTo>
                    <a:pt x="500" y="2190"/>
                    <a:pt x="467" y="1690"/>
                    <a:pt x="634" y="1223"/>
                  </a:cubicBezTo>
                  <a:cubicBezTo>
                    <a:pt x="834" y="722"/>
                    <a:pt x="1268" y="422"/>
                    <a:pt x="1768" y="422"/>
                  </a:cubicBezTo>
                  <a:close/>
                  <a:moveTo>
                    <a:pt x="1809" y="1"/>
                  </a:moveTo>
                  <a:cubicBezTo>
                    <a:pt x="1115" y="1"/>
                    <a:pt x="519" y="383"/>
                    <a:pt x="267" y="1089"/>
                  </a:cubicBezTo>
                  <a:cubicBezTo>
                    <a:pt x="0" y="1690"/>
                    <a:pt x="100" y="2390"/>
                    <a:pt x="500" y="2757"/>
                  </a:cubicBezTo>
                  <a:cubicBezTo>
                    <a:pt x="767" y="3024"/>
                    <a:pt x="1168" y="3157"/>
                    <a:pt x="1601" y="3157"/>
                  </a:cubicBezTo>
                  <a:cubicBezTo>
                    <a:pt x="2335" y="3157"/>
                    <a:pt x="3169" y="2690"/>
                    <a:pt x="3336" y="1790"/>
                  </a:cubicBezTo>
                  <a:cubicBezTo>
                    <a:pt x="3536" y="756"/>
                    <a:pt x="2869" y="255"/>
                    <a:pt x="2502" y="122"/>
                  </a:cubicBezTo>
                  <a:cubicBezTo>
                    <a:pt x="2266" y="41"/>
                    <a:pt x="2032" y="1"/>
                    <a:pt x="180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5" name="Google Shape;3095;p31"/>
            <p:cNvSpPr/>
            <p:nvPr/>
          </p:nvSpPr>
          <p:spPr>
            <a:xfrm>
              <a:off x="2582295" y="4545834"/>
              <a:ext cx="208229" cy="235707"/>
            </a:xfrm>
            <a:custGeom>
              <a:avLst/>
              <a:gdLst/>
              <a:ahLst/>
              <a:cxnLst/>
              <a:rect l="l" t="t" r="r" b="b"/>
              <a:pathLst>
                <a:path w="13845" h="15672" extrusionOk="0">
                  <a:moveTo>
                    <a:pt x="531" y="0"/>
                  </a:moveTo>
                  <a:cubicBezTo>
                    <a:pt x="448" y="0"/>
                    <a:pt x="383" y="55"/>
                    <a:pt x="334" y="127"/>
                  </a:cubicBezTo>
                  <a:cubicBezTo>
                    <a:pt x="334" y="127"/>
                    <a:pt x="201" y="461"/>
                    <a:pt x="101" y="961"/>
                  </a:cubicBezTo>
                  <a:cubicBezTo>
                    <a:pt x="101" y="1094"/>
                    <a:pt x="168" y="1194"/>
                    <a:pt x="268" y="1228"/>
                  </a:cubicBezTo>
                  <a:lnTo>
                    <a:pt x="301" y="1228"/>
                  </a:lnTo>
                  <a:cubicBezTo>
                    <a:pt x="401" y="1228"/>
                    <a:pt x="501" y="1161"/>
                    <a:pt x="501" y="1061"/>
                  </a:cubicBezTo>
                  <a:cubicBezTo>
                    <a:pt x="601" y="594"/>
                    <a:pt x="735" y="294"/>
                    <a:pt x="735" y="294"/>
                  </a:cubicBezTo>
                  <a:cubicBezTo>
                    <a:pt x="768" y="194"/>
                    <a:pt x="735" y="60"/>
                    <a:pt x="635" y="27"/>
                  </a:cubicBezTo>
                  <a:cubicBezTo>
                    <a:pt x="597" y="8"/>
                    <a:pt x="563" y="0"/>
                    <a:pt x="531" y="0"/>
                  </a:cubicBezTo>
                  <a:close/>
                  <a:moveTo>
                    <a:pt x="234" y="1628"/>
                  </a:moveTo>
                  <a:cubicBezTo>
                    <a:pt x="101" y="1628"/>
                    <a:pt x="1" y="1728"/>
                    <a:pt x="1" y="1828"/>
                  </a:cubicBezTo>
                  <a:cubicBezTo>
                    <a:pt x="1" y="1928"/>
                    <a:pt x="1" y="1995"/>
                    <a:pt x="1" y="2062"/>
                  </a:cubicBezTo>
                  <a:cubicBezTo>
                    <a:pt x="1" y="2295"/>
                    <a:pt x="1" y="2495"/>
                    <a:pt x="34" y="2696"/>
                  </a:cubicBezTo>
                  <a:cubicBezTo>
                    <a:pt x="34" y="2796"/>
                    <a:pt x="134" y="2896"/>
                    <a:pt x="234" y="2896"/>
                  </a:cubicBezTo>
                  <a:lnTo>
                    <a:pt x="268" y="2896"/>
                  </a:lnTo>
                  <a:cubicBezTo>
                    <a:pt x="368" y="2862"/>
                    <a:pt x="468" y="2762"/>
                    <a:pt x="435" y="2662"/>
                  </a:cubicBezTo>
                  <a:cubicBezTo>
                    <a:pt x="435" y="2462"/>
                    <a:pt x="435" y="2262"/>
                    <a:pt x="435" y="2062"/>
                  </a:cubicBezTo>
                  <a:cubicBezTo>
                    <a:pt x="435" y="1995"/>
                    <a:pt x="435" y="1928"/>
                    <a:pt x="435" y="1862"/>
                  </a:cubicBezTo>
                  <a:cubicBezTo>
                    <a:pt x="435" y="1728"/>
                    <a:pt x="334" y="1628"/>
                    <a:pt x="234" y="1628"/>
                  </a:cubicBezTo>
                  <a:close/>
                  <a:moveTo>
                    <a:pt x="390" y="3287"/>
                  </a:moveTo>
                  <a:cubicBezTo>
                    <a:pt x="371" y="3287"/>
                    <a:pt x="352" y="3290"/>
                    <a:pt x="334" y="3296"/>
                  </a:cubicBezTo>
                  <a:cubicBezTo>
                    <a:pt x="234" y="3329"/>
                    <a:pt x="168" y="3429"/>
                    <a:pt x="168" y="3529"/>
                  </a:cubicBezTo>
                  <a:cubicBezTo>
                    <a:pt x="234" y="3830"/>
                    <a:pt x="334" y="4097"/>
                    <a:pt x="435" y="4363"/>
                  </a:cubicBezTo>
                  <a:cubicBezTo>
                    <a:pt x="468" y="4463"/>
                    <a:pt x="568" y="4497"/>
                    <a:pt x="635" y="4497"/>
                  </a:cubicBezTo>
                  <a:lnTo>
                    <a:pt x="701" y="4497"/>
                  </a:lnTo>
                  <a:cubicBezTo>
                    <a:pt x="835" y="4430"/>
                    <a:pt x="868" y="4330"/>
                    <a:pt x="835" y="4197"/>
                  </a:cubicBezTo>
                  <a:cubicBezTo>
                    <a:pt x="735" y="3963"/>
                    <a:pt x="635" y="3696"/>
                    <a:pt x="601" y="3429"/>
                  </a:cubicBezTo>
                  <a:cubicBezTo>
                    <a:pt x="574" y="3347"/>
                    <a:pt x="479" y="3287"/>
                    <a:pt x="390" y="3287"/>
                  </a:cubicBezTo>
                  <a:close/>
                  <a:moveTo>
                    <a:pt x="1014" y="4829"/>
                  </a:moveTo>
                  <a:cubicBezTo>
                    <a:pt x="977" y="4829"/>
                    <a:pt x="937" y="4840"/>
                    <a:pt x="902" y="4864"/>
                  </a:cubicBezTo>
                  <a:cubicBezTo>
                    <a:pt x="801" y="4930"/>
                    <a:pt x="768" y="5031"/>
                    <a:pt x="801" y="5131"/>
                  </a:cubicBezTo>
                  <a:cubicBezTo>
                    <a:pt x="935" y="5397"/>
                    <a:pt x="1102" y="5631"/>
                    <a:pt x="1268" y="5864"/>
                  </a:cubicBezTo>
                  <a:cubicBezTo>
                    <a:pt x="1302" y="5931"/>
                    <a:pt x="1369" y="5965"/>
                    <a:pt x="1435" y="5965"/>
                  </a:cubicBezTo>
                  <a:cubicBezTo>
                    <a:pt x="1469" y="5965"/>
                    <a:pt x="1535" y="5931"/>
                    <a:pt x="1569" y="5931"/>
                  </a:cubicBezTo>
                  <a:cubicBezTo>
                    <a:pt x="1669" y="5864"/>
                    <a:pt x="1669" y="5731"/>
                    <a:pt x="1602" y="5631"/>
                  </a:cubicBezTo>
                  <a:cubicBezTo>
                    <a:pt x="1435" y="5397"/>
                    <a:pt x="1302" y="5164"/>
                    <a:pt x="1168" y="4930"/>
                  </a:cubicBezTo>
                  <a:cubicBezTo>
                    <a:pt x="1147" y="4866"/>
                    <a:pt x="1084" y="4829"/>
                    <a:pt x="1014" y="4829"/>
                  </a:cubicBezTo>
                  <a:close/>
                  <a:moveTo>
                    <a:pt x="6405" y="5764"/>
                  </a:moveTo>
                  <a:cubicBezTo>
                    <a:pt x="6139" y="5798"/>
                    <a:pt x="5838" y="5864"/>
                    <a:pt x="5538" y="5965"/>
                  </a:cubicBezTo>
                  <a:cubicBezTo>
                    <a:pt x="5438" y="5998"/>
                    <a:pt x="5371" y="6098"/>
                    <a:pt x="5405" y="6231"/>
                  </a:cubicBezTo>
                  <a:cubicBezTo>
                    <a:pt x="5438" y="6298"/>
                    <a:pt x="5538" y="6365"/>
                    <a:pt x="5605" y="6365"/>
                  </a:cubicBezTo>
                  <a:lnTo>
                    <a:pt x="5672" y="6365"/>
                  </a:lnTo>
                  <a:cubicBezTo>
                    <a:pt x="6005" y="6231"/>
                    <a:pt x="6272" y="6198"/>
                    <a:pt x="6439" y="6198"/>
                  </a:cubicBezTo>
                  <a:cubicBezTo>
                    <a:pt x="6572" y="6165"/>
                    <a:pt x="6639" y="6065"/>
                    <a:pt x="6639" y="5965"/>
                  </a:cubicBezTo>
                  <a:cubicBezTo>
                    <a:pt x="6639" y="5864"/>
                    <a:pt x="6539" y="5764"/>
                    <a:pt x="6405" y="5764"/>
                  </a:cubicBezTo>
                  <a:close/>
                  <a:moveTo>
                    <a:pt x="1954" y="6185"/>
                  </a:moveTo>
                  <a:cubicBezTo>
                    <a:pt x="1909" y="6185"/>
                    <a:pt x="1865" y="6201"/>
                    <a:pt x="1836" y="6231"/>
                  </a:cubicBezTo>
                  <a:cubicBezTo>
                    <a:pt x="1735" y="6331"/>
                    <a:pt x="1735" y="6465"/>
                    <a:pt x="1802" y="6532"/>
                  </a:cubicBezTo>
                  <a:cubicBezTo>
                    <a:pt x="1869" y="6598"/>
                    <a:pt x="1902" y="6665"/>
                    <a:pt x="1969" y="6732"/>
                  </a:cubicBezTo>
                  <a:cubicBezTo>
                    <a:pt x="2102" y="6865"/>
                    <a:pt x="2269" y="7032"/>
                    <a:pt x="2403" y="7132"/>
                  </a:cubicBezTo>
                  <a:cubicBezTo>
                    <a:pt x="2436" y="7165"/>
                    <a:pt x="2503" y="7199"/>
                    <a:pt x="2536" y="7199"/>
                  </a:cubicBezTo>
                  <a:cubicBezTo>
                    <a:pt x="2603" y="7199"/>
                    <a:pt x="2669" y="7165"/>
                    <a:pt x="2703" y="7132"/>
                  </a:cubicBezTo>
                  <a:cubicBezTo>
                    <a:pt x="2770" y="7032"/>
                    <a:pt x="2770" y="6899"/>
                    <a:pt x="2669" y="6832"/>
                  </a:cubicBezTo>
                  <a:cubicBezTo>
                    <a:pt x="2536" y="6698"/>
                    <a:pt x="2403" y="6565"/>
                    <a:pt x="2269" y="6432"/>
                  </a:cubicBezTo>
                  <a:cubicBezTo>
                    <a:pt x="2202" y="6365"/>
                    <a:pt x="2169" y="6331"/>
                    <a:pt x="2102" y="6265"/>
                  </a:cubicBezTo>
                  <a:cubicBezTo>
                    <a:pt x="2066" y="6210"/>
                    <a:pt x="2009" y="6185"/>
                    <a:pt x="1954" y="6185"/>
                  </a:cubicBezTo>
                  <a:close/>
                  <a:moveTo>
                    <a:pt x="4884" y="6318"/>
                  </a:moveTo>
                  <a:cubicBezTo>
                    <a:pt x="4834" y="6318"/>
                    <a:pt x="4783" y="6335"/>
                    <a:pt x="4738" y="6365"/>
                  </a:cubicBezTo>
                  <a:cubicBezTo>
                    <a:pt x="4504" y="6532"/>
                    <a:pt x="4271" y="6732"/>
                    <a:pt x="4104" y="6965"/>
                  </a:cubicBezTo>
                  <a:cubicBezTo>
                    <a:pt x="4037" y="7065"/>
                    <a:pt x="4070" y="7199"/>
                    <a:pt x="4171" y="7265"/>
                  </a:cubicBezTo>
                  <a:cubicBezTo>
                    <a:pt x="4204" y="7299"/>
                    <a:pt x="4237" y="7299"/>
                    <a:pt x="4271" y="7299"/>
                  </a:cubicBezTo>
                  <a:cubicBezTo>
                    <a:pt x="4337" y="7299"/>
                    <a:pt x="4404" y="7265"/>
                    <a:pt x="4437" y="7232"/>
                  </a:cubicBezTo>
                  <a:cubicBezTo>
                    <a:pt x="4604" y="7032"/>
                    <a:pt x="4771" y="6832"/>
                    <a:pt x="5004" y="6698"/>
                  </a:cubicBezTo>
                  <a:cubicBezTo>
                    <a:pt x="5071" y="6632"/>
                    <a:pt x="5105" y="6498"/>
                    <a:pt x="5038" y="6398"/>
                  </a:cubicBezTo>
                  <a:cubicBezTo>
                    <a:pt x="5001" y="6343"/>
                    <a:pt x="4944" y="6318"/>
                    <a:pt x="4884" y="6318"/>
                  </a:cubicBezTo>
                  <a:close/>
                  <a:moveTo>
                    <a:pt x="6817" y="6286"/>
                  </a:moveTo>
                  <a:cubicBezTo>
                    <a:pt x="6729" y="6286"/>
                    <a:pt x="6664" y="6330"/>
                    <a:pt x="6639" y="6432"/>
                  </a:cubicBezTo>
                  <a:cubicBezTo>
                    <a:pt x="6572" y="6598"/>
                    <a:pt x="6405" y="6798"/>
                    <a:pt x="6205" y="6999"/>
                  </a:cubicBezTo>
                  <a:cubicBezTo>
                    <a:pt x="6105" y="7065"/>
                    <a:pt x="6105" y="7199"/>
                    <a:pt x="6172" y="7299"/>
                  </a:cubicBezTo>
                  <a:cubicBezTo>
                    <a:pt x="6205" y="7332"/>
                    <a:pt x="6272" y="7366"/>
                    <a:pt x="6339" y="7366"/>
                  </a:cubicBezTo>
                  <a:cubicBezTo>
                    <a:pt x="6372" y="7366"/>
                    <a:pt x="6439" y="7332"/>
                    <a:pt x="6472" y="7299"/>
                  </a:cubicBezTo>
                  <a:cubicBezTo>
                    <a:pt x="6739" y="7065"/>
                    <a:pt x="6939" y="6798"/>
                    <a:pt x="7006" y="6565"/>
                  </a:cubicBezTo>
                  <a:cubicBezTo>
                    <a:pt x="7073" y="6465"/>
                    <a:pt x="7006" y="6331"/>
                    <a:pt x="6906" y="6298"/>
                  </a:cubicBezTo>
                  <a:cubicBezTo>
                    <a:pt x="6874" y="6290"/>
                    <a:pt x="6845" y="6286"/>
                    <a:pt x="6817" y="6286"/>
                  </a:cubicBezTo>
                  <a:close/>
                  <a:moveTo>
                    <a:pt x="5613" y="7387"/>
                  </a:moveTo>
                  <a:cubicBezTo>
                    <a:pt x="5587" y="7387"/>
                    <a:pt x="5562" y="7391"/>
                    <a:pt x="5538" y="7399"/>
                  </a:cubicBezTo>
                  <a:cubicBezTo>
                    <a:pt x="5305" y="7532"/>
                    <a:pt x="5071" y="7599"/>
                    <a:pt x="4804" y="7599"/>
                  </a:cubicBezTo>
                  <a:cubicBezTo>
                    <a:pt x="4704" y="7632"/>
                    <a:pt x="4604" y="7732"/>
                    <a:pt x="4638" y="7833"/>
                  </a:cubicBezTo>
                  <a:cubicBezTo>
                    <a:pt x="4638" y="7933"/>
                    <a:pt x="4738" y="8033"/>
                    <a:pt x="4838" y="8033"/>
                  </a:cubicBezTo>
                  <a:cubicBezTo>
                    <a:pt x="5138" y="7999"/>
                    <a:pt x="5438" y="7933"/>
                    <a:pt x="5705" y="7799"/>
                  </a:cubicBezTo>
                  <a:cubicBezTo>
                    <a:pt x="5838" y="7732"/>
                    <a:pt x="5872" y="7632"/>
                    <a:pt x="5838" y="7532"/>
                  </a:cubicBezTo>
                  <a:cubicBezTo>
                    <a:pt x="5787" y="7430"/>
                    <a:pt x="5698" y="7387"/>
                    <a:pt x="5613" y="7387"/>
                  </a:cubicBezTo>
                  <a:close/>
                  <a:moveTo>
                    <a:pt x="3222" y="7264"/>
                  </a:moveTo>
                  <a:cubicBezTo>
                    <a:pt x="3150" y="7264"/>
                    <a:pt x="3079" y="7301"/>
                    <a:pt x="3036" y="7366"/>
                  </a:cubicBezTo>
                  <a:cubicBezTo>
                    <a:pt x="3003" y="7466"/>
                    <a:pt x="3036" y="7599"/>
                    <a:pt x="3136" y="7632"/>
                  </a:cubicBezTo>
                  <a:cubicBezTo>
                    <a:pt x="3303" y="7732"/>
                    <a:pt x="3503" y="7833"/>
                    <a:pt x="3704" y="7899"/>
                  </a:cubicBezTo>
                  <a:cubicBezTo>
                    <a:pt x="3637" y="8133"/>
                    <a:pt x="3603" y="8400"/>
                    <a:pt x="3570" y="8666"/>
                  </a:cubicBezTo>
                  <a:cubicBezTo>
                    <a:pt x="3570" y="8767"/>
                    <a:pt x="3670" y="8867"/>
                    <a:pt x="3804" y="8867"/>
                  </a:cubicBezTo>
                  <a:cubicBezTo>
                    <a:pt x="3904" y="8867"/>
                    <a:pt x="4004" y="8800"/>
                    <a:pt x="4004" y="8666"/>
                  </a:cubicBezTo>
                  <a:cubicBezTo>
                    <a:pt x="4004" y="8400"/>
                    <a:pt x="4037" y="8166"/>
                    <a:pt x="4104" y="7933"/>
                  </a:cubicBezTo>
                  <a:cubicBezTo>
                    <a:pt x="4171" y="7933"/>
                    <a:pt x="4204" y="7866"/>
                    <a:pt x="4204" y="7799"/>
                  </a:cubicBezTo>
                  <a:cubicBezTo>
                    <a:pt x="4237" y="7699"/>
                    <a:pt x="4171" y="7599"/>
                    <a:pt x="4037" y="7566"/>
                  </a:cubicBezTo>
                  <a:cubicBezTo>
                    <a:pt x="3804" y="7499"/>
                    <a:pt x="3570" y="7399"/>
                    <a:pt x="3337" y="7299"/>
                  </a:cubicBezTo>
                  <a:cubicBezTo>
                    <a:pt x="3301" y="7275"/>
                    <a:pt x="3261" y="7264"/>
                    <a:pt x="3222" y="7264"/>
                  </a:cubicBezTo>
                  <a:close/>
                  <a:moveTo>
                    <a:pt x="3877" y="9294"/>
                  </a:moveTo>
                  <a:cubicBezTo>
                    <a:pt x="3864" y="9294"/>
                    <a:pt x="3850" y="9296"/>
                    <a:pt x="3837" y="9300"/>
                  </a:cubicBezTo>
                  <a:cubicBezTo>
                    <a:pt x="3704" y="9300"/>
                    <a:pt x="3637" y="9434"/>
                    <a:pt x="3637" y="9534"/>
                  </a:cubicBezTo>
                  <a:cubicBezTo>
                    <a:pt x="3704" y="9801"/>
                    <a:pt x="3770" y="10067"/>
                    <a:pt x="3837" y="10368"/>
                  </a:cubicBezTo>
                  <a:cubicBezTo>
                    <a:pt x="3870" y="10468"/>
                    <a:pt x="3970" y="10534"/>
                    <a:pt x="4037" y="10534"/>
                  </a:cubicBezTo>
                  <a:cubicBezTo>
                    <a:pt x="4070" y="10534"/>
                    <a:pt x="4070" y="10534"/>
                    <a:pt x="4104" y="10501"/>
                  </a:cubicBezTo>
                  <a:cubicBezTo>
                    <a:pt x="4204" y="10468"/>
                    <a:pt x="4271" y="10368"/>
                    <a:pt x="4237" y="10268"/>
                  </a:cubicBezTo>
                  <a:cubicBezTo>
                    <a:pt x="4171" y="9967"/>
                    <a:pt x="4104" y="9701"/>
                    <a:pt x="4070" y="9467"/>
                  </a:cubicBezTo>
                  <a:cubicBezTo>
                    <a:pt x="4042" y="9380"/>
                    <a:pt x="3963" y="9294"/>
                    <a:pt x="3877" y="9294"/>
                  </a:cubicBezTo>
                  <a:close/>
                  <a:moveTo>
                    <a:pt x="4312" y="10889"/>
                  </a:moveTo>
                  <a:cubicBezTo>
                    <a:pt x="4286" y="10889"/>
                    <a:pt x="4261" y="10894"/>
                    <a:pt x="4237" y="10901"/>
                  </a:cubicBezTo>
                  <a:cubicBezTo>
                    <a:pt x="4137" y="10935"/>
                    <a:pt x="4070" y="11068"/>
                    <a:pt x="4137" y="11168"/>
                  </a:cubicBezTo>
                  <a:cubicBezTo>
                    <a:pt x="4237" y="11435"/>
                    <a:pt x="4337" y="11702"/>
                    <a:pt x="4471" y="11935"/>
                  </a:cubicBezTo>
                  <a:cubicBezTo>
                    <a:pt x="4504" y="12036"/>
                    <a:pt x="4571" y="12069"/>
                    <a:pt x="4671" y="12069"/>
                  </a:cubicBezTo>
                  <a:cubicBezTo>
                    <a:pt x="4704" y="12069"/>
                    <a:pt x="4738" y="12069"/>
                    <a:pt x="4738" y="12036"/>
                  </a:cubicBezTo>
                  <a:cubicBezTo>
                    <a:pt x="4871" y="12002"/>
                    <a:pt x="4904" y="11869"/>
                    <a:pt x="4838" y="11769"/>
                  </a:cubicBezTo>
                  <a:cubicBezTo>
                    <a:pt x="4738" y="11502"/>
                    <a:pt x="4604" y="11268"/>
                    <a:pt x="4504" y="11035"/>
                  </a:cubicBezTo>
                  <a:cubicBezTo>
                    <a:pt x="4479" y="10933"/>
                    <a:pt x="4395" y="10889"/>
                    <a:pt x="4312" y="10889"/>
                  </a:cubicBezTo>
                  <a:close/>
                  <a:moveTo>
                    <a:pt x="13296" y="10988"/>
                  </a:moveTo>
                  <a:cubicBezTo>
                    <a:pt x="13266" y="10988"/>
                    <a:pt x="13237" y="10993"/>
                    <a:pt x="13210" y="11001"/>
                  </a:cubicBezTo>
                  <a:cubicBezTo>
                    <a:pt x="13110" y="11068"/>
                    <a:pt x="13077" y="11202"/>
                    <a:pt x="13144" y="11302"/>
                  </a:cubicBezTo>
                  <a:cubicBezTo>
                    <a:pt x="13277" y="11535"/>
                    <a:pt x="13377" y="11769"/>
                    <a:pt x="13410" y="12002"/>
                  </a:cubicBezTo>
                  <a:cubicBezTo>
                    <a:pt x="13444" y="12102"/>
                    <a:pt x="13511" y="12169"/>
                    <a:pt x="13611" y="12169"/>
                  </a:cubicBezTo>
                  <a:lnTo>
                    <a:pt x="13644" y="12169"/>
                  </a:lnTo>
                  <a:cubicBezTo>
                    <a:pt x="13777" y="12136"/>
                    <a:pt x="13844" y="12036"/>
                    <a:pt x="13811" y="11935"/>
                  </a:cubicBezTo>
                  <a:cubicBezTo>
                    <a:pt x="13777" y="11635"/>
                    <a:pt x="13677" y="11368"/>
                    <a:pt x="13511" y="11068"/>
                  </a:cubicBezTo>
                  <a:cubicBezTo>
                    <a:pt x="13462" y="11019"/>
                    <a:pt x="13377" y="10988"/>
                    <a:pt x="13296" y="10988"/>
                  </a:cubicBezTo>
                  <a:close/>
                  <a:moveTo>
                    <a:pt x="5017" y="12390"/>
                  </a:moveTo>
                  <a:cubicBezTo>
                    <a:pt x="4990" y="12390"/>
                    <a:pt x="4963" y="12394"/>
                    <a:pt x="4938" y="12402"/>
                  </a:cubicBezTo>
                  <a:cubicBezTo>
                    <a:pt x="4838" y="12469"/>
                    <a:pt x="4804" y="12603"/>
                    <a:pt x="4871" y="12703"/>
                  </a:cubicBezTo>
                  <a:cubicBezTo>
                    <a:pt x="5004" y="12936"/>
                    <a:pt x="5138" y="13170"/>
                    <a:pt x="5305" y="13437"/>
                  </a:cubicBezTo>
                  <a:cubicBezTo>
                    <a:pt x="5338" y="13503"/>
                    <a:pt x="5405" y="13537"/>
                    <a:pt x="5471" y="13537"/>
                  </a:cubicBezTo>
                  <a:cubicBezTo>
                    <a:pt x="5505" y="13537"/>
                    <a:pt x="5538" y="13503"/>
                    <a:pt x="5572" y="13503"/>
                  </a:cubicBezTo>
                  <a:cubicBezTo>
                    <a:pt x="5672" y="13437"/>
                    <a:pt x="5705" y="13303"/>
                    <a:pt x="5638" y="13203"/>
                  </a:cubicBezTo>
                  <a:cubicBezTo>
                    <a:pt x="5505" y="12970"/>
                    <a:pt x="5371" y="12736"/>
                    <a:pt x="5238" y="12503"/>
                  </a:cubicBezTo>
                  <a:cubicBezTo>
                    <a:pt x="5188" y="12427"/>
                    <a:pt x="5100" y="12390"/>
                    <a:pt x="5017" y="12390"/>
                  </a:cubicBezTo>
                  <a:close/>
                  <a:moveTo>
                    <a:pt x="13588" y="12594"/>
                  </a:moveTo>
                  <a:cubicBezTo>
                    <a:pt x="13500" y="12594"/>
                    <a:pt x="13405" y="12654"/>
                    <a:pt x="13377" y="12736"/>
                  </a:cubicBezTo>
                  <a:cubicBezTo>
                    <a:pt x="13344" y="12970"/>
                    <a:pt x="13244" y="13203"/>
                    <a:pt x="13077" y="13437"/>
                  </a:cubicBezTo>
                  <a:cubicBezTo>
                    <a:pt x="13010" y="13537"/>
                    <a:pt x="13044" y="13670"/>
                    <a:pt x="13144" y="13737"/>
                  </a:cubicBezTo>
                  <a:cubicBezTo>
                    <a:pt x="13177" y="13737"/>
                    <a:pt x="13210" y="13770"/>
                    <a:pt x="13244" y="13770"/>
                  </a:cubicBezTo>
                  <a:cubicBezTo>
                    <a:pt x="13310" y="13770"/>
                    <a:pt x="13377" y="13737"/>
                    <a:pt x="13444" y="13670"/>
                  </a:cubicBezTo>
                  <a:cubicBezTo>
                    <a:pt x="13611" y="13403"/>
                    <a:pt x="13711" y="13136"/>
                    <a:pt x="13811" y="12836"/>
                  </a:cubicBezTo>
                  <a:cubicBezTo>
                    <a:pt x="13811" y="12736"/>
                    <a:pt x="13744" y="12603"/>
                    <a:pt x="13644" y="12603"/>
                  </a:cubicBezTo>
                  <a:cubicBezTo>
                    <a:pt x="13626" y="12597"/>
                    <a:pt x="13607" y="12594"/>
                    <a:pt x="13588" y="12594"/>
                  </a:cubicBezTo>
                  <a:close/>
                  <a:moveTo>
                    <a:pt x="5951" y="13790"/>
                  </a:moveTo>
                  <a:cubicBezTo>
                    <a:pt x="5902" y="13790"/>
                    <a:pt x="5850" y="13807"/>
                    <a:pt x="5805" y="13837"/>
                  </a:cubicBezTo>
                  <a:cubicBezTo>
                    <a:pt x="5738" y="13904"/>
                    <a:pt x="5738" y="14037"/>
                    <a:pt x="5805" y="14137"/>
                  </a:cubicBezTo>
                  <a:cubicBezTo>
                    <a:pt x="6005" y="14337"/>
                    <a:pt x="6205" y="14571"/>
                    <a:pt x="6439" y="14737"/>
                  </a:cubicBezTo>
                  <a:cubicBezTo>
                    <a:pt x="6472" y="14771"/>
                    <a:pt x="6506" y="14771"/>
                    <a:pt x="6572" y="14771"/>
                  </a:cubicBezTo>
                  <a:cubicBezTo>
                    <a:pt x="6639" y="14771"/>
                    <a:pt x="6672" y="14737"/>
                    <a:pt x="6739" y="14704"/>
                  </a:cubicBezTo>
                  <a:cubicBezTo>
                    <a:pt x="6806" y="14604"/>
                    <a:pt x="6772" y="14471"/>
                    <a:pt x="6672" y="14404"/>
                  </a:cubicBezTo>
                  <a:cubicBezTo>
                    <a:pt x="6472" y="14237"/>
                    <a:pt x="6305" y="14070"/>
                    <a:pt x="6105" y="13870"/>
                  </a:cubicBezTo>
                  <a:cubicBezTo>
                    <a:pt x="6068" y="13815"/>
                    <a:pt x="6012" y="13790"/>
                    <a:pt x="5951" y="13790"/>
                  </a:cubicBezTo>
                  <a:close/>
                  <a:moveTo>
                    <a:pt x="12712" y="13974"/>
                  </a:moveTo>
                  <a:cubicBezTo>
                    <a:pt x="12667" y="13974"/>
                    <a:pt x="12622" y="13992"/>
                    <a:pt x="12577" y="14037"/>
                  </a:cubicBezTo>
                  <a:cubicBezTo>
                    <a:pt x="12376" y="14204"/>
                    <a:pt x="12176" y="14371"/>
                    <a:pt x="11943" y="14504"/>
                  </a:cubicBezTo>
                  <a:cubicBezTo>
                    <a:pt x="11843" y="14571"/>
                    <a:pt x="11809" y="14704"/>
                    <a:pt x="11876" y="14804"/>
                  </a:cubicBezTo>
                  <a:cubicBezTo>
                    <a:pt x="11909" y="14871"/>
                    <a:pt x="11976" y="14904"/>
                    <a:pt x="12043" y="14904"/>
                  </a:cubicBezTo>
                  <a:cubicBezTo>
                    <a:pt x="12076" y="14904"/>
                    <a:pt x="12143" y="14871"/>
                    <a:pt x="12176" y="14871"/>
                  </a:cubicBezTo>
                  <a:cubicBezTo>
                    <a:pt x="12410" y="14704"/>
                    <a:pt x="12643" y="14537"/>
                    <a:pt x="12843" y="14337"/>
                  </a:cubicBezTo>
                  <a:cubicBezTo>
                    <a:pt x="12943" y="14270"/>
                    <a:pt x="12943" y="14137"/>
                    <a:pt x="12877" y="14037"/>
                  </a:cubicBezTo>
                  <a:cubicBezTo>
                    <a:pt x="12822" y="14000"/>
                    <a:pt x="12767" y="13974"/>
                    <a:pt x="12712" y="13974"/>
                  </a:cubicBezTo>
                  <a:close/>
                  <a:moveTo>
                    <a:pt x="7244" y="14803"/>
                  </a:moveTo>
                  <a:cubicBezTo>
                    <a:pt x="7173" y="14803"/>
                    <a:pt x="7116" y="14840"/>
                    <a:pt x="7073" y="14904"/>
                  </a:cubicBezTo>
                  <a:cubicBezTo>
                    <a:pt x="7039" y="15004"/>
                    <a:pt x="7073" y="15138"/>
                    <a:pt x="7173" y="15204"/>
                  </a:cubicBezTo>
                  <a:cubicBezTo>
                    <a:pt x="7440" y="15338"/>
                    <a:pt x="7706" y="15438"/>
                    <a:pt x="7973" y="15505"/>
                  </a:cubicBezTo>
                  <a:lnTo>
                    <a:pt x="8040" y="15505"/>
                  </a:lnTo>
                  <a:cubicBezTo>
                    <a:pt x="8140" y="15505"/>
                    <a:pt x="8207" y="15438"/>
                    <a:pt x="8240" y="15371"/>
                  </a:cubicBezTo>
                  <a:cubicBezTo>
                    <a:pt x="8273" y="15238"/>
                    <a:pt x="8207" y="15138"/>
                    <a:pt x="8107" y="15104"/>
                  </a:cubicBezTo>
                  <a:cubicBezTo>
                    <a:pt x="7840" y="15038"/>
                    <a:pt x="7606" y="14938"/>
                    <a:pt x="7373" y="14838"/>
                  </a:cubicBezTo>
                  <a:cubicBezTo>
                    <a:pt x="7326" y="14814"/>
                    <a:pt x="7282" y="14803"/>
                    <a:pt x="7244" y="14803"/>
                  </a:cubicBezTo>
                  <a:close/>
                  <a:moveTo>
                    <a:pt x="11321" y="14858"/>
                  </a:moveTo>
                  <a:cubicBezTo>
                    <a:pt x="11294" y="14858"/>
                    <a:pt x="11267" y="14863"/>
                    <a:pt x="11242" y="14871"/>
                  </a:cubicBezTo>
                  <a:cubicBezTo>
                    <a:pt x="10975" y="14971"/>
                    <a:pt x="10742" y="15071"/>
                    <a:pt x="10475" y="15104"/>
                  </a:cubicBezTo>
                  <a:cubicBezTo>
                    <a:pt x="10342" y="15138"/>
                    <a:pt x="10275" y="15271"/>
                    <a:pt x="10308" y="15371"/>
                  </a:cubicBezTo>
                  <a:cubicBezTo>
                    <a:pt x="10342" y="15471"/>
                    <a:pt x="10408" y="15538"/>
                    <a:pt x="10508" y="15538"/>
                  </a:cubicBezTo>
                  <a:lnTo>
                    <a:pt x="10575" y="15538"/>
                  </a:lnTo>
                  <a:cubicBezTo>
                    <a:pt x="10842" y="15471"/>
                    <a:pt x="11142" y="15371"/>
                    <a:pt x="11376" y="15271"/>
                  </a:cubicBezTo>
                  <a:cubicBezTo>
                    <a:pt x="11509" y="15204"/>
                    <a:pt x="11542" y="15104"/>
                    <a:pt x="11509" y="14971"/>
                  </a:cubicBezTo>
                  <a:cubicBezTo>
                    <a:pt x="11484" y="14896"/>
                    <a:pt x="11403" y="14858"/>
                    <a:pt x="11321" y="14858"/>
                  </a:cubicBezTo>
                  <a:close/>
                  <a:moveTo>
                    <a:pt x="8874" y="15238"/>
                  </a:moveTo>
                  <a:cubicBezTo>
                    <a:pt x="8774" y="15238"/>
                    <a:pt x="8674" y="15305"/>
                    <a:pt x="8640" y="15438"/>
                  </a:cubicBezTo>
                  <a:cubicBezTo>
                    <a:pt x="8640" y="15538"/>
                    <a:pt x="8740" y="15638"/>
                    <a:pt x="8841" y="15671"/>
                  </a:cubicBezTo>
                  <a:lnTo>
                    <a:pt x="9708" y="15671"/>
                  </a:lnTo>
                  <a:cubicBezTo>
                    <a:pt x="9841" y="15638"/>
                    <a:pt x="9908" y="15538"/>
                    <a:pt x="9908" y="15438"/>
                  </a:cubicBezTo>
                  <a:cubicBezTo>
                    <a:pt x="9908" y="15305"/>
                    <a:pt x="9808" y="15238"/>
                    <a:pt x="9674" y="15238"/>
                  </a:cubicBezTo>
                  <a:cubicBezTo>
                    <a:pt x="9541" y="15254"/>
                    <a:pt x="9408" y="15263"/>
                    <a:pt x="9274" y="15263"/>
                  </a:cubicBezTo>
                  <a:cubicBezTo>
                    <a:pt x="9141" y="15263"/>
                    <a:pt x="9007" y="15254"/>
                    <a:pt x="8874" y="15238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6" name="Google Shape;3096;p31"/>
            <p:cNvSpPr/>
            <p:nvPr/>
          </p:nvSpPr>
          <p:spPr>
            <a:xfrm>
              <a:off x="3420129" y="4796386"/>
              <a:ext cx="210725" cy="187835"/>
            </a:xfrm>
            <a:custGeom>
              <a:avLst/>
              <a:gdLst/>
              <a:ahLst/>
              <a:cxnLst/>
              <a:rect l="l" t="t" r="r" b="b"/>
              <a:pathLst>
                <a:path w="14011" h="12489" extrusionOk="0">
                  <a:moveTo>
                    <a:pt x="13422" y="1"/>
                  </a:moveTo>
                  <a:cubicBezTo>
                    <a:pt x="13395" y="1"/>
                    <a:pt x="13368" y="5"/>
                    <a:pt x="13343" y="13"/>
                  </a:cubicBezTo>
                  <a:cubicBezTo>
                    <a:pt x="13243" y="80"/>
                    <a:pt x="13210" y="180"/>
                    <a:pt x="13243" y="313"/>
                  </a:cubicBezTo>
                  <a:cubicBezTo>
                    <a:pt x="13243" y="313"/>
                    <a:pt x="13377" y="614"/>
                    <a:pt x="13477" y="1047"/>
                  </a:cubicBezTo>
                  <a:cubicBezTo>
                    <a:pt x="13510" y="1147"/>
                    <a:pt x="13577" y="1214"/>
                    <a:pt x="13677" y="1214"/>
                  </a:cubicBezTo>
                  <a:lnTo>
                    <a:pt x="13710" y="1214"/>
                  </a:lnTo>
                  <a:cubicBezTo>
                    <a:pt x="13844" y="1181"/>
                    <a:pt x="13910" y="1081"/>
                    <a:pt x="13877" y="947"/>
                  </a:cubicBezTo>
                  <a:cubicBezTo>
                    <a:pt x="13777" y="447"/>
                    <a:pt x="13643" y="147"/>
                    <a:pt x="13610" y="113"/>
                  </a:cubicBezTo>
                  <a:cubicBezTo>
                    <a:pt x="13585" y="38"/>
                    <a:pt x="13504" y="1"/>
                    <a:pt x="13422" y="1"/>
                  </a:cubicBezTo>
                  <a:close/>
                  <a:moveTo>
                    <a:pt x="13777" y="1614"/>
                  </a:moveTo>
                  <a:cubicBezTo>
                    <a:pt x="13677" y="1614"/>
                    <a:pt x="13577" y="1714"/>
                    <a:pt x="13577" y="1848"/>
                  </a:cubicBezTo>
                  <a:cubicBezTo>
                    <a:pt x="13577" y="1881"/>
                    <a:pt x="13577" y="1948"/>
                    <a:pt x="13577" y="2015"/>
                  </a:cubicBezTo>
                  <a:cubicBezTo>
                    <a:pt x="13577" y="2215"/>
                    <a:pt x="13577" y="2415"/>
                    <a:pt x="13543" y="2615"/>
                  </a:cubicBezTo>
                  <a:cubicBezTo>
                    <a:pt x="13510" y="2748"/>
                    <a:pt x="13577" y="2849"/>
                    <a:pt x="13710" y="2882"/>
                  </a:cubicBezTo>
                  <a:lnTo>
                    <a:pt x="13743" y="2882"/>
                  </a:lnTo>
                  <a:cubicBezTo>
                    <a:pt x="13844" y="2882"/>
                    <a:pt x="13910" y="2815"/>
                    <a:pt x="13944" y="2682"/>
                  </a:cubicBezTo>
                  <a:cubicBezTo>
                    <a:pt x="13977" y="2482"/>
                    <a:pt x="14010" y="2248"/>
                    <a:pt x="14010" y="2015"/>
                  </a:cubicBezTo>
                  <a:cubicBezTo>
                    <a:pt x="14010" y="1948"/>
                    <a:pt x="14010" y="1881"/>
                    <a:pt x="14010" y="1814"/>
                  </a:cubicBezTo>
                  <a:cubicBezTo>
                    <a:pt x="13977" y="1714"/>
                    <a:pt x="13877" y="1614"/>
                    <a:pt x="13777" y="1614"/>
                  </a:cubicBezTo>
                  <a:close/>
                  <a:moveTo>
                    <a:pt x="13488" y="3255"/>
                  </a:moveTo>
                  <a:cubicBezTo>
                    <a:pt x="13410" y="3255"/>
                    <a:pt x="13334" y="3310"/>
                    <a:pt x="13310" y="3382"/>
                  </a:cubicBezTo>
                  <a:cubicBezTo>
                    <a:pt x="13210" y="3616"/>
                    <a:pt x="13076" y="3849"/>
                    <a:pt x="12910" y="4049"/>
                  </a:cubicBezTo>
                  <a:cubicBezTo>
                    <a:pt x="12843" y="4149"/>
                    <a:pt x="12843" y="4283"/>
                    <a:pt x="12943" y="4350"/>
                  </a:cubicBezTo>
                  <a:cubicBezTo>
                    <a:pt x="12976" y="4383"/>
                    <a:pt x="13043" y="4383"/>
                    <a:pt x="13076" y="4383"/>
                  </a:cubicBezTo>
                  <a:cubicBezTo>
                    <a:pt x="13143" y="4383"/>
                    <a:pt x="13210" y="4350"/>
                    <a:pt x="13243" y="4316"/>
                  </a:cubicBezTo>
                  <a:cubicBezTo>
                    <a:pt x="13410" y="4083"/>
                    <a:pt x="13577" y="3816"/>
                    <a:pt x="13677" y="3549"/>
                  </a:cubicBezTo>
                  <a:cubicBezTo>
                    <a:pt x="13743" y="3449"/>
                    <a:pt x="13677" y="3316"/>
                    <a:pt x="13577" y="3282"/>
                  </a:cubicBezTo>
                  <a:cubicBezTo>
                    <a:pt x="13549" y="3264"/>
                    <a:pt x="13518" y="3255"/>
                    <a:pt x="13488" y="3255"/>
                  </a:cubicBezTo>
                  <a:close/>
                  <a:moveTo>
                    <a:pt x="8023" y="4537"/>
                  </a:moveTo>
                  <a:cubicBezTo>
                    <a:pt x="7887" y="4537"/>
                    <a:pt x="7747" y="4579"/>
                    <a:pt x="7606" y="4650"/>
                  </a:cubicBezTo>
                  <a:cubicBezTo>
                    <a:pt x="7539" y="4717"/>
                    <a:pt x="7472" y="4783"/>
                    <a:pt x="7406" y="4850"/>
                  </a:cubicBezTo>
                  <a:cubicBezTo>
                    <a:pt x="7306" y="4917"/>
                    <a:pt x="7306" y="5050"/>
                    <a:pt x="7372" y="5117"/>
                  </a:cubicBezTo>
                  <a:cubicBezTo>
                    <a:pt x="7439" y="5184"/>
                    <a:pt x="7472" y="5184"/>
                    <a:pt x="7539" y="5184"/>
                  </a:cubicBezTo>
                  <a:cubicBezTo>
                    <a:pt x="7572" y="5184"/>
                    <a:pt x="7639" y="5184"/>
                    <a:pt x="7672" y="5150"/>
                  </a:cubicBezTo>
                  <a:cubicBezTo>
                    <a:pt x="7739" y="5083"/>
                    <a:pt x="7773" y="5050"/>
                    <a:pt x="7839" y="5017"/>
                  </a:cubicBezTo>
                  <a:cubicBezTo>
                    <a:pt x="7922" y="4976"/>
                    <a:pt x="7991" y="4947"/>
                    <a:pt x="8056" y="4947"/>
                  </a:cubicBezTo>
                  <a:cubicBezTo>
                    <a:pt x="8096" y="4947"/>
                    <a:pt x="8135" y="4958"/>
                    <a:pt x="8173" y="4983"/>
                  </a:cubicBezTo>
                  <a:cubicBezTo>
                    <a:pt x="8208" y="5007"/>
                    <a:pt x="8248" y="5018"/>
                    <a:pt x="8287" y="5018"/>
                  </a:cubicBezTo>
                  <a:cubicBezTo>
                    <a:pt x="8359" y="5018"/>
                    <a:pt x="8430" y="4981"/>
                    <a:pt x="8473" y="4917"/>
                  </a:cubicBezTo>
                  <a:cubicBezTo>
                    <a:pt x="8506" y="4817"/>
                    <a:pt x="8473" y="4683"/>
                    <a:pt x="8373" y="4650"/>
                  </a:cubicBezTo>
                  <a:cubicBezTo>
                    <a:pt x="8263" y="4571"/>
                    <a:pt x="8145" y="4537"/>
                    <a:pt x="8023" y="4537"/>
                  </a:cubicBezTo>
                  <a:close/>
                  <a:moveTo>
                    <a:pt x="12494" y="4570"/>
                  </a:moveTo>
                  <a:cubicBezTo>
                    <a:pt x="12449" y="4570"/>
                    <a:pt x="12406" y="4586"/>
                    <a:pt x="12376" y="4616"/>
                  </a:cubicBezTo>
                  <a:cubicBezTo>
                    <a:pt x="12176" y="4783"/>
                    <a:pt x="11942" y="4917"/>
                    <a:pt x="11709" y="5050"/>
                  </a:cubicBezTo>
                  <a:cubicBezTo>
                    <a:pt x="11609" y="5117"/>
                    <a:pt x="11575" y="5250"/>
                    <a:pt x="11609" y="5350"/>
                  </a:cubicBezTo>
                  <a:cubicBezTo>
                    <a:pt x="11675" y="5417"/>
                    <a:pt x="11742" y="5450"/>
                    <a:pt x="11809" y="5450"/>
                  </a:cubicBezTo>
                  <a:cubicBezTo>
                    <a:pt x="11842" y="5450"/>
                    <a:pt x="11875" y="5450"/>
                    <a:pt x="11909" y="5417"/>
                  </a:cubicBezTo>
                  <a:cubicBezTo>
                    <a:pt x="12176" y="5284"/>
                    <a:pt x="12409" y="5117"/>
                    <a:pt x="12643" y="4917"/>
                  </a:cubicBezTo>
                  <a:cubicBezTo>
                    <a:pt x="12709" y="4850"/>
                    <a:pt x="12743" y="4717"/>
                    <a:pt x="12643" y="4650"/>
                  </a:cubicBezTo>
                  <a:cubicBezTo>
                    <a:pt x="12606" y="4595"/>
                    <a:pt x="12549" y="4570"/>
                    <a:pt x="12494" y="4570"/>
                  </a:cubicBezTo>
                  <a:close/>
                  <a:moveTo>
                    <a:pt x="11030" y="5375"/>
                  </a:moveTo>
                  <a:cubicBezTo>
                    <a:pt x="11011" y="5375"/>
                    <a:pt x="10993" y="5378"/>
                    <a:pt x="10975" y="5384"/>
                  </a:cubicBezTo>
                  <a:cubicBezTo>
                    <a:pt x="10708" y="5517"/>
                    <a:pt x="10441" y="5584"/>
                    <a:pt x="10208" y="5684"/>
                  </a:cubicBezTo>
                  <a:cubicBezTo>
                    <a:pt x="10108" y="5717"/>
                    <a:pt x="10041" y="5817"/>
                    <a:pt x="10074" y="5951"/>
                  </a:cubicBezTo>
                  <a:cubicBezTo>
                    <a:pt x="10108" y="6017"/>
                    <a:pt x="10174" y="6084"/>
                    <a:pt x="10274" y="6084"/>
                  </a:cubicBezTo>
                  <a:lnTo>
                    <a:pt x="10341" y="6084"/>
                  </a:lnTo>
                  <a:cubicBezTo>
                    <a:pt x="10575" y="5984"/>
                    <a:pt x="10841" y="5884"/>
                    <a:pt x="11142" y="5784"/>
                  </a:cubicBezTo>
                  <a:cubicBezTo>
                    <a:pt x="11242" y="5751"/>
                    <a:pt x="11275" y="5617"/>
                    <a:pt x="11242" y="5517"/>
                  </a:cubicBezTo>
                  <a:cubicBezTo>
                    <a:pt x="11214" y="5435"/>
                    <a:pt x="11119" y="5375"/>
                    <a:pt x="11030" y="5375"/>
                  </a:cubicBezTo>
                  <a:close/>
                  <a:moveTo>
                    <a:pt x="414" y="5375"/>
                  </a:moveTo>
                  <a:cubicBezTo>
                    <a:pt x="325" y="5375"/>
                    <a:pt x="234" y="5440"/>
                    <a:pt x="234" y="5550"/>
                  </a:cubicBezTo>
                  <a:cubicBezTo>
                    <a:pt x="200" y="5684"/>
                    <a:pt x="167" y="5817"/>
                    <a:pt x="134" y="5951"/>
                  </a:cubicBezTo>
                  <a:cubicBezTo>
                    <a:pt x="134" y="6051"/>
                    <a:pt x="200" y="6184"/>
                    <a:pt x="301" y="6184"/>
                  </a:cubicBezTo>
                  <a:lnTo>
                    <a:pt x="334" y="6184"/>
                  </a:lnTo>
                  <a:cubicBezTo>
                    <a:pt x="434" y="6184"/>
                    <a:pt x="534" y="6118"/>
                    <a:pt x="534" y="6017"/>
                  </a:cubicBezTo>
                  <a:cubicBezTo>
                    <a:pt x="567" y="5884"/>
                    <a:pt x="601" y="5751"/>
                    <a:pt x="634" y="5617"/>
                  </a:cubicBezTo>
                  <a:cubicBezTo>
                    <a:pt x="667" y="5517"/>
                    <a:pt x="601" y="5417"/>
                    <a:pt x="467" y="5384"/>
                  </a:cubicBezTo>
                  <a:cubicBezTo>
                    <a:pt x="450" y="5378"/>
                    <a:pt x="432" y="5375"/>
                    <a:pt x="414" y="5375"/>
                  </a:cubicBezTo>
                  <a:close/>
                  <a:moveTo>
                    <a:pt x="7224" y="5511"/>
                  </a:moveTo>
                  <a:cubicBezTo>
                    <a:pt x="7207" y="5511"/>
                    <a:pt x="7190" y="5513"/>
                    <a:pt x="7172" y="5517"/>
                  </a:cubicBezTo>
                  <a:cubicBezTo>
                    <a:pt x="7072" y="5550"/>
                    <a:pt x="7005" y="5651"/>
                    <a:pt x="7005" y="5751"/>
                  </a:cubicBezTo>
                  <a:cubicBezTo>
                    <a:pt x="7039" y="5951"/>
                    <a:pt x="7172" y="6284"/>
                    <a:pt x="7773" y="6418"/>
                  </a:cubicBezTo>
                  <a:lnTo>
                    <a:pt x="7806" y="6418"/>
                  </a:lnTo>
                  <a:cubicBezTo>
                    <a:pt x="7906" y="6418"/>
                    <a:pt x="8006" y="6351"/>
                    <a:pt x="8006" y="6284"/>
                  </a:cubicBezTo>
                  <a:cubicBezTo>
                    <a:pt x="8039" y="6151"/>
                    <a:pt x="7973" y="6051"/>
                    <a:pt x="7873" y="6017"/>
                  </a:cubicBezTo>
                  <a:cubicBezTo>
                    <a:pt x="7672" y="5984"/>
                    <a:pt x="7439" y="5884"/>
                    <a:pt x="7406" y="5684"/>
                  </a:cubicBezTo>
                  <a:cubicBezTo>
                    <a:pt x="7406" y="5597"/>
                    <a:pt x="7331" y="5511"/>
                    <a:pt x="7224" y="5511"/>
                  </a:cubicBezTo>
                  <a:close/>
                  <a:moveTo>
                    <a:pt x="8800" y="5238"/>
                  </a:moveTo>
                  <a:cubicBezTo>
                    <a:pt x="8771" y="5238"/>
                    <a:pt x="8740" y="5242"/>
                    <a:pt x="8707" y="5250"/>
                  </a:cubicBezTo>
                  <a:cubicBezTo>
                    <a:pt x="8606" y="5317"/>
                    <a:pt x="8573" y="5450"/>
                    <a:pt x="8640" y="5550"/>
                  </a:cubicBezTo>
                  <a:cubicBezTo>
                    <a:pt x="8707" y="5684"/>
                    <a:pt x="8773" y="5851"/>
                    <a:pt x="8840" y="6017"/>
                  </a:cubicBezTo>
                  <a:cubicBezTo>
                    <a:pt x="8773" y="6017"/>
                    <a:pt x="8707" y="6051"/>
                    <a:pt x="8640" y="6051"/>
                  </a:cubicBezTo>
                  <a:cubicBezTo>
                    <a:pt x="8506" y="6051"/>
                    <a:pt x="8440" y="6151"/>
                    <a:pt x="8440" y="6284"/>
                  </a:cubicBezTo>
                  <a:cubicBezTo>
                    <a:pt x="8440" y="6384"/>
                    <a:pt x="8540" y="6451"/>
                    <a:pt x="8640" y="6451"/>
                  </a:cubicBezTo>
                  <a:lnTo>
                    <a:pt x="8673" y="6451"/>
                  </a:lnTo>
                  <a:cubicBezTo>
                    <a:pt x="8773" y="6451"/>
                    <a:pt x="8907" y="6418"/>
                    <a:pt x="9040" y="6418"/>
                  </a:cubicBezTo>
                  <a:lnTo>
                    <a:pt x="9174" y="6418"/>
                  </a:lnTo>
                  <a:cubicBezTo>
                    <a:pt x="9207" y="6418"/>
                    <a:pt x="9240" y="6384"/>
                    <a:pt x="9274" y="6351"/>
                  </a:cubicBezTo>
                  <a:cubicBezTo>
                    <a:pt x="9340" y="6351"/>
                    <a:pt x="9440" y="6318"/>
                    <a:pt x="9507" y="6318"/>
                  </a:cubicBezTo>
                  <a:cubicBezTo>
                    <a:pt x="9641" y="6284"/>
                    <a:pt x="9707" y="6184"/>
                    <a:pt x="9674" y="6051"/>
                  </a:cubicBezTo>
                  <a:cubicBezTo>
                    <a:pt x="9646" y="5968"/>
                    <a:pt x="9574" y="5909"/>
                    <a:pt x="9475" y="5909"/>
                  </a:cubicBezTo>
                  <a:cubicBezTo>
                    <a:pt x="9453" y="5909"/>
                    <a:pt x="9431" y="5911"/>
                    <a:pt x="9407" y="5917"/>
                  </a:cubicBezTo>
                  <a:cubicBezTo>
                    <a:pt x="9374" y="5917"/>
                    <a:pt x="9307" y="5917"/>
                    <a:pt x="9240" y="5951"/>
                  </a:cubicBezTo>
                  <a:cubicBezTo>
                    <a:pt x="9174" y="5717"/>
                    <a:pt x="9107" y="5517"/>
                    <a:pt x="9007" y="5350"/>
                  </a:cubicBezTo>
                  <a:cubicBezTo>
                    <a:pt x="8957" y="5275"/>
                    <a:pt x="8888" y="5238"/>
                    <a:pt x="8800" y="5238"/>
                  </a:cubicBezTo>
                  <a:close/>
                  <a:moveTo>
                    <a:pt x="215" y="6611"/>
                  </a:moveTo>
                  <a:cubicBezTo>
                    <a:pt x="109" y="6611"/>
                    <a:pt x="34" y="6698"/>
                    <a:pt x="34" y="6785"/>
                  </a:cubicBezTo>
                  <a:cubicBezTo>
                    <a:pt x="34" y="6951"/>
                    <a:pt x="0" y="7118"/>
                    <a:pt x="0" y="7285"/>
                  </a:cubicBezTo>
                  <a:cubicBezTo>
                    <a:pt x="0" y="7418"/>
                    <a:pt x="0" y="7519"/>
                    <a:pt x="34" y="7652"/>
                  </a:cubicBezTo>
                  <a:cubicBezTo>
                    <a:pt x="34" y="7752"/>
                    <a:pt x="134" y="7852"/>
                    <a:pt x="234" y="7852"/>
                  </a:cubicBezTo>
                  <a:cubicBezTo>
                    <a:pt x="367" y="7852"/>
                    <a:pt x="434" y="7752"/>
                    <a:pt x="434" y="7619"/>
                  </a:cubicBezTo>
                  <a:cubicBezTo>
                    <a:pt x="434" y="7519"/>
                    <a:pt x="434" y="7385"/>
                    <a:pt x="434" y="7285"/>
                  </a:cubicBezTo>
                  <a:cubicBezTo>
                    <a:pt x="434" y="7118"/>
                    <a:pt x="434" y="6985"/>
                    <a:pt x="434" y="6818"/>
                  </a:cubicBezTo>
                  <a:cubicBezTo>
                    <a:pt x="467" y="6718"/>
                    <a:pt x="367" y="6618"/>
                    <a:pt x="267" y="6618"/>
                  </a:cubicBezTo>
                  <a:cubicBezTo>
                    <a:pt x="249" y="6613"/>
                    <a:pt x="232" y="6611"/>
                    <a:pt x="215" y="6611"/>
                  </a:cubicBezTo>
                  <a:close/>
                  <a:moveTo>
                    <a:pt x="9240" y="6818"/>
                  </a:moveTo>
                  <a:cubicBezTo>
                    <a:pt x="9140" y="6851"/>
                    <a:pt x="9040" y="6951"/>
                    <a:pt x="9040" y="7052"/>
                  </a:cubicBezTo>
                  <a:cubicBezTo>
                    <a:pt x="9073" y="7218"/>
                    <a:pt x="9073" y="7385"/>
                    <a:pt x="9073" y="7585"/>
                  </a:cubicBezTo>
                  <a:cubicBezTo>
                    <a:pt x="9073" y="7652"/>
                    <a:pt x="9073" y="7752"/>
                    <a:pt x="9073" y="7852"/>
                  </a:cubicBezTo>
                  <a:cubicBezTo>
                    <a:pt x="9073" y="7986"/>
                    <a:pt x="9140" y="8086"/>
                    <a:pt x="9274" y="8086"/>
                  </a:cubicBezTo>
                  <a:cubicBezTo>
                    <a:pt x="9374" y="8086"/>
                    <a:pt x="9474" y="7986"/>
                    <a:pt x="9474" y="7885"/>
                  </a:cubicBezTo>
                  <a:cubicBezTo>
                    <a:pt x="9507" y="7785"/>
                    <a:pt x="9507" y="7685"/>
                    <a:pt x="9507" y="7585"/>
                  </a:cubicBezTo>
                  <a:cubicBezTo>
                    <a:pt x="9507" y="7385"/>
                    <a:pt x="9474" y="7185"/>
                    <a:pt x="9474" y="7018"/>
                  </a:cubicBezTo>
                  <a:cubicBezTo>
                    <a:pt x="9474" y="6918"/>
                    <a:pt x="9340" y="6818"/>
                    <a:pt x="9240" y="6818"/>
                  </a:cubicBezTo>
                  <a:close/>
                  <a:moveTo>
                    <a:pt x="301" y="8252"/>
                  </a:moveTo>
                  <a:cubicBezTo>
                    <a:pt x="167" y="8286"/>
                    <a:pt x="100" y="8386"/>
                    <a:pt x="134" y="8519"/>
                  </a:cubicBezTo>
                  <a:cubicBezTo>
                    <a:pt x="200" y="8786"/>
                    <a:pt x="267" y="9086"/>
                    <a:pt x="367" y="9353"/>
                  </a:cubicBezTo>
                  <a:cubicBezTo>
                    <a:pt x="401" y="9420"/>
                    <a:pt x="467" y="9487"/>
                    <a:pt x="567" y="9487"/>
                  </a:cubicBezTo>
                  <a:lnTo>
                    <a:pt x="634" y="9487"/>
                  </a:lnTo>
                  <a:cubicBezTo>
                    <a:pt x="734" y="9420"/>
                    <a:pt x="801" y="9320"/>
                    <a:pt x="768" y="9220"/>
                  </a:cubicBezTo>
                  <a:cubicBezTo>
                    <a:pt x="667" y="8953"/>
                    <a:pt x="601" y="8686"/>
                    <a:pt x="534" y="8419"/>
                  </a:cubicBezTo>
                  <a:cubicBezTo>
                    <a:pt x="534" y="8319"/>
                    <a:pt x="401" y="8252"/>
                    <a:pt x="301" y="8252"/>
                  </a:cubicBezTo>
                  <a:close/>
                  <a:moveTo>
                    <a:pt x="9207" y="8486"/>
                  </a:moveTo>
                  <a:cubicBezTo>
                    <a:pt x="9107" y="8486"/>
                    <a:pt x="9007" y="8553"/>
                    <a:pt x="8973" y="8653"/>
                  </a:cubicBezTo>
                  <a:cubicBezTo>
                    <a:pt x="8907" y="8920"/>
                    <a:pt x="8840" y="9186"/>
                    <a:pt x="8740" y="9420"/>
                  </a:cubicBezTo>
                  <a:cubicBezTo>
                    <a:pt x="8673" y="9520"/>
                    <a:pt x="8740" y="9653"/>
                    <a:pt x="8840" y="9687"/>
                  </a:cubicBezTo>
                  <a:lnTo>
                    <a:pt x="8940" y="9687"/>
                  </a:lnTo>
                  <a:cubicBezTo>
                    <a:pt x="9007" y="9687"/>
                    <a:pt x="9073" y="9653"/>
                    <a:pt x="9107" y="9587"/>
                  </a:cubicBezTo>
                  <a:cubicBezTo>
                    <a:pt x="9240" y="9320"/>
                    <a:pt x="9307" y="9020"/>
                    <a:pt x="9374" y="8753"/>
                  </a:cubicBezTo>
                  <a:cubicBezTo>
                    <a:pt x="9407" y="8619"/>
                    <a:pt x="9340" y="8519"/>
                    <a:pt x="9207" y="8486"/>
                  </a:cubicBezTo>
                  <a:close/>
                  <a:moveTo>
                    <a:pt x="915" y="9819"/>
                  </a:moveTo>
                  <a:cubicBezTo>
                    <a:pt x="876" y="9819"/>
                    <a:pt x="836" y="9830"/>
                    <a:pt x="801" y="9854"/>
                  </a:cubicBezTo>
                  <a:cubicBezTo>
                    <a:pt x="701" y="9920"/>
                    <a:pt x="667" y="10020"/>
                    <a:pt x="734" y="10120"/>
                  </a:cubicBezTo>
                  <a:cubicBezTo>
                    <a:pt x="868" y="10387"/>
                    <a:pt x="1034" y="10621"/>
                    <a:pt x="1201" y="10854"/>
                  </a:cubicBezTo>
                  <a:cubicBezTo>
                    <a:pt x="1268" y="10888"/>
                    <a:pt x="1301" y="10921"/>
                    <a:pt x="1368" y="10921"/>
                  </a:cubicBezTo>
                  <a:cubicBezTo>
                    <a:pt x="1435" y="10921"/>
                    <a:pt x="1468" y="10921"/>
                    <a:pt x="1501" y="10888"/>
                  </a:cubicBezTo>
                  <a:cubicBezTo>
                    <a:pt x="1601" y="10821"/>
                    <a:pt x="1601" y="10687"/>
                    <a:pt x="1535" y="10587"/>
                  </a:cubicBezTo>
                  <a:cubicBezTo>
                    <a:pt x="1368" y="10387"/>
                    <a:pt x="1201" y="10154"/>
                    <a:pt x="1101" y="9920"/>
                  </a:cubicBezTo>
                  <a:cubicBezTo>
                    <a:pt x="1058" y="9856"/>
                    <a:pt x="987" y="9819"/>
                    <a:pt x="915" y="9819"/>
                  </a:cubicBezTo>
                  <a:close/>
                  <a:moveTo>
                    <a:pt x="8550" y="10019"/>
                  </a:moveTo>
                  <a:cubicBezTo>
                    <a:pt x="8487" y="10019"/>
                    <a:pt x="8416" y="10056"/>
                    <a:pt x="8373" y="10120"/>
                  </a:cubicBezTo>
                  <a:cubicBezTo>
                    <a:pt x="8206" y="10354"/>
                    <a:pt x="8039" y="10554"/>
                    <a:pt x="7873" y="10721"/>
                  </a:cubicBezTo>
                  <a:cubicBezTo>
                    <a:pt x="7806" y="10821"/>
                    <a:pt x="7806" y="10954"/>
                    <a:pt x="7873" y="11021"/>
                  </a:cubicBezTo>
                  <a:cubicBezTo>
                    <a:pt x="7906" y="11054"/>
                    <a:pt x="7973" y="11088"/>
                    <a:pt x="8006" y="11088"/>
                  </a:cubicBezTo>
                  <a:cubicBezTo>
                    <a:pt x="8073" y="11088"/>
                    <a:pt x="8139" y="11054"/>
                    <a:pt x="8173" y="11021"/>
                  </a:cubicBezTo>
                  <a:cubicBezTo>
                    <a:pt x="8373" y="10821"/>
                    <a:pt x="8540" y="10587"/>
                    <a:pt x="8707" y="10354"/>
                  </a:cubicBezTo>
                  <a:cubicBezTo>
                    <a:pt x="8773" y="10254"/>
                    <a:pt x="8740" y="10120"/>
                    <a:pt x="8640" y="10054"/>
                  </a:cubicBezTo>
                  <a:cubicBezTo>
                    <a:pt x="8616" y="10030"/>
                    <a:pt x="8584" y="10019"/>
                    <a:pt x="8550" y="10019"/>
                  </a:cubicBezTo>
                  <a:close/>
                  <a:moveTo>
                    <a:pt x="1956" y="11108"/>
                  </a:moveTo>
                  <a:cubicBezTo>
                    <a:pt x="1895" y="11108"/>
                    <a:pt x="1838" y="11133"/>
                    <a:pt x="1802" y="11188"/>
                  </a:cubicBezTo>
                  <a:cubicBezTo>
                    <a:pt x="1735" y="11255"/>
                    <a:pt x="1735" y="11388"/>
                    <a:pt x="1835" y="11455"/>
                  </a:cubicBezTo>
                  <a:cubicBezTo>
                    <a:pt x="2035" y="11655"/>
                    <a:pt x="2302" y="11822"/>
                    <a:pt x="2535" y="11955"/>
                  </a:cubicBezTo>
                  <a:cubicBezTo>
                    <a:pt x="2569" y="11988"/>
                    <a:pt x="2602" y="11988"/>
                    <a:pt x="2636" y="11988"/>
                  </a:cubicBezTo>
                  <a:cubicBezTo>
                    <a:pt x="2736" y="11988"/>
                    <a:pt x="2802" y="11955"/>
                    <a:pt x="2836" y="11888"/>
                  </a:cubicBezTo>
                  <a:cubicBezTo>
                    <a:pt x="2902" y="11788"/>
                    <a:pt x="2836" y="11655"/>
                    <a:pt x="2736" y="11588"/>
                  </a:cubicBezTo>
                  <a:cubicBezTo>
                    <a:pt x="2502" y="11455"/>
                    <a:pt x="2302" y="11321"/>
                    <a:pt x="2102" y="11154"/>
                  </a:cubicBezTo>
                  <a:cubicBezTo>
                    <a:pt x="2057" y="11124"/>
                    <a:pt x="2005" y="11108"/>
                    <a:pt x="1956" y="11108"/>
                  </a:cubicBezTo>
                  <a:close/>
                  <a:moveTo>
                    <a:pt x="7404" y="11208"/>
                  </a:moveTo>
                  <a:cubicBezTo>
                    <a:pt x="7362" y="11208"/>
                    <a:pt x="7317" y="11225"/>
                    <a:pt x="7272" y="11255"/>
                  </a:cubicBezTo>
                  <a:cubicBezTo>
                    <a:pt x="7172" y="11321"/>
                    <a:pt x="7072" y="11355"/>
                    <a:pt x="6972" y="11421"/>
                  </a:cubicBezTo>
                  <a:cubicBezTo>
                    <a:pt x="6839" y="11521"/>
                    <a:pt x="6705" y="11588"/>
                    <a:pt x="6572" y="11655"/>
                  </a:cubicBezTo>
                  <a:cubicBezTo>
                    <a:pt x="6472" y="11688"/>
                    <a:pt x="6438" y="11822"/>
                    <a:pt x="6472" y="11922"/>
                  </a:cubicBezTo>
                  <a:cubicBezTo>
                    <a:pt x="6505" y="11988"/>
                    <a:pt x="6572" y="12055"/>
                    <a:pt x="6672" y="12055"/>
                  </a:cubicBezTo>
                  <a:cubicBezTo>
                    <a:pt x="6705" y="12055"/>
                    <a:pt x="6705" y="12022"/>
                    <a:pt x="6738" y="12022"/>
                  </a:cubicBezTo>
                  <a:cubicBezTo>
                    <a:pt x="6905" y="11955"/>
                    <a:pt x="7039" y="11855"/>
                    <a:pt x="7205" y="11788"/>
                  </a:cubicBezTo>
                  <a:cubicBezTo>
                    <a:pt x="7306" y="11722"/>
                    <a:pt x="7406" y="11655"/>
                    <a:pt x="7506" y="11588"/>
                  </a:cubicBezTo>
                  <a:cubicBezTo>
                    <a:pt x="7606" y="11521"/>
                    <a:pt x="7606" y="11388"/>
                    <a:pt x="7539" y="11288"/>
                  </a:cubicBezTo>
                  <a:cubicBezTo>
                    <a:pt x="7502" y="11233"/>
                    <a:pt x="7455" y="11208"/>
                    <a:pt x="7404" y="11208"/>
                  </a:cubicBezTo>
                  <a:close/>
                  <a:moveTo>
                    <a:pt x="3416" y="11880"/>
                  </a:moveTo>
                  <a:cubicBezTo>
                    <a:pt x="3327" y="11880"/>
                    <a:pt x="3230" y="11945"/>
                    <a:pt x="3203" y="12055"/>
                  </a:cubicBezTo>
                  <a:cubicBezTo>
                    <a:pt x="3169" y="12155"/>
                    <a:pt x="3236" y="12255"/>
                    <a:pt x="3336" y="12289"/>
                  </a:cubicBezTo>
                  <a:cubicBezTo>
                    <a:pt x="3636" y="12389"/>
                    <a:pt x="3903" y="12455"/>
                    <a:pt x="4203" y="12489"/>
                  </a:cubicBezTo>
                  <a:lnTo>
                    <a:pt x="4237" y="12489"/>
                  </a:lnTo>
                  <a:cubicBezTo>
                    <a:pt x="4337" y="12489"/>
                    <a:pt x="4437" y="12389"/>
                    <a:pt x="4437" y="12289"/>
                  </a:cubicBezTo>
                  <a:cubicBezTo>
                    <a:pt x="4437" y="12189"/>
                    <a:pt x="4370" y="12088"/>
                    <a:pt x="4237" y="12055"/>
                  </a:cubicBezTo>
                  <a:cubicBezTo>
                    <a:pt x="4003" y="12022"/>
                    <a:pt x="3736" y="11988"/>
                    <a:pt x="3469" y="11888"/>
                  </a:cubicBezTo>
                  <a:cubicBezTo>
                    <a:pt x="3452" y="11883"/>
                    <a:pt x="3434" y="11880"/>
                    <a:pt x="3416" y="11880"/>
                  </a:cubicBezTo>
                  <a:close/>
                  <a:moveTo>
                    <a:pt x="5891" y="11913"/>
                  </a:moveTo>
                  <a:cubicBezTo>
                    <a:pt x="5873" y="11913"/>
                    <a:pt x="5856" y="11916"/>
                    <a:pt x="5838" y="11922"/>
                  </a:cubicBezTo>
                  <a:cubicBezTo>
                    <a:pt x="5571" y="11988"/>
                    <a:pt x="5304" y="12055"/>
                    <a:pt x="5037" y="12055"/>
                  </a:cubicBezTo>
                  <a:cubicBezTo>
                    <a:pt x="4937" y="12088"/>
                    <a:pt x="4837" y="12189"/>
                    <a:pt x="4870" y="12289"/>
                  </a:cubicBezTo>
                  <a:cubicBezTo>
                    <a:pt x="4870" y="12389"/>
                    <a:pt x="4971" y="12489"/>
                    <a:pt x="5071" y="12489"/>
                  </a:cubicBezTo>
                  <a:cubicBezTo>
                    <a:pt x="5371" y="12455"/>
                    <a:pt x="5638" y="12389"/>
                    <a:pt x="5938" y="12322"/>
                  </a:cubicBezTo>
                  <a:cubicBezTo>
                    <a:pt x="6038" y="12289"/>
                    <a:pt x="6105" y="12189"/>
                    <a:pt x="6071" y="12055"/>
                  </a:cubicBezTo>
                  <a:cubicBezTo>
                    <a:pt x="6044" y="11973"/>
                    <a:pt x="5971" y="11913"/>
                    <a:pt x="5891" y="11913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7" name="Google Shape;3097;p31"/>
            <p:cNvSpPr/>
            <p:nvPr/>
          </p:nvSpPr>
          <p:spPr>
            <a:xfrm>
              <a:off x="3301222" y="3774914"/>
              <a:ext cx="328128" cy="184857"/>
            </a:xfrm>
            <a:custGeom>
              <a:avLst/>
              <a:gdLst/>
              <a:ahLst/>
              <a:cxnLst/>
              <a:rect l="l" t="t" r="r" b="b"/>
              <a:pathLst>
                <a:path w="21817" h="12291" extrusionOk="0">
                  <a:moveTo>
                    <a:pt x="4947" y="0"/>
                  </a:moveTo>
                  <a:cubicBezTo>
                    <a:pt x="4760" y="0"/>
                    <a:pt x="4582" y="15"/>
                    <a:pt x="4404" y="15"/>
                  </a:cubicBezTo>
                  <a:cubicBezTo>
                    <a:pt x="4270" y="48"/>
                    <a:pt x="4204" y="148"/>
                    <a:pt x="4204" y="248"/>
                  </a:cubicBezTo>
                  <a:cubicBezTo>
                    <a:pt x="4204" y="348"/>
                    <a:pt x="4304" y="449"/>
                    <a:pt x="4404" y="449"/>
                  </a:cubicBezTo>
                  <a:lnTo>
                    <a:pt x="4437" y="449"/>
                  </a:lnTo>
                  <a:cubicBezTo>
                    <a:pt x="4671" y="415"/>
                    <a:pt x="4938" y="415"/>
                    <a:pt x="5238" y="415"/>
                  </a:cubicBezTo>
                  <a:cubicBezTo>
                    <a:pt x="5338" y="415"/>
                    <a:pt x="5438" y="348"/>
                    <a:pt x="5438" y="215"/>
                  </a:cubicBezTo>
                  <a:cubicBezTo>
                    <a:pt x="5471" y="115"/>
                    <a:pt x="5371" y="15"/>
                    <a:pt x="5238" y="15"/>
                  </a:cubicBezTo>
                  <a:cubicBezTo>
                    <a:pt x="5138" y="4"/>
                    <a:pt x="5041" y="0"/>
                    <a:pt x="4947" y="0"/>
                  </a:cubicBezTo>
                  <a:close/>
                  <a:moveTo>
                    <a:pt x="6053" y="75"/>
                  </a:moveTo>
                  <a:cubicBezTo>
                    <a:pt x="5947" y="75"/>
                    <a:pt x="5872" y="162"/>
                    <a:pt x="5872" y="248"/>
                  </a:cubicBezTo>
                  <a:cubicBezTo>
                    <a:pt x="5838" y="382"/>
                    <a:pt x="5938" y="482"/>
                    <a:pt x="6038" y="482"/>
                  </a:cubicBezTo>
                  <a:cubicBezTo>
                    <a:pt x="6205" y="515"/>
                    <a:pt x="6372" y="549"/>
                    <a:pt x="6539" y="582"/>
                  </a:cubicBezTo>
                  <a:cubicBezTo>
                    <a:pt x="6639" y="582"/>
                    <a:pt x="6739" y="615"/>
                    <a:pt x="6839" y="649"/>
                  </a:cubicBezTo>
                  <a:lnTo>
                    <a:pt x="6906" y="649"/>
                  </a:lnTo>
                  <a:cubicBezTo>
                    <a:pt x="7006" y="649"/>
                    <a:pt x="7072" y="582"/>
                    <a:pt x="7106" y="482"/>
                  </a:cubicBezTo>
                  <a:cubicBezTo>
                    <a:pt x="7139" y="382"/>
                    <a:pt x="7072" y="248"/>
                    <a:pt x="6939" y="215"/>
                  </a:cubicBezTo>
                  <a:cubicBezTo>
                    <a:pt x="6839" y="215"/>
                    <a:pt x="6705" y="182"/>
                    <a:pt x="6605" y="148"/>
                  </a:cubicBezTo>
                  <a:cubicBezTo>
                    <a:pt x="6439" y="115"/>
                    <a:pt x="6272" y="82"/>
                    <a:pt x="6105" y="82"/>
                  </a:cubicBezTo>
                  <a:cubicBezTo>
                    <a:pt x="6087" y="77"/>
                    <a:pt x="6070" y="75"/>
                    <a:pt x="6053" y="75"/>
                  </a:cubicBezTo>
                  <a:close/>
                  <a:moveTo>
                    <a:pt x="3602" y="140"/>
                  </a:moveTo>
                  <a:cubicBezTo>
                    <a:pt x="3581" y="140"/>
                    <a:pt x="3559" y="143"/>
                    <a:pt x="3537" y="148"/>
                  </a:cubicBezTo>
                  <a:cubicBezTo>
                    <a:pt x="3270" y="215"/>
                    <a:pt x="2969" y="282"/>
                    <a:pt x="2703" y="382"/>
                  </a:cubicBezTo>
                  <a:cubicBezTo>
                    <a:pt x="2603" y="415"/>
                    <a:pt x="2536" y="549"/>
                    <a:pt x="2603" y="649"/>
                  </a:cubicBezTo>
                  <a:cubicBezTo>
                    <a:pt x="2636" y="749"/>
                    <a:pt x="2703" y="782"/>
                    <a:pt x="2803" y="782"/>
                  </a:cubicBezTo>
                  <a:lnTo>
                    <a:pt x="2869" y="782"/>
                  </a:lnTo>
                  <a:cubicBezTo>
                    <a:pt x="3103" y="682"/>
                    <a:pt x="3370" y="615"/>
                    <a:pt x="3637" y="549"/>
                  </a:cubicBezTo>
                  <a:cubicBezTo>
                    <a:pt x="3737" y="515"/>
                    <a:pt x="3803" y="415"/>
                    <a:pt x="3803" y="315"/>
                  </a:cubicBezTo>
                  <a:cubicBezTo>
                    <a:pt x="3776" y="205"/>
                    <a:pt x="3702" y="140"/>
                    <a:pt x="3602" y="140"/>
                  </a:cubicBezTo>
                  <a:close/>
                  <a:moveTo>
                    <a:pt x="7698" y="470"/>
                  </a:moveTo>
                  <a:cubicBezTo>
                    <a:pt x="7615" y="470"/>
                    <a:pt x="7532" y="513"/>
                    <a:pt x="7506" y="615"/>
                  </a:cubicBezTo>
                  <a:cubicBezTo>
                    <a:pt x="7439" y="715"/>
                    <a:pt x="7506" y="815"/>
                    <a:pt x="7606" y="882"/>
                  </a:cubicBezTo>
                  <a:cubicBezTo>
                    <a:pt x="7873" y="982"/>
                    <a:pt x="8106" y="1082"/>
                    <a:pt x="8307" y="1249"/>
                  </a:cubicBezTo>
                  <a:cubicBezTo>
                    <a:pt x="8340" y="1249"/>
                    <a:pt x="8407" y="1282"/>
                    <a:pt x="8440" y="1282"/>
                  </a:cubicBezTo>
                  <a:cubicBezTo>
                    <a:pt x="8507" y="1282"/>
                    <a:pt x="8573" y="1249"/>
                    <a:pt x="8607" y="1182"/>
                  </a:cubicBezTo>
                  <a:cubicBezTo>
                    <a:pt x="8674" y="1082"/>
                    <a:pt x="8640" y="949"/>
                    <a:pt x="8540" y="882"/>
                  </a:cubicBezTo>
                  <a:cubicBezTo>
                    <a:pt x="8307" y="715"/>
                    <a:pt x="8040" y="615"/>
                    <a:pt x="7773" y="482"/>
                  </a:cubicBezTo>
                  <a:cubicBezTo>
                    <a:pt x="7749" y="474"/>
                    <a:pt x="7724" y="470"/>
                    <a:pt x="7698" y="470"/>
                  </a:cubicBezTo>
                  <a:close/>
                  <a:moveTo>
                    <a:pt x="2048" y="714"/>
                  </a:moveTo>
                  <a:cubicBezTo>
                    <a:pt x="2010" y="714"/>
                    <a:pt x="1971" y="725"/>
                    <a:pt x="1935" y="749"/>
                  </a:cubicBezTo>
                  <a:cubicBezTo>
                    <a:pt x="1669" y="882"/>
                    <a:pt x="1435" y="1049"/>
                    <a:pt x="1202" y="1216"/>
                  </a:cubicBezTo>
                  <a:cubicBezTo>
                    <a:pt x="1101" y="1282"/>
                    <a:pt x="1101" y="1416"/>
                    <a:pt x="1168" y="1516"/>
                  </a:cubicBezTo>
                  <a:cubicBezTo>
                    <a:pt x="1202" y="1549"/>
                    <a:pt x="1268" y="1583"/>
                    <a:pt x="1335" y="1583"/>
                  </a:cubicBezTo>
                  <a:cubicBezTo>
                    <a:pt x="1368" y="1583"/>
                    <a:pt x="1435" y="1583"/>
                    <a:pt x="1468" y="1549"/>
                  </a:cubicBezTo>
                  <a:cubicBezTo>
                    <a:pt x="1669" y="1383"/>
                    <a:pt x="1902" y="1216"/>
                    <a:pt x="2136" y="1116"/>
                  </a:cubicBezTo>
                  <a:cubicBezTo>
                    <a:pt x="2236" y="1049"/>
                    <a:pt x="2269" y="916"/>
                    <a:pt x="2202" y="815"/>
                  </a:cubicBezTo>
                  <a:cubicBezTo>
                    <a:pt x="2181" y="751"/>
                    <a:pt x="2117" y="714"/>
                    <a:pt x="2048" y="714"/>
                  </a:cubicBezTo>
                  <a:close/>
                  <a:moveTo>
                    <a:pt x="14044" y="1783"/>
                  </a:moveTo>
                  <a:cubicBezTo>
                    <a:pt x="13777" y="1783"/>
                    <a:pt x="13510" y="1816"/>
                    <a:pt x="13243" y="1850"/>
                  </a:cubicBezTo>
                  <a:cubicBezTo>
                    <a:pt x="13110" y="1850"/>
                    <a:pt x="13043" y="1950"/>
                    <a:pt x="13043" y="2050"/>
                  </a:cubicBezTo>
                  <a:cubicBezTo>
                    <a:pt x="13077" y="2183"/>
                    <a:pt x="13143" y="2250"/>
                    <a:pt x="13277" y="2250"/>
                  </a:cubicBezTo>
                  <a:cubicBezTo>
                    <a:pt x="13544" y="2216"/>
                    <a:pt x="13777" y="2216"/>
                    <a:pt x="14044" y="2216"/>
                  </a:cubicBezTo>
                  <a:lnTo>
                    <a:pt x="14111" y="2216"/>
                  </a:lnTo>
                  <a:cubicBezTo>
                    <a:pt x="14211" y="2216"/>
                    <a:pt x="14311" y="2116"/>
                    <a:pt x="14311" y="2016"/>
                  </a:cubicBezTo>
                  <a:cubicBezTo>
                    <a:pt x="14311" y="1883"/>
                    <a:pt x="14211" y="1783"/>
                    <a:pt x="14111" y="1783"/>
                  </a:cubicBezTo>
                  <a:close/>
                  <a:moveTo>
                    <a:pt x="9078" y="1366"/>
                  </a:moveTo>
                  <a:cubicBezTo>
                    <a:pt x="9024" y="1366"/>
                    <a:pt x="8974" y="1383"/>
                    <a:pt x="8940" y="1416"/>
                  </a:cubicBezTo>
                  <a:cubicBezTo>
                    <a:pt x="8874" y="1516"/>
                    <a:pt x="8874" y="1649"/>
                    <a:pt x="8940" y="1716"/>
                  </a:cubicBezTo>
                  <a:cubicBezTo>
                    <a:pt x="9141" y="1883"/>
                    <a:pt x="9307" y="2083"/>
                    <a:pt x="9474" y="2317"/>
                  </a:cubicBezTo>
                  <a:cubicBezTo>
                    <a:pt x="9507" y="2383"/>
                    <a:pt x="9574" y="2417"/>
                    <a:pt x="9641" y="2417"/>
                  </a:cubicBezTo>
                  <a:cubicBezTo>
                    <a:pt x="9674" y="2417"/>
                    <a:pt x="9708" y="2383"/>
                    <a:pt x="9774" y="2350"/>
                  </a:cubicBezTo>
                  <a:cubicBezTo>
                    <a:pt x="9841" y="2283"/>
                    <a:pt x="9874" y="2183"/>
                    <a:pt x="9808" y="2083"/>
                  </a:cubicBezTo>
                  <a:cubicBezTo>
                    <a:pt x="9641" y="1850"/>
                    <a:pt x="9441" y="1616"/>
                    <a:pt x="9241" y="1416"/>
                  </a:cubicBezTo>
                  <a:cubicBezTo>
                    <a:pt x="9191" y="1383"/>
                    <a:pt x="9132" y="1366"/>
                    <a:pt x="9078" y="1366"/>
                  </a:cubicBezTo>
                  <a:close/>
                  <a:moveTo>
                    <a:pt x="14905" y="1843"/>
                  </a:moveTo>
                  <a:cubicBezTo>
                    <a:pt x="14819" y="1843"/>
                    <a:pt x="14740" y="1930"/>
                    <a:pt x="14711" y="2016"/>
                  </a:cubicBezTo>
                  <a:cubicBezTo>
                    <a:pt x="14711" y="2150"/>
                    <a:pt x="14778" y="2250"/>
                    <a:pt x="14911" y="2250"/>
                  </a:cubicBezTo>
                  <a:cubicBezTo>
                    <a:pt x="15178" y="2283"/>
                    <a:pt x="15445" y="2350"/>
                    <a:pt x="15712" y="2417"/>
                  </a:cubicBezTo>
                  <a:lnTo>
                    <a:pt x="15745" y="2417"/>
                  </a:lnTo>
                  <a:cubicBezTo>
                    <a:pt x="15845" y="2417"/>
                    <a:pt x="15945" y="2350"/>
                    <a:pt x="15945" y="2250"/>
                  </a:cubicBezTo>
                  <a:cubicBezTo>
                    <a:pt x="15979" y="2116"/>
                    <a:pt x="15912" y="2016"/>
                    <a:pt x="15779" y="1983"/>
                  </a:cubicBezTo>
                  <a:cubicBezTo>
                    <a:pt x="15512" y="1916"/>
                    <a:pt x="15245" y="1883"/>
                    <a:pt x="14945" y="1850"/>
                  </a:cubicBezTo>
                  <a:cubicBezTo>
                    <a:pt x="14931" y="1845"/>
                    <a:pt x="14918" y="1843"/>
                    <a:pt x="14905" y="1843"/>
                  </a:cubicBezTo>
                  <a:close/>
                  <a:moveTo>
                    <a:pt x="12461" y="1974"/>
                  </a:moveTo>
                  <a:cubicBezTo>
                    <a:pt x="12444" y="1974"/>
                    <a:pt x="12427" y="1977"/>
                    <a:pt x="12410" y="1983"/>
                  </a:cubicBezTo>
                  <a:cubicBezTo>
                    <a:pt x="12109" y="2050"/>
                    <a:pt x="11842" y="2150"/>
                    <a:pt x="11576" y="2250"/>
                  </a:cubicBezTo>
                  <a:cubicBezTo>
                    <a:pt x="11476" y="2283"/>
                    <a:pt x="11409" y="2383"/>
                    <a:pt x="11442" y="2517"/>
                  </a:cubicBezTo>
                  <a:cubicBezTo>
                    <a:pt x="11476" y="2583"/>
                    <a:pt x="11576" y="2650"/>
                    <a:pt x="11642" y="2650"/>
                  </a:cubicBezTo>
                  <a:cubicBezTo>
                    <a:pt x="11676" y="2650"/>
                    <a:pt x="11709" y="2650"/>
                    <a:pt x="11709" y="2617"/>
                  </a:cubicBezTo>
                  <a:cubicBezTo>
                    <a:pt x="11976" y="2517"/>
                    <a:pt x="12243" y="2450"/>
                    <a:pt x="12476" y="2383"/>
                  </a:cubicBezTo>
                  <a:cubicBezTo>
                    <a:pt x="12610" y="2350"/>
                    <a:pt x="12676" y="2250"/>
                    <a:pt x="12643" y="2150"/>
                  </a:cubicBezTo>
                  <a:cubicBezTo>
                    <a:pt x="12615" y="2039"/>
                    <a:pt x="12542" y="1974"/>
                    <a:pt x="12461" y="1974"/>
                  </a:cubicBezTo>
                  <a:close/>
                  <a:moveTo>
                    <a:pt x="722" y="1736"/>
                  </a:moveTo>
                  <a:cubicBezTo>
                    <a:pt x="661" y="1736"/>
                    <a:pt x="604" y="1761"/>
                    <a:pt x="568" y="1816"/>
                  </a:cubicBezTo>
                  <a:cubicBezTo>
                    <a:pt x="201" y="2216"/>
                    <a:pt x="34" y="2517"/>
                    <a:pt x="34" y="2517"/>
                  </a:cubicBezTo>
                  <a:cubicBezTo>
                    <a:pt x="1" y="2617"/>
                    <a:pt x="34" y="2750"/>
                    <a:pt x="134" y="2817"/>
                  </a:cubicBezTo>
                  <a:lnTo>
                    <a:pt x="234" y="2817"/>
                  </a:lnTo>
                  <a:cubicBezTo>
                    <a:pt x="301" y="2817"/>
                    <a:pt x="368" y="2784"/>
                    <a:pt x="401" y="2717"/>
                  </a:cubicBezTo>
                  <a:cubicBezTo>
                    <a:pt x="401" y="2717"/>
                    <a:pt x="568" y="2450"/>
                    <a:pt x="868" y="2083"/>
                  </a:cubicBezTo>
                  <a:cubicBezTo>
                    <a:pt x="968" y="2016"/>
                    <a:pt x="935" y="1883"/>
                    <a:pt x="868" y="1783"/>
                  </a:cubicBezTo>
                  <a:cubicBezTo>
                    <a:pt x="823" y="1753"/>
                    <a:pt x="771" y="1736"/>
                    <a:pt x="722" y="1736"/>
                  </a:cubicBezTo>
                  <a:close/>
                  <a:moveTo>
                    <a:pt x="16557" y="2208"/>
                  </a:moveTo>
                  <a:cubicBezTo>
                    <a:pt x="16468" y="2208"/>
                    <a:pt x="16373" y="2268"/>
                    <a:pt x="16346" y="2350"/>
                  </a:cubicBezTo>
                  <a:cubicBezTo>
                    <a:pt x="16312" y="2450"/>
                    <a:pt x="16379" y="2583"/>
                    <a:pt x="16479" y="2617"/>
                  </a:cubicBezTo>
                  <a:cubicBezTo>
                    <a:pt x="16746" y="2717"/>
                    <a:pt x="16979" y="2817"/>
                    <a:pt x="17246" y="2917"/>
                  </a:cubicBezTo>
                  <a:cubicBezTo>
                    <a:pt x="17280" y="2917"/>
                    <a:pt x="17313" y="2950"/>
                    <a:pt x="17313" y="2950"/>
                  </a:cubicBezTo>
                  <a:cubicBezTo>
                    <a:pt x="17413" y="2950"/>
                    <a:pt x="17480" y="2884"/>
                    <a:pt x="17513" y="2817"/>
                  </a:cubicBezTo>
                  <a:cubicBezTo>
                    <a:pt x="17580" y="2717"/>
                    <a:pt x="17513" y="2583"/>
                    <a:pt x="17413" y="2550"/>
                  </a:cubicBezTo>
                  <a:cubicBezTo>
                    <a:pt x="17146" y="2417"/>
                    <a:pt x="16879" y="2317"/>
                    <a:pt x="16613" y="2216"/>
                  </a:cubicBezTo>
                  <a:cubicBezTo>
                    <a:pt x="16595" y="2211"/>
                    <a:pt x="16576" y="2208"/>
                    <a:pt x="16557" y="2208"/>
                  </a:cubicBezTo>
                  <a:close/>
                  <a:moveTo>
                    <a:pt x="18101" y="2904"/>
                  </a:moveTo>
                  <a:cubicBezTo>
                    <a:pt x="18018" y="2904"/>
                    <a:pt x="17930" y="2942"/>
                    <a:pt x="17880" y="3017"/>
                  </a:cubicBezTo>
                  <a:cubicBezTo>
                    <a:pt x="17813" y="3117"/>
                    <a:pt x="17847" y="3217"/>
                    <a:pt x="17947" y="3284"/>
                  </a:cubicBezTo>
                  <a:cubicBezTo>
                    <a:pt x="18180" y="3417"/>
                    <a:pt x="18414" y="3584"/>
                    <a:pt x="18647" y="3751"/>
                  </a:cubicBezTo>
                  <a:cubicBezTo>
                    <a:pt x="18681" y="3751"/>
                    <a:pt x="18714" y="3784"/>
                    <a:pt x="18747" y="3784"/>
                  </a:cubicBezTo>
                  <a:cubicBezTo>
                    <a:pt x="18814" y="3784"/>
                    <a:pt x="18881" y="3751"/>
                    <a:pt x="18948" y="3684"/>
                  </a:cubicBezTo>
                  <a:cubicBezTo>
                    <a:pt x="19014" y="3584"/>
                    <a:pt x="18981" y="3451"/>
                    <a:pt x="18881" y="3384"/>
                  </a:cubicBezTo>
                  <a:cubicBezTo>
                    <a:pt x="18647" y="3217"/>
                    <a:pt x="18414" y="3084"/>
                    <a:pt x="18180" y="2917"/>
                  </a:cubicBezTo>
                  <a:cubicBezTo>
                    <a:pt x="18155" y="2909"/>
                    <a:pt x="18128" y="2904"/>
                    <a:pt x="18101" y="2904"/>
                  </a:cubicBezTo>
                  <a:close/>
                  <a:moveTo>
                    <a:pt x="10889" y="2582"/>
                  </a:moveTo>
                  <a:cubicBezTo>
                    <a:pt x="10850" y="2582"/>
                    <a:pt x="10810" y="2593"/>
                    <a:pt x="10775" y="2617"/>
                  </a:cubicBezTo>
                  <a:cubicBezTo>
                    <a:pt x="10608" y="2683"/>
                    <a:pt x="10441" y="2817"/>
                    <a:pt x="10275" y="2917"/>
                  </a:cubicBezTo>
                  <a:cubicBezTo>
                    <a:pt x="10275" y="2884"/>
                    <a:pt x="10241" y="2850"/>
                    <a:pt x="10241" y="2817"/>
                  </a:cubicBezTo>
                  <a:cubicBezTo>
                    <a:pt x="10216" y="2742"/>
                    <a:pt x="10135" y="2704"/>
                    <a:pt x="10054" y="2704"/>
                  </a:cubicBezTo>
                  <a:cubicBezTo>
                    <a:pt x="10027" y="2704"/>
                    <a:pt x="9999" y="2708"/>
                    <a:pt x="9974" y="2717"/>
                  </a:cubicBezTo>
                  <a:cubicBezTo>
                    <a:pt x="9874" y="2784"/>
                    <a:pt x="9808" y="2884"/>
                    <a:pt x="9874" y="3017"/>
                  </a:cubicBezTo>
                  <a:cubicBezTo>
                    <a:pt x="9974" y="3251"/>
                    <a:pt x="10041" y="3484"/>
                    <a:pt x="10108" y="3751"/>
                  </a:cubicBezTo>
                  <a:cubicBezTo>
                    <a:pt x="10108" y="3851"/>
                    <a:pt x="10208" y="3918"/>
                    <a:pt x="10308" y="3918"/>
                  </a:cubicBezTo>
                  <a:lnTo>
                    <a:pt x="10341" y="3918"/>
                  </a:lnTo>
                  <a:cubicBezTo>
                    <a:pt x="10475" y="3884"/>
                    <a:pt x="10542" y="3784"/>
                    <a:pt x="10508" y="3651"/>
                  </a:cubicBezTo>
                  <a:cubicBezTo>
                    <a:pt x="10475" y="3551"/>
                    <a:pt x="10441" y="3451"/>
                    <a:pt x="10408" y="3317"/>
                  </a:cubicBezTo>
                  <a:cubicBezTo>
                    <a:pt x="10608" y="3184"/>
                    <a:pt x="10808" y="3084"/>
                    <a:pt x="10975" y="2950"/>
                  </a:cubicBezTo>
                  <a:cubicBezTo>
                    <a:pt x="11109" y="2917"/>
                    <a:pt x="11142" y="2784"/>
                    <a:pt x="11075" y="2683"/>
                  </a:cubicBezTo>
                  <a:cubicBezTo>
                    <a:pt x="11032" y="2619"/>
                    <a:pt x="10961" y="2582"/>
                    <a:pt x="10889" y="2582"/>
                  </a:cubicBezTo>
                  <a:close/>
                  <a:moveTo>
                    <a:pt x="9589" y="3604"/>
                  </a:moveTo>
                  <a:cubicBezTo>
                    <a:pt x="9534" y="3604"/>
                    <a:pt x="9477" y="3629"/>
                    <a:pt x="9441" y="3684"/>
                  </a:cubicBezTo>
                  <a:cubicBezTo>
                    <a:pt x="9207" y="3918"/>
                    <a:pt x="9040" y="4185"/>
                    <a:pt x="8940" y="4418"/>
                  </a:cubicBezTo>
                  <a:cubicBezTo>
                    <a:pt x="8907" y="4518"/>
                    <a:pt x="8940" y="4652"/>
                    <a:pt x="9040" y="4685"/>
                  </a:cubicBezTo>
                  <a:cubicBezTo>
                    <a:pt x="9074" y="4718"/>
                    <a:pt x="9107" y="4718"/>
                    <a:pt x="9141" y="4718"/>
                  </a:cubicBezTo>
                  <a:cubicBezTo>
                    <a:pt x="9207" y="4718"/>
                    <a:pt x="9274" y="4652"/>
                    <a:pt x="9307" y="4585"/>
                  </a:cubicBezTo>
                  <a:cubicBezTo>
                    <a:pt x="9407" y="4385"/>
                    <a:pt x="9541" y="4151"/>
                    <a:pt x="9741" y="3951"/>
                  </a:cubicBezTo>
                  <a:cubicBezTo>
                    <a:pt x="9808" y="3851"/>
                    <a:pt x="9808" y="3718"/>
                    <a:pt x="9708" y="3651"/>
                  </a:cubicBezTo>
                  <a:cubicBezTo>
                    <a:pt x="9678" y="3621"/>
                    <a:pt x="9634" y="3604"/>
                    <a:pt x="9589" y="3604"/>
                  </a:cubicBezTo>
                  <a:close/>
                  <a:moveTo>
                    <a:pt x="19401" y="3888"/>
                  </a:moveTo>
                  <a:cubicBezTo>
                    <a:pt x="19341" y="3888"/>
                    <a:pt x="19284" y="3914"/>
                    <a:pt x="19248" y="3951"/>
                  </a:cubicBezTo>
                  <a:cubicBezTo>
                    <a:pt x="19181" y="4051"/>
                    <a:pt x="19181" y="4185"/>
                    <a:pt x="19281" y="4251"/>
                  </a:cubicBezTo>
                  <a:cubicBezTo>
                    <a:pt x="19481" y="4451"/>
                    <a:pt x="19648" y="4618"/>
                    <a:pt x="19815" y="4818"/>
                  </a:cubicBezTo>
                  <a:cubicBezTo>
                    <a:pt x="19882" y="4885"/>
                    <a:pt x="19915" y="4918"/>
                    <a:pt x="19982" y="4918"/>
                  </a:cubicBezTo>
                  <a:cubicBezTo>
                    <a:pt x="20048" y="4918"/>
                    <a:pt x="20082" y="4885"/>
                    <a:pt x="20115" y="4852"/>
                  </a:cubicBezTo>
                  <a:cubicBezTo>
                    <a:pt x="20215" y="4785"/>
                    <a:pt x="20215" y="4652"/>
                    <a:pt x="20148" y="4551"/>
                  </a:cubicBezTo>
                  <a:cubicBezTo>
                    <a:pt x="19948" y="4351"/>
                    <a:pt x="19748" y="4151"/>
                    <a:pt x="19548" y="3951"/>
                  </a:cubicBezTo>
                  <a:cubicBezTo>
                    <a:pt x="19503" y="3906"/>
                    <a:pt x="19451" y="3888"/>
                    <a:pt x="19401" y="3888"/>
                  </a:cubicBezTo>
                  <a:close/>
                  <a:moveTo>
                    <a:pt x="10408" y="4318"/>
                  </a:moveTo>
                  <a:cubicBezTo>
                    <a:pt x="10275" y="4351"/>
                    <a:pt x="10175" y="4418"/>
                    <a:pt x="10175" y="4518"/>
                  </a:cubicBezTo>
                  <a:cubicBezTo>
                    <a:pt x="10175" y="4818"/>
                    <a:pt x="10141" y="5085"/>
                    <a:pt x="10041" y="5285"/>
                  </a:cubicBezTo>
                  <a:cubicBezTo>
                    <a:pt x="10008" y="5385"/>
                    <a:pt x="10041" y="5485"/>
                    <a:pt x="10141" y="5552"/>
                  </a:cubicBezTo>
                  <a:lnTo>
                    <a:pt x="10241" y="5552"/>
                  </a:lnTo>
                  <a:cubicBezTo>
                    <a:pt x="10308" y="5552"/>
                    <a:pt x="10408" y="5519"/>
                    <a:pt x="10441" y="5419"/>
                  </a:cubicBezTo>
                  <a:cubicBezTo>
                    <a:pt x="10542" y="5185"/>
                    <a:pt x="10608" y="4885"/>
                    <a:pt x="10608" y="4551"/>
                  </a:cubicBezTo>
                  <a:cubicBezTo>
                    <a:pt x="10608" y="4418"/>
                    <a:pt x="10508" y="4318"/>
                    <a:pt x="10408" y="4318"/>
                  </a:cubicBezTo>
                  <a:close/>
                  <a:moveTo>
                    <a:pt x="9029" y="5110"/>
                  </a:moveTo>
                  <a:cubicBezTo>
                    <a:pt x="9010" y="5110"/>
                    <a:pt x="8991" y="5113"/>
                    <a:pt x="8974" y="5119"/>
                  </a:cubicBezTo>
                  <a:cubicBezTo>
                    <a:pt x="8840" y="5152"/>
                    <a:pt x="8807" y="5252"/>
                    <a:pt x="8807" y="5385"/>
                  </a:cubicBezTo>
                  <a:cubicBezTo>
                    <a:pt x="8874" y="5619"/>
                    <a:pt x="9040" y="5786"/>
                    <a:pt x="9274" y="5919"/>
                  </a:cubicBezTo>
                  <a:cubicBezTo>
                    <a:pt x="9374" y="5986"/>
                    <a:pt x="9474" y="6019"/>
                    <a:pt x="9608" y="6019"/>
                  </a:cubicBezTo>
                  <a:lnTo>
                    <a:pt x="9641" y="6019"/>
                  </a:lnTo>
                  <a:cubicBezTo>
                    <a:pt x="9741" y="6019"/>
                    <a:pt x="9808" y="5952"/>
                    <a:pt x="9841" y="5852"/>
                  </a:cubicBezTo>
                  <a:cubicBezTo>
                    <a:pt x="9841" y="5719"/>
                    <a:pt x="9774" y="5619"/>
                    <a:pt x="9641" y="5619"/>
                  </a:cubicBezTo>
                  <a:cubicBezTo>
                    <a:pt x="9574" y="5619"/>
                    <a:pt x="9541" y="5586"/>
                    <a:pt x="9474" y="5552"/>
                  </a:cubicBezTo>
                  <a:cubicBezTo>
                    <a:pt x="9341" y="5485"/>
                    <a:pt x="9274" y="5385"/>
                    <a:pt x="9207" y="5252"/>
                  </a:cubicBezTo>
                  <a:cubicBezTo>
                    <a:pt x="9207" y="5170"/>
                    <a:pt x="9117" y="5110"/>
                    <a:pt x="9029" y="5110"/>
                  </a:cubicBezTo>
                  <a:close/>
                  <a:moveTo>
                    <a:pt x="20496" y="5151"/>
                  </a:moveTo>
                  <a:cubicBezTo>
                    <a:pt x="20457" y="5151"/>
                    <a:pt x="20417" y="5162"/>
                    <a:pt x="20382" y="5185"/>
                  </a:cubicBezTo>
                  <a:cubicBezTo>
                    <a:pt x="20282" y="5252"/>
                    <a:pt x="20248" y="5385"/>
                    <a:pt x="20315" y="5485"/>
                  </a:cubicBezTo>
                  <a:cubicBezTo>
                    <a:pt x="20482" y="5686"/>
                    <a:pt x="20615" y="5919"/>
                    <a:pt x="20749" y="6153"/>
                  </a:cubicBezTo>
                  <a:cubicBezTo>
                    <a:pt x="20782" y="6253"/>
                    <a:pt x="20849" y="6286"/>
                    <a:pt x="20916" y="6286"/>
                  </a:cubicBezTo>
                  <a:cubicBezTo>
                    <a:pt x="20949" y="6286"/>
                    <a:pt x="20982" y="6286"/>
                    <a:pt x="21016" y="6253"/>
                  </a:cubicBezTo>
                  <a:cubicBezTo>
                    <a:pt x="21116" y="6186"/>
                    <a:pt x="21149" y="6086"/>
                    <a:pt x="21116" y="5986"/>
                  </a:cubicBezTo>
                  <a:cubicBezTo>
                    <a:pt x="20982" y="5719"/>
                    <a:pt x="20816" y="5485"/>
                    <a:pt x="20682" y="5252"/>
                  </a:cubicBezTo>
                  <a:cubicBezTo>
                    <a:pt x="20639" y="5187"/>
                    <a:pt x="20568" y="5151"/>
                    <a:pt x="20496" y="5151"/>
                  </a:cubicBezTo>
                  <a:close/>
                  <a:moveTo>
                    <a:pt x="21250" y="6611"/>
                  </a:moveTo>
                  <a:cubicBezTo>
                    <a:pt x="21229" y="6611"/>
                    <a:pt x="21206" y="6614"/>
                    <a:pt x="21182" y="6620"/>
                  </a:cubicBezTo>
                  <a:cubicBezTo>
                    <a:pt x="21082" y="6686"/>
                    <a:pt x="21016" y="6786"/>
                    <a:pt x="21049" y="6886"/>
                  </a:cubicBezTo>
                  <a:cubicBezTo>
                    <a:pt x="21149" y="7153"/>
                    <a:pt x="21249" y="7420"/>
                    <a:pt x="21283" y="7687"/>
                  </a:cubicBezTo>
                  <a:cubicBezTo>
                    <a:pt x="21316" y="7787"/>
                    <a:pt x="21383" y="7854"/>
                    <a:pt x="21483" y="7854"/>
                  </a:cubicBezTo>
                  <a:cubicBezTo>
                    <a:pt x="21516" y="7854"/>
                    <a:pt x="21516" y="7854"/>
                    <a:pt x="21549" y="7820"/>
                  </a:cubicBezTo>
                  <a:cubicBezTo>
                    <a:pt x="21649" y="7820"/>
                    <a:pt x="21716" y="7687"/>
                    <a:pt x="21683" y="7587"/>
                  </a:cubicBezTo>
                  <a:cubicBezTo>
                    <a:pt x="21649" y="7320"/>
                    <a:pt x="21549" y="7020"/>
                    <a:pt x="21449" y="6753"/>
                  </a:cubicBezTo>
                  <a:cubicBezTo>
                    <a:pt x="21422" y="6671"/>
                    <a:pt x="21349" y="6611"/>
                    <a:pt x="21250" y="6611"/>
                  </a:cubicBezTo>
                  <a:close/>
                  <a:moveTo>
                    <a:pt x="21624" y="8248"/>
                  </a:moveTo>
                  <a:cubicBezTo>
                    <a:pt x="21610" y="8248"/>
                    <a:pt x="21596" y="8250"/>
                    <a:pt x="21583" y="8254"/>
                  </a:cubicBezTo>
                  <a:cubicBezTo>
                    <a:pt x="21483" y="8254"/>
                    <a:pt x="21383" y="8354"/>
                    <a:pt x="21383" y="8454"/>
                  </a:cubicBezTo>
                  <a:cubicBezTo>
                    <a:pt x="21383" y="8554"/>
                    <a:pt x="21383" y="8621"/>
                    <a:pt x="21383" y="8688"/>
                  </a:cubicBezTo>
                  <a:cubicBezTo>
                    <a:pt x="21383" y="8888"/>
                    <a:pt x="21383" y="9088"/>
                    <a:pt x="21349" y="9255"/>
                  </a:cubicBezTo>
                  <a:cubicBezTo>
                    <a:pt x="21349" y="9388"/>
                    <a:pt x="21416" y="9488"/>
                    <a:pt x="21549" y="9488"/>
                  </a:cubicBezTo>
                  <a:lnTo>
                    <a:pt x="21583" y="9488"/>
                  </a:lnTo>
                  <a:cubicBezTo>
                    <a:pt x="21683" y="9488"/>
                    <a:pt x="21750" y="9422"/>
                    <a:pt x="21783" y="9322"/>
                  </a:cubicBezTo>
                  <a:cubicBezTo>
                    <a:pt x="21816" y="9121"/>
                    <a:pt x="21816" y="8921"/>
                    <a:pt x="21816" y="8688"/>
                  </a:cubicBezTo>
                  <a:cubicBezTo>
                    <a:pt x="21816" y="8621"/>
                    <a:pt x="21816" y="8521"/>
                    <a:pt x="21816" y="8454"/>
                  </a:cubicBezTo>
                  <a:cubicBezTo>
                    <a:pt x="21816" y="8338"/>
                    <a:pt x="21716" y="8248"/>
                    <a:pt x="21624" y="8248"/>
                  </a:cubicBezTo>
                  <a:close/>
                  <a:moveTo>
                    <a:pt x="21361" y="9895"/>
                  </a:moveTo>
                  <a:cubicBezTo>
                    <a:pt x="21283" y="9895"/>
                    <a:pt x="21207" y="9950"/>
                    <a:pt x="21182" y="10022"/>
                  </a:cubicBezTo>
                  <a:cubicBezTo>
                    <a:pt x="21116" y="10289"/>
                    <a:pt x="20982" y="10522"/>
                    <a:pt x="20882" y="10756"/>
                  </a:cubicBezTo>
                  <a:cubicBezTo>
                    <a:pt x="20816" y="10856"/>
                    <a:pt x="20849" y="10989"/>
                    <a:pt x="20949" y="11056"/>
                  </a:cubicBezTo>
                  <a:lnTo>
                    <a:pt x="21049" y="11056"/>
                  </a:lnTo>
                  <a:cubicBezTo>
                    <a:pt x="21116" y="11056"/>
                    <a:pt x="21182" y="11023"/>
                    <a:pt x="21216" y="10956"/>
                  </a:cubicBezTo>
                  <a:cubicBezTo>
                    <a:pt x="21383" y="10723"/>
                    <a:pt x="21483" y="10456"/>
                    <a:pt x="21583" y="10155"/>
                  </a:cubicBezTo>
                  <a:cubicBezTo>
                    <a:pt x="21616" y="10055"/>
                    <a:pt x="21549" y="9955"/>
                    <a:pt x="21449" y="9922"/>
                  </a:cubicBezTo>
                  <a:cubicBezTo>
                    <a:pt x="21421" y="9903"/>
                    <a:pt x="21391" y="9895"/>
                    <a:pt x="21361" y="9895"/>
                  </a:cubicBezTo>
                  <a:close/>
                  <a:moveTo>
                    <a:pt x="20553" y="11340"/>
                  </a:moveTo>
                  <a:cubicBezTo>
                    <a:pt x="20499" y="11340"/>
                    <a:pt x="20449" y="11356"/>
                    <a:pt x="20415" y="11390"/>
                  </a:cubicBezTo>
                  <a:cubicBezTo>
                    <a:pt x="20248" y="11590"/>
                    <a:pt x="20082" y="11757"/>
                    <a:pt x="19882" y="11923"/>
                  </a:cubicBezTo>
                  <a:cubicBezTo>
                    <a:pt x="19781" y="11990"/>
                    <a:pt x="19781" y="12124"/>
                    <a:pt x="19848" y="12190"/>
                  </a:cubicBezTo>
                  <a:cubicBezTo>
                    <a:pt x="19882" y="12257"/>
                    <a:pt x="19948" y="12290"/>
                    <a:pt x="20015" y="12290"/>
                  </a:cubicBezTo>
                  <a:cubicBezTo>
                    <a:pt x="20048" y="12290"/>
                    <a:pt x="20082" y="12257"/>
                    <a:pt x="20148" y="12224"/>
                  </a:cubicBezTo>
                  <a:cubicBezTo>
                    <a:pt x="20349" y="12057"/>
                    <a:pt x="20549" y="11890"/>
                    <a:pt x="20715" y="11690"/>
                  </a:cubicBezTo>
                  <a:cubicBezTo>
                    <a:pt x="20782" y="11590"/>
                    <a:pt x="20782" y="11456"/>
                    <a:pt x="20715" y="11390"/>
                  </a:cubicBezTo>
                  <a:cubicBezTo>
                    <a:pt x="20665" y="11356"/>
                    <a:pt x="20607" y="11340"/>
                    <a:pt x="20553" y="1134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98" name="Google Shape;3098;p31"/>
          <p:cNvGrpSpPr/>
          <p:nvPr/>
        </p:nvGrpSpPr>
        <p:grpSpPr>
          <a:xfrm>
            <a:off x="-112924" y="3295787"/>
            <a:ext cx="1030635" cy="1762203"/>
            <a:chOff x="-48389" y="3295786"/>
            <a:chExt cx="1030635" cy="1762203"/>
          </a:xfrm>
        </p:grpSpPr>
        <p:sp>
          <p:nvSpPr>
            <p:cNvPr id="3099" name="Google Shape;3099;p31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0" name="Google Shape;3100;p31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1" name="Google Shape;3101;p31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2" name="Google Shape;3102;p31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3" name="Google Shape;3103;p31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4" name="Google Shape;3104;p31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5" name="Google Shape;3105;p31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6" name="Google Shape;3106;p31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7" name="Google Shape;3107;p31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8" name="Google Shape;3108;p31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9" name="Google Shape;3109;p31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0" name="Google Shape;3110;p31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1" name="Google Shape;3111;p31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2" name="Google Shape;3112;p31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3" name="Google Shape;3113;p31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4" name="Google Shape;3114;p31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5" name="Google Shape;3115;p31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6" name="Google Shape;3116;p31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7" name="Google Shape;3117;p31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8" name="Google Shape;3118;p31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9" name="Google Shape;3119;p31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0" name="Google Shape;3120;p31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1" name="Google Shape;3121;p31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2" name="Google Shape;3122;p31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3" name="Google Shape;3123;p31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4" name="Google Shape;3124;p31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5" name="Google Shape;3125;p31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6" name="Google Shape;3126;p31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7" name="Google Shape;3127;p31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8" name="Google Shape;3128;p31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9" name="Google Shape;3129;p31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0" name="Google Shape;3130;p31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1" name="Google Shape;3131;p31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2" name="Google Shape;3132;p31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3" name="Google Shape;3133;p31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4" name="Google Shape;3134;p31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5" name="Google Shape;3135;p31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6" name="Google Shape;3136;p31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7" name="Google Shape;3137;p31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8" name="Google Shape;3138;p31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9" name="Google Shape;3139;p31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0" name="Google Shape;3140;p31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1" name="Google Shape;3141;p31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2" name="Google Shape;3142;p31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3" name="Google Shape;3143;p31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4" name="Google Shape;3144;p31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5" name="Google Shape;3145;p31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6" name="Google Shape;3146;p31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7" name="Google Shape;3147;p31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8" name="Google Shape;3148;p31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9" name="Google Shape;3149;p31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0" name="Google Shape;3150;p31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1" name="Google Shape;3151;p31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2" name="Google Shape;3152;p31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3" name="Google Shape;3153;p31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4" name="Google Shape;3154;p31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5" name="Google Shape;3155;p31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6" name="Google Shape;3156;p31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7" name="Google Shape;3157;p31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8" name="Google Shape;3158;p31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3159" name="Google Shape;3159;p31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3160" name="Google Shape;3160;p31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1" name="Google Shape;3161;p31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2" name="Google Shape;3162;p31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3" name="Google Shape;3163;p31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4" name="Google Shape;3164;p31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5" name="Google Shape;3165;p31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6" name="Google Shape;3166;p31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167" name="Google Shape;3167;p31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8" name="Google Shape;3168;p31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9" name="Google Shape;3169;p31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0" name="Google Shape;3170;p31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1" name="Google Shape;3171;p31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2" name="Google Shape;3172;p31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3" name="Google Shape;3173;p31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4" name="Google Shape;3174;p31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5" name="Google Shape;3175;p31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6" name="Google Shape;3176;p31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77" name="Google Shape;3177;p31"/>
          <p:cNvSpPr/>
          <p:nvPr/>
        </p:nvSpPr>
        <p:spPr>
          <a:xfrm>
            <a:off x="145226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8204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685783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685783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94" y="3624314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685783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685783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7" y="228443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685783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685783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6" y="495728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685783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685783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7" y="503728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685783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6" y="5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685783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13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685783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685783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7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505" y="3456366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7187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400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6/30/2023</a:t>
            </a:fld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400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9731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720000" y="2112200"/>
            <a:ext cx="2505600" cy="5589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title" idx="2"/>
          </p:nvPr>
        </p:nvSpPr>
        <p:spPr>
          <a:xfrm>
            <a:off x="5951450" y="2112200"/>
            <a:ext cx="2505600" cy="5589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1"/>
          </p:nvPr>
        </p:nvSpPr>
        <p:spPr>
          <a:xfrm>
            <a:off x="5951447" y="2599822"/>
            <a:ext cx="2505600" cy="10107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720175" y="2599822"/>
            <a:ext cx="2505600" cy="10107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8385207" y="1098471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-297325" y="331263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6592424" y="-302278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5"/>
          <p:cNvGrpSpPr/>
          <p:nvPr/>
        </p:nvGrpSpPr>
        <p:grpSpPr>
          <a:xfrm>
            <a:off x="0" y="4137074"/>
            <a:ext cx="9144000" cy="1010679"/>
            <a:chOff x="0" y="4260525"/>
            <a:chExt cx="9144000" cy="887338"/>
          </a:xfrm>
        </p:grpSpPr>
        <p:sp>
          <p:nvSpPr>
            <p:cNvPr id="121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1" name="Google Shape;131;p5"/>
          <p:cNvGrpSpPr/>
          <p:nvPr/>
        </p:nvGrpSpPr>
        <p:grpSpPr>
          <a:xfrm flipH="1">
            <a:off x="8157148" y="2749525"/>
            <a:ext cx="1006460" cy="2407938"/>
            <a:chOff x="-34400" y="2920300"/>
            <a:chExt cx="1006460" cy="2407938"/>
          </a:xfrm>
        </p:grpSpPr>
        <p:sp>
          <p:nvSpPr>
            <p:cNvPr id="132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6" name="Google Shape;136;p5"/>
          <p:cNvGrpSpPr/>
          <p:nvPr/>
        </p:nvGrpSpPr>
        <p:grpSpPr>
          <a:xfrm>
            <a:off x="589604" y="4209532"/>
            <a:ext cx="7677721" cy="963749"/>
            <a:chOff x="1046797" y="6114528"/>
            <a:chExt cx="7677721" cy="963749"/>
          </a:xfrm>
        </p:grpSpPr>
        <p:sp>
          <p:nvSpPr>
            <p:cNvPr id="137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1" name="Google Shape;141;p5"/>
          <p:cNvGrpSpPr/>
          <p:nvPr/>
        </p:nvGrpSpPr>
        <p:grpSpPr>
          <a:xfrm>
            <a:off x="-34400" y="2752225"/>
            <a:ext cx="1006460" cy="2407938"/>
            <a:chOff x="-34400" y="2920300"/>
            <a:chExt cx="1006460" cy="2407938"/>
          </a:xfrm>
        </p:grpSpPr>
        <p:sp>
          <p:nvSpPr>
            <p:cNvPr id="142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6" name="Google Shape;146;p5"/>
          <p:cNvSpPr txBox="1">
            <a:spLocks noGrp="1"/>
          </p:cNvSpPr>
          <p:nvPr>
            <p:ph type="title" idx="4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"/>
          <p:cNvSpPr/>
          <p:nvPr/>
        </p:nvSpPr>
        <p:spPr>
          <a:xfrm rot="10800000">
            <a:off x="4064690" y="4209527"/>
            <a:ext cx="809260" cy="256125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7655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4CAE7E4A-4922-471B-A3A2-FBA3D1CF90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xmlns="" id="{B00FA467-9AC9-4F0C-93ED-A8D20517D1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xmlns="" id="{23264C3A-C5E4-4D3B-95E9-C7B1271F5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A968B-33A3-4108-B25A-0B7634EDC7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xmlns="" id="{272C5DEE-5879-4561-AECA-3E8EE5655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xmlns="" id="{6FCE9A59-E0C0-4C53-A1B4-52366E465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241A-E3BD-4FAB-9C03-BC020DA5B17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517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16F2BDD5-2F40-4635-B75D-551955FD1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xmlns="" id="{7DB0FFCE-F860-4980-9147-CDD6CF4C9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xmlns="" id="{B651D5E6-F1C0-41AC-997B-0C0DEBA13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A968B-33A3-4108-B25A-0B7634EDC7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xmlns="" id="{B4880D3F-A9BF-478C-A952-4FE9E4F39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xmlns="" id="{820B7F24-07CC-4633-B4F9-D010455F1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241A-E3BD-4FAB-9C03-BC020DA5B17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480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0C78FADD-CD24-48BE-954D-A64E3D453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xmlns="" id="{568AF9A1-099E-46DC-B3B8-2AC67DB6E0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xmlns="" id="{6EEE9FB7-2347-43CD-B724-536414F1D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A968B-33A3-4108-B25A-0B7634EDC7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xmlns="" id="{ACE2F8EC-C453-4CD1-9C6A-C7E46E48B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xmlns="" id="{3C53A47F-4C41-4630-BAFA-6955EA828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241A-E3BD-4FAB-9C03-BC020DA5B17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74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341529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  <p:sldLayoutId id="2147483667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xmlns="" id="{600C7E52-C376-4058-BCB5-3887AD590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xmlns="" id="{021EDDC9-5720-4126-B1A1-214FCB5119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xmlns="" id="{308B6E9F-0AE6-4C04-939E-957C202E73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26EA968B-33A3-4108-B25A-0B7634EDC7C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6/30/2023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xmlns="" id="{E592292D-D6CC-424B-AD98-016ED3EB14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xmlns="" id="{C6E597F2-A75F-4552-BF8D-BBEF360D60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2A1A241A-E3BD-4FAB-9C03-BC020DA5B17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950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microsoft.com/office/2007/relationships/hdphoto" Target="../media/hdphoto15.wdp"/><Relationship Id="rId21" Type="http://schemas.openxmlformats.org/officeDocument/2006/relationships/image" Target="../media/image10.png"/><Relationship Id="rId34" Type="http://schemas.microsoft.com/office/2007/relationships/hdphoto" Target="../media/hdphoto14.wdp"/><Relationship Id="rId42" Type="http://schemas.openxmlformats.org/officeDocument/2006/relationships/image" Target="../media/image23.png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41" Type="http://schemas.openxmlformats.org/officeDocument/2006/relationships/image" Target="../media/image22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openxmlformats.org/officeDocument/2006/relationships/image" Target="../media/image19.gif"/><Relationship Id="rId40" Type="http://schemas.openxmlformats.org/officeDocument/2006/relationships/image" Target="../media/image21.png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8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7.emf"/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png"/><Relationship Id="rId38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tmp"/><Relationship Id="rId3" Type="http://schemas.openxmlformats.org/officeDocument/2006/relationships/audio" Target="../media/audio1.wav"/><Relationship Id="rId7" Type="http://schemas.openxmlformats.org/officeDocument/2006/relationships/image" Target="../media/image45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tmp"/><Relationship Id="rId5" Type="http://schemas.openxmlformats.org/officeDocument/2006/relationships/image" Target="../media/image22.png"/><Relationship Id="rId4" Type="http://schemas.openxmlformats.org/officeDocument/2006/relationships/image" Target="../media/image43.jpeg"/><Relationship Id="rId9" Type="http://schemas.openxmlformats.org/officeDocument/2006/relationships/image" Target="../media/image47.tm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tm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4.tmp"/><Relationship Id="rId12" Type="http://schemas.openxmlformats.org/officeDocument/2006/relationships/image" Target="../media/image39.png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image" Target="../media/image22.png"/><Relationship Id="rId11" Type="http://schemas.openxmlformats.org/officeDocument/2006/relationships/image" Target="../media/image48.png"/><Relationship Id="rId5" Type="http://schemas.openxmlformats.org/officeDocument/2006/relationships/image" Target="../media/image43.jpeg"/><Relationship Id="rId10" Type="http://schemas.openxmlformats.org/officeDocument/2006/relationships/image" Target="../media/image47.tmp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46.tm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8.wdp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.tmp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audio" Target="NULL" TargetMode="External"/><Relationship Id="rId7" Type="http://schemas.openxmlformats.org/officeDocument/2006/relationships/image" Target="../media/image22.png"/><Relationship Id="rId12" Type="http://schemas.openxmlformats.org/officeDocument/2006/relationships/image" Target="../media/image52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49.png"/><Relationship Id="rId11" Type="http://schemas.openxmlformats.org/officeDocument/2006/relationships/image" Target="../media/image39.png"/><Relationship Id="rId5" Type="http://schemas.openxmlformats.org/officeDocument/2006/relationships/audio" Target="../media/audio1.wav"/><Relationship Id="rId10" Type="http://schemas.microsoft.com/office/2007/relationships/hdphoto" Target="../media/hdphoto22.wdp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3.tmp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4.tmp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5.tmp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6.tmp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7.tmp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13" Type="http://schemas.openxmlformats.org/officeDocument/2006/relationships/image" Target="../media/image30.png"/><Relationship Id="rId18" Type="http://schemas.openxmlformats.org/officeDocument/2006/relationships/image" Target="../media/image5.png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21" Type="http://schemas.microsoft.com/office/2007/relationships/hdphoto" Target="../media/hdphoto19.wdp"/><Relationship Id="rId7" Type="http://schemas.microsoft.com/office/2007/relationships/hdphoto" Target="../media/hdphoto16.wdp"/><Relationship Id="rId12" Type="http://schemas.openxmlformats.org/officeDocument/2006/relationships/image" Target="../media/image29.gif"/><Relationship Id="rId17" Type="http://schemas.openxmlformats.org/officeDocument/2006/relationships/image" Target="../media/image31.gif"/><Relationship Id="rId25" Type="http://schemas.microsoft.com/office/2007/relationships/hdphoto" Target="../media/hdphoto21.wdp"/><Relationship Id="rId2" Type="http://schemas.openxmlformats.org/officeDocument/2006/relationships/audio" Target="../media/media2.mp3"/><Relationship Id="rId16" Type="http://schemas.openxmlformats.org/officeDocument/2006/relationships/image" Target="../media/image22.png"/><Relationship Id="rId20" Type="http://schemas.openxmlformats.org/officeDocument/2006/relationships/image" Target="../media/image32.png"/><Relationship Id="rId1" Type="http://schemas.microsoft.com/office/2007/relationships/media" Target="../media/media2.mp3"/><Relationship Id="rId6" Type="http://schemas.openxmlformats.org/officeDocument/2006/relationships/image" Target="../media/image25.png"/><Relationship Id="rId11" Type="http://schemas.openxmlformats.org/officeDocument/2006/relationships/image" Target="../media/image28.gif"/><Relationship Id="rId24" Type="http://schemas.openxmlformats.org/officeDocument/2006/relationships/image" Target="../media/image34.png"/><Relationship Id="rId5" Type="http://schemas.openxmlformats.org/officeDocument/2006/relationships/image" Target="../media/image24.gif"/><Relationship Id="rId15" Type="http://schemas.openxmlformats.org/officeDocument/2006/relationships/image" Target="../media/image18.png"/><Relationship Id="rId23" Type="http://schemas.microsoft.com/office/2007/relationships/hdphoto" Target="../media/hdphoto20.wdp"/><Relationship Id="rId10" Type="http://schemas.microsoft.com/office/2007/relationships/hdphoto" Target="../media/hdphoto17.wdp"/><Relationship Id="rId19" Type="http://schemas.microsoft.com/office/2007/relationships/hdphoto" Target="../media/hdphoto3.wdp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7.png"/><Relationship Id="rId14" Type="http://schemas.microsoft.com/office/2007/relationships/hdphoto" Target="../media/hdphoto18.wdp"/><Relationship Id="rId22" Type="http://schemas.openxmlformats.org/officeDocument/2006/relationships/image" Target="../media/image33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8.wdp"/><Relationship Id="rId9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8.wdp"/><Relationship Id="rId9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59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58.jpeg"/><Relationship Id="rId11" Type="http://schemas.openxmlformats.org/officeDocument/2006/relationships/image" Target="../media/image22.png"/><Relationship Id="rId5" Type="http://schemas.openxmlformats.org/officeDocument/2006/relationships/audio" Target="../media/audio1.wav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image" Target="../media/image1.png"/><Relationship Id="rId12" Type="http://schemas.openxmlformats.org/officeDocument/2006/relationships/image" Target="../media/image19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microsoft.com/office/2007/relationships/hdphoto" Target="../media/hdphoto6.wdp"/><Relationship Id="rId5" Type="http://schemas.microsoft.com/office/2007/relationships/hdphoto" Target="../media/hdphoto18.wdp"/><Relationship Id="rId10" Type="http://schemas.openxmlformats.org/officeDocument/2006/relationships/image" Target="../media/image8.png"/><Relationship Id="rId4" Type="http://schemas.openxmlformats.org/officeDocument/2006/relationships/image" Target="../media/image30.pn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6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8.wdp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8.png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37.jpe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9.png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image" Target="../media/image40.png"/><Relationship Id="rId5" Type="http://schemas.openxmlformats.org/officeDocument/2006/relationships/image" Target="../media/image22.png"/><Relationship Id="rId4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9.png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image" Target="../media/image41.png"/><Relationship Id="rId5" Type="http://schemas.openxmlformats.org/officeDocument/2006/relationships/image" Target="../media/image22.png"/><Relationship Id="rId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9.png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image" Target="../media/image42.png"/><Relationship Id="rId5" Type="http://schemas.openxmlformats.org/officeDocument/2006/relationships/image" Target="../media/image22.png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5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xmlns="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8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93" y="362276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685783">
              <a:buClr>
                <a:srgbClr val="000000"/>
              </a:buClr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58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7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foregroundMark x1="75877" y1="26754" x2="91228" y2="41009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4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91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9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99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6" y="2779418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7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2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699586" y="643369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57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5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69" y="403170"/>
            <a:ext cx="5714813" cy="2488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36" y="89916"/>
            <a:ext cx="1072451" cy="5142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929" y="3549476"/>
            <a:ext cx="896038" cy="114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57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00/98/30/009830a2ee125dd28449a9b6aaae2b6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202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36" y="89916"/>
            <a:ext cx="1072451" cy="5142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70360" y="514351"/>
            <a:ext cx="5486400" cy="46166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Check vocabulary: Circle</a:t>
            </a:r>
            <a:endParaRPr 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447" y="3103849"/>
            <a:ext cx="1292360" cy="1114423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051" y="3043230"/>
            <a:ext cx="1298540" cy="1114424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02" y="1299290"/>
            <a:ext cx="1288851" cy="1114423"/>
          </a:xfrm>
          <a:prstGeom prst="rect">
            <a:avLst/>
          </a:prstGeom>
        </p:spPr>
      </p:pic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446" y="1371164"/>
            <a:ext cx="1325779" cy="1114424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441415" y="1666001"/>
            <a:ext cx="381000" cy="3810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1</a:t>
            </a:r>
            <a:endParaRPr lang="en-U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41415" y="3446310"/>
            <a:ext cx="381000" cy="3810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13" name="Oval 12"/>
          <p:cNvSpPr/>
          <p:nvPr/>
        </p:nvSpPr>
        <p:spPr>
          <a:xfrm>
            <a:off x="4544291" y="1690251"/>
            <a:ext cx="381000" cy="3810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4544291" y="3487876"/>
            <a:ext cx="381000" cy="3810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155591" y="3330960"/>
            <a:ext cx="22963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pl</a:t>
            </a:r>
            <a:r>
              <a:rPr lang="el-GR" b="1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y video g</a:t>
            </a:r>
            <a:r>
              <a:rPr lang="el-GR" b="1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mes</a:t>
            </a:r>
            <a:b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/ 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pl</a:t>
            </a:r>
            <a:r>
              <a:rPr lang="el-GR" b="1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y bo</a:t>
            </a:r>
            <a:r>
              <a:rPr lang="el-GR" b="1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rd g</a:t>
            </a:r>
            <a:r>
              <a:rPr lang="el-GR" b="1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mes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189331" y="1580960"/>
            <a:ext cx="22963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re</a:t>
            </a:r>
            <a:r>
              <a:rPr lang="el-GR" b="1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d </a:t>
            </a:r>
            <a:r>
              <a:rPr lang="el-GR" b="1" dirty="0">
                <a:solidFill>
                  <a:srgbClr val="002060"/>
                </a:solidFill>
                <a:latin typeface="Comic Sans MS" panose="030F0702030302020204" pitchFamily="66" charset="0"/>
              </a:rPr>
              <a:t>α 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comic book</a:t>
            </a:r>
            <a:b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/ 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w</a:t>
            </a:r>
            <a:r>
              <a:rPr lang="el-GR" b="1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tch </a:t>
            </a:r>
            <a:r>
              <a:rPr lang="el-GR" b="1" dirty="0">
                <a:solidFill>
                  <a:srgbClr val="002060"/>
                </a:solidFill>
                <a:latin typeface="Comic Sans MS" panose="030F0702030302020204" pitchFamily="66" charset="0"/>
              </a:rPr>
              <a:t>α 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film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64877" y="3330959"/>
            <a:ext cx="236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pl</a:t>
            </a:r>
            <a:r>
              <a:rPr lang="el-GR" b="1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y video g</a:t>
            </a:r>
            <a:r>
              <a:rPr lang="el-GR" b="1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mes</a:t>
            </a:r>
            <a:b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/ 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pl</a:t>
            </a:r>
            <a:r>
              <a:rPr lang="el-GR" b="1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y bo</a:t>
            </a:r>
            <a:r>
              <a:rPr lang="el-GR" b="1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rd g</a:t>
            </a:r>
            <a:r>
              <a:rPr lang="el-GR" b="1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mes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64877" y="1533335"/>
            <a:ext cx="2247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re</a:t>
            </a:r>
            <a:r>
              <a:rPr lang="el-GR" b="1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d </a:t>
            </a:r>
            <a:r>
              <a:rPr lang="el-GR" b="1" dirty="0">
                <a:solidFill>
                  <a:srgbClr val="002060"/>
                </a:solidFill>
                <a:latin typeface="Comic Sans MS" panose="030F0702030302020204" pitchFamily="66" charset="0"/>
              </a:rPr>
              <a:t>α 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comic book</a:t>
            </a:r>
            <a:b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/ 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w</a:t>
            </a:r>
            <a:r>
              <a:rPr lang="el-GR" b="1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tch </a:t>
            </a:r>
            <a:r>
              <a:rPr lang="el-GR" b="1" dirty="0">
                <a:solidFill>
                  <a:srgbClr val="002060"/>
                </a:solidFill>
                <a:latin typeface="Comic Sans MS" panose="030F0702030302020204" pitchFamily="66" charset="0"/>
              </a:rPr>
              <a:t>α 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film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19" name="Oval 18"/>
          <p:cNvSpPr/>
          <p:nvPr/>
        </p:nvSpPr>
        <p:spPr>
          <a:xfrm>
            <a:off x="2164753" y="1592893"/>
            <a:ext cx="2262651" cy="3718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444095" y="1826191"/>
            <a:ext cx="2262651" cy="3718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2155591" y="3301956"/>
            <a:ext cx="2262651" cy="3718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6383907" y="3303924"/>
            <a:ext cx="2262651" cy="3718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022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.pinimg.com/564x/00/98/30/009830a2ee125dd28449a9b6aaae2b6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202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36" y="89916"/>
            <a:ext cx="1072451" cy="5142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70360" y="514351"/>
            <a:ext cx="5486400" cy="46166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1. Listen </a:t>
            </a:r>
            <a:r>
              <a:rPr lang="el-GR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nd point. Repe</a:t>
            </a:r>
            <a:r>
              <a:rPr lang="el-GR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t. TR: 5.9</a:t>
            </a: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57350"/>
            <a:ext cx="1590600" cy="1371600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464" y="1707141"/>
            <a:ext cx="1598205" cy="1371600"/>
          </a:xfrm>
          <a:prstGeom prst="rect">
            <a:avLst/>
          </a:prstGeom>
        </p:spPr>
      </p:pic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6" y="1694584"/>
            <a:ext cx="1586280" cy="1371600"/>
          </a:xfrm>
          <a:prstGeom prst="rect">
            <a:avLst/>
          </a:prstGeom>
        </p:spPr>
      </p:pic>
      <p:pic>
        <p:nvPicPr>
          <p:cNvPr id="11" name="Picture 10" descr="Screen Clippi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582" y="1694584"/>
            <a:ext cx="1631730" cy="13716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04800" y="3257549"/>
            <a:ext cx="2057400" cy="830997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play 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board games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07672" y="3257549"/>
            <a:ext cx="2057400" cy="830997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play 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video games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96245" y="3254084"/>
            <a:ext cx="2057400" cy="830997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read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a comic book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60980" y="3248890"/>
            <a:ext cx="1314935" cy="830997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watch 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a film</a:t>
            </a:r>
          </a:p>
        </p:txBody>
      </p:sp>
      <p:pic>
        <p:nvPicPr>
          <p:cNvPr id="17" name="Picture 2" descr="ƯU ĐÃI HOT - GIÁ SỐC TẬN NÓC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3" t="20458" r="53704" b="12759"/>
          <a:stretch/>
        </p:blipFill>
        <p:spPr bwMode="auto">
          <a:xfrm>
            <a:off x="2166111" y="166374"/>
            <a:ext cx="504353" cy="57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track 5.9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52.034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372600" y="742950"/>
            <a:ext cx="609600" cy="609600"/>
          </a:xfrm>
          <a:prstGeom prst="rect">
            <a:avLst/>
          </a:prstGeom>
        </p:spPr>
      </p:pic>
      <p:pic>
        <p:nvPicPr>
          <p:cNvPr id="19" name="track 5.9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52.034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372600" y="1402341"/>
            <a:ext cx="609600" cy="609600"/>
          </a:xfrm>
          <a:prstGeom prst="rect">
            <a:avLst/>
          </a:prstGeom>
        </p:spPr>
      </p:pic>
      <p:pic>
        <p:nvPicPr>
          <p:cNvPr id="20" name="track 5.9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642.3184" end="252.034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372600" y="2361334"/>
            <a:ext cx="609600" cy="609600"/>
          </a:xfrm>
          <a:prstGeom prst="rect">
            <a:avLst/>
          </a:prstGeom>
        </p:spPr>
      </p:pic>
      <p:pic>
        <p:nvPicPr>
          <p:cNvPr id="21" name="track 5.9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920.36" end="3881.311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357360" y="3054788"/>
            <a:ext cx="609600" cy="609600"/>
          </a:xfrm>
          <a:prstGeom prst="rect">
            <a:avLst/>
          </a:prstGeom>
        </p:spPr>
      </p:pic>
      <p:pic>
        <p:nvPicPr>
          <p:cNvPr id="22" name="track 5.9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333.3576" end="7964.247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372600" y="3664388"/>
            <a:ext cx="609600" cy="609600"/>
          </a:xfrm>
          <a:prstGeom prst="rect">
            <a:avLst/>
          </a:prstGeom>
        </p:spPr>
      </p:pic>
      <p:pic>
        <p:nvPicPr>
          <p:cNvPr id="23" name="track 5.9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905.7072" end="11895.963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357360" y="4273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66209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208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086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22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31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82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318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35" y="3160215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36" y="89916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5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8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7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26" y="1051126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xmlns="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700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Practice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78" y="1188219"/>
            <a:ext cx="2724863" cy="811087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/>
          <a:p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3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013179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36" y="89916"/>
            <a:ext cx="1072451" cy="514220"/>
          </a:xfrm>
          <a:prstGeom prst="rect">
            <a:avLst/>
          </a:prstGeom>
        </p:spPr>
      </p:pic>
      <p:sp>
        <p:nvSpPr>
          <p:cNvPr id="3" name="Flowchart: Alternate Process 2"/>
          <p:cNvSpPr/>
          <p:nvPr/>
        </p:nvSpPr>
        <p:spPr>
          <a:xfrm>
            <a:off x="914400" y="209551"/>
            <a:ext cx="4191000" cy="514220"/>
          </a:xfrm>
          <a:prstGeom prst="flowChartAlternateProcess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2 Listen </a:t>
            </a:r>
            <a:r>
              <a:rPr lang="el-GR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nd tick. TR: 5.10</a:t>
            </a: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14" y="895350"/>
            <a:ext cx="7309521" cy="396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6935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" r="1363"/>
          <a:stretch/>
        </p:blipFill>
        <p:spPr bwMode="auto">
          <a:xfrm>
            <a:off x="0" y="0"/>
            <a:ext cx="914400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36" y="89916"/>
            <a:ext cx="1072451" cy="514220"/>
          </a:xfrm>
          <a:prstGeom prst="rect">
            <a:avLst/>
          </a:prstGeom>
        </p:spPr>
      </p:pic>
      <p:sp>
        <p:nvSpPr>
          <p:cNvPr id="3" name="Flowchart: Alternate Process 2"/>
          <p:cNvSpPr/>
          <p:nvPr/>
        </p:nvSpPr>
        <p:spPr>
          <a:xfrm>
            <a:off x="914400" y="209551"/>
            <a:ext cx="4191000" cy="514220"/>
          </a:xfrm>
          <a:prstGeom prst="flowChartAlternateProcess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2 Listen </a:t>
            </a:r>
            <a:r>
              <a:rPr lang="el-GR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nd tick. TR: 5.10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0276" y="1276350"/>
            <a:ext cx="8823725" cy="230832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1 Petra and Alex are </a:t>
            </a:r>
          </a:p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     watching TV.              playing video games.         studying.</a:t>
            </a:r>
          </a:p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2 Petra and Alex are </a:t>
            </a:r>
          </a:p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     in the living room.      in the bedroom.      in the kitchen. </a:t>
            </a:r>
          </a:p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3 Dad and Mum want to </a:t>
            </a:r>
          </a:p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       watch a film.             play video games.          study.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7591" y="1657350"/>
            <a:ext cx="381000" cy="381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505200" y="1652155"/>
            <a:ext cx="381000" cy="381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7065818" y="1657350"/>
            <a:ext cx="381000" cy="381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467591" y="2427143"/>
            <a:ext cx="381000" cy="381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3505200" y="2421948"/>
            <a:ext cx="381000" cy="381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248400" y="2358642"/>
            <a:ext cx="381000" cy="381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467591" y="3201942"/>
            <a:ext cx="381000" cy="381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3505200" y="3196747"/>
            <a:ext cx="381000" cy="381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6854536" y="3175776"/>
            <a:ext cx="381000" cy="381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endParaRPr lang="en-US"/>
          </a:p>
        </p:txBody>
      </p:sp>
      <p:pic>
        <p:nvPicPr>
          <p:cNvPr id="15" name="Picture 2 chính" descr="ƯU ĐÃI HOT - GIÁ SỐC TẬN NÓC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3" t="20458" r="53704" b="12759"/>
          <a:stretch/>
        </p:blipFill>
        <p:spPr bwMode="auto">
          <a:xfrm>
            <a:off x="5257801" y="177256"/>
            <a:ext cx="504353" cy="57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461,734 Check Mark Images, Stock Photos &amp; Vectors | Shutterstoc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29" t="15682" r="11502" b="20949"/>
          <a:stretch/>
        </p:blipFill>
        <p:spPr bwMode="auto">
          <a:xfrm>
            <a:off x="3561542" y="1682556"/>
            <a:ext cx="328764" cy="320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track 5.1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296400" y="1428750"/>
            <a:ext cx="609600" cy="609600"/>
          </a:xfrm>
          <a:prstGeom prst="rect">
            <a:avLst/>
          </a:prstGeom>
        </p:spPr>
      </p:pic>
      <p:pic>
        <p:nvPicPr>
          <p:cNvPr id="18" name="Picture 2-1" descr="ƯU ĐÃI HOT - GIÁ SỐC TẬN NÓC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3" t="20458" r="53704" b="12759"/>
          <a:stretch/>
        </p:blipFill>
        <p:spPr bwMode="auto">
          <a:xfrm>
            <a:off x="3435454" y="1276350"/>
            <a:ext cx="252177" cy="289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-2" descr="ƯU ĐÃI HOT - GIÁ SỐC TẬN NÓC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3" t="20458" r="53704" b="12759"/>
          <a:stretch/>
        </p:blipFill>
        <p:spPr bwMode="auto">
          <a:xfrm>
            <a:off x="3435454" y="2103106"/>
            <a:ext cx="252177" cy="289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-3" descr="ƯU ĐÃI HOT - GIÁ SỐC TẬN NÓC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3" t="20458" r="53704" b="12759"/>
          <a:stretch/>
        </p:blipFill>
        <p:spPr bwMode="auto">
          <a:xfrm>
            <a:off x="3877996" y="2825136"/>
            <a:ext cx="252177" cy="289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track 5.10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5761.3368" end="19718.376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247991" y="2002848"/>
            <a:ext cx="609600" cy="609600"/>
          </a:xfrm>
          <a:prstGeom prst="rect">
            <a:avLst/>
          </a:prstGeom>
        </p:spPr>
      </p:pic>
      <p:pic>
        <p:nvPicPr>
          <p:cNvPr id="22" name="track 5.10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3957.0416" end="14525.0592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320364" y="2464711"/>
            <a:ext cx="609600" cy="609600"/>
          </a:xfrm>
          <a:prstGeom prst="rect">
            <a:avLst/>
          </a:prstGeom>
        </p:spPr>
      </p:pic>
      <p:pic>
        <p:nvPicPr>
          <p:cNvPr id="23" name="track 5.10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9799.5232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320364" y="3117638"/>
            <a:ext cx="609600" cy="609600"/>
          </a:xfrm>
          <a:prstGeom prst="rect">
            <a:avLst/>
          </a:prstGeom>
        </p:spPr>
      </p:pic>
      <p:pic>
        <p:nvPicPr>
          <p:cNvPr id="24" name="Picture 2" descr="461,734 Check Mark Images, Stock Photos &amp; Vectors | Shutterstoc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29" t="15682" r="11502" b="20949"/>
          <a:stretch/>
        </p:blipFill>
        <p:spPr bwMode="auto">
          <a:xfrm>
            <a:off x="3575886" y="2449314"/>
            <a:ext cx="328764" cy="320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461,734 Check Mark Images, Stock Photos &amp; Vectors | Shutterstoc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29" t="15682" r="11502" b="20949"/>
          <a:stretch/>
        </p:blipFill>
        <p:spPr bwMode="auto">
          <a:xfrm>
            <a:off x="521746" y="3227148"/>
            <a:ext cx="328764" cy="320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0552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4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852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551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420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36" y="89916"/>
            <a:ext cx="1072451" cy="514220"/>
          </a:xfrm>
          <a:prstGeom prst="rect">
            <a:avLst/>
          </a:prstGeom>
        </p:spPr>
      </p:pic>
      <p:sp>
        <p:nvSpPr>
          <p:cNvPr id="3" name="Flowchart: Alternate Process 2"/>
          <p:cNvSpPr/>
          <p:nvPr/>
        </p:nvSpPr>
        <p:spPr>
          <a:xfrm>
            <a:off x="914400" y="209551"/>
            <a:ext cx="4191000" cy="514220"/>
          </a:xfrm>
          <a:prstGeom prst="flowChartAlternateProcess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3 Look and say.</a:t>
            </a: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895350"/>
            <a:ext cx="813163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34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36" y="89916"/>
            <a:ext cx="1072451" cy="514220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166" y="1123951"/>
            <a:ext cx="3379594" cy="248169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Rectangular Callout 6"/>
          <p:cNvSpPr/>
          <p:nvPr/>
        </p:nvSpPr>
        <p:spPr>
          <a:xfrm>
            <a:off x="685800" y="1657350"/>
            <a:ext cx="3352800" cy="612648"/>
          </a:xfrm>
          <a:prstGeom prst="wedgeRectCallout">
            <a:avLst>
              <a:gd name="adj1" fmla="val -43267"/>
              <a:gd name="adj2" fmla="val 121862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Wh</a:t>
            </a:r>
            <a:r>
              <a:rPr lang="el-GR" sz="2400" dirty="0">
                <a:latin typeface="Comic Sans MS" panose="030F0702030302020204" pitchFamily="66" charset="0"/>
              </a:rPr>
              <a:t>α</a:t>
            </a:r>
            <a:r>
              <a:rPr lang="en-US" sz="2400" dirty="0">
                <a:latin typeface="Comic Sans MS" panose="030F0702030302020204" pitchFamily="66" charset="0"/>
              </a:rPr>
              <a:t>t </a:t>
            </a:r>
            <a:r>
              <a:rPr lang="el-GR" sz="2400" dirty="0">
                <a:latin typeface="Comic Sans MS" panose="030F0702030302020204" pitchFamily="66" charset="0"/>
              </a:rPr>
              <a:t>α</a:t>
            </a:r>
            <a:r>
              <a:rPr lang="en-US" sz="2400" dirty="0">
                <a:latin typeface="Comic Sans MS" panose="030F0702030302020204" pitchFamily="66" charset="0"/>
              </a:rPr>
              <a:t>re they doing?</a:t>
            </a:r>
          </a:p>
        </p:txBody>
      </p:sp>
      <p:sp>
        <p:nvSpPr>
          <p:cNvPr id="9" name="Rectangular Callout 8"/>
          <p:cNvSpPr/>
          <p:nvPr/>
        </p:nvSpPr>
        <p:spPr>
          <a:xfrm>
            <a:off x="1676400" y="2619375"/>
            <a:ext cx="3352800" cy="612648"/>
          </a:xfrm>
          <a:prstGeom prst="wedgeRectCallout">
            <a:avLst>
              <a:gd name="adj1" fmla="val 36692"/>
              <a:gd name="adj2" fmla="val 1320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They're pl</a:t>
            </a:r>
            <a:r>
              <a:rPr lang="el-GR" sz="2400" dirty="0">
                <a:latin typeface="Comic Sans MS" panose="030F0702030302020204" pitchFamily="66" charset="0"/>
              </a:rPr>
              <a:t>α</a:t>
            </a:r>
            <a:r>
              <a:rPr lang="en-US" sz="2400" dirty="0">
                <a:latin typeface="Comic Sans MS" panose="030F0702030302020204" pitchFamily="66" charset="0"/>
              </a:rPr>
              <a:t>ying</a:t>
            </a:r>
          </a:p>
          <a:p>
            <a:pPr algn="ctr"/>
            <a:r>
              <a:rPr lang="en-US" sz="2400" dirty="0">
                <a:latin typeface="Comic Sans MS" panose="030F0702030302020204" pitchFamily="66" charset="0"/>
              </a:rPr>
              <a:t>bo</a:t>
            </a:r>
            <a:r>
              <a:rPr lang="el-GR" sz="2400" dirty="0">
                <a:latin typeface="Comic Sans MS" panose="030F0702030302020204" pitchFamily="66" charset="0"/>
              </a:rPr>
              <a:t>α</a:t>
            </a:r>
            <a:r>
              <a:rPr lang="en-US" sz="2400" dirty="0">
                <a:latin typeface="Comic Sans MS" panose="030F0702030302020204" pitchFamily="66" charset="0"/>
              </a:rPr>
              <a:t>rd g</a:t>
            </a:r>
            <a:r>
              <a:rPr lang="el-GR" sz="2400" dirty="0">
                <a:latin typeface="Comic Sans MS" panose="030F0702030302020204" pitchFamily="66" charset="0"/>
              </a:rPr>
              <a:t>α</a:t>
            </a:r>
            <a:r>
              <a:rPr lang="en-US" sz="2400" dirty="0">
                <a:latin typeface="Comic Sans MS" panose="030F0702030302020204" pitchFamily="66" charset="0"/>
              </a:rPr>
              <a:t>mes.</a:t>
            </a:r>
          </a:p>
        </p:txBody>
      </p:sp>
    </p:spTree>
    <p:extLst>
      <p:ext uri="{BB962C8B-B14F-4D97-AF65-F5344CB8AC3E}">
        <p14:creationId xmlns:p14="http://schemas.microsoft.com/office/powerpoint/2010/main" val="220534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36" y="89916"/>
            <a:ext cx="1072451" cy="514220"/>
          </a:xfrm>
          <a:prstGeom prst="rect">
            <a:avLst/>
          </a:prstGeom>
        </p:spPr>
      </p:pic>
      <p:sp>
        <p:nvSpPr>
          <p:cNvPr id="7" name="Rectangular Callout 6"/>
          <p:cNvSpPr/>
          <p:nvPr/>
        </p:nvSpPr>
        <p:spPr>
          <a:xfrm>
            <a:off x="685800" y="1657350"/>
            <a:ext cx="3352800" cy="612648"/>
          </a:xfrm>
          <a:prstGeom prst="wedgeRectCallout">
            <a:avLst>
              <a:gd name="adj1" fmla="val -43267"/>
              <a:gd name="adj2" fmla="val 121862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r>
              <a:rPr lang="en-US" sz="2400" dirty="0">
                <a:solidFill>
                  <a:srgbClr val="261D2A"/>
                </a:solidFill>
                <a:latin typeface="Comic Sans MS" panose="030F0702030302020204" pitchFamily="66" charset="0"/>
              </a:rPr>
              <a:t>Wh</a:t>
            </a:r>
            <a:r>
              <a:rPr lang="el-GR" sz="2400" dirty="0">
                <a:solidFill>
                  <a:srgbClr val="261D2A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261D2A"/>
                </a:solidFill>
                <a:latin typeface="Comic Sans MS" panose="030F0702030302020204" pitchFamily="66" charset="0"/>
              </a:rPr>
              <a:t>t is he doing?</a:t>
            </a:r>
          </a:p>
        </p:txBody>
      </p:sp>
      <p:sp>
        <p:nvSpPr>
          <p:cNvPr id="9" name="Rectangular Callout 8"/>
          <p:cNvSpPr/>
          <p:nvPr/>
        </p:nvSpPr>
        <p:spPr>
          <a:xfrm>
            <a:off x="1676400" y="2619375"/>
            <a:ext cx="3352800" cy="612648"/>
          </a:xfrm>
          <a:prstGeom prst="wedgeRectCallout">
            <a:avLst>
              <a:gd name="adj1" fmla="val 36692"/>
              <a:gd name="adj2" fmla="val 1320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r>
              <a:rPr lang="en-US" sz="2400" dirty="0">
                <a:solidFill>
                  <a:srgbClr val="261D2A"/>
                </a:solidFill>
                <a:latin typeface="Comic Sans MS" panose="030F0702030302020204" pitchFamily="66" charset="0"/>
              </a:rPr>
              <a:t>He’s pl</a:t>
            </a:r>
            <a:r>
              <a:rPr lang="el-GR" sz="2400" dirty="0">
                <a:solidFill>
                  <a:srgbClr val="261D2A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261D2A"/>
                </a:solidFill>
                <a:latin typeface="Comic Sans MS" panose="030F0702030302020204" pitchFamily="66" charset="0"/>
              </a:rPr>
              <a:t>ying </a:t>
            </a:r>
          </a:p>
          <a:p>
            <a:pPr algn="ctr"/>
            <a:r>
              <a:rPr lang="en-US" sz="2400" dirty="0">
                <a:solidFill>
                  <a:srgbClr val="261D2A"/>
                </a:solidFill>
                <a:latin typeface="Comic Sans MS" panose="030F0702030302020204" pitchFamily="66" charset="0"/>
              </a:rPr>
              <a:t>video g</a:t>
            </a:r>
            <a:r>
              <a:rPr lang="el-GR" sz="2400" dirty="0">
                <a:solidFill>
                  <a:srgbClr val="261D2A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261D2A"/>
                </a:solidFill>
                <a:latin typeface="Comic Sans MS" panose="030F0702030302020204" pitchFamily="66" charset="0"/>
              </a:rPr>
              <a:t>mes.</a:t>
            </a: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1" y="1123951"/>
            <a:ext cx="3439319" cy="25213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00433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36" y="89916"/>
            <a:ext cx="1072451" cy="514220"/>
          </a:xfrm>
          <a:prstGeom prst="rect">
            <a:avLst/>
          </a:prstGeom>
        </p:spPr>
      </p:pic>
      <p:sp>
        <p:nvSpPr>
          <p:cNvPr id="7" name="Rectangular Callout 6"/>
          <p:cNvSpPr/>
          <p:nvPr/>
        </p:nvSpPr>
        <p:spPr>
          <a:xfrm>
            <a:off x="685800" y="1657350"/>
            <a:ext cx="3352800" cy="612648"/>
          </a:xfrm>
          <a:prstGeom prst="wedgeRectCallout">
            <a:avLst>
              <a:gd name="adj1" fmla="val -43267"/>
              <a:gd name="adj2" fmla="val 121862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r>
              <a:rPr lang="en-US" sz="2400" dirty="0">
                <a:solidFill>
                  <a:srgbClr val="261D2A"/>
                </a:solidFill>
                <a:latin typeface="Comic Sans MS" panose="030F0702030302020204" pitchFamily="66" charset="0"/>
              </a:rPr>
              <a:t>Wh</a:t>
            </a:r>
            <a:r>
              <a:rPr lang="el-GR" sz="2400" dirty="0">
                <a:solidFill>
                  <a:srgbClr val="261D2A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261D2A"/>
                </a:solidFill>
                <a:latin typeface="Comic Sans MS" panose="030F0702030302020204" pitchFamily="66" charset="0"/>
              </a:rPr>
              <a:t>t </a:t>
            </a:r>
            <a:r>
              <a:rPr lang="el-GR" sz="2400" dirty="0">
                <a:solidFill>
                  <a:srgbClr val="261D2A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261D2A"/>
                </a:solidFill>
                <a:latin typeface="Comic Sans MS" panose="030F0702030302020204" pitchFamily="66" charset="0"/>
              </a:rPr>
              <a:t>re they doing?</a:t>
            </a:r>
          </a:p>
        </p:txBody>
      </p:sp>
      <p:sp>
        <p:nvSpPr>
          <p:cNvPr id="9" name="Rectangular Callout 8"/>
          <p:cNvSpPr/>
          <p:nvPr/>
        </p:nvSpPr>
        <p:spPr>
          <a:xfrm>
            <a:off x="1676400" y="2619375"/>
            <a:ext cx="3352800" cy="612648"/>
          </a:xfrm>
          <a:prstGeom prst="wedgeRectCallout">
            <a:avLst>
              <a:gd name="adj1" fmla="val 36692"/>
              <a:gd name="adj2" fmla="val 1320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r>
              <a:rPr lang="en-US" sz="2400" dirty="0">
                <a:solidFill>
                  <a:srgbClr val="261D2A"/>
                </a:solidFill>
                <a:latin typeface="Comic Sans MS" panose="030F0702030302020204" pitchFamily="66" charset="0"/>
              </a:rPr>
              <a:t>They're watching a film.</a:t>
            </a: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1" y="1123951"/>
            <a:ext cx="3464977" cy="25499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00433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36" y="89916"/>
            <a:ext cx="1072451" cy="514220"/>
          </a:xfrm>
          <a:prstGeom prst="rect">
            <a:avLst/>
          </a:prstGeom>
        </p:spPr>
      </p:pic>
      <p:sp>
        <p:nvSpPr>
          <p:cNvPr id="7" name="Rectangular Callout 6"/>
          <p:cNvSpPr/>
          <p:nvPr/>
        </p:nvSpPr>
        <p:spPr>
          <a:xfrm>
            <a:off x="685800" y="1657350"/>
            <a:ext cx="3352800" cy="612648"/>
          </a:xfrm>
          <a:prstGeom prst="wedgeRectCallout">
            <a:avLst>
              <a:gd name="adj1" fmla="val -43267"/>
              <a:gd name="adj2" fmla="val 121862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r>
              <a:rPr lang="en-US" sz="2400" dirty="0">
                <a:solidFill>
                  <a:srgbClr val="261D2A"/>
                </a:solidFill>
                <a:latin typeface="Comic Sans MS" panose="030F0702030302020204" pitchFamily="66" charset="0"/>
              </a:rPr>
              <a:t>Wh</a:t>
            </a:r>
            <a:r>
              <a:rPr lang="el-GR" sz="2400" dirty="0">
                <a:solidFill>
                  <a:srgbClr val="261D2A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261D2A"/>
                </a:solidFill>
                <a:latin typeface="Comic Sans MS" panose="030F0702030302020204" pitchFamily="66" charset="0"/>
              </a:rPr>
              <a:t>t is he doing?</a:t>
            </a:r>
          </a:p>
        </p:txBody>
      </p:sp>
      <p:sp>
        <p:nvSpPr>
          <p:cNvPr id="9" name="Rectangular Callout 8"/>
          <p:cNvSpPr/>
          <p:nvPr/>
        </p:nvSpPr>
        <p:spPr>
          <a:xfrm>
            <a:off x="1676400" y="2619375"/>
            <a:ext cx="3352800" cy="612648"/>
          </a:xfrm>
          <a:prstGeom prst="wedgeRectCallout">
            <a:avLst>
              <a:gd name="adj1" fmla="val 36692"/>
              <a:gd name="adj2" fmla="val 132038"/>
            </a:avLst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r>
              <a:rPr lang="en-US" sz="2400" dirty="0">
                <a:solidFill>
                  <a:srgbClr val="261D2A"/>
                </a:solidFill>
                <a:latin typeface="Comic Sans MS" panose="030F0702030302020204" pitchFamily="66" charset="0"/>
              </a:rPr>
              <a:t>He’s reading a comic book.</a:t>
            </a: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1" y="1199321"/>
            <a:ext cx="3434042" cy="249637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00433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 descr="Bee_inkinch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94014" y="1930579"/>
            <a:ext cx="2760401" cy="1444975"/>
          </a:xfrm>
          <a:prstGeom prst="rect">
            <a:avLst/>
          </a:prstGeom>
        </p:spPr>
      </p:pic>
      <p:sp>
        <p:nvSpPr>
          <p:cNvPr id="3286" name="Google Shape;3286;p36"/>
          <p:cNvSpPr/>
          <p:nvPr/>
        </p:nvSpPr>
        <p:spPr>
          <a:xfrm>
            <a:off x="5064026" y="5757600"/>
            <a:ext cx="4600" cy="17500"/>
          </a:xfrm>
          <a:custGeom>
            <a:avLst/>
            <a:gdLst/>
            <a:ahLst/>
            <a:cxnLst/>
            <a:rect l="l" t="t" r="r" b="b"/>
            <a:pathLst>
              <a:path w="184" h="700" extrusionOk="0">
                <a:moveTo>
                  <a:pt x="183" y="0"/>
                </a:moveTo>
                <a:cubicBezTo>
                  <a:pt x="158" y="25"/>
                  <a:pt x="154" y="50"/>
                  <a:pt x="153" y="108"/>
                </a:cubicBezTo>
                <a:lnTo>
                  <a:pt x="153" y="108"/>
                </a:lnTo>
                <a:cubicBezTo>
                  <a:pt x="163" y="72"/>
                  <a:pt x="173" y="36"/>
                  <a:pt x="183" y="0"/>
                </a:cubicBezTo>
                <a:close/>
                <a:moveTo>
                  <a:pt x="153" y="108"/>
                </a:moveTo>
                <a:cubicBezTo>
                  <a:pt x="102" y="294"/>
                  <a:pt x="51" y="497"/>
                  <a:pt x="1" y="699"/>
                </a:cubicBezTo>
                <a:lnTo>
                  <a:pt x="153" y="152"/>
                </a:lnTo>
                <a:cubicBezTo>
                  <a:pt x="153" y="136"/>
                  <a:pt x="153" y="121"/>
                  <a:pt x="153" y="108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7" name="Google Shape;3287;p36"/>
          <p:cNvSpPr/>
          <p:nvPr/>
        </p:nvSpPr>
        <p:spPr>
          <a:xfrm>
            <a:off x="3499401" y="5814606"/>
            <a:ext cx="4600" cy="20525"/>
          </a:xfrm>
          <a:custGeom>
            <a:avLst/>
            <a:gdLst/>
            <a:ahLst/>
            <a:cxnLst/>
            <a:rect l="l" t="t" r="r" b="b"/>
            <a:pathLst>
              <a:path w="184" h="821" extrusionOk="0">
                <a:moveTo>
                  <a:pt x="1" y="0"/>
                </a:moveTo>
                <a:cubicBezTo>
                  <a:pt x="1" y="61"/>
                  <a:pt x="1" y="91"/>
                  <a:pt x="31" y="182"/>
                </a:cubicBezTo>
                <a:lnTo>
                  <a:pt x="183" y="821"/>
                </a:lnTo>
                <a:cubicBezTo>
                  <a:pt x="123" y="547"/>
                  <a:pt x="92" y="304"/>
                  <a:pt x="1" y="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8" name="Google Shape;3288;p36"/>
          <p:cNvSpPr/>
          <p:nvPr/>
        </p:nvSpPr>
        <p:spPr>
          <a:xfrm>
            <a:off x="3595154" y="5724152"/>
            <a:ext cx="3825" cy="15225"/>
          </a:xfrm>
          <a:custGeom>
            <a:avLst/>
            <a:gdLst/>
            <a:ahLst/>
            <a:cxnLst/>
            <a:rect l="l" t="t" r="r" b="b"/>
            <a:pathLst>
              <a:path w="153" h="609" extrusionOk="0">
                <a:moveTo>
                  <a:pt x="1" y="1"/>
                </a:moveTo>
                <a:lnTo>
                  <a:pt x="1" y="1"/>
                </a:lnTo>
                <a:cubicBezTo>
                  <a:pt x="45" y="155"/>
                  <a:pt x="89" y="309"/>
                  <a:pt x="121" y="452"/>
                </a:cubicBezTo>
                <a:lnTo>
                  <a:pt x="121" y="452"/>
                </a:lnTo>
                <a:lnTo>
                  <a:pt x="62" y="153"/>
                </a:lnTo>
                <a:cubicBezTo>
                  <a:pt x="62" y="62"/>
                  <a:pt x="62" y="31"/>
                  <a:pt x="1" y="1"/>
                </a:cubicBezTo>
                <a:close/>
                <a:moveTo>
                  <a:pt x="121" y="452"/>
                </a:moveTo>
                <a:lnTo>
                  <a:pt x="153" y="609"/>
                </a:lnTo>
                <a:cubicBezTo>
                  <a:pt x="144" y="559"/>
                  <a:pt x="134" y="506"/>
                  <a:pt x="121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9" name="Google Shape;3289;p36"/>
          <p:cNvSpPr/>
          <p:nvPr/>
        </p:nvSpPr>
        <p:spPr>
          <a:xfrm>
            <a:off x="2427201" y="5819150"/>
            <a:ext cx="12950" cy="9150"/>
          </a:xfrm>
          <a:custGeom>
            <a:avLst/>
            <a:gdLst/>
            <a:ahLst/>
            <a:cxnLst/>
            <a:rect l="l" t="t" r="r" b="b"/>
            <a:pathLst>
              <a:path w="518" h="366" extrusionOk="0">
                <a:moveTo>
                  <a:pt x="517" y="0"/>
                </a:moveTo>
                <a:lnTo>
                  <a:pt x="517" y="0"/>
                </a:lnTo>
                <a:cubicBezTo>
                  <a:pt x="435" y="50"/>
                  <a:pt x="343" y="126"/>
                  <a:pt x="248" y="200"/>
                </a:cubicBezTo>
                <a:lnTo>
                  <a:pt x="248" y="200"/>
                </a:lnTo>
                <a:lnTo>
                  <a:pt x="457" y="61"/>
                </a:lnTo>
                <a:cubicBezTo>
                  <a:pt x="487" y="61"/>
                  <a:pt x="517" y="31"/>
                  <a:pt x="517" y="0"/>
                </a:cubicBezTo>
                <a:close/>
                <a:moveTo>
                  <a:pt x="248" y="200"/>
                </a:moveTo>
                <a:lnTo>
                  <a:pt x="1" y="365"/>
                </a:lnTo>
                <a:cubicBezTo>
                  <a:pt x="84" y="323"/>
                  <a:pt x="167" y="263"/>
                  <a:pt x="248" y="20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441" name="Google Shape;3441;p36"/>
          <p:cNvGrpSpPr/>
          <p:nvPr/>
        </p:nvGrpSpPr>
        <p:grpSpPr>
          <a:xfrm>
            <a:off x="8723526" y="2023031"/>
            <a:ext cx="266050" cy="239375"/>
            <a:chOff x="-4577275" y="4640425"/>
            <a:chExt cx="266050" cy="239375"/>
          </a:xfrm>
        </p:grpSpPr>
        <p:sp>
          <p:nvSpPr>
            <p:cNvPr id="3442" name="Google Shape;3442;p36"/>
            <p:cNvSpPr/>
            <p:nvPr/>
          </p:nvSpPr>
          <p:spPr>
            <a:xfrm>
              <a:off x="-4574700" y="4644225"/>
              <a:ext cx="263475" cy="231500"/>
            </a:xfrm>
            <a:custGeom>
              <a:avLst/>
              <a:gdLst/>
              <a:ahLst/>
              <a:cxnLst/>
              <a:rect l="l" t="t" r="r" b="b"/>
              <a:pathLst>
                <a:path w="10539" h="9260" extrusionOk="0">
                  <a:moveTo>
                    <a:pt x="3729" y="1"/>
                  </a:moveTo>
                  <a:cubicBezTo>
                    <a:pt x="3646" y="1"/>
                    <a:pt x="3558" y="16"/>
                    <a:pt x="3467" y="49"/>
                  </a:cubicBezTo>
                  <a:cubicBezTo>
                    <a:pt x="2266" y="483"/>
                    <a:pt x="3534" y="3385"/>
                    <a:pt x="3534" y="3385"/>
                  </a:cubicBezTo>
                  <a:cubicBezTo>
                    <a:pt x="3534" y="3385"/>
                    <a:pt x="2314" y="2974"/>
                    <a:pt x="1320" y="2974"/>
                  </a:cubicBezTo>
                  <a:cubicBezTo>
                    <a:pt x="663" y="2974"/>
                    <a:pt x="105" y="3154"/>
                    <a:pt x="65" y="3752"/>
                  </a:cubicBezTo>
                  <a:cubicBezTo>
                    <a:pt x="0" y="4909"/>
                    <a:pt x="1301" y="5116"/>
                    <a:pt x="2238" y="5116"/>
                  </a:cubicBezTo>
                  <a:cubicBezTo>
                    <a:pt x="2758" y="5116"/>
                    <a:pt x="3167" y="5052"/>
                    <a:pt x="3167" y="5052"/>
                  </a:cubicBezTo>
                  <a:lnTo>
                    <a:pt x="3167" y="5052"/>
                  </a:lnTo>
                  <a:cubicBezTo>
                    <a:pt x="3167" y="5053"/>
                    <a:pt x="332" y="7321"/>
                    <a:pt x="1499" y="7821"/>
                  </a:cubicBezTo>
                  <a:cubicBezTo>
                    <a:pt x="1614" y="7868"/>
                    <a:pt x="1732" y="7890"/>
                    <a:pt x="1852" y="7890"/>
                  </a:cubicBezTo>
                  <a:cubicBezTo>
                    <a:pt x="2909" y="7890"/>
                    <a:pt x="4068" y="6220"/>
                    <a:pt x="4068" y="6220"/>
                  </a:cubicBezTo>
                  <a:cubicBezTo>
                    <a:pt x="4068" y="6220"/>
                    <a:pt x="4333" y="9260"/>
                    <a:pt x="5142" y="9260"/>
                  </a:cubicBezTo>
                  <a:cubicBezTo>
                    <a:pt x="5193" y="9260"/>
                    <a:pt x="5246" y="9248"/>
                    <a:pt x="5302" y="9222"/>
                  </a:cubicBezTo>
                  <a:cubicBezTo>
                    <a:pt x="6236" y="8788"/>
                    <a:pt x="6102" y="6254"/>
                    <a:pt x="6102" y="6253"/>
                  </a:cubicBezTo>
                  <a:lnTo>
                    <a:pt x="6102" y="6253"/>
                  </a:lnTo>
                  <a:cubicBezTo>
                    <a:pt x="6103" y="6254"/>
                    <a:pt x="6817" y="8277"/>
                    <a:pt x="8076" y="8277"/>
                  </a:cubicBezTo>
                  <a:cubicBezTo>
                    <a:pt x="8150" y="8277"/>
                    <a:pt x="8226" y="8270"/>
                    <a:pt x="8304" y="8255"/>
                  </a:cubicBezTo>
                  <a:cubicBezTo>
                    <a:pt x="9738" y="8021"/>
                    <a:pt x="7403" y="5386"/>
                    <a:pt x="6903" y="5386"/>
                  </a:cubicBezTo>
                  <a:cubicBezTo>
                    <a:pt x="6436" y="5386"/>
                    <a:pt x="10539" y="5319"/>
                    <a:pt x="10139" y="3918"/>
                  </a:cubicBezTo>
                  <a:cubicBezTo>
                    <a:pt x="9982" y="3378"/>
                    <a:pt x="9506" y="3205"/>
                    <a:pt x="8961" y="3205"/>
                  </a:cubicBezTo>
                  <a:cubicBezTo>
                    <a:pt x="7992" y="3205"/>
                    <a:pt x="6803" y="3752"/>
                    <a:pt x="6803" y="3752"/>
                  </a:cubicBezTo>
                  <a:cubicBezTo>
                    <a:pt x="6803" y="3752"/>
                    <a:pt x="9004" y="983"/>
                    <a:pt x="7670" y="416"/>
                  </a:cubicBezTo>
                  <a:cubicBezTo>
                    <a:pt x="7549" y="364"/>
                    <a:pt x="7430" y="341"/>
                    <a:pt x="7314" y="341"/>
                  </a:cubicBezTo>
                  <a:cubicBezTo>
                    <a:pt x="6156" y="341"/>
                    <a:pt x="5302" y="2684"/>
                    <a:pt x="5302" y="2684"/>
                  </a:cubicBezTo>
                  <a:cubicBezTo>
                    <a:pt x="5302" y="2684"/>
                    <a:pt x="4840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3" name="Google Shape;3443;p36"/>
            <p:cNvSpPr/>
            <p:nvPr/>
          </p:nvSpPr>
          <p:spPr>
            <a:xfrm>
              <a:off x="-4577275" y="4640425"/>
              <a:ext cx="261900" cy="239375"/>
            </a:xfrm>
            <a:custGeom>
              <a:avLst/>
              <a:gdLst/>
              <a:ahLst/>
              <a:cxnLst/>
              <a:rect l="l" t="t" r="r" b="b"/>
              <a:pathLst>
                <a:path w="10476" h="9575" extrusionOk="0">
                  <a:moveTo>
                    <a:pt x="3837" y="301"/>
                  </a:moveTo>
                  <a:cubicBezTo>
                    <a:pt x="4638" y="301"/>
                    <a:pt x="5105" y="2169"/>
                    <a:pt x="5238" y="2869"/>
                  </a:cubicBezTo>
                  <a:cubicBezTo>
                    <a:pt x="5238" y="2936"/>
                    <a:pt x="5305" y="3003"/>
                    <a:pt x="5371" y="3003"/>
                  </a:cubicBezTo>
                  <a:cubicBezTo>
                    <a:pt x="5438" y="3003"/>
                    <a:pt x="5505" y="2970"/>
                    <a:pt x="5538" y="2903"/>
                  </a:cubicBezTo>
                  <a:cubicBezTo>
                    <a:pt x="5772" y="2269"/>
                    <a:pt x="6572" y="635"/>
                    <a:pt x="7440" y="635"/>
                  </a:cubicBezTo>
                  <a:cubicBezTo>
                    <a:pt x="7540" y="635"/>
                    <a:pt x="7640" y="668"/>
                    <a:pt x="7740" y="701"/>
                  </a:cubicBezTo>
                  <a:cubicBezTo>
                    <a:pt x="7907" y="768"/>
                    <a:pt x="8007" y="901"/>
                    <a:pt x="8040" y="1068"/>
                  </a:cubicBezTo>
                  <a:cubicBezTo>
                    <a:pt x="8240" y="1802"/>
                    <a:pt x="7206" y="3303"/>
                    <a:pt x="6772" y="3803"/>
                  </a:cubicBezTo>
                  <a:cubicBezTo>
                    <a:pt x="6739" y="3870"/>
                    <a:pt x="6739" y="3937"/>
                    <a:pt x="6772" y="4004"/>
                  </a:cubicBezTo>
                  <a:cubicBezTo>
                    <a:pt x="6812" y="4043"/>
                    <a:pt x="6851" y="4059"/>
                    <a:pt x="6890" y="4059"/>
                  </a:cubicBezTo>
                  <a:cubicBezTo>
                    <a:pt x="6917" y="4059"/>
                    <a:pt x="6945" y="4051"/>
                    <a:pt x="6973" y="4037"/>
                  </a:cubicBezTo>
                  <a:cubicBezTo>
                    <a:pt x="6973" y="4037"/>
                    <a:pt x="8140" y="3503"/>
                    <a:pt x="9074" y="3503"/>
                  </a:cubicBezTo>
                  <a:cubicBezTo>
                    <a:pt x="9641" y="3503"/>
                    <a:pt x="9975" y="3703"/>
                    <a:pt x="10108" y="4137"/>
                  </a:cubicBezTo>
                  <a:cubicBezTo>
                    <a:pt x="10142" y="4270"/>
                    <a:pt x="10108" y="4404"/>
                    <a:pt x="10041" y="4504"/>
                  </a:cubicBezTo>
                  <a:cubicBezTo>
                    <a:pt x="9741" y="4938"/>
                    <a:pt x="8640" y="5271"/>
                    <a:pt x="7039" y="5371"/>
                  </a:cubicBezTo>
                  <a:cubicBezTo>
                    <a:pt x="6973" y="5371"/>
                    <a:pt x="6806" y="5405"/>
                    <a:pt x="6839" y="5538"/>
                  </a:cubicBezTo>
                  <a:cubicBezTo>
                    <a:pt x="6839" y="5605"/>
                    <a:pt x="6839" y="5705"/>
                    <a:pt x="7006" y="5705"/>
                  </a:cubicBezTo>
                  <a:cubicBezTo>
                    <a:pt x="7306" y="5705"/>
                    <a:pt x="8674" y="7106"/>
                    <a:pt x="8707" y="7906"/>
                  </a:cubicBezTo>
                  <a:cubicBezTo>
                    <a:pt x="8741" y="8107"/>
                    <a:pt x="8640" y="8240"/>
                    <a:pt x="8374" y="8273"/>
                  </a:cubicBezTo>
                  <a:cubicBezTo>
                    <a:pt x="8307" y="8286"/>
                    <a:pt x="8242" y="8291"/>
                    <a:pt x="8178" y="8291"/>
                  </a:cubicBezTo>
                  <a:cubicBezTo>
                    <a:pt x="7031" y="8291"/>
                    <a:pt x="6372" y="6404"/>
                    <a:pt x="6372" y="6372"/>
                  </a:cubicBezTo>
                  <a:cubicBezTo>
                    <a:pt x="6345" y="6317"/>
                    <a:pt x="6295" y="6263"/>
                    <a:pt x="6224" y="6263"/>
                  </a:cubicBezTo>
                  <a:cubicBezTo>
                    <a:pt x="6208" y="6263"/>
                    <a:pt x="6190" y="6266"/>
                    <a:pt x="6172" y="6272"/>
                  </a:cubicBezTo>
                  <a:cubicBezTo>
                    <a:pt x="6105" y="6272"/>
                    <a:pt x="6039" y="6339"/>
                    <a:pt x="6072" y="6439"/>
                  </a:cubicBezTo>
                  <a:cubicBezTo>
                    <a:pt x="6072" y="7106"/>
                    <a:pt x="6005" y="8907"/>
                    <a:pt x="5338" y="9241"/>
                  </a:cubicBezTo>
                  <a:cubicBezTo>
                    <a:pt x="5305" y="9274"/>
                    <a:pt x="5271" y="9274"/>
                    <a:pt x="5238" y="9274"/>
                  </a:cubicBezTo>
                  <a:cubicBezTo>
                    <a:pt x="4771" y="9274"/>
                    <a:pt x="4437" y="7539"/>
                    <a:pt x="4337" y="6372"/>
                  </a:cubicBezTo>
                  <a:cubicBezTo>
                    <a:pt x="4337" y="6305"/>
                    <a:pt x="4271" y="6239"/>
                    <a:pt x="4204" y="6239"/>
                  </a:cubicBezTo>
                  <a:cubicBezTo>
                    <a:pt x="4204" y="6205"/>
                    <a:pt x="4204" y="6205"/>
                    <a:pt x="4171" y="6205"/>
                  </a:cubicBezTo>
                  <a:cubicBezTo>
                    <a:pt x="4137" y="6205"/>
                    <a:pt x="4071" y="6239"/>
                    <a:pt x="4037" y="6272"/>
                  </a:cubicBezTo>
                  <a:cubicBezTo>
                    <a:pt x="4037" y="6305"/>
                    <a:pt x="2936" y="7873"/>
                    <a:pt x="1969" y="7873"/>
                  </a:cubicBezTo>
                  <a:cubicBezTo>
                    <a:pt x="1836" y="7873"/>
                    <a:pt x="1736" y="7873"/>
                    <a:pt x="1669" y="7806"/>
                  </a:cubicBezTo>
                  <a:cubicBezTo>
                    <a:pt x="1502" y="7773"/>
                    <a:pt x="1502" y="7673"/>
                    <a:pt x="1469" y="7640"/>
                  </a:cubicBezTo>
                  <a:cubicBezTo>
                    <a:pt x="1402" y="7106"/>
                    <a:pt x="2603" y="5938"/>
                    <a:pt x="3370" y="5305"/>
                  </a:cubicBezTo>
                  <a:cubicBezTo>
                    <a:pt x="3403" y="5271"/>
                    <a:pt x="3437" y="5204"/>
                    <a:pt x="3403" y="5138"/>
                  </a:cubicBezTo>
                  <a:cubicBezTo>
                    <a:pt x="3370" y="5071"/>
                    <a:pt x="3303" y="5038"/>
                    <a:pt x="3237" y="5038"/>
                  </a:cubicBezTo>
                  <a:cubicBezTo>
                    <a:pt x="3237" y="5038"/>
                    <a:pt x="2836" y="5104"/>
                    <a:pt x="2336" y="5104"/>
                  </a:cubicBezTo>
                  <a:cubicBezTo>
                    <a:pt x="1736" y="5104"/>
                    <a:pt x="935" y="5004"/>
                    <a:pt x="568" y="4604"/>
                  </a:cubicBezTo>
                  <a:cubicBezTo>
                    <a:pt x="401" y="4437"/>
                    <a:pt x="335" y="4204"/>
                    <a:pt x="335" y="3904"/>
                  </a:cubicBezTo>
                  <a:cubicBezTo>
                    <a:pt x="335" y="3770"/>
                    <a:pt x="368" y="3270"/>
                    <a:pt x="1435" y="3270"/>
                  </a:cubicBezTo>
                  <a:cubicBezTo>
                    <a:pt x="2369" y="3270"/>
                    <a:pt x="3570" y="3670"/>
                    <a:pt x="3570" y="3670"/>
                  </a:cubicBezTo>
                  <a:cubicBezTo>
                    <a:pt x="3590" y="3680"/>
                    <a:pt x="3609" y="3684"/>
                    <a:pt x="3628" y="3684"/>
                  </a:cubicBezTo>
                  <a:cubicBezTo>
                    <a:pt x="3673" y="3684"/>
                    <a:pt x="3713" y="3660"/>
                    <a:pt x="3737" y="3637"/>
                  </a:cubicBezTo>
                  <a:cubicBezTo>
                    <a:pt x="3770" y="3570"/>
                    <a:pt x="3804" y="3503"/>
                    <a:pt x="3770" y="3470"/>
                  </a:cubicBezTo>
                  <a:cubicBezTo>
                    <a:pt x="3770" y="3437"/>
                    <a:pt x="2936" y="1502"/>
                    <a:pt x="3303" y="668"/>
                  </a:cubicBezTo>
                  <a:cubicBezTo>
                    <a:pt x="3370" y="501"/>
                    <a:pt x="3470" y="401"/>
                    <a:pt x="3604" y="334"/>
                  </a:cubicBezTo>
                  <a:cubicBezTo>
                    <a:pt x="3670" y="334"/>
                    <a:pt x="3770" y="301"/>
                    <a:pt x="3837" y="301"/>
                  </a:cubicBezTo>
                  <a:close/>
                  <a:moveTo>
                    <a:pt x="3837" y="1"/>
                  </a:moveTo>
                  <a:cubicBezTo>
                    <a:pt x="3704" y="1"/>
                    <a:pt x="3604" y="34"/>
                    <a:pt x="3503" y="67"/>
                  </a:cubicBezTo>
                  <a:cubicBezTo>
                    <a:pt x="3270" y="134"/>
                    <a:pt x="3103" y="301"/>
                    <a:pt x="3003" y="534"/>
                  </a:cubicBezTo>
                  <a:cubicBezTo>
                    <a:pt x="2670" y="1302"/>
                    <a:pt x="3137" y="2669"/>
                    <a:pt x="3370" y="3270"/>
                  </a:cubicBezTo>
                  <a:cubicBezTo>
                    <a:pt x="2936" y="3170"/>
                    <a:pt x="2136" y="2970"/>
                    <a:pt x="1435" y="2970"/>
                  </a:cubicBezTo>
                  <a:cubicBezTo>
                    <a:pt x="301" y="2970"/>
                    <a:pt x="34" y="3470"/>
                    <a:pt x="34" y="3904"/>
                  </a:cubicBezTo>
                  <a:cubicBezTo>
                    <a:pt x="1" y="4270"/>
                    <a:pt x="101" y="4571"/>
                    <a:pt x="335" y="4838"/>
                  </a:cubicBezTo>
                  <a:cubicBezTo>
                    <a:pt x="793" y="5323"/>
                    <a:pt x="1667" y="5416"/>
                    <a:pt x="2338" y="5416"/>
                  </a:cubicBezTo>
                  <a:cubicBezTo>
                    <a:pt x="2496" y="5416"/>
                    <a:pt x="2642" y="5411"/>
                    <a:pt x="2770" y="5405"/>
                  </a:cubicBezTo>
                  <a:lnTo>
                    <a:pt x="2770" y="5405"/>
                  </a:lnTo>
                  <a:cubicBezTo>
                    <a:pt x="2169" y="5938"/>
                    <a:pt x="1068" y="7039"/>
                    <a:pt x="1168" y="7673"/>
                  </a:cubicBezTo>
                  <a:cubicBezTo>
                    <a:pt x="1202" y="7806"/>
                    <a:pt x="1269" y="8006"/>
                    <a:pt x="1535" y="8107"/>
                  </a:cubicBezTo>
                  <a:cubicBezTo>
                    <a:pt x="1669" y="8173"/>
                    <a:pt x="1802" y="8173"/>
                    <a:pt x="1969" y="8173"/>
                  </a:cubicBezTo>
                  <a:cubicBezTo>
                    <a:pt x="2803" y="8173"/>
                    <a:pt x="3637" y="7273"/>
                    <a:pt x="4071" y="6772"/>
                  </a:cubicBezTo>
                  <a:cubicBezTo>
                    <a:pt x="4171" y="7706"/>
                    <a:pt x="4471" y="9574"/>
                    <a:pt x="5238" y="9574"/>
                  </a:cubicBezTo>
                  <a:cubicBezTo>
                    <a:pt x="5305" y="9574"/>
                    <a:pt x="5371" y="9574"/>
                    <a:pt x="5472" y="9541"/>
                  </a:cubicBezTo>
                  <a:cubicBezTo>
                    <a:pt x="6139" y="9207"/>
                    <a:pt x="6339" y="7973"/>
                    <a:pt x="6372" y="7139"/>
                  </a:cubicBezTo>
                  <a:cubicBezTo>
                    <a:pt x="6710" y="7753"/>
                    <a:pt x="7330" y="8593"/>
                    <a:pt x="8207" y="8593"/>
                  </a:cubicBezTo>
                  <a:cubicBezTo>
                    <a:pt x="8283" y="8593"/>
                    <a:pt x="8361" y="8587"/>
                    <a:pt x="8440" y="8574"/>
                  </a:cubicBezTo>
                  <a:cubicBezTo>
                    <a:pt x="8841" y="8507"/>
                    <a:pt x="9074" y="8240"/>
                    <a:pt x="9041" y="7840"/>
                  </a:cubicBezTo>
                  <a:cubicBezTo>
                    <a:pt x="8974" y="7173"/>
                    <a:pt x="8140" y="6138"/>
                    <a:pt x="7506" y="5638"/>
                  </a:cubicBezTo>
                  <a:cubicBezTo>
                    <a:pt x="8640" y="5538"/>
                    <a:pt x="9875" y="5271"/>
                    <a:pt x="10275" y="4704"/>
                  </a:cubicBezTo>
                  <a:cubicBezTo>
                    <a:pt x="10442" y="4504"/>
                    <a:pt x="10475" y="4270"/>
                    <a:pt x="10408" y="4037"/>
                  </a:cubicBezTo>
                  <a:cubicBezTo>
                    <a:pt x="10275" y="3670"/>
                    <a:pt x="9975" y="3203"/>
                    <a:pt x="9074" y="3203"/>
                  </a:cubicBezTo>
                  <a:cubicBezTo>
                    <a:pt x="8474" y="3203"/>
                    <a:pt x="7807" y="3403"/>
                    <a:pt x="7373" y="3570"/>
                  </a:cubicBezTo>
                  <a:cubicBezTo>
                    <a:pt x="7807" y="2903"/>
                    <a:pt x="8540" y="1702"/>
                    <a:pt x="8340" y="968"/>
                  </a:cubicBezTo>
                  <a:cubicBezTo>
                    <a:pt x="8274" y="701"/>
                    <a:pt x="8107" y="534"/>
                    <a:pt x="7840" y="434"/>
                  </a:cubicBezTo>
                  <a:cubicBezTo>
                    <a:pt x="7706" y="368"/>
                    <a:pt x="7573" y="334"/>
                    <a:pt x="7440" y="334"/>
                  </a:cubicBezTo>
                  <a:cubicBezTo>
                    <a:pt x="6506" y="334"/>
                    <a:pt x="5772" y="1602"/>
                    <a:pt x="5438" y="2336"/>
                  </a:cubicBezTo>
                  <a:cubicBezTo>
                    <a:pt x="5238" y="1502"/>
                    <a:pt x="4771" y="1"/>
                    <a:pt x="383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4" name="Google Shape;3444;p36"/>
            <p:cNvSpPr/>
            <p:nvPr/>
          </p:nvSpPr>
          <p:spPr>
            <a:xfrm>
              <a:off x="-4508050" y="4780125"/>
              <a:ext cx="31725" cy="37125"/>
            </a:xfrm>
            <a:custGeom>
              <a:avLst/>
              <a:gdLst/>
              <a:ahLst/>
              <a:cxnLst/>
              <a:rect l="l" t="t" r="r" b="b"/>
              <a:pathLst>
                <a:path w="1269" h="1485" extrusionOk="0">
                  <a:moveTo>
                    <a:pt x="1055" y="0"/>
                  </a:moveTo>
                  <a:cubicBezTo>
                    <a:pt x="1018" y="0"/>
                    <a:pt x="985" y="17"/>
                    <a:pt x="968" y="50"/>
                  </a:cubicBezTo>
                  <a:lnTo>
                    <a:pt x="34" y="1218"/>
                  </a:lnTo>
                  <a:cubicBezTo>
                    <a:pt x="1" y="1284"/>
                    <a:pt x="1" y="1384"/>
                    <a:pt x="67" y="1451"/>
                  </a:cubicBezTo>
                  <a:cubicBezTo>
                    <a:pt x="101" y="1451"/>
                    <a:pt x="134" y="1484"/>
                    <a:pt x="167" y="1484"/>
                  </a:cubicBezTo>
                  <a:cubicBezTo>
                    <a:pt x="201" y="1484"/>
                    <a:pt x="267" y="1451"/>
                    <a:pt x="301" y="1418"/>
                  </a:cubicBezTo>
                  <a:lnTo>
                    <a:pt x="1201" y="250"/>
                  </a:lnTo>
                  <a:cubicBezTo>
                    <a:pt x="1268" y="184"/>
                    <a:pt x="1235" y="83"/>
                    <a:pt x="1168" y="50"/>
                  </a:cubicBezTo>
                  <a:cubicBezTo>
                    <a:pt x="1135" y="17"/>
                    <a:pt x="1093" y="0"/>
                    <a:pt x="1055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5" name="Google Shape;3445;p36"/>
            <p:cNvSpPr/>
            <p:nvPr/>
          </p:nvSpPr>
          <p:spPr>
            <a:xfrm>
              <a:off x="-4534725" y="4738000"/>
              <a:ext cx="54225" cy="17550"/>
            </a:xfrm>
            <a:custGeom>
              <a:avLst/>
              <a:gdLst/>
              <a:ahLst/>
              <a:cxnLst/>
              <a:rect l="l" t="t" r="r" b="b"/>
              <a:pathLst>
                <a:path w="2169" h="702" extrusionOk="0">
                  <a:moveTo>
                    <a:pt x="200" y="1"/>
                  </a:moveTo>
                  <a:cubicBezTo>
                    <a:pt x="100" y="1"/>
                    <a:pt x="34" y="34"/>
                    <a:pt x="0" y="134"/>
                  </a:cubicBezTo>
                  <a:cubicBezTo>
                    <a:pt x="0" y="201"/>
                    <a:pt x="34" y="301"/>
                    <a:pt x="134" y="301"/>
                  </a:cubicBezTo>
                  <a:lnTo>
                    <a:pt x="1968" y="701"/>
                  </a:lnTo>
                  <a:lnTo>
                    <a:pt x="2002" y="701"/>
                  </a:lnTo>
                  <a:cubicBezTo>
                    <a:pt x="2102" y="701"/>
                    <a:pt x="2168" y="634"/>
                    <a:pt x="2168" y="568"/>
                  </a:cubicBezTo>
                  <a:cubicBezTo>
                    <a:pt x="2168" y="501"/>
                    <a:pt x="2135" y="401"/>
                    <a:pt x="2035" y="401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6" name="Google Shape;3446;p36"/>
            <p:cNvSpPr/>
            <p:nvPr/>
          </p:nvSpPr>
          <p:spPr>
            <a:xfrm>
              <a:off x="-4477200" y="4688475"/>
              <a:ext cx="18375" cy="42875"/>
            </a:xfrm>
            <a:custGeom>
              <a:avLst/>
              <a:gdLst/>
              <a:ahLst/>
              <a:cxnLst/>
              <a:rect l="l" t="t" r="r" b="b"/>
              <a:pathLst>
                <a:path w="735" h="1715" extrusionOk="0">
                  <a:moveTo>
                    <a:pt x="189" y="1"/>
                  </a:moveTo>
                  <a:cubicBezTo>
                    <a:pt x="170" y="1"/>
                    <a:pt x="151" y="5"/>
                    <a:pt x="134" y="13"/>
                  </a:cubicBezTo>
                  <a:cubicBezTo>
                    <a:pt x="34" y="13"/>
                    <a:pt x="1" y="114"/>
                    <a:pt x="34" y="214"/>
                  </a:cubicBezTo>
                  <a:lnTo>
                    <a:pt x="434" y="1581"/>
                  </a:lnTo>
                  <a:cubicBezTo>
                    <a:pt x="434" y="1648"/>
                    <a:pt x="501" y="1715"/>
                    <a:pt x="568" y="1715"/>
                  </a:cubicBezTo>
                  <a:lnTo>
                    <a:pt x="601" y="1715"/>
                  </a:lnTo>
                  <a:cubicBezTo>
                    <a:pt x="701" y="1681"/>
                    <a:pt x="735" y="1581"/>
                    <a:pt x="735" y="1515"/>
                  </a:cubicBezTo>
                  <a:lnTo>
                    <a:pt x="334" y="114"/>
                  </a:lnTo>
                  <a:cubicBezTo>
                    <a:pt x="309" y="38"/>
                    <a:pt x="247" y="1"/>
                    <a:pt x="18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7" name="Google Shape;3447;p36"/>
            <p:cNvSpPr/>
            <p:nvPr/>
          </p:nvSpPr>
          <p:spPr>
            <a:xfrm>
              <a:off x="-4428825" y="4692100"/>
              <a:ext cx="27550" cy="41750"/>
            </a:xfrm>
            <a:custGeom>
              <a:avLst/>
              <a:gdLst/>
              <a:ahLst/>
              <a:cxnLst/>
              <a:rect l="l" t="t" r="r" b="b"/>
              <a:pathLst>
                <a:path w="1102" h="1670" extrusionOk="0">
                  <a:moveTo>
                    <a:pt x="898" y="1"/>
                  </a:moveTo>
                  <a:cubicBezTo>
                    <a:pt x="839" y="1"/>
                    <a:pt x="789" y="37"/>
                    <a:pt x="768" y="102"/>
                  </a:cubicBezTo>
                  <a:lnTo>
                    <a:pt x="34" y="1436"/>
                  </a:lnTo>
                  <a:cubicBezTo>
                    <a:pt x="1" y="1536"/>
                    <a:pt x="34" y="1603"/>
                    <a:pt x="101" y="1670"/>
                  </a:cubicBezTo>
                  <a:lnTo>
                    <a:pt x="201" y="1670"/>
                  </a:lnTo>
                  <a:cubicBezTo>
                    <a:pt x="234" y="1670"/>
                    <a:pt x="301" y="1636"/>
                    <a:pt x="334" y="1603"/>
                  </a:cubicBezTo>
                  <a:lnTo>
                    <a:pt x="1035" y="235"/>
                  </a:lnTo>
                  <a:cubicBezTo>
                    <a:pt x="1101" y="169"/>
                    <a:pt x="1068" y="69"/>
                    <a:pt x="1001" y="35"/>
                  </a:cubicBezTo>
                  <a:cubicBezTo>
                    <a:pt x="966" y="12"/>
                    <a:pt x="930" y="1"/>
                    <a:pt x="898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8" name="Google Shape;3448;p36"/>
            <p:cNvSpPr/>
            <p:nvPr/>
          </p:nvSpPr>
          <p:spPr>
            <a:xfrm>
              <a:off x="-4417150" y="4747800"/>
              <a:ext cx="59225" cy="14400"/>
            </a:xfrm>
            <a:custGeom>
              <a:avLst/>
              <a:gdLst/>
              <a:ahLst/>
              <a:cxnLst/>
              <a:rect l="l" t="t" r="r" b="b"/>
              <a:pathLst>
                <a:path w="2369" h="576" extrusionOk="0">
                  <a:moveTo>
                    <a:pt x="2219" y="0"/>
                  </a:moveTo>
                  <a:cubicBezTo>
                    <a:pt x="2203" y="0"/>
                    <a:pt x="2186" y="3"/>
                    <a:pt x="2169" y="9"/>
                  </a:cubicBezTo>
                  <a:lnTo>
                    <a:pt x="167" y="276"/>
                  </a:lnTo>
                  <a:cubicBezTo>
                    <a:pt x="67" y="309"/>
                    <a:pt x="1" y="376"/>
                    <a:pt x="34" y="442"/>
                  </a:cubicBezTo>
                  <a:cubicBezTo>
                    <a:pt x="34" y="543"/>
                    <a:pt x="101" y="576"/>
                    <a:pt x="167" y="576"/>
                  </a:cubicBezTo>
                  <a:lnTo>
                    <a:pt x="201" y="576"/>
                  </a:lnTo>
                  <a:lnTo>
                    <a:pt x="2235" y="309"/>
                  </a:lnTo>
                  <a:cubicBezTo>
                    <a:pt x="2302" y="309"/>
                    <a:pt x="2369" y="209"/>
                    <a:pt x="2369" y="142"/>
                  </a:cubicBezTo>
                  <a:cubicBezTo>
                    <a:pt x="2341" y="60"/>
                    <a:pt x="2291" y="0"/>
                    <a:pt x="221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9" name="Google Shape;3449;p36"/>
            <p:cNvSpPr/>
            <p:nvPr/>
          </p:nvSpPr>
          <p:spPr>
            <a:xfrm>
              <a:off x="-4419650" y="4782950"/>
              <a:ext cx="31700" cy="34300"/>
            </a:xfrm>
            <a:custGeom>
              <a:avLst/>
              <a:gdLst/>
              <a:ahLst/>
              <a:cxnLst/>
              <a:rect l="l" t="t" r="r" b="b"/>
              <a:pathLst>
                <a:path w="1268" h="1372" extrusionOk="0">
                  <a:moveTo>
                    <a:pt x="154" y="1"/>
                  </a:moveTo>
                  <a:cubicBezTo>
                    <a:pt x="123" y="1"/>
                    <a:pt x="93" y="12"/>
                    <a:pt x="67" y="37"/>
                  </a:cubicBezTo>
                  <a:cubicBezTo>
                    <a:pt x="0" y="104"/>
                    <a:pt x="0" y="204"/>
                    <a:pt x="67" y="271"/>
                  </a:cubicBezTo>
                  <a:lnTo>
                    <a:pt x="1001" y="1305"/>
                  </a:lnTo>
                  <a:cubicBezTo>
                    <a:pt x="1035" y="1338"/>
                    <a:pt x="1068" y="1371"/>
                    <a:pt x="1101" y="1371"/>
                  </a:cubicBezTo>
                  <a:cubicBezTo>
                    <a:pt x="1135" y="1371"/>
                    <a:pt x="1168" y="1338"/>
                    <a:pt x="1201" y="1305"/>
                  </a:cubicBezTo>
                  <a:cubicBezTo>
                    <a:pt x="1268" y="1271"/>
                    <a:pt x="1268" y="1171"/>
                    <a:pt x="1235" y="1105"/>
                  </a:cubicBezTo>
                  <a:lnTo>
                    <a:pt x="301" y="71"/>
                  </a:lnTo>
                  <a:cubicBezTo>
                    <a:pt x="259" y="29"/>
                    <a:pt x="205" y="1"/>
                    <a:pt x="15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0" name="Google Shape;3450;p36"/>
            <p:cNvSpPr/>
            <p:nvPr/>
          </p:nvSpPr>
          <p:spPr>
            <a:xfrm>
              <a:off x="-4453850" y="4792200"/>
              <a:ext cx="11700" cy="44225"/>
            </a:xfrm>
            <a:custGeom>
              <a:avLst/>
              <a:gdLst/>
              <a:ahLst/>
              <a:cxnLst/>
              <a:rect l="l" t="t" r="r" b="b"/>
              <a:pathLst>
                <a:path w="468" h="1769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lnTo>
                    <a:pt x="134" y="1635"/>
                  </a:lnTo>
                  <a:cubicBezTo>
                    <a:pt x="134" y="1735"/>
                    <a:pt x="201" y="1769"/>
                    <a:pt x="301" y="1769"/>
                  </a:cubicBezTo>
                  <a:cubicBezTo>
                    <a:pt x="401" y="1769"/>
                    <a:pt x="468" y="1702"/>
                    <a:pt x="434" y="1602"/>
                  </a:cubicBezTo>
                  <a:lnTo>
                    <a:pt x="301" y="134"/>
                  </a:lnTo>
                  <a:cubicBezTo>
                    <a:pt x="301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1" name="Google Shape;3451;p36"/>
            <p:cNvSpPr/>
            <p:nvPr/>
          </p:nvSpPr>
          <p:spPr>
            <a:xfrm>
              <a:off x="-4495550" y="4712975"/>
              <a:ext cx="94275" cy="94275"/>
            </a:xfrm>
            <a:custGeom>
              <a:avLst/>
              <a:gdLst/>
              <a:ahLst/>
              <a:cxnLst/>
              <a:rect l="l" t="t" r="r" b="b"/>
              <a:pathLst>
                <a:path w="3771" h="3771" extrusionOk="0">
                  <a:moveTo>
                    <a:pt x="1902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2936"/>
                    <a:pt x="835" y="3770"/>
                    <a:pt x="1902" y="3770"/>
                  </a:cubicBezTo>
                  <a:cubicBezTo>
                    <a:pt x="2936" y="3770"/>
                    <a:pt x="3770" y="2936"/>
                    <a:pt x="3770" y="1902"/>
                  </a:cubicBezTo>
                  <a:cubicBezTo>
                    <a:pt x="3770" y="835"/>
                    <a:pt x="2936" y="1"/>
                    <a:pt x="1902" y="1"/>
                  </a:cubicBezTo>
                  <a:close/>
                </a:path>
              </a:pathLst>
            </a:custGeom>
            <a:solidFill>
              <a:srgbClr val="F7A7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9972" r="100000">
                        <a14:foregroundMark x1="53047" y1="32353" x2="64266" y2="45294"/>
                        <a14:foregroundMark x1="73684" y1="29118" x2="86427" y2="479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442939" y="2396790"/>
            <a:ext cx="1268733" cy="1383462"/>
          </a:xfrm>
          <a:prstGeom prst="rect">
            <a:avLst/>
          </a:prstGeom>
        </p:spPr>
      </p:pic>
      <p:pic>
        <p:nvPicPr>
          <p:cNvPr id="48" name="Picture 4" descr="Merry Christmas Sticker by Biznet for iOS &amp;amp; Android | GIPHY in 2021 | Trees  to plant, Good morning beautiful gif, Kew gardens">
            <a:extLst>
              <a:ext uri="{FF2B5EF4-FFF2-40B4-BE49-F238E27FC236}">
                <a16:creationId xmlns:a16="http://schemas.microsoft.com/office/drawing/2014/main" xmlns="" id="{6F28202C-01C3-4DC0-BC99-1675CB3687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42" y="2127874"/>
            <a:ext cx="1405656" cy="160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52" b="94149" l="3191" r="97518">
                        <a14:foregroundMark x1="43794" y1="88475" x2="56738" y2="88652"/>
                      </a14:backgroundRemoval>
                    </a14:imgEffect>
                  </a14:imgLayer>
                </a14:imgProps>
              </a:ext>
            </a:extLst>
          </a:blip>
          <a:srcRect l="2703" t="9471"/>
          <a:stretch/>
        </p:blipFill>
        <p:spPr>
          <a:xfrm>
            <a:off x="4648388" y="2301268"/>
            <a:ext cx="3101349" cy="288558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935" y="2322699"/>
            <a:ext cx="1826338" cy="1826338"/>
          </a:xfrm>
          <a:prstGeom prst="rect">
            <a:avLst/>
          </a:prstGeom>
        </p:spPr>
      </p:pic>
      <p:pic>
        <p:nvPicPr>
          <p:cNvPr id="51" name="Picture 50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712754" y="3563290"/>
            <a:ext cx="2002390" cy="1623560"/>
          </a:xfrm>
          <a:prstGeom prst="rect">
            <a:avLst/>
          </a:prstGeom>
        </p:spPr>
      </p:pic>
      <p:pic>
        <p:nvPicPr>
          <p:cNvPr id="5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0" y="4185475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818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491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22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709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 descr="Bee_inkinch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97887" y="3897271"/>
            <a:ext cx="2157281" cy="1254329"/>
          </a:xfrm>
          <a:prstGeom prst="rect">
            <a:avLst/>
          </a:prstGeom>
        </p:spPr>
      </p:pic>
      <p:pic>
        <p:nvPicPr>
          <p:cNvPr id="58" name="Picture 57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-242224" y="3805463"/>
            <a:ext cx="1625228" cy="1317753"/>
          </a:xfrm>
          <a:prstGeom prst="rect">
            <a:avLst/>
          </a:prstGeom>
        </p:spPr>
      </p:pic>
      <p:pic>
        <p:nvPicPr>
          <p:cNvPr id="60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271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0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05054" y="3911538"/>
            <a:ext cx="1706200" cy="1383406"/>
          </a:xfrm>
          <a:prstGeom prst="rect">
            <a:avLst/>
          </a:prstGeom>
        </p:spPr>
      </p:pic>
      <p:pic>
        <p:nvPicPr>
          <p:cNvPr id="6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045" y="4185475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urple Planet Music - Ping Pong (1_18) 80bpm (L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244003" y="594565"/>
            <a:ext cx="406400" cy="406400"/>
          </a:xfrm>
          <a:prstGeom prst="rect">
            <a:avLst/>
          </a:prstGeom>
        </p:spPr>
      </p:pic>
      <p:sp>
        <p:nvSpPr>
          <p:cNvPr id="64" name="Google Shape;3283;p36"/>
          <p:cNvSpPr/>
          <p:nvPr/>
        </p:nvSpPr>
        <p:spPr>
          <a:xfrm>
            <a:off x="2819400" y="1374376"/>
            <a:ext cx="3871800" cy="49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3284;p36"/>
          <p:cNvSpPr txBox="1">
            <a:spLocks/>
          </p:cNvSpPr>
          <p:nvPr/>
        </p:nvSpPr>
        <p:spPr>
          <a:xfrm>
            <a:off x="1344965" y="149394"/>
            <a:ext cx="6697464" cy="1333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hanga One"/>
              <a:buNone/>
              <a:defRPr sz="1519" b="0" i="0" u="none" strike="noStrike" cap="none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>
              <a:buClr>
                <a:srgbClr val="F7AE54"/>
              </a:buClr>
            </a:pPr>
            <a:r>
              <a:rPr lang="en-US" sz="4400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Unit 5: Leisure time</a:t>
            </a:r>
            <a:endParaRPr lang="en-US" sz="4000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6" name="Google Shape;3285;p36"/>
          <p:cNvSpPr txBox="1">
            <a:spLocks/>
          </p:cNvSpPr>
          <p:nvPr/>
        </p:nvSpPr>
        <p:spPr>
          <a:xfrm>
            <a:off x="2923126" y="1456101"/>
            <a:ext cx="3706273" cy="3507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kern="0" dirty="0">
                <a:solidFill>
                  <a:srgbClr val="261D2A"/>
                </a:solidFill>
                <a:latin typeface="Comic Sans MS" panose="030F0702030302020204" pitchFamily="66" charset="0"/>
              </a:rPr>
              <a:t>Lesson 3: Task </a:t>
            </a:r>
            <a:r>
              <a:rPr lang="en-US" sz="2400" b="1" kern="0" dirty="0" smtClean="0">
                <a:solidFill>
                  <a:srgbClr val="261D2A"/>
                </a:solidFill>
                <a:latin typeface="Comic Sans MS" panose="030F0702030302020204" pitchFamily="66" charset="0"/>
              </a:rPr>
              <a:t>1, 2, </a:t>
            </a:r>
            <a:r>
              <a:rPr lang="en-US" sz="2400" b="1" kern="0" dirty="0">
                <a:solidFill>
                  <a:srgbClr val="261D2A"/>
                </a:solidFill>
                <a:latin typeface="Comic Sans MS" panose="030F0702030302020204" pitchFamily="66" charset="0"/>
              </a:rPr>
              <a:t>3</a:t>
            </a:r>
          </a:p>
        </p:txBody>
      </p:sp>
      <p:grpSp>
        <p:nvGrpSpPr>
          <p:cNvPr id="67" name="Google Shape;3452;p36"/>
          <p:cNvGrpSpPr/>
          <p:nvPr/>
        </p:nvGrpSpPr>
        <p:grpSpPr>
          <a:xfrm>
            <a:off x="986959" y="981689"/>
            <a:ext cx="826450" cy="1114175"/>
            <a:chOff x="1198150" y="721125"/>
            <a:chExt cx="826450" cy="1114175"/>
          </a:xfrm>
        </p:grpSpPr>
        <p:sp>
          <p:nvSpPr>
            <p:cNvPr id="68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3" name="Google Shape;3468;p36"/>
          <p:cNvGrpSpPr/>
          <p:nvPr/>
        </p:nvGrpSpPr>
        <p:grpSpPr>
          <a:xfrm>
            <a:off x="8355349" y="1424551"/>
            <a:ext cx="717200" cy="356100"/>
            <a:chOff x="8025425" y="984400"/>
            <a:chExt cx="717200" cy="356100"/>
          </a:xfrm>
        </p:grpSpPr>
        <p:sp>
          <p:nvSpPr>
            <p:cNvPr id="84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90" name="Picture 89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36" y="89916"/>
            <a:ext cx="1072451" cy="514220"/>
          </a:xfrm>
          <a:prstGeom prst="rect">
            <a:avLst/>
          </a:prstGeom>
        </p:spPr>
      </p:pic>
      <p:pic>
        <p:nvPicPr>
          <p:cNvPr id="91" name="Picture 2" descr="Sun GIFs - Get the best GIF on GIPHY"/>
          <p:cNvPicPr>
            <a:picLocks noChangeAspect="1" noChangeArrowheads="1" noCrop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606" y="689053"/>
            <a:ext cx="1203687" cy="116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970" y="3197335"/>
            <a:ext cx="610335" cy="659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93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026990" y="3509838"/>
            <a:ext cx="1063146" cy="899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 flipH="1">
            <a:off x="3402011" y="3429572"/>
            <a:ext cx="698392" cy="1173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5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793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47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19753E-6 L 0.02518 -4.19753E-6 " pathEditMode="relative" rAng="0" ptsTypes="AA">
                                      <p:cBhvr>
                                        <p:cTn id="8" dur="1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551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35" y="3160215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36" y="89916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5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8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7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26" y="1051126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xmlns="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700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Production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78" y="1188219"/>
            <a:ext cx="2724863" cy="811087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/>
          <a:p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4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63136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36" y="89916"/>
            <a:ext cx="1072451" cy="514220"/>
          </a:xfrm>
          <a:prstGeom prst="rect">
            <a:avLst/>
          </a:prstGeom>
        </p:spPr>
      </p:pic>
      <p:sp>
        <p:nvSpPr>
          <p:cNvPr id="4" name="Cloud 3"/>
          <p:cNvSpPr/>
          <p:nvPr/>
        </p:nvSpPr>
        <p:spPr>
          <a:xfrm rot="20984445">
            <a:off x="343008" y="212206"/>
            <a:ext cx="2486892" cy="1157924"/>
          </a:xfrm>
          <a:prstGeom prst="cloud">
            <a:avLst/>
          </a:prstGeom>
          <a:ln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Let’s talk!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819400" y="2190750"/>
            <a:ext cx="4114800" cy="9906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What are you/they doing? </a:t>
            </a:r>
          </a:p>
          <a:p>
            <a:pPr algn="ctr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What is he/she doing? </a:t>
            </a:r>
            <a:endParaRPr 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loud 5"/>
          <p:cNvSpPr/>
          <p:nvPr/>
        </p:nvSpPr>
        <p:spPr>
          <a:xfrm>
            <a:off x="3467100" y="308129"/>
            <a:ext cx="2819400" cy="1524000"/>
          </a:xfrm>
          <a:prstGeom prst="cloud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........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8" name="Sun 7"/>
          <p:cNvSpPr/>
          <p:nvPr/>
        </p:nvSpPr>
        <p:spPr>
          <a:xfrm>
            <a:off x="259773" y="1854643"/>
            <a:ext cx="2209800" cy="1891414"/>
          </a:xfrm>
          <a:prstGeom prst="su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.......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10" name="Heart 9"/>
          <p:cNvSpPr/>
          <p:nvPr/>
        </p:nvSpPr>
        <p:spPr>
          <a:xfrm>
            <a:off x="7270173" y="2163041"/>
            <a:ext cx="1571853" cy="1177636"/>
          </a:xfrm>
          <a:prstGeom prst="heart">
            <a:avLst/>
          </a:prstGeom>
          <a:solidFill>
            <a:srgbClr val="F42424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.......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11" name="Explosion 2 10"/>
          <p:cNvSpPr/>
          <p:nvPr/>
        </p:nvSpPr>
        <p:spPr>
          <a:xfrm>
            <a:off x="3886200" y="3429000"/>
            <a:ext cx="2717709" cy="1676400"/>
          </a:xfrm>
          <a:prstGeom prst="irregularSeal2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.........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cxnSp>
        <p:nvCxnSpPr>
          <p:cNvPr id="14" name="Curved Connector 13"/>
          <p:cNvCxnSpPr/>
          <p:nvPr/>
        </p:nvCxnSpPr>
        <p:spPr>
          <a:xfrm rot="10800000" flipV="1">
            <a:off x="4495800" y="1832128"/>
            <a:ext cx="381000" cy="358622"/>
          </a:xfrm>
          <a:prstGeom prst="curvedConnector3">
            <a:avLst/>
          </a:prstGeom>
          <a:ln w="28575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urved Connector 17"/>
          <p:cNvCxnSpPr/>
          <p:nvPr/>
        </p:nvCxnSpPr>
        <p:spPr>
          <a:xfrm>
            <a:off x="6934200" y="2800350"/>
            <a:ext cx="685800" cy="304800"/>
          </a:xfrm>
          <a:prstGeom prst="curvedConnector3">
            <a:avLst/>
          </a:prstGeom>
          <a:ln w="28575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urved Connector 22"/>
          <p:cNvCxnSpPr/>
          <p:nvPr/>
        </p:nvCxnSpPr>
        <p:spPr>
          <a:xfrm>
            <a:off x="1981200" y="2619375"/>
            <a:ext cx="838200" cy="333375"/>
          </a:xfrm>
          <a:prstGeom prst="curvedConnector3">
            <a:avLst/>
          </a:prstGeom>
          <a:ln w="28575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urved Connector 26"/>
          <p:cNvCxnSpPr/>
          <p:nvPr/>
        </p:nvCxnSpPr>
        <p:spPr>
          <a:xfrm rot="5400000">
            <a:off x="3987800" y="3314700"/>
            <a:ext cx="831853" cy="577851"/>
          </a:xfrm>
          <a:prstGeom prst="curvedConnector3">
            <a:avLst/>
          </a:prstGeom>
          <a:ln w="28575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183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35" y="3160215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36" y="89916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5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8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7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26" y="1051126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xmlns="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700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Assessment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78" y="1188219"/>
            <a:ext cx="2724863" cy="811087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/>
          <a:p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5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937104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36" y="89916"/>
            <a:ext cx="1072451" cy="514220"/>
          </a:xfrm>
          <a:prstGeom prst="rect">
            <a:avLst/>
          </a:prstGeom>
        </p:spPr>
      </p:pic>
      <p:sp>
        <p:nvSpPr>
          <p:cNvPr id="8" name="Flowchart: Alternate Process 7"/>
          <p:cNvSpPr/>
          <p:nvPr/>
        </p:nvSpPr>
        <p:spPr>
          <a:xfrm>
            <a:off x="748145" y="285750"/>
            <a:ext cx="2175164" cy="514220"/>
          </a:xfrm>
          <a:prstGeom prst="flowChartAlternateProcess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Odd one out. </a:t>
            </a:r>
            <a:endParaRPr 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830483"/>
            <a:ext cx="7045518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T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hey’re are playing board games. 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David is playing video audio games.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She’s reading a the comic book. 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My parents are watching seeing a film on TV. 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What’s are Mary doing? 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77791" y="1047750"/>
            <a:ext cx="6751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are</a:t>
            </a:r>
            <a:endParaRPr lang="en-U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19800" y="1809750"/>
            <a:ext cx="9460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audio</a:t>
            </a:r>
            <a:endParaRPr lang="en-U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17661" y="2492476"/>
            <a:ext cx="6783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the</a:t>
            </a:r>
            <a:endParaRPr lang="en-U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67600" y="3257550"/>
            <a:ext cx="1088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seeing</a:t>
            </a:r>
            <a:endParaRPr lang="en-U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19600" y="3943350"/>
            <a:ext cx="6751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are</a:t>
            </a:r>
            <a:endParaRPr lang="en-U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328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2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43DBA092-3582-1CDC-59AC-03C8FF91DBED}"/>
              </a:ext>
            </a:extLst>
          </p:cNvPr>
          <p:cNvGrpSpPr/>
          <p:nvPr/>
        </p:nvGrpSpPr>
        <p:grpSpPr>
          <a:xfrm>
            <a:off x="622341" y="2582603"/>
            <a:ext cx="8034503" cy="2375999"/>
            <a:chOff x="305707" y="2732798"/>
            <a:chExt cx="8635241" cy="523220"/>
          </a:xfrm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B88B4249-2D06-D882-0405-83537EE30136}"/>
                </a:ext>
              </a:extLst>
            </p:cNvPr>
            <p:cNvSpPr/>
            <p:nvPr/>
          </p:nvSpPr>
          <p:spPr>
            <a:xfrm>
              <a:off x="305707" y="2732798"/>
              <a:ext cx="8635241" cy="523220"/>
            </a:xfrm>
            <a:prstGeom prst="round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x-none" sz="1400" kern="0">
                <a:solidFill>
                  <a:srgbClr val="261D2A"/>
                </a:solidFill>
                <a:sym typeface="Arial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BF6448DA-D9C0-EA48-FA75-9CF96856B8EB}"/>
                </a:ext>
              </a:extLst>
            </p:cNvPr>
            <p:cNvSpPr txBox="1"/>
            <p:nvPr/>
          </p:nvSpPr>
          <p:spPr>
            <a:xfrm>
              <a:off x="411446" y="2936798"/>
              <a:ext cx="2828876" cy="115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7AE54"/>
                </a:buClr>
                <a:buSzPts val="3000"/>
                <a:buFont typeface="Arial"/>
                <a:buNone/>
              </a:pPr>
              <a:r>
                <a:rPr lang="en-US" sz="2800" kern="0" spc="300" dirty="0" smtClean="0">
                  <a:solidFill>
                    <a:srgbClr val="E20000"/>
                  </a:solidFill>
                  <a:latin typeface="Comic Sans MS" panose="030F0702030302020204" pitchFamily="66" charset="0"/>
                  <a:cs typeface="Arial"/>
                  <a:sym typeface="Changa One"/>
                </a:rPr>
                <a:t>Vocabulary</a:t>
              </a:r>
              <a:endParaRPr lang="x-none" sz="2800" kern="0" spc="300" dirty="0">
                <a:solidFill>
                  <a:srgbClr val="E20000"/>
                </a:solidFill>
                <a:latin typeface="Comic Sans MS" panose="030F0702030302020204" pitchFamily="66" charset="0"/>
                <a:cs typeface="Arial"/>
                <a:sym typeface="Changa One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36" y="89916"/>
            <a:ext cx="1072451" cy="514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ADF6FF1-3AE2-7AE3-6C57-0EA4BE703AC2}"/>
              </a:ext>
            </a:extLst>
          </p:cNvPr>
          <p:cNvSpPr txBox="1"/>
          <p:nvPr/>
        </p:nvSpPr>
        <p:spPr>
          <a:xfrm>
            <a:off x="622335" y="676541"/>
            <a:ext cx="8521667" cy="840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>
              <a:buClr>
                <a:srgbClr val="F7AE54"/>
              </a:buClr>
            </a:pPr>
            <a:r>
              <a:rPr lang="x-none" sz="4400" kern="0" spc="300" dirty="0">
                <a:solidFill>
                  <a:srgbClr val="F7AE54">
                    <a:lumMod val="75000"/>
                  </a:srgbClr>
                </a:solidFill>
                <a:latin typeface="Comic Sans MS" panose="030F0702030302020204" pitchFamily="66" charset="0"/>
              </a:rPr>
              <a:t>UNIT </a:t>
            </a:r>
            <a:r>
              <a:rPr lang="en-US" sz="4400" kern="0" spc="300" dirty="0">
                <a:solidFill>
                  <a:srgbClr val="F7AE54">
                    <a:lumMod val="75000"/>
                  </a:srgbClr>
                </a:solidFill>
                <a:latin typeface="Comic Sans MS" panose="030F0702030302020204" pitchFamily="66" charset="0"/>
              </a:rPr>
              <a:t>5: LEISURE TIME</a:t>
            </a:r>
            <a:endParaRPr lang="x-none" sz="4400" kern="0" spc="300" dirty="0">
              <a:solidFill>
                <a:srgbClr val="F7AE54">
                  <a:lumMod val="75000"/>
                </a:srgb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C11D9B7-75EF-8690-D099-B9CC79F9E957}"/>
              </a:ext>
            </a:extLst>
          </p:cNvPr>
          <p:cNvSpPr txBox="1"/>
          <p:nvPr/>
        </p:nvSpPr>
        <p:spPr>
          <a:xfrm>
            <a:off x="2708005" y="1465666"/>
            <a:ext cx="3474024" cy="461663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x-none" sz="2400" kern="0" dirty="0">
                <a:solidFill>
                  <a:srgbClr val="F7AE54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LESSON </a:t>
            </a:r>
            <a:r>
              <a:rPr lang="en-US" sz="2400" kern="0" dirty="0">
                <a:solidFill>
                  <a:srgbClr val="F7AE54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3</a:t>
            </a:r>
            <a:r>
              <a:rPr lang="x-none" sz="2400" kern="0" dirty="0" smtClean="0">
                <a:solidFill>
                  <a:srgbClr val="F7AE54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x-none" sz="2400" kern="0" dirty="0">
                <a:solidFill>
                  <a:srgbClr val="F7AE54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– PERIOD </a:t>
            </a:r>
            <a:r>
              <a:rPr lang="en-US" sz="2400" kern="0" dirty="0">
                <a:solidFill>
                  <a:srgbClr val="F7AE54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1</a:t>
            </a:r>
            <a:endParaRPr lang="x-none" sz="2400" kern="0" dirty="0">
              <a:solidFill>
                <a:srgbClr val="F7AE54">
                  <a:lumMod val="50000"/>
                </a:srgbClr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318C7ABC-BA6C-E5E6-DCB7-4EE18A54F8FC}"/>
              </a:ext>
            </a:extLst>
          </p:cNvPr>
          <p:cNvSpPr txBox="1"/>
          <p:nvPr/>
        </p:nvSpPr>
        <p:spPr>
          <a:xfrm>
            <a:off x="2479772" y="1907522"/>
            <a:ext cx="4075155" cy="461665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x-none" sz="2400" kern="0" spc="300" dirty="0">
                <a:solidFill>
                  <a:srgbClr val="E20000"/>
                </a:solidFill>
                <a:latin typeface="Comic Sans MS" panose="030F0702030302020204" pitchFamily="66" charset="0"/>
                <a:cs typeface="Arial"/>
                <a:sym typeface="Arial"/>
              </a:rPr>
              <a:t>What we learnt today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0" y="2985773"/>
            <a:ext cx="3276600" cy="1569658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play 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board 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games</a:t>
            </a:r>
          </a:p>
          <a:p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play video games</a:t>
            </a:r>
          </a:p>
          <a:p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read 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a comic 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book </a:t>
            </a:r>
          </a:p>
          <a:p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watch a film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93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8717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3330" y="7176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56" y="525640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1746207" y="2454492"/>
            <a:ext cx="5090246" cy="175432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38" tIns="45719" rIns="91438" bIns="45719">
            <a:spAutoFit/>
          </a:bodyPr>
          <a:lstStyle/>
          <a:p>
            <a:pPr algn="ctr" defTabSz="814434">
              <a:spcBef>
                <a:spcPct val="50000"/>
              </a:spcBef>
              <a:buClr>
                <a:srgbClr val="000000"/>
              </a:buClr>
            </a:pPr>
            <a:r>
              <a:rPr lang="en-US" altLang="zh-CN" sz="5400" b="1" kern="0" dirty="0">
                <a:solidFill>
                  <a:srgbClr val="F7AE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  <a:sym typeface="Arial"/>
              </a:rPr>
              <a:t>Thank you &amp; goodbye!</a:t>
            </a:r>
            <a:endParaRPr lang="zh-CN" altLang="en-US" sz="5400" b="1" kern="0" dirty="0">
              <a:solidFill>
                <a:srgbClr val="F7AE5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36" y="89916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923333"/>
      </p:ext>
    </p:extLst>
  </p:cSld>
  <p:clrMapOvr>
    <a:masterClrMapping/>
  </p:clrMapOvr>
  <p:transition spd="slow">
    <p:fade/>
    <p:sndAc>
      <p:stSnd>
        <p:snd r:embed="rId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35" y="3160215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36" y="89916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5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8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7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26" y="1051126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xmlns="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97091" y="7714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700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Warm up 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78" y="1188219"/>
            <a:ext cx="2724863" cy="811087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/>
          <a:p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1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  <p:sp>
        <p:nvSpPr>
          <p:cNvPr id="210" name="Google Shape;158;p24"/>
          <p:cNvSpPr txBox="1">
            <a:spLocks/>
          </p:cNvSpPr>
          <p:nvPr/>
        </p:nvSpPr>
        <p:spPr>
          <a:xfrm>
            <a:off x="10480946" y="1986470"/>
            <a:ext cx="7045065" cy="110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5000" b="1" kern="0" dirty="0">
                <a:solidFill>
                  <a:srgbClr val="261D2A"/>
                </a:solidFill>
                <a:latin typeface="Comic Sans MS" panose="030F0702030302020204" pitchFamily="66" charset="0"/>
              </a:rPr>
              <a:t>Guess “ Weather“ </a:t>
            </a:r>
          </a:p>
        </p:txBody>
      </p:sp>
      <p:sp>
        <p:nvSpPr>
          <p:cNvPr id="221" name="Google Shape;158;p24"/>
          <p:cNvSpPr txBox="1">
            <a:spLocks/>
          </p:cNvSpPr>
          <p:nvPr/>
        </p:nvSpPr>
        <p:spPr>
          <a:xfrm>
            <a:off x="2171264" y="2086753"/>
            <a:ext cx="6808833" cy="110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Name leisure activities</a:t>
            </a:r>
            <a:endParaRPr lang="en-US" sz="4400" b="1" kern="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918627"/>
      </p:ext>
    </p:extLst>
  </p:cSld>
  <p:clrMapOvr>
    <a:masterClrMapping/>
  </p:clrMapOvr>
  <p:transition spd="slow">
    <p:push dir="u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>
              <a:defRPr/>
            </a:pPr>
            <a:endParaRPr lang="en-US" sz="23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Download Scene With Empty Board In The Room for free | Classroom  background, Classroom clipart, Modern style living room">
            <a:extLst>
              <a:ext uri="{FF2B5EF4-FFF2-40B4-BE49-F238E27FC236}">
                <a16:creationId xmlns:a16="http://schemas.microsoft.com/office/drawing/2014/main" xmlns="" id="{A6CF753C-F634-45CF-95D0-231757E894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"/>
          <a:stretch/>
        </p:blipFill>
        <p:spPr bwMode="auto">
          <a:xfrm>
            <a:off x="15" y="962"/>
            <a:ext cx="9142842" cy="514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Hộp Văn bản 21">
            <a:extLst>
              <a:ext uri="{FF2B5EF4-FFF2-40B4-BE49-F238E27FC236}">
                <a16:creationId xmlns:a16="http://schemas.microsoft.com/office/drawing/2014/main" xmlns="" id="{2E5244B4-6976-4ACA-929F-7D1BF113CAA7}"/>
              </a:ext>
            </a:extLst>
          </p:cNvPr>
          <p:cNvSpPr txBox="1"/>
          <p:nvPr/>
        </p:nvSpPr>
        <p:spPr>
          <a:xfrm rot="21397916">
            <a:off x="1403752" y="337908"/>
            <a:ext cx="1242999" cy="377024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>
              <a:defRPr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TEAM A</a:t>
            </a:r>
          </a:p>
        </p:txBody>
      </p: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xmlns="" id="{D198F00F-8E52-482F-9E75-A355DCC965CC}"/>
              </a:ext>
            </a:extLst>
          </p:cNvPr>
          <p:cNvSpPr txBox="1"/>
          <p:nvPr/>
        </p:nvSpPr>
        <p:spPr>
          <a:xfrm rot="21365122">
            <a:off x="2781250" y="174790"/>
            <a:ext cx="1304789" cy="377024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>
              <a:defRPr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TEAM B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36" y="89916"/>
            <a:ext cx="1072451" cy="51422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92394" y="772431"/>
            <a:ext cx="1347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lay football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864962" y="740165"/>
            <a:ext cx="1137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lay chess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448693" y="1141763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..................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800068" y="1104796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..................</a:t>
            </a:r>
            <a:endParaRPr lang="en-US" dirty="0"/>
          </a:p>
        </p:txBody>
      </p:sp>
      <p:pic>
        <p:nvPicPr>
          <p:cNvPr id="23" name="Hình ảnh 7" descr="Ảnh có chứa đồ chơi&#10;&#10;Mô tả được tạo tự động">
            <a:extLst>
              <a:ext uri="{FF2B5EF4-FFF2-40B4-BE49-F238E27FC236}">
                <a16:creationId xmlns="" xmlns:a16="http://schemas.microsoft.com/office/drawing/2014/main" id="{7B6A1D9F-6E68-44DC-B7D0-23AFCEC5AEA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479"/>
          <a:stretch/>
        </p:blipFill>
        <p:spPr>
          <a:xfrm>
            <a:off x="1784303" y="1326429"/>
            <a:ext cx="1496145" cy="3108476"/>
          </a:xfrm>
          <a:prstGeom prst="rect">
            <a:avLst/>
          </a:prstGeom>
        </p:spPr>
      </p:pic>
      <p:pic>
        <p:nvPicPr>
          <p:cNvPr id="24" name="Hình ảnh 7" descr="Ảnh có chứa đồ chơi&#10;&#10;Mô tả được tạo tự động">
            <a:extLst>
              <a:ext uri="{FF2B5EF4-FFF2-40B4-BE49-F238E27FC236}">
                <a16:creationId xmlns="" xmlns:a16="http://schemas.microsoft.com/office/drawing/2014/main" id="{7B6A1D9F-6E68-44DC-B7D0-23AFCEC5AEA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21" t="-2128"/>
          <a:stretch/>
        </p:blipFill>
        <p:spPr>
          <a:xfrm>
            <a:off x="3274528" y="1289462"/>
            <a:ext cx="1821066" cy="310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52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81481E-6 L -0.02691 -0.223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4" y="-1117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93827E-7 L -0.02431 -0.2151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5" y="-107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8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9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35" y="3160215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36" y="89916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5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8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7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26" y="1051126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xmlns="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700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Presentation </a:t>
            </a:r>
            <a:endParaRPr lang="en-US" sz="4400" b="1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78" y="1188219"/>
            <a:ext cx="2724863" cy="811087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/>
          <a:p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2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800701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3" descr="https://i.pinimg.com/564x/3c/8e/3f/3c8e3ffed52295f4c9846599210541bf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0"/>
          <a:stretch/>
        </p:blipFill>
        <p:spPr bwMode="auto">
          <a:xfrm>
            <a:off x="-76198" y="3362"/>
            <a:ext cx="9220199" cy="523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36" y="89916"/>
            <a:ext cx="1072451" cy="514220"/>
          </a:xfrm>
          <a:prstGeom prst="rect">
            <a:avLst/>
          </a:prstGeom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469" y="819150"/>
            <a:ext cx="3774520" cy="2514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5" name="Flowchart: Terminator 4"/>
          <p:cNvSpPr/>
          <p:nvPr/>
        </p:nvSpPr>
        <p:spPr>
          <a:xfrm>
            <a:off x="1297572" y="3867150"/>
            <a:ext cx="3393590" cy="762000"/>
          </a:xfrm>
          <a:prstGeom prst="flowChartTerminator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play board games </a:t>
            </a:r>
          </a:p>
        </p:txBody>
      </p:sp>
      <p:pic>
        <p:nvPicPr>
          <p:cNvPr id="6" name="track 5.9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905.7072" end="11895.96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372600" y="742950"/>
            <a:ext cx="609600" cy="609600"/>
          </a:xfrm>
          <a:prstGeom prst="rect">
            <a:avLst/>
          </a:prstGeom>
        </p:spPr>
      </p:pic>
      <p:pic>
        <p:nvPicPr>
          <p:cNvPr id="7" name="track 5.9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905.7072" end="11895.96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372600" y="14016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778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3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3" descr="https://i.pinimg.com/564x/3c/8e/3f/3c8e3ffed52295f4c9846599210541bf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0"/>
          <a:stretch/>
        </p:blipFill>
        <p:spPr bwMode="auto">
          <a:xfrm>
            <a:off x="-76198" y="3362"/>
            <a:ext cx="9220199" cy="523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36" y="89916"/>
            <a:ext cx="1072451" cy="514220"/>
          </a:xfrm>
          <a:prstGeom prst="rect">
            <a:avLst/>
          </a:prstGeom>
        </p:spPr>
      </p:pic>
      <p:sp>
        <p:nvSpPr>
          <p:cNvPr id="5" name="Flowchart: Terminator 4"/>
          <p:cNvSpPr/>
          <p:nvPr/>
        </p:nvSpPr>
        <p:spPr>
          <a:xfrm>
            <a:off x="1297572" y="3867150"/>
            <a:ext cx="3393590" cy="762000"/>
          </a:xfrm>
          <a:prstGeom prst="flowChartTerminator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play video games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700" y="742950"/>
            <a:ext cx="3647875" cy="27340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2" name="track 5.9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333.3576" end="7964.24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72600" y="742950"/>
            <a:ext cx="609600" cy="609600"/>
          </a:xfrm>
          <a:prstGeom prst="rect">
            <a:avLst/>
          </a:prstGeom>
        </p:spPr>
      </p:pic>
      <p:pic>
        <p:nvPicPr>
          <p:cNvPr id="8" name="track 5.9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333.3576" end="7964.24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72600" y="1504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04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82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3" descr="https://i.pinimg.com/564x/3c/8e/3f/3c8e3ffed52295f4c9846599210541bf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0"/>
          <a:stretch/>
        </p:blipFill>
        <p:spPr bwMode="auto">
          <a:xfrm>
            <a:off x="-76198" y="3362"/>
            <a:ext cx="9220199" cy="523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36" y="89916"/>
            <a:ext cx="1072451" cy="514220"/>
          </a:xfrm>
          <a:prstGeom prst="rect">
            <a:avLst/>
          </a:prstGeom>
        </p:spPr>
      </p:pic>
      <p:sp>
        <p:nvSpPr>
          <p:cNvPr id="5" name="Flowchart: Terminator 4"/>
          <p:cNvSpPr/>
          <p:nvPr/>
        </p:nvSpPr>
        <p:spPr>
          <a:xfrm>
            <a:off x="1297572" y="3867150"/>
            <a:ext cx="3393590" cy="762000"/>
          </a:xfrm>
          <a:prstGeom prst="flowChartTerminator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read a comic book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95350"/>
            <a:ext cx="4000962" cy="2667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6" name="track 5.9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920.36" end="3881.311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72600" y="742950"/>
            <a:ext cx="609600" cy="609600"/>
          </a:xfrm>
          <a:prstGeom prst="rect">
            <a:avLst/>
          </a:prstGeom>
        </p:spPr>
      </p:pic>
      <p:pic>
        <p:nvPicPr>
          <p:cNvPr id="7" name="track 5.9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920.36" end="3881.311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72600" y="1504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04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3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3" descr="https://i.pinimg.com/564x/3c/8e/3f/3c8e3ffed52295f4c9846599210541bf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0"/>
          <a:stretch/>
        </p:blipFill>
        <p:spPr bwMode="auto">
          <a:xfrm>
            <a:off x="-76198" y="3362"/>
            <a:ext cx="9220199" cy="523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36" y="89916"/>
            <a:ext cx="1072451" cy="514220"/>
          </a:xfrm>
          <a:prstGeom prst="rect">
            <a:avLst/>
          </a:prstGeom>
        </p:spPr>
      </p:pic>
      <p:sp>
        <p:nvSpPr>
          <p:cNvPr id="5" name="Flowchart: Terminator 4"/>
          <p:cNvSpPr/>
          <p:nvPr/>
        </p:nvSpPr>
        <p:spPr>
          <a:xfrm>
            <a:off x="1297572" y="3867150"/>
            <a:ext cx="3393590" cy="762000"/>
          </a:xfrm>
          <a:prstGeom prst="flowChartTerminator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watch a film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781" y="751609"/>
            <a:ext cx="3849172" cy="25658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6" name="track 5.9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642.3184" end="252.0342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72600" y="742950"/>
            <a:ext cx="609600" cy="609600"/>
          </a:xfrm>
          <a:prstGeom prst="rect">
            <a:avLst/>
          </a:prstGeom>
        </p:spPr>
      </p:pic>
      <p:pic>
        <p:nvPicPr>
          <p:cNvPr id="8" name="track 5.9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642.3184" end="252.0342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72600" y="1504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04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2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22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It's Springtime! MK Plan by Slidesgo">
  <a:themeElements>
    <a:clrScheme name="Simple Light">
      <a:dk1>
        <a:srgbClr val="FFFFFF"/>
      </a:dk1>
      <a:lt1>
        <a:srgbClr val="261D2A"/>
      </a:lt1>
      <a:dk2>
        <a:srgbClr val="4597CE"/>
      </a:dk2>
      <a:lt2>
        <a:srgbClr val="A9CF54"/>
      </a:lt2>
      <a:accent1>
        <a:srgbClr val="EDD674"/>
      </a:accent1>
      <a:accent2>
        <a:srgbClr val="F7AE54"/>
      </a:accent2>
      <a:accent3>
        <a:srgbClr val="F088A2"/>
      </a:accent3>
      <a:accent4>
        <a:srgbClr val="CA5673"/>
      </a:accent4>
      <a:accent5>
        <a:srgbClr val="A56D96"/>
      </a:accent5>
      <a:accent6>
        <a:srgbClr val="89B542"/>
      </a:accent6>
      <a:hlink>
        <a:srgbClr val="261D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823</Words>
  <Application>Microsoft Office PowerPoint</Application>
  <PresentationFormat>On-screen Show (16:9)</PresentationFormat>
  <Paragraphs>130</Paragraphs>
  <Slides>25</Slides>
  <Notes>12</Notes>
  <HiddenSlides>0</HiddenSlides>
  <MMClips>21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It's Springtime! MK Plan by Slidesgo</vt:lpstr>
      <vt:lpstr>Chủ đề Office</vt:lpstr>
      <vt:lpstr>PowerPoint Presentation</vt:lpstr>
      <vt:lpstr>PowerPoint Presentation</vt:lpstr>
      <vt:lpstr>1</vt:lpstr>
      <vt:lpstr>PowerPoint Presentation</vt:lpstr>
      <vt:lpstr>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</vt:lpstr>
      <vt:lpstr>PowerPoint Presentation</vt:lpstr>
      <vt:lpstr>5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36</cp:revision>
  <dcterms:created xsi:type="dcterms:W3CDTF">2023-03-26T01:03:58Z</dcterms:created>
  <dcterms:modified xsi:type="dcterms:W3CDTF">2023-06-30T08:38:40Z</dcterms:modified>
</cp:coreProperties>
</file>