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ppt/tags/tag32.xml" ContentType="application/vnd.openxmlformats-officedocument.presentationml.tags+xml"/>
  <Override PartName="/ppt/notesSlides/notesSlide31.xml" ContentType="application/vnd.openxmlformats-officedocument.presentationml.notesSlide+xml"/>
  <Override PartName="/ppt/tags/tag33.xml" ContentType="application/vnd.openxmlformats-officedocument.presentationml.tags+xml"/>
  <Override PartName="/ppt/notesSlides/notesSlide32.xml" ContentType="application/vnd.openxmlformats-officedocument.presentationml.notesSlide+xml"/>
  <Override PartName="/ppt/tags/tag34.xml" ContentType="application/vnd.openxmlformats-officedocument.presentationml.tags+xml"/>
  <Override PartName="/ppt/notesSlides/notesSlide33.xml" ContentType="application/vnd.openxmlformats-officedocument.presentationml.notesSlide+xml"/>
  <Override PartName="/ppt/tags/tag35.xml" ContentType="application/vnd.openxmlformats-officedocument.presentationml.tags+xml"/>
  <Override PartName="/ppt/notesSlides/notesSlide34.xml" ContentType="application/vnd.openxmlformats-officedocument.presentationml.notesSlide+xml"/>
  <Override PartName="/ppt/tags/tag36.xml" ContentType="application/vnd.openxmlformats-officedocument.presentationml.tags+xml"/>
  <Override PartName="/ppt/notesSlides/notesSlide35.xml" ContentType="application/vnd.openxmlformats-officedocument.presentationml.notesSlide+xml"/>
  <Override PartName="/ppt/tags/tag37.xml" ContentType="application/vnd.openxmlformats-officedocument.presentationml.tags+xml"/>
  <Override PartName="/ppt/notesSlides/notesSlide36.xml" ContentType="application/vnd.openxmlformats-officedocument.presentationml.notesSlide+xml"/>
  <Override PartName="/ppt/tags/tag38.xml" ContentType="application/vnd.openxmlformats-officedocument.presentationml.tags+xml"/>
  <Override PartName="/ppt/notesSlides/notesSlide37.xml" ContentType="application/vnd.openxmlformats-officedocument.presentationml.notesSlide+xml"/>
  <Override PartName="/ppt/tags/tag39.xml" ContentType="application/vnd.openxmlformats-officedocument.presentationml.tags+xml"/>
  <Override PartName="/ppt/notesSlides/notesSlide38.xml" ContentType="application/vnd.openxmlformats-officedocument.presentationml.notesSlide+xml"/>
  <Override PartName="/ppt/tags/tag40.xml" ContentType="application/vnd.openxmlformats-officedocument.presentationml.tags+xml"/>
  <Override PartName="/ppt/notesSlides/notesSlide39.xml" ContentType="application/vnd.openxmlformats-officedocument.presentationml.notesSlide+xml"/>
  <Override PartName="/ppt/tags/tag41.xml" ContentType="application/vnd.openxmlformats-officedocument.presentationml.tags+xml"/>
  <Override PartName="/ppt/notesSlides/notesSlide40.xml" ContentType="application/vnd.openxmlformats-officedocument.presentationml.notesSlide+xml"/>
  <Override PartName="/ppt/tags/tag42.xml" ContentType="application/vnd.openxmlformats-officedocument.presentationml.tags+xml"/>
  <Override PartName="/ppt/notesSlides/notesSlide41.xml" ContentType="application/vnd.openxmlformats-officedocument.presentationml.notesSlide+xml"/>
  <Override PartName="/ppt/tags/tag43.xml" ContentType="application/vnd.openxmlformats-officedocument.presentationml.tags+xml"/>
  <Override PartName="/ppt/notesSlides/notesSlide42.xml" ContentType="application/vnd.openxmlformats-officedocument.presentationml.notesSlide+xml"/>
  <Override PartName="/ppt/tags/tag44.xml" ContentType="application/vnd.openxmlformats-officedocument.presentationml.tags+xml"/>
  <Override PartName="/ppt/notesSlides/notesSlide43.xml" ContentType="application/vnd.openxmlformats-officedocument.presentationml.notesSlide+xml"/>
  <Override PartName="/ppt/tags/tag45.xml" ContentType="application/vnd.openxmlformats-officedocument.presentationml.tags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8" r:id="rId2"/>
    <p:sldMasterId id="2147483676" r:id="rId3"/>
    <p:sldMasterId id="2147483688" r:id="rId4"/>
    <p:sldMasterId id="2147483700" r:id="rId5"/>
    <p:sldMasterId id="2147483712" r:id="rId6"/>
  </p:sldMasterIdLst>
  <p:notesMasterIdLst>
    <p:notesMasterId r:id="rId51"/>
  </p:notesMasterIdLst>
  <p:sldIdLst>
    <p:sldId id="344" r:id="rId7"/>
    <p:sldId id="345" r:id="rId8"/>
    <p:sldId id="308" r:id="rId9"/>
    <p:sldId id="310" r:id="rId10"/>
    <p:sldId id="311" r:id="rId11"/>
    <p:sldId id="312" r:id="rId12"/>
    <p:sldId id="313" r:id="rId13"/>
    <p:sldId id="314" r:id="rId14"/>
    <p:sldId id="315" r:id="rId15"/>
    <p:sldId id="316" r:id="rId16"/>
    <p:sldId id="346" r:id="rId17"/>
    <p:sldId id="264" r:id="rId18"/>
    <p:sldId id="317" r:id="rId19"/>
    <p:sldId id="318" r:id="rId20"/>
    <p:sldId id="319" r:id="rId21"/>
    <p:sldId id="320" r:id="rId22"/>
    <p:sldId id="321" r:id="rId23"/>
    <p:sldId id="295" r:id="rId24"/>
    <p:sldId id="336" r:id="rId25"/>
    <p:sldId id="337" r:id="rId26"/>
    <p:sldId id="338" r:id="rId27"/>
    <p:sldId id="339" r:id="rId28"/>
    <p:sldId id="340" r:id="rId29"/>
    <p:sldId id="341" r:id="rId30"/>
    <p:sldId id="342" r:id="rId31"/>
    <p:sldId id="347" r:id="rId32"/>
    <p:sldId id="272" r:id="rId33"/>
    <p:sldId id="269" r:id="rId34"/>
    <p:sldId id="348" r:id="rId35"/>
    <p:sldId id="273" r:id="rId36"/>
    <p:sldId id="329" r:id="rId37"/>
    <p:sldId id="330" r:id="rId38"/>
    <p:sldId id="331" r:id="rId39"/>
    <p:sldId id="332" r:id="rId40"/>
    <p:sldId id="333" r:id="rId41"/>
    <p:sldId id="349" r:id="rId42"/>
    <p:sldId id="323" r:id="rId43"/>
    <p:sldId id="350" r:id="rId44"/>
    <p:sldId id="324" r:id="rId45"/>
    <p:sldId id="283" r:id="rId46"/>
    <p:sldId id="326" r:id="rId47"/>
    <p:sldId id="325" r:id="rId48"/>
    <p:sldId id="328" r:id="rId49"/>
    <p:sldId id="351" r:id="rId50"/>
  </p:sldIdLst>
  <p:sldSz cx="12192000" cy="6858000"/>
  <p:notesSz cx="6858000" cy="9144000"/>
  <p:custDataLst>
    <p:tags r:id="rId5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79A"/>
    <a:srgbClr val="FF0066"/>
    <a:srgbClr val="FFFB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3" autoAdjust="0"/>
    <p:restoredTop sz="94607"/>
  </p:normalViewPr>
  <p:slideViewPr>
    <p:cSldViewPr snapToGrid="0">
      <p:cViewPr varScale="1">
        <p:scale>
          <a:sx n="77" d="100"/>
          <a:sy n="77" d="100"/>
        </p:scale>
        <p:origin x="307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A8DC3-1B45-4269-A0D8-52AF82F1220F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8B9DBA-29FA-45C5-B0FF-DF5674BFE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36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28302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51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2391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7445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179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81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7373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9869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6146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2724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audio </a:t>
            </a:r>
            <a:r>
              <a:rPr lang="en-US" baseline="0" dirty="0" err="1" smtClean="0"/>
              <a:t>nghe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</a:t>
            </a:r>
            <a:r>
              <a:rPr lang="en-US" baseline="0" dirty="0" smtClean="0"/>
              <a:t> </a:t>
            </a:r>
          </a:p>
          <a:p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ảnh</a:t>
            </a:r>
            <a:r>
              <a:rPr lang="en-US" baseline="0" dirty="0" smtClean="0"/>
              <a:t> &amp;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468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93704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88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4963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0544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2550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490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6913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15083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7679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69305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4007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2407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8711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0153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9558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46097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41666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675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108187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Game: Guessing game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Divide class in to 2 teams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Put some toys in a bag.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Have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from team A choose an object and ask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there a …?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from team B must feel the object (without looking) and respond either: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Yes, there is.  / No, there isn’t</a:t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 team score one point for a correct question or answer.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Continue until all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have had a chance to participate.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6517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875572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 TỪ SLIDE 41 ĐẾN 47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266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67475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10423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24897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48770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04056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195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084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8454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945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810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B9DBA-29FA-45C5-B0FF-DF5674BFED7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541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66D3E-A7AE-4239-AF27-51160B689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5FE903-AC65-4567-A582-A8A6EC15A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73632-DB48-4427-8687-EDBBE100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9996E-E97A-43A0-A805-A7C824633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7BDA4-10FF-488C-9160-B98FAAB9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71944-94DA-47AA-B0BD-F5DC7F8F4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295114-96C8-41C1-B4CE-705A919CE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477EE-221A-40F3-86F3-1977DB99A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EDBF4-23EC-4BD1-843A-2C5AF0EC8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4DB0C-E348-43B8-802F-B1BCFABA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42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327FB4-0D47-4C47-9864-39FD9E1926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56189D-C4F7-454E-A89A-5F5862803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6C8F00-201B-44BD-A2A4-D8AC2F67D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0474E-F93A-4FDC-96BF-9CD78906D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3CD92-D875-47A1-B604-088DE293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25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1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9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9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3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81" y="2622401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091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5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70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169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7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5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416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20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50" y="5791605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2" y="453729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102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6" y="3187585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8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126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1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9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9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81" y="2622401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9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22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20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7" y="2413564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9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83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922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5/29/2023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868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9860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4898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7584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41694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76730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56882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7524216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0458161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316310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654600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8297868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38823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5AF95-DF5D-4A77-95C2-FB547886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D19B2-07BA-40CD-BB10-6D5A2F7A2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27AE5-DFB2-4346-82F2-13F7B8BDA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95F30-A379-4602-8265-B297AF97C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633A-8D18-4BB7-A1BA-AAB894AE9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74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062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324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082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658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699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931787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2321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97750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93767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91700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9CCC8-61B8-4C5F-90F8-05CF85D25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FED8E-A20A-4D73-BEAF-32ADC74DF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50C982-76E3-4629-AA09-23B758067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2277D-AF8F-4BAA-8802-2263257E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3E950-8BDB-4E44-8DF1-7322A7DC2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A1E88E-AAC4-49C5-A0AB-67FF5D5F8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4089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53040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199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71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4983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554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5699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4964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98054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91722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8445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39B8B-A89A-4AE5-849B-8515D32D8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B050D-04A7-4E70-8D39-A1AA6FA2C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4CBC2-D5AA-440E-B059-1A047A3C4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06C4ED-86DC-4C68-8AAD-F3CBDE5021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6EE21E-BEA1-404A-887B-644BBFA1D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5D0675-C9C4-42F6-83F5-11E8F5DBC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566768-20BA-4668-9B56-B92DE3ACD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9ACF4C-6AC6-437C-B436-07654330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90202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97661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2190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4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2" y="4670433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1" y="5386380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8" y="5350754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683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2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3" y="727830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901" y="3894237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417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2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2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3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041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3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9513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7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3" y="5296746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8" y="747755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032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1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487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9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60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3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348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4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6" y="3703633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50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993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41B50-A971-4907-8FF4-1C005E65C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EF20C8-092E-4ACF-957F-0C0F1A1E3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79C48-239D-4DAF-9C28-6CEDB8DF6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6C44B1-C017-4149-AF28-7FE9CF4C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539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7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8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3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5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545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9" y="1630582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6" y="1630786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6" y="1630786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6" y="4013353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6" y="4013353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6" y="4013353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6" y="595318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8" y="491869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509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9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0312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9" y="595659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441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859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5" y="572707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668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8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941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20" y="4419818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8" y="4419934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1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768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4" y="3403159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1" y="4593876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696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5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1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016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4F5A18-10E7-46E7-894E-B99F0F88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A33DBF-B7EB-423A-B26D-E2B8CB185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2017B-3D78-4336-991E-36EC45627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8368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8" y="2602295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4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8" y="4650433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7" y="4652428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0349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2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625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5" y="428352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088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700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783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5" y="428352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2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9" y="5727613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5" y="354239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744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86772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5/29/2023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043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9CF0F-B1A6-49AA-ACD3-239639F6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55BFA-03E6-4156-90BF-C5C405C9A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EDA9C-7682-4091-9873-BAA7D956F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FF84D-4F1A-4010-897F-C755CB92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C13EA7-D7C5-4CBA-BB6D-7F26E3017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ACA3B-F0D0-4BC3-8DED-4331EED93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70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18F36-1332-4343-900F-827658D8C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D66408-603E-45FB-9BAD-051716D738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DFCF8-8C8E-4026-AC52-9BB9C37FD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3CEAB-1AA4-4AC6-BCBD-239ED98B2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D47F7-FFE8-4EA6-AC25-A8050333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7FBB16-8166-4612-A1D0-7384ED57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90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15.xml"/><Relationship Id="rId9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slideLayout" Target="../slideLayouts/slideLayout69.xml"/><Relationship Id="rId26" Type="http://schemas.openxmlformats.org/officeDocument/2006/relationships/theme" Target="../theme/theme6.xml"/><Relationship Id="rId3" Type="http://schemas.openxmlformats.org/officeDocument/2006/relationships/slideLayout" Target="../slideLayouts/slideLayout54.xml"/><Relationship Id="rId21" Type="http://schemas.openxmlformats.org/officeDocument/2006/relationships/slideLayout" Target="../slideLayouts/slideLayout72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5" Type="http://schemas.openxmlformats.org/officeDocument/2006/relationships/slideLayout" Target="../slideLayouts/slideLayout76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71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2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23" Type="http://schemas.openxmlformats.org/officeDocument/2006/relationships/slideLayout" Target="../slideLayouts/slideLayout74.xml"/><Relationship Id="rId28" Type="http://schemas.openxmlformats.org/officeDocument/2006/relationships/audio" Target="NULL"/><Relationship Id="rId10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70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slideLayout" Target="../slideLayouts/slideLayout73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7A48C-4F12-4FCF-996F-CBE4DE9F5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7476DA-93C2-4165-B512-7F845D066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42C6-84C8-43DE-BCC4-82D4ADF76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2DDBF-5F3C-4253-9ECC-4AACD0C6D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C2EB4-7F2D-40DB-BD45-85C1E580B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572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97383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79064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619672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800776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896795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  <p:sldLayoutId id="2147483732" r:id="rId20"/>
    <p:sldLayoutId id="2147483733" r:id="rId21"/>
    <p:sldLayoutId id="2147483734" r:id="rId22"/>
    <p:sldLayoutId id="2147483735" r:id="rId23"/>
    <p:sldLayoutId id="2147483736" r:id="rId24"/>
    <p:sldLayoutId id="2147483737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3" Type="http://schemas.openxmlformats.org/officeDocument/2006/relationships/audio" Target="../media/media1.mp3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1.gif"/><Relationship Id="rId2" Type="http://schemas.microsoft.com/office/2007/relationships/media" Target="../media/media1.mp3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1.png"/><Relationship Id="rId23" Type="http://schemas.openxmlformats.org/officeDocument/2006/relationships/image" Target="../media/image19.emf"/><Relationship Id="rId28" Type="http://schemas.openxmlformats.org/officeDocument/2006/relationships/image" Target="../media/image24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slide" Target="slide4.xml"/><Relationship Id="rId5" Type="http://schemas.openxmlformats.org/officeDocument/2006/relationships/image" Target="../media/image42.pn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audio" Target="../media/media3.mp3"/><Relationship Id="rId7" Type="http://schemas.openxmlformats.org/officeDocument/2006/relationships/notesSlide" Target="../notesSlides/notesSlide12.xml"/><Relationship Id="rId2" Type="http://schemas.microsoft.com/office/2007/relationships/media" Target="../media/media3.mp3"/><Relationship Id="rId1" Type="http://schemas.openxmlformats.org/officeDocument/2006/relationships/tags" Target="../tags/tag13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33.png"/><Relationship Id="rId5" Type="http://schemas.openxmlformats.org/officeDocument/2006/relationships/audio" Target="../media/media4.mp3"/><Relationship Id="rId10" Type="http://schemas.openxmlformats.org/officeDocument/2006/relationships/image" Target="../media/image30.png"/><Relationship Id="rId4" Type="http://schemas.microsoft.com/office/2007/relationships/media" Target="../media/media4.mp3"/><Relationship Id="rId9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media5.mp3"/><Relationship Id="rId7" Type="http://schemas.openxmlformats.org/officeDocument/2006/relationships/image" Target="../media/image30.png"/><Relationship Id="rId2" Type="http://schemas.microsoft.com/office/2007/relationships/media" Target="../media/media5.mp3"/><Relationship Id="rId1" Type="http://schemas.openxmlformats.org/officeDocument/2006/relationships/tags" Target="../tags/tag14.xml"/><Relationship Id="rId6" Type="http://schemas.openxmlformats.org/officeDocument/2006/relationships/image" Target="../media/image46.jpe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media6.mp3"/><Relationship Id="rId7" Type="http://schemas.openxmlformats.org/officeDocument/2006/relationships/image" Target="../media/image30.png"/><Relationship Id="rId2" Type="http://schemas.microsoft.com/office/2007/relationships/media" Target="../media/media6.mp3"/><Relationship Id="rId1" Type="http://schemas.openxmlformats.org/officeDocument/2006/relationships/tags" Target="../tags/tag15.xml"/><Relationship Id="rId6" Type="http://schemas.openxmlformats.org/officeDocument/2006/relationships/image" Target="../media/image47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media7.mp3"/><Relationship Id="rId7" Type="http://schemas.openxmlformats.org/officeDocument/2006/relationships/image" Target="../media/image30.png"/><Relationship Id="rId2" Type="http://schemas.microsoft.com/office/2007/relationships/media" Target="../media/media7.mp3"/><Relationship Id="rId1" Type="http://schemas.openxmlformats.org/officeDocument/2006/relationships/tags" Target="../tags/tag16.xml"/><Relationship Id="rId6" Type="http://schemas.openxmlformats.org/officeDocument/2006/relationships/image" Target="../media/image48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media8.mp3"/><Relationship Id="rId7" Type="http://schemas.openxmlformats.org/officeDocument/2006/relationships/image" Target="../media/image30.png"/><Relationship Id="rId2" Type="http://schemas.microsoft.com/office/2007/relationships/media" Target="../media/media8.mp3"/><Relationship Id="rId1" Type="http://schemas.openxmlformats.org/officeDocument/2006/relationships/tags" Target="../tags/tag17.xml"/><Relationship Id="rId6" Type="http://schemas.openxmlformats.org/officeDocument/2006/relationships/image" Target="../media/image49.pn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media9.mp3"/><Relationship Id="rId7" Type="http://schemas.openxmlformats.org/officeDocument/2006/relationships/image" Target="../media/image30.png"/><Relationship Id="rId2" Type="http://schemas.microsoft.com/office/2007/relationships/media" Target="../media/media9.mp3"/><Relationship Id="rId1" Type="http://schemas.openxmlformats.org/officeDocument/2006/relationships/tags" Target="../tags/tag18.xml"/><Relationship Id="rId6" Type="http://schemas.openxmlformats.org/officeDocument/2006/relationships/image" Target="../media/image50.png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media" Target="../media/media7.mp3"/><Relationship Id="rId13" Type="http://schemas.openxmlformats.org/officeDocument/2006/relationships/audio" Target="../media/media9.mp3"/><Relationship Id="rId18" Type="http://schemas.openxmlformats.org/officeDocument/2006/relationships/image" Target="../media/image52.JPG"/><Relationship Id="rId3" Type="http://schemas.openxmlformats.org/officeDocument/2006/relationships/audio" Target="../media/media4.mp3"/><Relationship Id="rId21" Type="http://schemas.openxmlformats.org/officeDocument/2006/relationships/image" Target="../media/image54.png"/><Relationship Id="rId7" Type="http://schemas.openxmlformats.org/officeDocument/2006/relationships/audio" Target="../media/media6.mp3"/><Relationship Id="rId12" Type="http://schemas.microsoft.com/office/2007/relationships/media" Target="../media/media9.mp3"/><Relationship Id="rId17" Type="http://schemas.openxmlformats.org/officeDocument/2006/relationships/image" Target="../media/image51.JPG"/><Relationship Id="rId2" Type="http://schemas.microsoft.com/office/2007/relationships/media" Target="../media/media4.mp3"/><Relationship Id="rId16" Type="http://schemas.openxmlformats.org/officeDocument/2006/relationships/image" Target="../media/image45.png"/><Relationship Id="rId20" Type="http://schemas.openxmlformats.org/officeDocument/2006/relationships/image" Target="../media/image53.png"/><Relationship Id="rId1" Type="http://schemas.openxmlformats.org/officeDocument/2006/relationships/tags" Target="../tags/tag19.xml"/><Relationship Id="rId6" Type="http://schemas.microsoft.com/office/2007/relationships/media" Target="../media/media6.mp3"/><Relationship Id="rId11" Type="http://schemas.openxmlformats.org/officeDocument/2006/relationships/audio" Target="../media/media8.mp3"/><Relationship Id="rId5" Type="http://schemas.openxmlformats.org/officeDocument/2006/relationships/audio" Target="../media/media5.mp3"/><Relationship Id="rId15" Type="http://schemas.openxmlformats.org/officeDocument/2006/relationships/notesSlide" Target="../notesSlides/notesSlide18.xml"/><Relationship Id="rId23" Type="http://schemas.openxmlformats.org/officeDocument/2006/relationships/image" Target="../media/image33.png"/><Relationship Id="rId10" Type="http://schemas.microsoft.com/office/2007/relationships/media" Target="../media/media8.mp3"/><Relationship Id="rId19" Type="http://schemas.openxmlformats.org/officeDocument/2006/relationships/image" Target="../media/image47.png"/><Relationship Id="rId4" Type="http://schemas.microsoft.com/office/2007/relationships/media" Target="../media/media5.mp3"/><Relationship Id="rId9" Type="http://schemas.openxmlformats.org/officeDocument/2006/relationships/audio" Target="../media/media7.mp3"/><Relationship Id="rId14" Type="http://schemas.openxmlformats.org/officeDocument/2006/relationships/slideLayout" Target="../slideLayouts/slideLayout2.xml"/><Relationship Id="rId22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media" Target="../media/media8.mp3"/><Relationship Id="rId13" Type="http://schemas.openxmlformats.org/officeDocument/2006/relationships/audio" Target="../media/media10.mp3"/><Relationship Id="rId18" Type="http://schemas.openxmlformats.org/officeDocument/2006/relationships/image" Target="../media/image57.png"/><Relationship Id="rId26" Type="http://schemas.openxmlformats.org/officeDocument/2006/relationships/slide" Target="slide24.xml"/><Relationship Id="rId3" Type="http://schemas.openxmlformats.org/officeDocument/2006/relationships/audio" Target="../media/media4.mp3"/><Relationship Id="rId21" Type="http://schemas.openxmlformats.org/officeDocument/2006/relationships/image" Target="../media/image60.png"/><Relationship Id="rId7" Type="http://schemas.openxmlformats.org/officeDocument/2006/relationships/audio" Target="../media/media7.mp3"/><Relationship Id="rId12" Type="http://schemas.microsoft.com/office/2007/relationships/media" Target="../media/media10.mp3"/><Relationship Id="rId17" Type="http://schemas.openxmlformats.org/officeDocument/2006/relationships/image" Target="../media/image56.png"/><Relationship Id="rId25" Type="http://schemas.openxmlformats.org/officeDocument/2006/relationships/slide" Target="slide23.xml"/><Relationship Id="rId2" Type="http://schemas.microsoft.com/office/2007/relationships/media" Target="../media/media4.mp3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29" Type="http://schemas.openxmlformats.org/officeDocument/2006/relationships/image" Target="../media/image30.png"/><Relationship Id="rId1" Type="http://schemas.openxmlformats.org/officeDocument/2006/relationships/tags" Target="../tags/tag20.xml"/><Relationship Id="rId6" Type="http://schemas.microsoft.com/office/2007/relationships/media" Target="../media/media7.mp3"/><Relationship Id="rId11" Type="http://schemas.openxmlformats.org/officeDocument/2006/relationships/audio" Target="../media/media9.mp3"/><Relationship Id="rId24" Type="http://schemas.openxmlformats.org/officeDocument/2006/relationships/slide" Target="slide22.xml"/><Relationship Id="rId5" Type="http://schemas.openxmlformats.org/officeDocument/2006/relationships/audio" Target="../media/media6.mp3"/><Relationship Id="rId15" Type="http://schemas.openxmlformats.org/officeDocument/2006/relationships/notesSlide" Target="../notesSlides/notesSlide19.xml"/><Relationship Id="rId23" Type="http://schemas.openxmlformats.org/officeDocument/2006/relationships/slide" Target="slide21.xml"/><Relationship Id="rId28" Type="http://schemas.openxmlformats.org/officeDocument/2006/relationships/slide" Target="slide26.xml"/><Relationship Id="rId10" Type="http://schemas.microsoft.com/office/2007/relationships/media" Target="../media/media9.mp3"/><Relationship Id="rId19" Type="http://schemas.openxmlformats.org/officeDocument/2006/relationships/image" Target="../media/image58.png"/><Relationship Id="rId4" Type="http://schemas.microsoft.com/office/2007/relationships/media" Target="../media/media6.mp3"/><Relationship Id="rId9" Type="http://schemas.openxmlformats.org/officeDocument/2006/relationships/audio" Target="../media/media8.mp3"/><Relationship Id="rId14" Type="http://schemas.openxmlformats.org/officeDocument/2006/relationships/slideLayout" Target="../slideLayouts/slideLayout2.xml"/><Relationship Id="rId22" Type="http://schemas.openxmlformats.org/officeDocument/2006/relationships/slide" Target="slide20.xml"/><Relationship Id="rId27" Type="http://schemas.openxmlformats.org/officeDocument/2006/relationships/slide" Target="slide25.xml"/><Relationship Id="rId30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30.png"/><Relationship Id="rId5" Type="http://schemas.openxmlformats.org/officeDocument/2006/relationships/slide" Target="slide19.xml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30.png"/><Relationship Id="rId5" Type="http://schemas.openxmlformats.org/officeDocument/2006/relationships/slide" Target="slide19.xml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30.png"/><Relationship Id="rId5" Type="http://schemas.openxmlformats.org/officeDocument/2006/relationships/slide" Target="slide19.xml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6" Type="http://schemas.openxmlformats.org/officeDocument/2006/relationships/slide" Target="slide19.xml"/><Relationship Id="rId5" Type="http://schemas.openxmlformats.org/officeDocument/2006/relationships/image" Target="../media/image30.png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openxmlformats.org/officeDocument/2006/relationships/slide" Target="slide19.xml"/><Relationship Id="rId5" Type="http://schemas.openxmlformats.org/officeDocument/2006/relationships/image" Target="../media/image30.png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slide" Target="slide19.xml"/><Relationship Id="rId5" Type="http://schemas.openxmlformats.org/officeDocument/2006/relationships/image" Target="../media/image30.png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2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media11.mp3"/><Relationship Id="rId7" Type="http://schemas.openxmlformats.org/officeDocument/2006/relationships/image" Target="../media/image63.JPG"/><Relationship Id="rId2" Type="http://schemas.microsoft.com/office/2007/relationships/media" Target="../media/media11.mp3"/><Relationship Id="rId1" Type="http://schemas.openxmlformats.org/officeDocument/2006/relationships/tags" Target="../tags/tag28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27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G"/><Relationship Id="rId3" Type="http://schemas.openxmlformats.org/officeDocument/2006/relationships/audio" Target="../media/media12.mp3"/><Relationship Id="rId7" Type="http://schemas.openxmlformats.org/officeDocument/2006/relationships/image" Target="../media/image64.JPG"/><Relationship Id="rId2" Type="http://schemas.microsoft.com/office/2007/relationships/media" Target="../media/media12.mp3"/><Relationship Id="rId1" Type="http://schemas.openxmlformats.org/officeDocument/2006/relationships/tags" Target="../tags/tag29.xml"/><Relationship Id="rId6" Type="http://schemas.openxmlformats.org/officeDocument/2006/relationships/audio" Target="../media/audio2.wav"/><Relationship Id="rId5" Type="http://schemas.openxmlformats.org/officeDocument/2006/relationships/notesSlide" Target="../notesSlides/notesSlide28.xml"/><Relationship Id="rId10" Type="http://schemas.openxmlformats.org/officeDocument/2006/relationships/image" Target="../media/image33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30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audio" Target="../media/audio2.wav"/><Relationship Id="rId9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media2.mp3"/><Relationship Id="rId7" Type="http://schemas.openxmlformats.org/officeDocument/2006/relationships/image" Target="../media/image30.png"/><Relationship Id="rId2" Type="http://schemas.microsoft.com/office/2007/relationships/media" Target="../media/media2.mp3"/><Relationship Id="rId1" Type="http://schemas.openxmlformats.org/officeDocument/2006/relationships/tags" Target="../tags/tag4.xml"/><Relationship Id="rId6" Type="http://schemas.openxmlformats.org/officeDocument/2006/relationships/image" Target="../media/image32.JP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Relationship Id="rId6" Type="http://schemas.openxmlformats.org/officeDocument/2006/relationships/image" Target="../media/image30.png"/><Relationship Id="rId5" Type="http://schemas.openxmlformats.org/officeDocument/2006/relationships/image" Target="../media/image65.png"/><Relationship Id="rId4" Type="http://schemas.openxmlformats.org/officeDocument/2006/relationships/image" Target="../media/image63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6" Type="http://schemas.openxmlformats.org/officeDocument/2006/relationships/image" Target="../media/image37.JPG"/><Relationship Id="rId5" Type="http://schemas.openxmlformats.org/officeDocument/2006/relationships/image" Target="../media/image63.JPG"/><Relationship Id="rId4" Type="http://schemas.openxmlformats.org/officeDocument/2006/relationships/audio" Target="../media/audio2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Relationship Id="rId6" Type="http://schemas.openxmlformats.org/officeDocument/2006/relationships/image" Target="../media/image37.JPG"/><Relationship Id="rId5" Type="http://schemas.openxmlformats.org/officeDocument/2006/relationships/image" Target="../media/image63.JPG"/><Relationship Id="rId4" Type="http://schemas.openxmlformats.org/officeDocument/2006/relationships/audio" Target="../media/audio2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6" Type="http://schemas.openxmlformats.org/officeDocument/2006/relationships/image" Target="../media/image37.JPG"/><Relationship Id="rId5" Type="http://schemas.openxmlformats.org/officeDocument/2006/relationships/image" Target="../media/image63.JPG"/><Relationship Id="rId4" Type="http://schemas.openxmlformats.org/officeDocument/2006/relationships/audio" Target="../media/audio2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Relationship Id="rId6" Type="http://schemas.openxmlformats.org/officeDocument/2006/relationships/image" Target="../media/image37.JPG"/><Relationship Id="rId5" Type="http://schemas.openxmlformats.org/officeDocument/2006/relationships/image" Target="../media/image63.JPG"/><Relationship Id="rId4" Type="http://schemas.openxmlformats.org/officeDocument/2006/relationships/audio" Target="../media/audio2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Relationship Id="rId6" Type="http://schemas.openxmlformats.org/officeDocument/2006/relationships/image" Target="../media/image37.JPG"/><Relationship Id="rId5" Type="http://schemas.openxmlformats.org/officeDocument/2006/relationships/image" Target="../media/image63.JPG"/><Relationship Id="rId4" Type="http://schemas.openxmlformats.org/officeDocument/2006/relationships/audio" Target="../media/audio2.wav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3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6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Relationship Id="rId6" Type="http://schemas.openxmlformats.org/officeDocument/2006/relationships/image" Target="../media/image30.png"/><Relationship Id="rId5" Type="http://schemas.openxmlformats.org/officeDocument/2006/relationships/image" Target="../media/image68.png"/><Relationship Id="rId4" Type="http://schemas.openxmlformats.org/officeDocument/2006/relationships/image" Target="../media/image67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39.x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5" Type="http://schemas.openxmlformats.org/officeDocument/2006/relationships/image" Target="../media/image25.png"/><Relationship Id="rId10" Type="http://schemas.openxmlformats.org/officeDocument/2006/relationships/image" Target="../media/image69.png"/><Relationship Id="rId4" Type="http://schemas.openxmlformats.org/officeDocument/2006/relationships/audio" Target="../media/audio2.wav"/><Relationship Id="rId9" Type="http://schemas.openxmlformats.org/officeDocument/2006/relationships/image" Target="../media/image3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Relationship Id="rId6" Type="http://schemas.openxmlformats.org/officeDocument/2006/relationships/image" Target="../media/image30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3.xml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5.png"/><Relationship Id="rId12" Type="http://schemas.openxmlformats.org/officeDocument/2006/relationships/slide" Target="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image" Target="../media/image34.png"/><Relationship Id="rId10" Type="http://schemas.openxmlformats.org/officeDocument/2006/relationships/slide" Target="slide8.xml"/><Relationship Id="rId4" Type="http://schemas.openxmlformats.org/officeDocument/2006/relationships/audio" Target="../media/audio2.wav"/><Relationship Id="rId9" Type="http://schemas.openxmlformats.org/officeDocument/2006/relationships/slide" Target="slide7.xml"/><Relationship Id="rId14" Type="http://schemas.openxmlformats.org/officeDocument/2006/relationships/image" Target="../media/image3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video" Target="../media/media13.mp4"/><Relationship Id="rId7" Type="http://schemas.openxmlformats.org/officeDocument/2006/relationships/image" Target="../media/image72.png"/><Relationship Id="rId2" Type="http://schemas.microsoft.com/office/2007/relationships/media" Target="../media/media13.mp4"/><Relationship Id="rId1" Type="http://schemas.openxmlformats.org/officeDocument/2006/relationships/tags" Target="../tags/tag41.xml"/><Relationship Id="rId6" Type="http://schemas.openxmlformats.org/officeDocument/2006/relationships/audio" Target="../media/audio3.wav"/><Relationship Id="rId5" Type="http://schemas.openxmlformats.org/officeDocument/2006/relationships/notesSlide" Target="../notesSlides/notesSlide40.xml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7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video" Target="../media/media13.mp4"/><Relationship Id="rId7" Type="http://schemas.openxmlformats.org/officeDocument/2006/relationships/image" Target="../media/image72.png"/><Relationship Id="rId2" Type="http://schemas.microsoft.com/office/2007/relationships/media" Target="../media/media13.mp4"/><Relationship Id="rId1" Type="http://schemas.openxmlformats.org/officeDocument/2006/relationships/tags" Target="../tags/tag42.xml"/><Relationship Id="rId6" Type="http://schemas.openxmlformats.org/officeDocument/2006/relationships/audio" Target="../media/audio3.wav"/><Relationship Id="rId5" Type="http://schemas.openxmlformats.org/officeDocument/2006/relationships/notesSlide" Target="../notesSlides/notesSlide41.xml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7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video" Target="../media/media13.mp4"/><Relationship Id="rId7" Type="http://schemas.openxmlformats.org/officeDocument/2006/relationships/image" Target="../media/image72.png"/><Relationship Id="rId2" Type="http://schemas.microsoft.com/office/2007/relationships/media" Target="../media/media13.mp4"/><Relationship Id="rId1" Type="http://schemas.openxmlformats.org/officeDocument/2006/relationships/tags" Target="../tags/tag43.xml"/><Relationship Id="rId6" Type="http://schemas.openxmlformats.org/officeDocument/2006/relationships/audio" Target="../media/audio2.wav"/><Relationship Id="rId5" Type="http://schemas.openxmlformats.org/officeDocument/2006/relationships/notesSlide" Target="../notesSlides/notesSlide42.xml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7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notesSlide" Target="../notesSlides/notesSlide43.xml"/><Relationship Id="rId7" Type="http://schemas.openxmlformats.org/officeDocument/2006/relationships/image" Target="../media/image7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Relationship Id="rId6" Type="http://schemas.openxmlformats.org/officeDocument/2006/relationships/image" Target="../media/image76.png"/><Relationship Id="rId11" Type="http://schemas.openxmlformats.org/officeDocument/2006/relationships/image" Target="../media/image30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audio" Target="../media/audio2.wav"/><Relationship Id="rId9" Type="http://schemas.openxmlformats.org/officeDocument/2006/relationships/image" Target="../media/image7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audio" Target="../media/media14.mp3"/><Relationship Id="rId7" Type="http://schemas.openxmlformats.org/officeDocument/2006/relationships/image" Target="../media/image81.jpeg"/><Relationship Id="rId2" Type="http://schemas.microsoft.com/office/2007/relationships/media" Target="../media/media14.mp3"/><Relationship Id="rId1" Type="http://schemas.openxmlformats.org/officeDocument/2006/relationships/tags" Target="../tags/tag45.xml"/><Relationship Id="rId6" Type="http://schemas.openxmlformats.org/officeDocument/2006/relationships/audio" Target="../media/audio1.wav"/><Relationship Id="rId11" Type="http://schemas.openxmlformats.org/officeDocument/2006/relationships/image" Target="../media/image84.png"/><Relationship Id="rId5" Type="http://schemas.openxmlformats.org/officeDocument/2006/relationships/notesSlide" Target="../notesSlides/notesSlide44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76.xml"/><Relationship Id="rId9" Type="http://schemas.openxmlformats.org/officeDocument/2006/relationships/image" Target="../media/image83.png"/><Relationship Id="rId14" Type="http://schemas.openxmlformats.org/officeDocument/2006/relationships/audio" Target="NUL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slide" Target="slide4.xml"/><Relationship Id="rId5" Type="http://schemas.openxmlformats.org/officeDocument/2006/relationships/image" Target="../media/image36.jpe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slide" Target="slide4.xml"/><Relationship Id="rId5" Type="http://schemas.openxmlformats.org/officeDocument/2006/relationships/image" Target="../media/image38.jp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slide" Target="slide4.xml"/><Relationship Id="rId5" Type="http://schemas.openxmlformats.org/officeDocument/2006/relationships/image" Target="../media/image39.jp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slide" Target="slide4.xml"/><Relationship Id="rId5" Type="http://schemas.openxmlformats.org/officeDocument/2006/relationships/image" Target="../media/image40.pn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slide" Target="slide4.xml"/><Relationship Id="rId5" Type="http://schemas.openxmlformats.org/officeDocument/2006/relationships/image" Target="../media/image41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643" y="2098348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7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13" y="483030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9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3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525" y="4580211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4" y="3964871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173409" y="4532991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4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40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1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81" y="3705886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5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76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518333" y="856521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32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80" y="513509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2" y="4927742"/>
            <a:ext cx="1159052" cy="1616167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829891" y="-209863"/>
            <a:ext cx="8329112" cy="4842564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75985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Unit </a:t>
              </a:r>
              <a:r>
                <a:rPr kumimoji="0" lang="en-US" sz="4667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4</a:t>
              </a: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4667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My house</a:t>
              </a: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Lesson </a:t>
              </a:r>
              <a:r>
                <a:rPr lang="en-US" sz="4000" b="1" kern="0" dirty="0">
                  <a:solidFill>
                    <a:srgbClr val="00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3</a:t>
              </a:r>
              <a:r>
                <a:rPr kumimoji="0" lang="en-US" sz="4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– Task </a:t>
              </a:r>
              <a:r>
                <a:rPr lang="en-US" sz="4000" b="1" kern="0" dirty="0" smtClean="0">
                  <a:solidFill>
                    <a:srgbClr val="00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1</a:t>
              </a:r>
              <a:r>
                <a:rPr kumimoji="0" lang="en-US" sz="4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,2,3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51470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40D03BE-5873-469F-BB25-BC23C97B5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3" r="7653"/>
          <a:stretch/>
        </p:blipFill>
        <p:spPr bwMode="auto">
          <a:xfrm rot="21480000">
            <a:off x="3446422" y="1064793"/>
            <a:ext cx="4921148" cy="397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EAB3C20-34A3-49EF-BD78-54FB9D815519}"/>
              </a:ext>
            </a:extLst>
          </p:cNvPr>
          <p:cNvSpPr txBox="1"/>
          <p:nvPr/>
        </p:nvSpPr>
        <p:spPr>
          <a:xfrm>
            <a:off x="5698837" y="5189736"/>
            <a:ext cx="142058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500" b="1" dirty="0">
                <a:solidFill>
                  <a:srgbClr val="0070C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lamp</a:t>
            </a:r>
            <a:endParaRPr lang="en-US" sz="4500" b="1" dirty="0">
              <a:solidFill>
                <a:srgbClr val="0070C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sp>
        <p:nvSpPr>
          <p:cNvPr id="5" name="Arrow: Left 4">
            <a:hlinkClick r:id="rId6" action="ppaction://hlinksldjump"/>
            <a:extLst>
              <a:ext uri="{FF2B5EF4-FFF2-40B4-BE49-F238E27FC236}">
                <a16:creationId xmlns:a16="http://schemas.microsoft.com/office/drawing/2014/main" id="{EC99AF81-D50B-449B-AC53-5BD018FBBB9F}"/>
              </a:ext>
            </a:extLst>
          </p:cNvPr>
          <p:cNvSpPr/>
          <p:nvPr/>
        </p:nvSpPr>
        <p:spPr>
          <a:xfrm>
            <a:off x="120072" y="6210135"/>
            <a:ext cx="951345" cy="6478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885B846-7D3F-4644-B108-96EDD1E87F5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00" y="147780"/>
            <a:ext cx="2403436" cy="6838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8FDF226-6E5C-4503-BB26-FC482AD10AD7}"/>
              </a:ext>
            </a:extLst>
          </p:cNvPr>
          <p:cNvSpPr txBox="1"/>
          <p:nvPr/>
        </p:nvSpPr>
        <p:spPr>
          <a:xfrm>
            <a:off x="773923" y="260536"/>
            <a:ext cx="1978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70C0"/>
                </a:solidFill>
                <a:latin typeface="Comic Sans MS" panose="030F0702030302020204" pitchFamily="66" charset="0"/>
              </a:rPr>
              <a:t>What is it?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4949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50593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75" y="2584692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74913" y="3988550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1574" y="-220611"/>
            <a:ext cx="6671120" cy="394473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605627" y="965338"/>
            <a:ext cx="2554844" cy="16536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72823" y="2628830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894721" y="1282394"/>
            <a:ext cx="4389343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5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Presentation</a:t>
            </a:r>
            <a:endParaRPr kumimoji="0" lang="zh-CN" altLang="en-US" sz="55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2373549" y="3324398"/>
            <a:ext cx="855224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1: 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Listen and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point. Repeat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8343" y="128200"/>
            <a:ext cx="1048682" cy="594175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776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CCC410F7-8B22-45DB-AC77-D701CC08A21C}"/>
              </a:ext>
            </a:extLst>
          </p:cNvPr>
          <p:cNvGrpSpPr/>
          <p:nvPr/>
        </p:nvGrpSpPr>
        <p:grpSpPr>
          <a:xfrm>
            <a:off x="397164" y="323274"/>
            <a:ext cx="4651273" cy="769441"/>
            <a:chOff x="397164" y="323274"/>
            <a:chExt cx="4651273" cy="76944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EDA5DFB-83EB-4E8A-A13D-868978624B6C}"/>
                </a:ext>
              </a:extLst>
            </p:cNvPr>
            <p:cNvGrpSpPr/>
            <p:nvPr/>
          </p:nvGrpSpPr>
          <p:grpSpPr>
            <a:xfrm>
              <a:off x="397164" y="323274"/>
              <a:ext cx="4263840" cy="769441"/>
              <a:chOff x="397164" y="323274"/>
              <a:chExt cx="4263840" cy="769441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9C10B1D-EF78-426B-8F05-84BAB2A13EA2}"/>
                  </a:ext>
                </a:extLst>
              </p:cNvPr>
              <p:cNvSpPr txBox="1"/>
              <p:nvPr/>
            </p:nvSpPr>
            <p:spPr>
              <a:xfrm>
                <a:off x="397164" y="323274"/>
                <a:ext cx="56137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>
                    <a:solidFill>
                      <a:srgbClr val="FF0066"/>
                    </a:solidFill>
                    <a:latin typeface=".VnBlack" panose="020B7200000000000000" pitchFamily="34" charset="0"/>
                  </a:rPr>
                  <a:t>1</a:t>
                </a: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C9031AD-99A4-4409-ABB5-E2F0658D9632}"/>
                  </a:ext>
                </a:extLst>
              </p:cNvPr>
              <p:cNvSpPr txBox="1"/>
              <p:nvPr/>
            </p:nvSpPr>
            <p:spPr>
              <a:xfrm>
                <a:off x="764873" y="446384"/>
                <a:ext cx="389613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/>
                  <a:t>Listen and point. Repeat.</a:t>
                </a:r>
              </a:p>
            </p:txBody>
          </p:sp>
        </p:grpSp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E4176F6B-C14B-4C4C-8119-A2BCE6C57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5997" y="446384"/>
              <a:ext cx="472440" cy="434340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B240F22-F67A-4D33-8654-1F206AD2A4A8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92650" y="1103163"/>
            <a:ext cx="6301010" cy="458181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E87B4FC-A9A0-43AE-9E0B-686FA3C48C74}"/>
              </a:ext>
            </a:extLst>
          </p:cNvPr>
          <p:cNvSpPr txBox="1"/>
          <p:nvPr/>
        </p:nvSpPr>
        <p:spPr>
          <a:xfrm>
            <a:off x="4986963" y="5684978"/>
            <a:ext cx="1165704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500" b="1" dirty="0">
                <a:solidFill>
                  <a:srgbClr val="0070C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ball</a:t>
            </a:r>
            <a:endParaRPr lang="en-US" sz="4500" b="1" dirty="0">
              <a:solidFill>
                <a:srgbClr val="0070C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" name="4.9.mp3" descr="4.9.mp3">
            <a:hlinkClick r:id="" action="ppaction://media"/>
            <a:extLst>
              <a:ext uri="{FF2B5EF4-FFF2-40B4-BE49-F238E27FC236}">
                <a16:creationId xmlns:a16="http://schemas.microsoft.com/office/drawing/2014/main" id="{0ABA4062-FBFA-EA9C-ABE2-62662E731D9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196475" y="323274"/>
            <a:ext cx="746680" cy="746680"/>
          </a:xfrm>
          <a:prstGeom prst="rect">
            <a:avLst/>
          </a:prstGeom>
        </p:spPr>
      </p:pic>
      <p:pic>
        <p:nvPicPr>
          <p:cNvPr id="8" name="4.9-8.mp3" descr="4.9-8.mp3">
            <a:hlinkClick r:id="" action="ppaction://media"/>
            <a:extLst>
              <a:ext uri="{FF2B5EF4-FFF2-40B4-BE49-F238E27FC236}">
                <a16:creationId xmlns:a16="http://schemas.microsoft.com/office/drawing/2014/main" id="{5B5018BC-0B4C-8E5F-2D7D-36E3ECC81AF8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487093" y="5798598"/>
            <a:ext cx="727825" cy="7278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8066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6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87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240F22-F67A-4D33-8654-1F206AD2A4A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26791" y="692752"/>
            <a:ext cx="6867727" cy="453735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E87B4FC-A9A0-43AE-9E0B-686FA3C48C74}"/>
              </a:ext>
            </a:extLst>
          </p:cNvPr>
          <p:cNvSpPr txBox="1"/>
          <p:nvPr/>
        </p:nvSpPr>
        <p:spPr>
          <a:xfrm>
            <a:off x="4073892" y="5355333"/>
            <a:ext cx="2550698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500" b="1" dirty="0">
                <a:solidFill>
                  <a:srgbClr val="0070C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birthday</a:t>
            </a:r>
            <a:endParaRPr lang="en-US" sz="4500" b="1" dirty="0">
              <a:solidFill>
                <a:srgbClr val="0070C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" name="4.9-2.mp3" descr="4.9-2.mp3">
            <a:hlinkClick r:id="" action="ppaction://media"/>
            <a:extLst>
              <a:ext uri="{FF2B5EF4-FFF2-40B4-BE49-F238E27FC236}">
                <a16:creationId xmlns:a16="http://schemas.microsoft.com/office/drawing/2014/main" id="{36EF9098-3578-3F4D-2299-B00AB31A0A7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34580" y="5353404"/>
            <a:ext cx="709815" cy="7098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0373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240F22-F67A-4D33-8654-1F206AD2A4A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02732" y="692752"/>
            <a:ext cx="7247106" cy="45373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E87B4FC-A9A0-43AE-9E0B-686FA3C48C74}"/>
              </a:ext>
            </a:extLst>
          </p:cNvPr>
          <p:cNvSpPr txBox="1"/>
          <p:nvPr/>
        </p:nvSpPr>
        <p:spPr>
          <a:xfrm>
            <a:off x="4947143" y="5167661"/>
            <a:ext cx="107914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500" b="1" dirty="0">
                <a:solidFill>
                  <a:srgbClr val="0070C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car</a:t>
            </a:r>
            <a:endParaRPr lang="en-US" sz="4500" b="1" dirty="0">
              <a:solidFill>
                <a:srgbClr val="0070C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" name="4.9-4.mp3" descr="4.9-4.mp3">
            <a:hlinkClick r:id="" action="ppaction://media"/>
            <a:extLst>
              <a:ext uri="{FF2B5EF4-FFF2-40B4-BE49-F238E27FC236}">
                <a16:creationId xmlns:a16="http://schemas.microsoft.com/office/drawing/2014/main" id="{B6031D6D-3A0B-E8ED-7679-6AD3551CDF8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126936" y="5230107"/>
            <a:ext cx="659938" cy="6599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788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240F22-F67A-4D33-8654-1F206AD2A4A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07013" y="692752"/>
            <a:ext cx="6906638" cy="45373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E87B4FC-A9A0-43AE-9E0B-686FA3C48C74}"/>
              </a:ext>
            </a:extLst>
          </p:cNvPr>
          <p:cNvSpPr txBox="1"/>
          <p:nvPr/>
        </p:nvSpPr>
        <p:spPr>
          <a:xfrm>
            <a:off x="5198400" y="5261921"/>
            <a:ext cx="114326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500" b="1" dirty="0">
                <a:solidFill>
                  <a:srgbClr val="0070C0"/>
                </a:solidFill>
                <a:latin typeface="Comic Sans MS" panose="030F0702030302020204" pitchFamily="66" charset="0"/>
              </a:rPr>
              <a:t>doll</a:t>
            </a:r>
            <a:endParaRPr lang="en-US" sz="4500" b="1" dirty="0">
              <a:solidFill>
                <a:srgbClr val="0070C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" name="4.9-5.mp3" descr="4.9-5.mp3">
            <a:hlinkClick r:id="" action="ppaction://media"/>
            <a:extLst>
              <a:ext uri="{FF2B5EF4-FFF2-40B4-BE49-F238E27FC236}">
                <a16:creationId xmlns:a16="http://schemas.microsoft.com/office/drawing/2014/main" id="{F9B12CB7-FD5C-EDC3-83B9-B58B47F5AA0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625518" y="5261921"/>
            <a:ext cx="693189" cy="6931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35884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240F22-F67A-4D33-8654-1F206AD2A4A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0358" y="692753"/>
            <a:ext cx="8044774" cy="453735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E87B4FC-A9A0-43AE-9E0B-686FA3C48C74}"/>
              </a:ext>
            </a:extLst>
          </p:cNvPr>
          <p:cNvSpPr txBox="1"/>
          <p:nvPr/>
        </p:nvSpPr>
        <p:spPr>
          <a:xfrm>
            <a:off x="4973481" y="5279755"/>
            <a:ext cx="1582484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500" b="1" dirty="0">
                <a:solidFill>
                  <a:srgbClr val="0070C0"/>
                </a:solidFill>
                <a:latin typeface="Comic Sans MS" panose="030F0702030302020204" pitchFamily="66" charset="0"/>
              </a:rPr>
              <a:t>game</a:t>
            </a:r>
            <a:endParaRPr lang="en-US" sz="4500" b="1" dirty="0">
              <a:solidFill>
                <a:srgbClr val="0070C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" name="4.9-6.mp3" descr="4.9-6.mp3">
            <a:hlinkClick r:id="" action="ppaction://media"/>
            <a:extLst>
              <a:ext uri="{FF2B5EF4-FFF2-40B4-BE49-F238E27FC236}">
                <a16:creationId xmlns:a16="http://schemas.microsoft.com/office/drawing/2014/main" id="{328CA770-CC7C-CFB4-B68B-9BD8BF216BD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857287" y="5333888"/>
            <a:ext cx="676564" cy="6765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647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240F22-F67A-4D33-8654-1F206AD2A4A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44367" y="692753"/>
            <a:ext cx="7354110" cy="453735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E87B4FC-A9A0-43AE-9E0B-686FA3C48C74}"/>
              </a:ext>
            </a:extLst>
          </p:cNvPr>
          <p:cNvSpPr txBox="1"/>
          <p:nvPr/>
        </p:nvSpPr>
        <p:spPr>
          <a:xfrm>
            <a:off x="4187981" y="5264094"/>
            <a:ext cx="328808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500" b="1" dirty="0">
                <a:solidFill>
                  <a:srgbClr val="0070C0"/>
                </a:solidFill>
                <a:latin typeface="Comic Sans MS" panose="030F0702030302020204" pitchFamily="66" charset="0"/>
              </a:rPr>
              <a:t>teddy bear</a:t>
            </a:r>
            <a:endParaRPr lang="en-US" sz="4500" b="1" dirty="0">
              <a:solidFill>
                <a:srgbClr val="0070C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" name="4.9-7.mp3" descr="4.9-7.mp3">
            <a:hlinkClick r:id="" action="ppaction://media"/>
            <a:extLst>
              <a:ext uri="{FF2B5EF4-FFF2-40B4-BE49-F238E27FC236}">
                <a16:creationId xmlns:a16="http://schemas.microsoft.com/office/drawing/2014/main" id="{3AF9F2EC-E3C7-BC19-E594-EC3089CD34D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577648" y="5341038"/>
            <a:ext cx="707886" cy="7078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071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73C23BE-4D6B-447F-977C-6F2ADD052807}"/>
              </a:ext>
            </a:extLst>
          </p:cNvPr>
          <p:cNvSpPr/>
          <p:nvPr/>
        </p:nvSpPr>
        <p:spPr>
          <a:xfrm>
            <a:off x="311285" y="1861644"/>
            <a:ext cx="11575915" cy="3099461"/>
          </a:xfrm>
          <a:prstGeom prst="roundRect">
            <a:avLst/>
          </a:prstGeom>
          <a:solidFill>
            <a:srgbClr val="FFF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F0C2A3A-B60C-4F3B-8806-56848422B891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11" t="20312" r="28797" b="23207"/>
          <a:stretch/>
        </p:blipFill>
        <p:spPr>
          <a:xfrm>
            <a:off x="278189" y="1861643"/>
            <a:ext cx="1690985" cy="156021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15FB76C-C3BD-4D76-BE3B-E83EAC270D77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0" t="4196" b="4196"/>
          <a:stretch/>
        </p:blipFill>
        <p:spPr>
          <a:xfrm>
            <a:off x="1925455" y="1452982"/>
            <a:ext cx="2061455" cy="213591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32233D5-FC7F-4748-A1D5-DE476C6DA5B4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3" b="-880"/>
          <a:stretch/>
        </p:blipFill>
        <p:spPr>
          <a:xfrm>
            <a:off x="5751201" y="1358942"/>
            <a:ext cx="2178150" cy="220734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0BABD70-84A1-448E-B3F7-48A23BBC1252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0" t="23460" r="21091" b="32432"/>
          <a:stretch/>
        </p:blipFill>
        <p:spPr>
          <a:xfrm>
            <a:off x="3908613" y="1921893"/>
            <a:ext cx="2337228" cy="152428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9AC6107-5DC4-44EB-87A4-ED3F12DE0BAC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3" t="13267" r="4338" b="8485"/>
          <a:stretch/>
        </p:blipFill>
        <p:spPr>
          <a:xfrm>
            <a:off x="7770426" y="1921893"/>
            <a:ext cx="1911243" cy="149996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2FD8521-9115-427D-ADDB-6B3872EE9DD9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4" t="15721" r="16766" b="14362"/>
          <a:stretch/>
        </p:blipFill>
        <p:spPr>
          <a:xfrm>
            <a:off x="10029357" y="1601096"/>
            <a:ext cx="1961469" cy="184765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7A0F173-3A14-406D-AA73-5A35ECC74BD3}"/>
              </a:ext>
            </a:extLst>
          </p:cNvPr>
          <p:cNvSpPr txBox="1"/>
          <p:nvPr/>
        </p:nvSpPr>
        <p:spPr>
          <a:xfrm>
            <a:off x="586524" y="3588892"/>
            <a:ext cx="947695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500" b="1" dirty="0">
                <a:solidFill>
                  <a:srgbClr val="0070C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ball</a:t>
            </a:r>
            <a:endParaRPr lang="en-US" sz="3500" b="1" dirty="0">
              <a:solidFill>
                <a:srgbClr val="0070C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097231-9D42-4DAD-AE71-DDDCA4904406}"/>
              </a:ext>
            </a:extLst>
          </p:cNvPr>
          <p:cNvSpPr txBox="1"/>
          <p:nvPr/>
        </p:nvSpPr>
        <p:spPr>
          <a:xfrm>
            <a:off x="2039210" y="3566290"/>
            <a:ext cx="202491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500" b="1" dirty="0">
                <a:solidFill>
                  <a:srgbClr val="0070C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birthday</a:t>
            </a:r>
            <a:endParaRPr lang="en-US" sz="3500" b="1" dirty="0">
              <a:solidFill>
                <a:srgbClr val="0070C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8B2FB5-AA87-43DD-B2D8-8A93A2520168}"/>
              </a:ext>
            </a:extLst>
          </p:cNvPr>
          <p:cNvSpPr txBox="1"/>
          <p:nvPr/>
        </p:nvSpPr>
        <p:spPr>
          <a:xfrm>
            <a:off x="4696333" y="3588891"/>
            <a:ext cx="88197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500" b="1" dirty="0">
                <a:solidFill>
                  <a:srgbClr val="0070C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car</a:t>
            </a:r>
            <a:endParaRPr lang="en-US" sz="3500" b="1" dirty="0">
              <a:solidFill>
                <a:srgbClr val="0070C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7D3E3FC-BF52-4464-8888-1C68D36F1098}"/>
              </a:ext>
            </a:extLst>
          </p:cNvPr>
          <p:cNvSpPr txBox="1"/>
          <p:nvPr/>
        </p:nvSpPr>
        <p:spPr>
          <a:xfrm>
            <a:off x="6372592" y="3578322"/>
            <a:ext cx="93006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500" b="1" dirty="0">
                <a:solidFill>
                  <a:srgbClr val="0070C0"/>
                </a:solidFill>
                <a:latin typeface="Comic Sans MS" panose="030F0702030302020204" pitchFamily="66" charset="0"/>
              </a:rPr>
              <a:t>doll</a:t>
            </a:r>
            <a:endParaRPr lang="en-US" sz="3500" b="1" dirty="0">
              <a:solidFill>
                <a:srgbClr val="0070C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F4604A6-26FF-416C-A7D4-41C63949FEF3}"/>
              </a:ext>
            </a:extLst>
          </p:cNvPr>
          <p:cNvSpPr txBox="1"/>
          <p:nvPr/>
        </p:nvSpPr>
        <p:spPr>
          <a:xfrm>
            <a:off x="8181846" y="3520581"/>
            <a:ext cx="127470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500" b="1" dirty="0">
                <a:solidFill>
                  <a:srgbClr val="0070C0"/>
                </a:solidFill>
                <a:latin typeface="Comic Sans MS" panose="030F0702030302020204" pitchFamily="66" charset="0"/>
              </a:rPr>
              <a:t>game</a:t>
            </a:r>
            <a:endParaRPr lang="en-US" sz="3500" b="1" dirty="0">
              <a:solidFill>
                <a:srgbClr val="0070C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1B24A5D-24C8-4C59-AF53-FB79F8D62454}"/>
              </a:ext>
            </a:extLst>
          </p:cNvPr>
          <p:cNvSpPr txBox="1"/>
          <p:nvPr/>
        </p:nvSpPr>
        <p:spPr>
          <a:xfrm>
            <a:off x="9539304" y="3484209"/>
            <a:ext cx="260039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500" b="1" dirty="0">
                <a:solidFill>
                  <a:srgbClr val="0070C0"/>
                </a:solidFill>
                <a:latin typeface="Comic Sans MS" panose="030F0702030302020204" pitchFamily="66" charset="0"/>
              </a:rPr>
              <a:t>teddy bear</a:t>
            </a:r>
            <a:endParaRPr lang="en-US" sz="3500" b="1" dirty="0">
              <a:solidFill>
                <a:srgbClr val="0070C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" name="4.9-8.mp3" descr="4.9-8.mp3">
            <a:hlinkClick r:id="" action="ppaction://media"/>
            <a:extLst>
              <a:ext uri="{FF2B5EF4-FFF2-40B4-BE49-F238E27FC236}">
                <a16:creationId xmlns:a16="http://schemas.microsoft.com/office/drawing/2014/main" id="{975E9686-101D-47FD-B803-B12328B0143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4068" y="4300879"/>
            <a:ext cx="603609" cy="603609"/>
          </a:xfrm>
          <a:prstGeom prst="rect">
            <a:avLst/>
          </a:prstGeom>
        </p:spPr>
      </p:pic>
      <p:pic>
        <p:nvPicPr>
          <p:cNvPr id="3" name="4.9-2.mp3" descr="4.9-2.mp3">
            <a:hlinkClick r:id="" action="ppaction://media"/>
            <a:extLst>
              <a:ext uri="{FF2B5EF4-FFF2-40B4-BE49-F238E27FC236}">
                <a16:creationId xmlns:a16="http://schemas.microsoft.com/office/drawing/2014/main" id="{B4597F68-A815-A3AF-DCB0-04A9E4A2D104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587064" y="4300879"/>
            <a:ext cx="626008" cy="626008"/>
          </a:xfrm>
          <a:prstGeom prst="rect">
            <a:avLst/>
          </a:prstGeom>
        </p:spPr>
      </p:pic>
      <p:pic>
        <p:nvPicPr>
          <p:cNvPr id="4" name="4.9-4.mp3" descr="4.9-4.mp3">
            <a:hlinkClick r:id="" action="ppaction://media"/>
            <a:extLst>
              <a:ext uri="{FF2B5EF4-FFF2-40B4-BE49-F238E27FC236}">
                <a16:creationId xmlns:a16="http://schemas.microsoft.com/office/drawing/2014/main" id="{E4A66755-21DD-483D-83C1-99A0846E6976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2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823762" y="4258492"/>
            <a:ext cx="626008" cy="626008"/>
          </a:xfrm>
          <a:prstGeom prst="rect">
            <a:avLst/>
          </a:prstGeom>
        </p:spPr>
      </p:pic>
      <p:pic>
        <p:nvPicPr>
          <p:cNvPr id="6" name="4.9-5.mp3" descr="4.9-5.mp3">
            <a:hlinkClick r:id="" action="ppaction://media"/>
            <a:extLst>
              <a:ext uri="{FF2B5EF4-FFF2-40B4-BE49-F238E27FC236}">
                <a16:creationId xmlns:a16="http://schemas.microsoft.com/office/drawing/2014/main" id="{0D0A1EC9-46B4-D209-6E63-73DAD821FF72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2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475081" y="4219833"/>
            <a:ext cx="626008" cy="626008"/>
          </a:xfrm>
          <a:prstGeom prst="rect">
            <a:avLst/>
          </a:prstGeom>
        </p:spPr>
      </p:pic>
      <p:pic>
        <p:nvPicPr>
          <p:cNvPr id="7" name="4.9-6.mp3" descr="4.9-6.mp3">
            <a:hlinkClick r:id="" action="ppaction://media"/>
            <a:extLst>
              <a:ext uri="{FF2B5EF4-FFF2-40B4-BE49-F238E27FC236}">
                <a16:creationId xmlns:a16="http://schemas.microsoft.com/office/drawing/2014/main" id="{ED82FC59-4E26-4A19-4C37-C5DC8134975E}"/>
              </a:ext>
            </a:extLst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2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495639" y="4153923"/>
            <a:ext cx="626009" cy="626009"/>
          </a:xfrm>
          <a:prstGeom prst="rect">
            <a:avLst/>
          </a:prstGeom>
        </p:spPr>
      </p:pic>
      <p:pic>
        <p:nvPicPr>
          <p:cNvPr id="8" name="4.9-7.mp3" descr="4.9-7.mp3">
            <a:hlinkClick r:id="" action="ppaction://media"/>
            <a:extLst>
              <a:ext uri="{FF2B5EF4-FFF2-40B4-BE49-F238E27FC236}">
                <a16:creationId xmlns:a16="http://schemas.microsoft.com/office/drawing/2014/main" id="{A2C1F763-814E-1ED0-4351-1B04B65F0F09}"/>
              </a:ext>
            </a:extLst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2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727005" y="4151523"/>
            <a:ext cx="626009" cy="6260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075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8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8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8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12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0" grpId="0"/>
      <p:bldP spid="32" grpId="0"/>
      <p:bldP spid="34" grpId="0"/>
      <p:bldP spid="36" grpId="0"/>
      <p:bldP spid="38" grpId="0"/>
      <p:bldP spid="4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Drawing Present Cartoon - Cartoon Gift Box Drawing Clipart - Full Size  Clipart (#5532188) - PinClipart">
            <a:extLst>
              <a:ext uri="{FF2B5EF4-FFF2-40B4-BE49-F238E27FC236}">
                <a16:creationId xmlns:a16="http://schemas.microsoft.com/office/drawing/2014/main" id="{D1A5F688-4BDE-694F-8CC6-FCB3C23E1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5033" y="346167"/>
            <a:ext cx="1694248" cy="158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Gift Box Blue - Free vector graphic on Pixabay">
            <a:extLst>
              <a:ext uri="{FF2B5EF4-FFF2-40B4-BE49-F238E27FC236}">
                <a16:creationId xmlns:a16="http://schemas.microsoft.com/office/drawing/2014/main" id="{54DA4ADE-81E6-8E4E-A9F0-680EBD6F2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56701" y="346167"/>
            <a:ext cx="2106046" cy="154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artoon Pictures Of Christmas - Gift Cartoon Png Clipart - Full Size  Clipart (#5288979) - PinClipart">
            <a:extLst>
              <a:ext uri="{FF2B5EF4-FFF2-40B4-BE49-F238E27FC236}">
                <a16:creationId xmlns:a16="http://schemas.microsoft.com/office/drawing/2014/main" id="{EC9966F4-D579-A84E-82B6-872982E0A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0801" y="2639045"/>
            <a:ext cx="2102709" cy="158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ift Loop Blue Red Cartoon PNG | Picpng">
            <a:extLst>
              <a:ext uri="{FF2B5EF4-FFF2-40B4-BE49-F238E27FC236}">
                <a16:creationId xmlns:a16="http://schemas.microsoft.com/office/drawing/2014/main" id="{32D10D26-E2CF-0048-B20A-6CF67E1CA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5465" y="4930536"/>
            <a:ext cx="2110218" cy="158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ow, box, cartoon, gift, present, ribbon, style icon - Download on  Iconfinder">
            <a:extLst>
              <a:ext uri="{FF2B5EF4-FFF2-40B4-BE49-F238E27FC236}">
                <a16:creationId xmlns:a16="http://schemas.microsoft.com/office/drawing/2014/main" id="{2FCC2A78-D7A7-E746-B881-9941161575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74" t="14021" r="17786" b="15068"/>
          <a:stretch/>
        </p:blipFill>
        <p:spPr bwMode="auto">
          <a:xfrm>
            <a:off x="5372322" y="4930535"/>
            <a:ext cx="1334417" cy="1581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8" name="Rectangle 80">
            <a:extLst>
              <a:ext uri="{FF2B5EF4-FFF2-40B4-BE49-F238E27FC236}">
                <a16:creationId xmlns:a16="http://schemas.microsoft.com/office/drawing/2014/main" id="{A5A17FC0-D416-4C8B-A9E6-5924D352B9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55127" y="-680"/>
            <a:ext cx="4236873" cy="685868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F41F72-BB92-7443-8C35-F08C011BA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4958" y="1338755"/>
            <a:ext cx="2840391" cy="335395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Find me</a:t>
            </a:r>
          </a:p>
        </p:txBody>
      </p:sp>
      <p:cxnSp>
        <p:nvCxnSpPr>
          <p:cNvPr id="1039" name="Straight Connector 82">
            <a:extLst>
              <a:ext uri="{FF2B5EF4-FFF2-40B4-BE49-F238E27FC236}">
                <a16:creationId xmlns:a16="http://schemas.microsoft.com/office/drawing/2014/main" id="{982DC870-E8E5-4050-B10C-CC24FC67E5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2285774"/>
            <a:ext cx="8020742" cy="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FF76A74F-C283-4DED-BD4D-086753B7CB0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" y="4571549"/>
            <a:ext cx="8113985" cy="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3B2791FB-B2F7-4BBE-B8D8-74C37FF9E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4319" y="-680"/>
            <a:ext cx="0" cy="6858003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9891B5DE-6811-4844-BB18-472A3F360E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20742" y="-680"/>
            <a:ext cx="0" cy="224028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6" name="Picture 12" descr="Gift Package Gifts - Free image on Pixabay">
            <a:extLst>
              <a:ext uri="{FF2B5EF4-FFF2-40B4-BE49-F238E27FC236}">
                <a16:creationId xmlns:a16="http://schemas.microsoft.com/office/drawing/2014/main" id="{A741F3C5-D0B6-5448-A92E-FB8EFDBD1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33555" y="2636436"/>
            <a:ext cx="1611956" cy="1714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77A9CA3A-7216-41E0-B3CD-058077FD39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340636" y="4571549"/>
            <a:ext cx="1892695" cy="0"/>
          </a:xfrm>
          <a:prstGeom prst="line">
            <a:avLst/>
          </a:prstGeom>
          <a:ln w="15875">
            <a:solidFill>
              <a:srgbClr val="FFFFFF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>
            <a:hlinkClick r:id="rId22" action="ppaction://hlinksldjump"/>
            <a:extLst>
              <a:ext uri="{FF2B5EF4-FFF2-40B4-BE49-F238E27FC236}">
                <a16:creationId xmlns:a16="http://schemas.microsoft.com/office/drawing/2014/main" id="{0B21EE2C-56E5-1744-B035-AC22F1A6F741}"/>
              </a:ext>
            </a:extLst>
          </p:cNvPr>
          <p:cNvSpPr/>
          <p:nvPr/>
        </p:nvSpPr>
        <p:spPr>
          <a:xfrm>
            <a:off x="323282" y="574766"/>
            <a:ext cx="652183" cy="61395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26" name="Rounded Rectangle 25">
            <a:hlinkClick r:id="rId23" action="ppaction://hlinksldjump"/>
            <a:extLst>
              <a:ext uri="{FF2B5EF4-FFF2-40B4-BE49-F238E27FC236}">
                <a16:creationId xmlns:a16="http://schemas.microsoft.com/office/drawing/2014/main" id="{542C8DFD-C63F-774D-9AA3-933767C33D8D}"/>
              </a:ext>
            </a:extLst>
          </p:cNvPr>
          <p:cNvSpPr/>
          <p:nvPr/>
        </p:nvSpPr>
        <p:spPr>
          <a:xfrm>
            <a:off x="4214089" y="572377"/>
            <a:ext cx="652183" cy="61395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27" name="Rounded Rectangle 26">
            <a:hlinkClick r:id="rId24" action="ppaction://hlinksldjump"/>
            <a:extLst>
              <a:ext uri="{FF2B5EF4-FFF2-40B4-BE49-F238E27FC236}">
                <a16:creationId xmlns:a16="http://schemas.microsoft.com/office/drawing/2014/main" id="{EEAC020D-5E46-584F-BF5D-11DEE22BEFF3}"/>
              </a:ext>
            </a:extLst>
          </p:cNvPr>
          <p:cNvSpPr/>
          <p:nvPr/>
        </p:nvSpPr>
        <p:spPr>
          <a:xfrm>
            <a:off x="319443" y="2767870"/>
            <a:ext cx="652183" cy="61395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28" name="Rounded Rectangle 27">
            <a:hlinkClick r:id="rId25" action="ppaction://hlinksldjump"/>
            <a:extLst>
              <a:ext uri="{FF2B5EF4-FFF2-40B4-BE49-F238E27FC236}">
                <a16:creationId xmlns:a16="http://schemas.microsoft.com/office/drawing/2014/main" id="{4927399F-6AA0-314A-8D8B-4300FC807AA7}"/>
              </a:ext>
            </a:extLst>
          </p:cNvPr>
          <p:cNvSpPr/>
          <p:nvPr/>
        </p:nvSpPr>
        <p:spPr>
          <a:xfrm>
            <a:off x="4290229" y="2708758"/>
            <a:ext cx="652183" cy="61395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29" name="Rounded Rectangle 28">
            <a:hlinkClick r:id="rId26" action="ppaction://hlinksldjump"/>
            <a:extLst>
              <a:ext uri="{FF2B5EF4-FFF2-40B4-BE49-F238E27FC236}">
                <a16:creationId xmlns:a16="http://schemas.microsoft.com/office/drawing/2014/main" id="{0D887506-7017-764D-A884-64F78AB18AB3}"/>
              </a:ext>
            </a:extLst>
          </p:cNvPr>
          <p:cNvSpPr/>
          <p:nvPr/>
        </p:nvSpPr>
        <p:spPr>
          <a:xfrm>
            <a:off x="319442" y="4860967"/>
            <a:ext cx="652183" cy="61395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30" name="Rounded Rectangle 29">
            <a:hlinkClick r:id="rId27" action="ppaction://hlinksldjump"/>
            <a:extLst>
              <a:ext uri="{FF2B5EF4-FFF2-40B4-BE49-F238E27FC236}">
                <a16:creationId xmlns:a16="http://schemas.microsoft.com/office/drawing/2014/main" id="{905702C9-BBB8-D748-AA15-E3B9EF39F7DB}"/>
              </a:ext>
            </a:extLst>
          </p:cNvPr>
          <p:cNvSpPr/>
          <p:nvPr/>
        </p:nvSpPr>
        <p:spPr>
          <a:xfrm>
            <a:off x="4334071" y="4839472"/>
            <a:ext cx="652183" cy="61395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</a:p>
        </p:txBody>
      </p:sp>
      <p:sp>
        <p:nvSpPr>
          <p:cNvPr id="6" name="Action Button: Forward or Next 5">
            <a:hlinkClick r:id="rId28" action="ppaction://hlinksldjump" highlightClick="1"/>
            <a:extLst>
              <a:ext uri="{FF2B5EF4-FFF2-40B4-BE49-F238E27FC236}">
                <a16:creationId xmlns:a16="http://schemas.microsoft.com/office/drawing/2014/main" id="{91A34F67-0F5A-B244-80BB-B1CAC7FDE7D0}"/>
              </a:ext>
            </a:extLst>
          </p:cNvPr>
          <p:cNvSpPr/>
          <p:nvPr/>
        </p:nvSpPr>
        <p:spPr>
          <a:xfrm>
            <a:off x="11586754" y="6165643"/>
            <a:ext cx="605246" cy="67162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3" name="4.9-8.mp3" descr="4.9-8.mp3">
            <a:hlinkClick r:id="" action="ppaction://media"/>
            <a:extLst>
              <a:ext uri="{FF2B5EF4-FFF2-40B4-BE49-F238E27FC236}">
                <a16:creationId xmlns:a16="http://schemas.microsoft.com/office/drawing/2014/main" id="{F9FEED40-C1F0-EE3F-00D2-8260DA5D7C0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73512" y="1542056"/>
            <a:ext cx="652181" cy="652181"/>
          </a:xfrm>
          <a:prstGeom prst="rect">
            <a:avLst/>
          </a:prstGeom>
        </p:spPr>
      </p:pic>
      <p:pic>
        <p:nvPicPr>
          <p:cNvPr id="7" name="4.9-4.mp3" descr="4.9-4.mp3">
            <a:hlinkClick r:id="" action="ppaction://media"/>
            <a:extLst>
              <a:ext uri="{FF2B5EF4-FFF2-40B4-BE49-F238E27FC236}">
                <a16:creationId xmlns:a16="http://schemas.microsoft.com/office/drawing/2014/main" id="{EC59C3B6-B9EC-5336-3293-FE67D3791281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4293802" y="1518316"/>
            <a:ext cx="692452" cy="692452"/>
          </a:xfrm>
          <a:prstGeom prst="rect">
            <a:avLst/>
          </a:prstGeom>
        </p:spPr>
      </p:pic>
      <p:pic>
        <p:nvPicPr>
          <p:cNvPr id="8" name="4.9-5.mp3" descr="4.9-5.mp3">
            <a:hlinkClick r:id="" action="ppaction://media"/>
            <a:extLst>
              <a:ext uri="{FF2B5EF4-FFF2-40B4-BE49-F238E27FC236}">
                <a16:creationId xmlns:a16="http://schemas.microsoft.com/office/drawing/2014/main" id="{2C1AB0D9-E249-8B6D-2A13-BAE894F2B3BF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57409" y="3870370"/>
            <a:ext cx="684386" cy="684386"/>
          </a:xfrm>
          <a:prstGeom prst="rect">
            <a:avLst/>
          </a:prstGeom>
        </p:spPr>
      </p:pic>
      <p:pic>
        <p:nvPicPr>
          <p:cNvPr id="9" name="4.9-6.mp3" descr="4.9-6.mp3">
            <a:hlinkClick r:id="" action="ppaction://media"/>
            <a:extLst>
              <a:ext uri="{FF2B5EF4-FFF2-40B4-BE49-F238E27FC236}">
                <a16:creationId xmlns:a16="http://schemas.microsoft.com/office/drawing/2014/main" id="{3EFDDCC4-F6CB-37BF-E412-E1E2E9AE6791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4244088" y="3888980"/>
            <a:ext cx="692452" cy="692452"/>
          </a:xfrm>
          <a:prstGeom prst="rect">
            <a:avLst/>
          </a:prstGeom>
        </p:spPr>
      </p:pic>
      <p:pic>
        <p:nvPicPr>
          <p:cNvPr id="10" name="4.9-7.mp3" descr="4.9-7.mp3">
            <a:hlinkClick r:id="" action="ppaction://media"/>
            <a:extLst>
              <a:ext uri="{FF2B5EF4-FFF2-40B4-BE49-F238E27FC236}">
                <a16:creationId xmlns:a16="http://schemas.microsoft.com/office/drawing/2014/main" id="{A8555604-42AB-A403-CD0F-EBEE77C82618}"/>
              </a:ext>
            </a:extLst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54753" y="6203296"/>
            <a:ext cx="633973" cy="633973"/>
          </a:xfrm>
          <a:prstGeom prst="rect">
            <a:avLst/>
          </a:prstGeom>
        </p:spPr>
      </p:pic>
      <p:pic>
        <p:nvPicPr>
          <p:cNvPr id="11" name="4.4-9.mp3" descr="4.4-9.mp3">
            <a:hlinkClick r:id="" action="ppaction://media"/>
            <a:extLst>
              <a:ext uri="{FF2B5EF4-FFF2-40B4-BE49-F238E27FC236}">
                <a16:creationId xmlns:a16="http://schemas.microsoft.com/office/drawing/2014/main" id="{B66C898C-83C0-215D-2D42-F1A089227DF0}"/>
              </a:ext>
            </a:extLst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4210736" y="6144817"/>
            <a:ext cx="692452" cy="6924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4803718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8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8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8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83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22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83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316529"/>
            <a:ext cx="12209444" cy="350874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982" y="2533718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08831" y="4046699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1446" y="-229183"/>
            <a:ext cx="6671120" cy="3944731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0538" y="905836"/>
            <a:ext cx="2521764" cy="1730263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34095" y="2626309"/>
            <a:ext cx="804180" cy="37455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4157103" y="1168445"/>
            <a:ext cx="386035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32"/>
            <a:ext cx="1564144" cy="74997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252495" y="3354742"/>
            <a:ext cx="7517464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Sing a</a:t>
            </a:r>
            <a:r>
              <a:rPr kumimoji="0" lang="en-US" sz="35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song + Guessing</a:t>
            </a:r>
            <a:r>
              <a:rPr kumimoji="0" lang="en-US" sz="3500" b="1" i="0" u="none" strike="noStrike" kern="1200" cap="none" spc="0" normalizeH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game</a:t>
            </a:r>
            <a:endParaRPr kumimoji="0" lang="en-US" sz="35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23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43206" y="344437"/>
            <a:ext cx="3176315" cy="2101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4952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240F22-F67A-4D33-8654-1F206AD2A4A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1693" y="1433927"/>
            <a:ext cx="5641851" cy="399014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E87B4FC-A9A0-43AE-9E0B-686FA3C48C74}"/>
              </a:ext>
            </a:extLst>
          </p:cNvPr>
          <p:cNvSpPr txBox="1"/>
          <p:nvPr/>
        </p:nvSpPr>
        <p:spPr>
          <a:xfrm>
            <a:off x="5547279" y="5522117"/>
            <a:ext cx="9669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>
                <a:solidFill>
                  <a:srgbClr val="0070C0"/>
                </a:solidFill>
                <a:ea typeface="Times New Roman" panose="02020603050405020304" pitchFamily="18" charset="0"/>
              </a:rPr>
              <a:t>ball</a:t>
            </a:r>
            <a:endParaRPr lang="en-US" sz="72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sp>
        <p:nvSpPr>
          <p:cNvPr id="2" name="Action Button: Home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27B34458-FAF5-6149-A20B-1CFD165A05EA}"/>
              </a:ext>
            </a:extLst>
          </p:cNvPr>
          <p:cNvSpPr/>
          <p:nvPr/>
        </p:nvSpPr>
        <p:spPr>
          <a:xfrm>
            <a:off x="11338560" y="5995851"/>
            <a:ext cx="562539" cy="600892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5434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240F22-F67A-4D33-8654-1F206AD2A4A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4337" y="1239963"/>
            <a:ext cx="5641849" cy="399014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E87B4FC-A9A0-43AE-9E0B-686FA3C48C74}"/>
              </a:ext>
            </a:extLst>
          </p:cNvPr>
          <p:cNvSpPr txBox="1"/>
          <p:nvPr/>
        </p:nvSpPr>
        <p:spPr>
          <a:xfrm>
            <a:off x="5696103" y="5264094"/>
            <a:ext cx="8324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>
                <a:solidFill>
                  <a:srgbClr val="0070C0"/>
                </a:solidFill>
                <a:ea typeface="Times New Roman" panose="02020603050405020304" pitchFamily="18" charset="0"/>
              </a:rPr>
              <a:t>car</a:t>
            </a:r>
            <a:endParaRPr lang="en-US" sz="72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sp>
        <p:nvSpPr>
          <p:cNvPr id="6" name="Action Button: Home 5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21E888DB-4736-5B49-B91C-4413BF45876A}"/>
              </a:ext>
            </a:extLst>
          </p:cNvPr>
          <p:cNvSpPr/>
          <p:nvPr/>
        </p:nvSpPr>
        <p:spPr>
          <a:xfrm>
            <a:off x="11338560" y="5995851"/>
            <a:ext cx="562539" cy="600892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8545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240F22-F67A-4D33-8654-1F206AD2A4A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7679" y="1239963"/>
            <a:ext cx="5641848" cy="399014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E87B4FC-A9A0-43AE-9E0B-686FA3C48C74}"/>
              </a:ext>
            </a:extLst>
          </p:cNvPr>
          <p:cNvSpPr txBox="1"/>
          <p:nvPr/>
        </p:nvSpPr>
        <p:spPr>
          <a:xfrm>
            <a:off x="5649445" y="5264094"/>
            <a:ext cx="9893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>
                <a:solidFill>
                  <a:srgbClr val="0070C0"/>
                </a:solidFill>
              </a:rPr>
              <a:t>doll</a:t>
            </a:r>
            <a:endParaRPr lang="en-US" sz="72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sp>
        <p:nvSpPr>
          <p:cNvPr id="6" name="Action Button: Home 5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F3A26EC7-2E49-7A41-BD8F-48226B82A3CD}"/>
              </a:ext>
            </a:extLst>
          </p:cNvPr>
          <p:cNvSpPr/>
          <p:nvPr/>
        </p:nvSpPr>
        <p:spPr>
          <a:xfrm>
            <a:off x="11338560" y="5995851"/>
            <a:ext cx="562539" cy="600892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48607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240F22-F67A-4D33-8654-1F206AD2A4A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60358" y="1239963"/>
            <a:ext cx="5641848" cy="39901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E87B4FC-A9A0-43AE-9E0B-686FA3C48C74}"/>
              </a:ext>
            </a:extLst>
          </p:cNvPr>
          <p:cNvSpPr txBox="1"/>
          <p:nvPr/>
        </p:nvSpPr>
        <p:spPr>
          <a:xfrm>
            <a:off x="5391373" y="5230106"/>
            <a:ext cx="13476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>
                <a:solidFill>
                  <a:srgbClr val="0070C0"/>
                </a:solidFill>
              </a:rPr>
              <a:t>game</a:t>
            </a:r>
            <a:endParaRPr lang="en-US" sz="7200" b="1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6" name="Action Button: Home 5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F3A26EC7-2E49-7A41-BD8F-48226B82A3CD}"/>
              </a:ext>
            </a:extLst>
          </p:cNvPr>
          <p:cNvSpPr/>
          <p:nvPr/>
        </p:nvSpPr>
        <p:spPr>
          <a:xfrm>
            <a:off x="11338560" y="5995851"/>
            <a:ext cx="562539" cy="600892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97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240F22-F67A-4D33-8654-1F206AD2A4A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23034" y="1239963"/>
            <a:ext cx="5641847" cy="39901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E87B4FC-A9A0-43AE-9E0B-686FA3C48C74}"/>
              </a:ext>
            </a:extLst>
          </p:cNvPr>
          <p:cNvSpPr txBox="1"/>
          <p:nvPr/>
        </p:nvSpPr>
        <p:spPr>
          <a:xfrm>
            <a:off x="4696596" y="5229116"/>
            <a:ext cx="24947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 dirty="0">
                <a:solidFill>
                  <a:srgbClr val="0070C0"/>
                </a:solidFill>
              </a:rPr>
              <a:t>teddy bear</a:t>
            </a:r>
            <a:endParaRPr lang="en-US" sz="7200" b="1" dirty="0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6" name="Action Button: Home 5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F3A26EC7-2E49-7A41-BD8F-48226B82A3CD}"/>
              </a:ext>
            </a:extLst>
          </p:cNvPr>
          <p:cNvSpPr/>
          <p:nvPr/>
        </p:nvSpPr>
        <p:spPr>
          <a:xfrm>
            <a:off x="11338560" y="5995851"/>
            <a:ext cx="562539" cy="600892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8632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ubik's Cube Png Pic - Rubik's Cube Cartoon Cute Clipart - Full Size  Clipart (#3713343) - PinClipart">
            <a:extLst>
              <a:ext uri="{FF2B5EF4-FFF2-40B4-BE49-F238E27FC236}">
                <a16:creationId xmlns:a16="http://schemas.microsoft.com/office/drawing/2014/main" id="{B8DBB152-4303-1546-9A46-D9F5D69B9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713" y="1006024"/>
            <a:ext cx="3528573" cy="3644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5216DC-2994-5143-87FD-529E3DFBD622}"/>
              </a:ext>
            </a:extLst>
          </p:cNvPr>
          <p:cNvSpPr txBox="1"/>
          <p:nvPr/>
        </p:nvSpPr>
        <p:spPr>
          <a:xfrm>
            <a:off x="5433713" y="5255242"/>
            <a:ext cx="8739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 dirty="0">
                <a:solidFill>
                  <a:srgbClr val="0070C0"/>
                </a:solidFill>
              </a:rPr>
              <a:t>toy</a:t>
            </a:r>
            <a:endParaRPr lang="en-US" sz="7200" b="1" dirty="0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9" name="Action Button: Home 8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F3A26EC7-2E49-7A41-BD8F-48226B82A3CD}"/>
              </a:ext>
            </a:extLst>
          </p:cNvPr>
          <p:cNvSpPr/>
          <p:nvPr/>
        </p:nvSpPr>
        <p:spPr>
          <a:xfrm>
            <a:off x="11338560" y="5995851"/>
            <a:ext cx="562539" cy="600892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518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178649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5" y="2679291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83569" y="3893503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7693" y="-177430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144070" y="2625602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4269635" y="1319874"/>
            <a:ext cx="31935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Practice</a:t>
            </a:r>
            <a:endParaRPr kumimoji="0" lang="zh-CN" altLang="en-US" sz="60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0748" y="1192552"/>
            <a:ext cx="2107425" cy="143304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867045" y="3409280"/>
            <a:ext cx="7150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2: Listen 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and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tick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3346" y="155634"/>
            <a:ext cx="1263143" cy="69475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121288" y="277444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348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4E9D7497-190C-456C-A274-1C745D408E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47090" y="354274"/>
            <a:ext cx="9097819" cy="6149451"/>
          </a:xfrm>
          <a:prstGeom prst="rect">
            <a:avLst/>
          </a:prstGeom>
          <a:ln w="3810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8DC6BC-9320-454A-A0A8-FE7460839FEF}"/>
              </a:ext>
            </a:extLst>
          </p:cNvPr>
          <p:cNvSpPr txBox="1"/>
          <p:nvPr/>
        </p:nvSpPr>
        <p:spPr>
          <a:xfrm>
            <a:off x="2003467" y="3958959"/>
            <a:ext cx="4018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Lisa: Happy birthday Mary!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C8E91D0-6D32-49BD-8CBC-03EFD3304C6B}"/>
              </a:ext>
            </a:extLst>
          </p:cNvPr>
          <p:cNvSpPr txBox="1"/>
          <p:nvPr/>
        </p:nvSpPr>
        <p:spPr>
          <a:xfrm>
            <a:off x="2003467" y="4359069"/>
            <a:ext cx="4018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Mary: Thank you, Lisa.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AA9C0F4-1C20-40F4-8939-AD361D76C83E}"/>
              </a:ext>
            </a:extLst>
          </p:cNvPr>
          <p:cNvSpPr txBox="1"/>
          <p:nvPr/>
        </p:nvSpPr>
        <p:spPr>
          <a:xfrm>
            <a:off x="2003467" y="4759179"/>
            <a:ext cx="4018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Comic Sans MS" panose="030F0702030302020204" pitchFamily="66" charset="0"/>
              </a:rPr>
              <a:t>Lisa: Is that your brother?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EA677E1-9D6F-4A90-A3B0-20332469A240}"/>
              </a:ext>
            </a:extLst>
          </p:cNvPr>
          <p:cNvSpPr txBox="1"/>
          <p:nvPr/>
        </p:nvSpPr>
        <p:spPr>
          <a:xfrm>
            <a:off x="2003467" y="5155451"/>
            <a:ext cx="4166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Mary: Yes, it is. His name is Tom.</a:t>
            </a:r>
          </a:p>
          <a:p>
            <a:r>
              <a:rPr lang="en-US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He’s five year</a:t>
            </a:r>
            <a:r>
              <a:rPr lang="vi-VN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s</a:t>
            </a:r>
            <a:r>
              <a:rPr lang="en-US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 old today, too</a:t>
            </a:r>
            <a: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D43A695-C03C-4BEA-9110-61AC110EA07A}"/>
              </a:ext>
            </a:extLst>
          </p:cNvPr>
          <p:cNvSpPr txBox="1"/>
          <p:nvPr/>
        </p:nvSpPr>
        <p:spPr>
          <a:xfrm>
            <a:off x="2003467" y="5793920"/>
            <a:ext cx="4166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Comic Sans MS" panose="030F0702030302020204" pitchFamily="66" charset="0"/>
              </a:rPr>
              <a:t>Lisa: Are there friends in the house?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8F1E7FC-B0A1-494F-8A7E-14CC526C247F}"/>
              </a:ext>
            </a:extLst>
          </p:cNvPr>
          <p:cNvSpPr txBox="1"/>
          <p:nvPr/>
        </p:nvSpPr>
        <p:spPr>
          <a:xfrm>
            <a:off x="6395768" y="3958959"/>
            <a:ext cx="40186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Mary: Yes, there are. There are in the kitchen.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47AC28F-28AE-4427-84B3-4E6B8EC3D8C6}"/>
              </a:ext>
            </a:extLst>
          </p:cNvPr>
          <p:cNvSpPr txBox="1"/>
          <p:nvPr/>
        </p:nvSpPr>
        <p:spPr>
          <a:xfrm>
            <a:off x="6395768" y="4629206"/>
            <a:ext cx="4018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Comic Sans MS" panose="030F0702030302020204" pitchFamily="66" charset="0"/>
              </a:rPr>
              <a:t>Lisa: Are there toys?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420A144-0940-4E01-8A90-9849E7C4CF0D}"/>
              </a:ext>
            </a:extLst>
          </p:cNvPr>
          <p:cNvSpPr txBox="1"/>
          <p:nvPr/>
        </p:nvSpPr>
        <p:spPr>
          <a:xfrm>
            <a:off x="6397459" y="4985120"/>
            <a:ext cx="40186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Mary</a:t>
            </a:r>
            <a:r>
              <a:rPr lang="en-US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: </a:t>
            </a:r>
            <a:r>
              <a:rPr lang="vi-VN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Yes, there are. There’s a nice doll and there’s a cool game, too.</a:t>
            </a:r>
            <a:endParaRPr lang="en-US" sz="2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7F64968-41E0-4E18-ABF5-3820AB5E2D9D}"/>
              </a:ext>
            </a:extLst>
          </p:cNvPr>
          <p:cNvSpPr txBox="1"/>
          <p:nvPr/>
        </p:nvSpPr>
        <p:spPr>
          <a:xfrm>
            <a:off x="6439000" y="5947808"/>
            <a:ext cx="4018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Comic Sans MS" panose="030F0702030302020204" pitchFamily="66" charset="0"/>
              </a:rPr>
              <a:t>Lisa: </a:t>
            </a:r>
            <a:r>
              <a:rPr lang="vi-VN" sz="2000">
                <a:solidFill>
                  <a:schemeClr val="bg1"/>
                </a:solidFill>
                <a:latin typeface="Comic Sans MS" panose="030F0702030302020204" pitchFamily="66" charset="0"/>
              </a:rPr>
              <a:t>It’s a great birthday!</a:t>
            </a:r>
            <a:endParaRPr lang="en-US" sz="200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" name="4.10.mp3" descr="4.10.mp3">
            <a:hlinkClick r:id="" action="ppaction://media"/>
            <a:extLst>
              <a:ext uri="{FF2B5EF4-FFF2-40B4-BE49-F238E27FC236}">
                <a16:creationId xmlns:a16="http://schemas.microsoft.com/office/drawing/2014/main" id="{529633CD-C613-BB2F-4757-BA838A84088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3989" y="440770"/>
            <a:ext cx="707886" cy="7078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185172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3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CCC410F7-8B22-45DB-AC77-D701CC08A21C}"/>
              </a:ext>
            </a:extLst>
          </p:cNvPr>
          <p:cNvGrpSpPr/>
          <p:nvPr/>
        </p:nvGrpSpPr>
        <p:grpSpPr>
          <a:xfrm>
            <a:off x="397164" y="249386"/>
            <a:ext cx="3624494" cy="769441"/>
            <a:chOff x="397164" y="323274"/>
            <a:chExt cx="3624494" cy="76944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EDA5DFB-83EB-4E8A-A13D-868978624B6C}"/>
                </a:ext>
              </a:extLst>
            </p:cNvPr>
            <p:cNvGrpSpPr/>
            <p:nvPr/>
          </p:nvGrpSpPr>
          <p:grpSpPr>
            <a:xfrm>
              <a:off x="397164" y="323274"/>
              <a:ext cx="2768262" cy="769441"/>
              <a:chOff x="397164" y="323274"/>
              <a:chExt cx="2768262" cy="769441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9C10B1D-EF78-426B-8F05-84BAB2A13EA2}"/>
                  </a:ext>
                </a:extLst>
              </p:cNvPr>
              <p:cNvSpPr txBox="1"/>
              <p:nvPr/>
            </p:nvSpPr>
            <p:spPr>
              <a:xfrm>
                <a:off x="397164" y="323274"/>
                <a:ext cx="56137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>
                    <a:solidFill>
                      <a:srgbClr val="FF0066"/>
                    </a:solidFill>
                    <a:latin typeface=".VnBlack" panose="020B7200000000000000" pitchFamily="34" charset="0"/>
                  </a:rPr>
                  <a:t>2</a:t>
                </a: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C9031AD-99A4-4409-ABB5-E2F0658D9632}"/>
                  </a:ext>
                </a:extLst>
              </p:cNvPr>
              <p:cNvSpPr txBox="1"/>
              <p:nvPr/>
            </p:nvSpPr>
            <p:spPr>
              <a:xfrm>
                <a:off x="844341" y="419634"/>
                <a:ext cx="232108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/>
                  <a:t>Listen and tick</a:t>
                </a:r>
              </a:p>
            </p:txBody>
          </p:sp>
        </p:grp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4176F6B-C14B-4C4C-8119-A2BCE6C57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203547" y="448397"/>
              <a:ext cx="818111" cy="465693"/>
            </a:xfrm>
            <a:prstGeom prst="rect">
              <a:avLst/>
            </a:prstGeom>
          </p:spPr>
        </p:pic>
      </p:grpSp>
      <p:pic>
        <p:nvPicPr>
          <p:cNvPr id="7" name="Picture 6" descr="A couple of children sitting at a table with a candle in front of them&#10;&#10;Description automatically generated with low confidence">
            <a:extLst>
              <a:ext uri="{FF2B5EF4-FFF2-40B4-BE49-F238E27FC236}">
                <a16:creationId xmlns:a16="http://schemas.microsoft.com/office/drawing/2014/main" id="{0F51373E-1D5C-4720-AC9A-A861BD902A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1" y="949654"/>
            <a:ext cx="8225091" cy="5559552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9E56BE1-BA7E-694F-8618-8CBC83F6A42D}"/>
              </a:ext>
            </a:extLst>
          </p:cNvPr>
          <p:cNvSpPr/>
          <p:nvPr/>
        </p:nvSpPr>
        <p:spPr>
          <a:xfrm>
            <a:off x="2129169" y="4075611"/>
            <a:ext cx="7929154" cy="2433595"/>
          </a:xfrm>
          <a:prstGeom prst="roundRect">
            <a:avLst/>
          </a:prstGeom>
          <a:solidFill>
            <a:srgbClr val="FDF7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A4EC36-C061-FD48-9E05-DE530F3FDA6F}"/>
              </a:ext>
            </a:extLst>
          </p:cNvPr>
          <p:cNvSpPr/>
          <p:nvPr/>
        </p:nvSpPr>
        <p:spPr>
          <a:xfrm>
            <a:off x="2494637" y="4305385"/>
            <a:ext cx="318869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0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Are there toys?</a:t>
            </a:r>
            <a:r>
              <a:rPr lang="en-US" sz="30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7FE5F6-0401-8E4B-A595-82668B82E269}"/>
              </a:ext>
            </a:extLst>
          </p:cNvPr>
          <p:cNvSpPr/>
          <p:nvPr/>
        </p:nvSpPr>
        <p:spPr>
          <a:xfrm>
            <a:off x="2494637" y="5022849"/>
            <a:ext cx="309091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0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Is there a doll? </a:t>
            </a:r>
            <a:endParaRPr lang="en-US" sz="3000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86ABEC-3CDE-7E49-8F38-9E7E87131CA5}"/>
              </a:ext>
            </a:extLst>
          </p:cNvPr>
          <p:cNvSpPr/>
          <p:nvPr/>
        </p:nvSpPr>
        <p:spPr>
          <a:xfrm>
            <a:off x="2494637" y="5740314"/>
            <a:ext cx="379142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0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Is it a great party?</a:t>
            </a:r>
            <a:r>
              <a:rPr lang="en-US" sz="30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B107FB-D75A-AD49-9908-FAACEF20CB0F}"/>
              </a:ext>
            </a:extLst>
          </p:cNvPr>
          <p:cNvSpPr/>
          <p:nvPr/>
        </p:nvSpPr>
        <p:spPr>
          <a:xfrm>
            <a:off x="6244046" y="4428309"/>
            <a:ext cx="365760" cy="33963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BC4559-9365-4040-8C13-04234E9555D0}"/>
              </a:ext>
            </a:extLst>
          </p:cNvPr>
          <p:cNvSpPr/>
          <p:nvPr/>
        </p:nvSpPr>
        <p:spPr>
          <a:xfrm>
            <a:off x="8151184" y="4428309"/>
            <a:ext cx="365760" cy="33963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09F29DE-D75F-EB46-AB49-596AC166ACB7}"/>
              </a:ext>
            </a:extLst>
          </p:cNvPr>
          <p:cNvSpPr/>
          <p:nvPr/>
        </p:nvSpPr>
        <p:spPr>
          <a:xfrm>
            <a:off x="6244046" y="5120641"/>
            <a:ext cx="365760" cy="33963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6CCE48F-2582-1043-929C-06C3C709C003}"/>
              </a:ext>
            </a:extLst>
          </p:cNvPr>
          <p:cNvSpPr/>
          <p:nvPr/>
        </p:nvSpPr>
        <p:spPr>
          <a:xfrm>
            <a:off x="8151184" y="5120641"/>
            <a:ext cx="365760" cy="33963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74A6352-9A68-CB48-96EB-9116E8267187}"/>
              </a:ext>
            </a:extLst>
          </p:cNvPr>
          <p:cNvSpPr/>
          <p:nvPr/>
        </p:nvSpPr>
        <p:spPr>
          <a:xfrm>
            <a:off x="6244046" y="5832589"/>
            <a:ext cx="365760" cy="33963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A3EE8D6-BFE0-9947-A598-D44809975999}"/>
              </a:ext>
            </a:extLst>
          </p:cNvPr>
          <p:cNvSpPr/>
          <p:nvPr/>
        </p:nvSpPr>
        <p:spPr>
          <a:xfrm>
            <a:off x="8151184" y="5832589"/>
            <a:ext cx="365760" cy="33963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30BDE25-6E57-F246-8E7F-687D747FE2B6}"/>
              </a:ext>
            </a:extLst>
          </p:cNvPr>
          <p:cNvSpPr/>
          <p:nvPr/>
        </p:nvSpPr>
        <p:spPr>
          <a:xfrm>
            <a:off x="6758888" y="4321127"/>
            <a:ext cx="82586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Yes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CA24C73-43E3-2547-9A86-D4D2CE2FFE3F}"/>
              </a:ext>
            </a:extLst>
          </p:cNvPr>
          <p:cNvSpPr/>
          <p:nvPr/>
        </p:nvSpPr>
        <p:spPr>
          <a:xfrm>
            <a:off x="8664912" y="4305385"/>
            <a:ext cx="69281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No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1A6BE43-294D-EA48-B372-A708AF7D41D3}"/>
              </a:ext>
            </a:extLst>
          </p:cNvPr>
          <p:cNvSpPr/>
          <p:nvPr/>
        </p:nvSpPr>
        <p:spPr>
          <a:xfrm>
            <a:off x="6765024" y="5017415"/>
            <a:ext cx="82586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Yes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A189325-A730-164B-84FB-87615EA0AAE7}"/>
              </a:ext>
            </a:extLst>
          </p:cNvPr>
          <p:cNvSpPr/>
          <p:nvPr/>
        </p:nvSpPr>
        <p:spPr>
          <a:xfrm>
            <a:off x="8671048" y="5001673"/>
            <a:ext cx="69281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No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3ABD217-441A-1746-B466-D24B5B384217}"/>
              </a:ext>
            </a:extLst>
          </p:cNvPr>
          <p:cNvSpPr/>
          <p:nvPr/>
        </p:nvSpPr>
        <p:spPr>
          <a:xfrm>
            <a:off x="6765024" y="5734880"/>
            <a:ext cx="82586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Yes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EEEA1F9-5BD3-884F-AEBB-5F3F84C074B5}"/>
              </a:ext>
            </a:extLst>
          </p:cNvPr>
          <p:cNvSpPr/>
          <p:nvPr/>
        </p:nvSpPr>
        <p:spPr>
          <a:xfrm>
            <a:off x="8671048" y="5719138"/>
            <a:ext cx="69281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No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5289957-7E93-C34B-BBCB-56F446254B47}"/>
              </a:ext>
            </a:extLst>
          </p:cNvPr>
          <p:cNvSpPr txBox="1"/>
          <p:nvPr/>
        </p:nvSpPr>
        <p:spPr>
          <a:xfrm>
            <a:off x="6120008" y="4177134"/>
            <a:ext cx="68800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000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5000" dirty="0">
              <a:solidFill>
                <a:srgbClr val="FF000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26AE8F-A038-4844-8365-2B8E679607E9}"/>
              </a:ext>
            </a:extLst>
          </p:cNvPr>
          <p:cNvSpPr txBox="1"/>
          <p:nvPr/>
        </p:nvSpPr>
        <p:spPr>
          <a:xfrm>
            <a:off x="6141817" y="4864005"/>
            <a:ext cx="68800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000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5000" dirty="0">
              <a:solidFill>
                <a:srgbClr val="FF000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9978A64-22F7-A84F-9107-66E8BC8F443F}"/>
              </a:ext>
            </a:extLst>
          </p:cNvPr>
          <p:cNvSpPr txBox="1"/>
          <p:nvPr/>
        </p:nvSpPr>
        <p:spPr>
          <a:xfrm>
            <a:off x="6141816" y="5610570"/>
            <a:ext cx="68800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000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5000" dirty="0">
              <a:solidFill>
                <a:srgbClr val="FF0000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" name="4.10.mp3" descr="4.10.mp3">
            <a:hlinkClick r:id="" action="ppaction://media"/>
            <a:extLst>
              <a:ext uri="{FF2B5EF4-FFF2-40B4-BE49-F238E27FC236}">
                <a16:creationId xmlns:a16="http://schemas.microsoft.com/office/drawing/2014/main" id="{9EF10D2C-1FE4-59D3-C404-B32D45BC209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147695" y="287511"/>
            <a:ext cx="693189" cy="6931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747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37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6" grpId="0"/>
      <p:bldP spid="8" grpId="0"/>
      <p:bldP spid="10" grpId="0"/>
      <p:bldP spid="11" grpId="0" animBg="1"/>
      <p:bldP spid="16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5" grpId="0"/>
      <p:bldP spid="26" grpId="0"/>
      <p:bldP spid="27" grpId="0"/>
      <p:bldP spid="28" grpId="0"/>
      <p:bldP spid="29" grpId="0"/>
      <p:bldP spid="32" grpId="0"/>
      <p:bldP spid="3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178649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75011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83569" y="3893503"/>
            <a:ext cx="3773431" cy="270518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020738" y="1710053"/>
            <a:ext cx="715025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lang="en-US" sz="40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</a:rPr>
              <a:t>3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: </a:t>
            </a:r>
          </a:p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</a:rPr>
              <a:t>Ask and answer about 2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3346" y="155634"/>
            <a:ext cx="1263143" cy="69475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121288" y="277444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518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6A3047E-95FA-4CD6-A32C-37BCAC8257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67" y="761337"/>
            <a:ext cx="11217066" cy="53762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7155A0-9989-43C8-8001-DC438F288B02}"/>
              </a:ext>
            </a:extLst>
          </p:cNvPr>
          <p:cNvSpPr txBox="1"/>
          <p:nvPr/>
        </p:nvSpPr>
        <p:spPr>
          <a:xfrm>
            <a:off x="756266" y="1166842"/>
            <a:ext cx="502569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There are toys for you.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There are toys for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Are there toys for me?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There’s a book for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There’s a book for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Is there a book for me?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Yes, there are toys!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Yes, there’s a book!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Hooray! Hooray!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Let’s go home and play!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" name="4.8-2.mp3" descr="4.8-2.mp3">
            <a:hlinkClick r:id="" action="ppaction://media"/>
            <a:extLst>
              <a:ext uri="{FF2B5EF4-FFF2-40B4-BE49-F238E27FC236}">
                <a16:creationId xmlns:a16="http://schemas.microsoft.com/office/drawing/2014/main" id="{92BC8ACF-96C0-F543-F047-62CDF57DE66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56266" y="423778"/>
            <a:ext cx="743064" cy="7430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591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57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3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37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87928" y="195597"/>
            <a:ext cx="4300543" cy="769441"/>
            <a:chOff x="397164" y="323274"/>
            <a:chExt cx="4300543" cy="7694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3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56591" y="489499"/>
              <a:ext cx="38411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vi-VN" sz="2400" b="1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Ask and answer about </a:t>
              </a:r>
              <a:r>
                <a:rPr lang="en-AU" sz="2400" b="1">
                  <a:solidFill>
                    <a:srgbClr val="FF0066"/>
                  </a:solidFill>
                  <a:effectLst/>
                  <a:ea typeface="Times New Roman" panose="02020603050405020304" pitchFamily="18" charset="0"/>
                </a:rPr>
                <a:t>2</a:t>
              </a:r>
              <a:r>
                <a:rPr lang="en-AU" sz="2400" b="1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. </a:t>
              </a:r>
              <a:endParaRPr lang="en-US" sz="2400">
                <a:effectLst/>
                <a:ea typeface="Times New Roman" panose="02020603050405020304" pitchFamily="18" charset="0"/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C404BB45-4E6E-463B-9A12-FB5211F79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467" y="857217"/>
            <a:ext cx="8160328" cy="5515777"/>
          </a:xfrm>
          <a:prstGeom prst="rect">
            <a:avLst/>
          </a:prstGeom>
          <a:ln w="3810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B8289A41-1DFD-40F0-A400-48D5B4986DF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874" y="4094929"/>
            <a:ext cx="7545689" cy="22037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815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L 0.14049 0.0034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18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87928" y="195597"/>
            <a:ext cx="4300543" cy="769441"/>
            <a:chOff x="397164" y="323274"/>
            <a:chExt cx="4300543" cy="7694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3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56591" y="489499"/>
              <a:ext cx="38411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vi-VN" sz="2400" b="1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Ask and answer about </a:t>
              </a:r>
              <a:r>
                <a:rPr lang="en-AU" sz="2400" b="1">
                  <a:solidFill>
                    <a:srgbClr val="FF0066"/>
                  </a:solidFill>
                  <a:effectLst/>
                  <a:ea typeface="Times New Roman" panose="02020603050405020304" pitchFamily="18" charset="0"/>
                </a:rPr>
                <a:t>2</a:t>
              </a:r>
              <a:r>
                <a:rPr lang="en-AU" sz="2400" b="1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. </a:t>
              </a:r>
              <a:endParaRPr lang="en-US" sz="2400">
                <a:effectLst/>
                <a:ea typeface="Times New Roman" panose="02020603050405020304" pitchFamily="18" charset="0"/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C404BB45-4E6E-463B-9A12-FB5211F792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467" y="857217"/>
            <a:ext cx="8160328" cy="5515777"/>
          </a:xfrm>
          <a:prstGeom prst="rect">
            <a:avLst/>
          </a:prstGeom>
          <a:ln w="3810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513F02AB-6C82-4FBB-BF75-E4EAD4954995}"/>
              </a:ext>
            </a:extLst>
          </p:cNvPr>
          <p:cNvGrpSpPr/>
          <p:nvPr/>
        </p:nvGrpSpPr>
        <p:grpSpPr>
          <a:xfrm>
            <a:off x="2768669" y="4746485"/>
            <a:ext cx="2900801" cy="861774"/>
            <a:chOff x="387928" y="1254180"/>
            <a:chExt cx="942125" cy="209503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4F053F0-70DC-427B-956F-7A2BCCFB12DD}"/>
                </a:ext>
              </a:extLst>
            </p:cNvPr>
            <p:cNvSpPr txBox="1"/>
            <p:nvPr/>
          </p:nvSpPr>
          <p:spPr>
            <a:xfrm>
              <a:off x="387928" y="1268652"/>
              <a:ext cx="4251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400" dirty="0">
                <a:latin typeface=".VnVogue" panose="020B7200000000000000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BAF08D2-2A1B-4D83-9D24-0A33B9CEDDC2}"/>
                </a:ext>
              </a:extLst>
            </p:cNvPr>
            <p:cNvSpPr txBox="1"/>
            <p:nvPr/>
          </p:nvSpPr>
          <p:spPr>
            <a:xfrm>
              <a:off x="536524" y="1254180"/>
              <a:ext cx="793529" cy="2095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0" dirty="0" smtClean="0">
                  <a:latin typeface="Comic Sans MS" panose="030F0702030302020204" pitchFamily="66" charset="0"/>
                </a:rPr>
                <a:t>1. </a:t>
              </a:r>
              <a:r>
                <a:rPr lang="vi-VN" sz="5000" dirty="0" smtClean="0"/>
                <a:t>ball</a:t>
              </a:r>
              <a:endParaRPr lang="en-US" sz="50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F80F42C-0644-4D31-9CB4-42B575E5955A}"/>
              </a:ext>
            </a:extLst>
          </p:cNvPr>
          <p:cNvGrpSpPr/>
          <p:nvPr/>
        </p:nvGrpSpPr>
        <p:grpSpPr>
          <a:xfrm>
            <a:off x="6515221" y="4465949"/>
            <a:ext cx="2908109" cy="572978"/>
            <a:chOff x="739109" y="899525"/>
            <a:chExt cx="2438714" cy="572978"/>
          </a:xfrm>
        </p:grpSpPr>
        <p:pic>
          <p:nvPicPr>
            <p:cNvPr id="64" name="Picture 63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F70FE836-F222-46DE-A1F1-8F5BFA840A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39109" y="899525"/>
              <a:ext cx="2438713" cy="572978"/>
            </a:xfrm>
            <a:prstGeom prst="rect">
              <a:avLst/>
            </a:prstGeom>
          </p:spPr>
        </p:pic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E84646D-715E-433A-BCA5-EC7E982DB77E}"/>
                </a:ext>
              </a:extLst>
            </p:cNvPr>
            <p:cNvSpPr txBox="1"/>
            <p:nvPr/>
          </p:nvSpPr>
          <p:spPr>
            <a:xfrm>
              <a:off x="1018310" y="949229"/>
              <a:ext cx="21595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Is there a ball?</a:t>
              </a:r>
              <a:endParaRPr lang="en-US" sz="2400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F6C73308-4299-4E2B-B5B1-442771CB330E}"/>
              </a:ext>
            </a:extLst>
          </p:cNvPr>
          <p:cNvGrpSpPr/>
          <p:nvPr/>
        </p:nvGrpSpPr>
        <p:grpSpPr>
          <a:xfrm>
            <a:off x="7033201" y="5396354"/>
            <a:ext cx="2750607" cy="912479"/>
            <a:chOff x="1127879" y="1642008"/>
            <a:chExt cx="2356875" cy="912479"/>
          </a:xfrm>
        </p:grpSpPr>
        <p:pic>
          <p:nvPicPr>
            <p:cNvPr id="68" name="Picture 67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64494FA5-A3BB-4053-B87E-D16F668FD6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7879" y="1642008"/>
              <a:ext cx="2356875" cy="572978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1B4C959-3EEF-4856-BB7F-29DFD9FAE749}"/>
                </a:ext>
              </a:extLst>
            </p:cNvPr>
            <p:cNvSpPr txBox="1"/>
            <p:nvPr/>
          </p:nvSpPr>
          <p:spPr>
            <a:xfrm>
              <a:off x="1150196" y="1723490"/>
              <a:ext cx="20881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>
                  <a:solidFill>
                    <a:srgbClr val="0070C0"/>
                  </a:solidFill>
                  <a:latin typeface="Comic Sans MS" panose="030F0702030302020204" pitchFamily="66" charset="0"/>
                </a:rPr>
                <a:t>No, there isn’t.</a:t>
              </a:r>
              <a:endParaRPr lang="en-US" sz="240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929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87928" y="195597"/>
            <a:ext cx="4300543" cy="769441"/>
            <a:chOff x="397164" y="323274"/>
            <a:chExt cx="4300543" cy="7694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3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56591" y="489499"/>
              <a:ext cx="38411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vi-VN" sz="2400" b="1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Ask and answer about </a:t>
              </a:r>
              <a:r>
                <a:rPr lang="en-AU" sz="2400" b="1">
                  <a:solidFill>
                    <a:srgbClr val="FF0066"/>
                  </a:solidFill>
                  <a:effectLst/>
                  <a:ea typeface="Times New Roman" panose="02020603050405020304" pitchFamily="18" charset="0"/>
                </a:rPr>
                <a:t>2</a:t>
              </a:r>
              <a:r>
                <a:rPr lang="en-AU" sz="2400" b="1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. </a:t>
              </a:r>
              <a:endParaRPr lang="en-US" sz="2400">
                <a:effectLst/>
                <a:ea typeface="Times New Roman" panose="02020603050405020304" pitchFamily="18" charset="0"/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C404BB45-4E6E-463B-9A12-FB5211F792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467" y="857217"/>
            <a:ext cx="8160328" cy="5515777"/>
          </a:xfrm>
          <a:prstGeom prst="rect">
            <a:avLst/>
          </a:prstGeom>
          <a:ln w="3810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513F02AB-6C82-4FBB-BF75-E4EAD4954995}"/>
              </a:ext>
            </a:extLst>
          </p:cNvPr>
          <p:cNvGrpSpPr/>
          <p:nvPr/>
        </p:nvGrpSpPr>
        <p:grpSpPr>
          <a:xfrm>
            <a:off x="2768669" y="4636206"/>
            <a:ext cx="2844834" cy="861774"/>
            <a:chOff x="387928" y="986084"/>
            <a:chExt cx="923948" cy="209503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4F053F0-70DC-427B-956F-7A2BCCFB12DD}"/>
                </a:ext>
              </a:extLst>
            </p:cNvPr>
            <p:cNvSpPr txBox="1"/>
            <p:nvPr/>
          </p:nvSpPr>
          <p:spPr>
            <a:xfrm>
              <a:off x="387928" y="1268652"/>
              <a:ext cx="4251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400" dirty="0">
                <a:latin typeface=".VnVogue" panose="020B7200000000000000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BAF08D2-2A1B-4D83-9D24-0A33B9CEDDC2}"/>
                </a:ext>
              </a:extLst>
            </p:cNvPr>
            <p:cNvSpPr txBox="1"/>
            <p:nvPr/>
          </p:nvSpPr>
          <p:spPr>
            <a:xfrm>
              <a:off x="518347" y="986084"/>
              <a:ext cx="793529" cy="2095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0" dirty="0" smtClean="0">
                  <a:latin typeface="Comic Sans MS" panose="030F0702030302020204" pitchFamily="66" charset="0"/>
                </a:rPr>
                <a:t>2. </a:t>
              </a:r>
              <a:r>
                <a:rPr lang="vi-VN" sz="5000" dirty="0" smtClean="0"/>
                <a:t>doll</a:t>
              </a:r>
              <a:endParaRPr lang="en-US" sz="50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F80F42C-0644-4D31-9CB4-42B575E5955A}"/>
              </a:ext>
            </a:extLst>
          </p:cNvPr>
          <p:cNvGrpSpPr/>
          <p:nvPr/>
        </p:nvGrpSpPr>
        <p:grpSpPr>
          <a:xfrm>
            <a:off x="6515221" y="4465949"/>
            <a:ext cx="2908109" cy="572978"/>
            <a:chOff x="739109" y="899525"/>
            <a:chExt cx="2438714" cy="572978"/>
          </a:xfrm>
        </p:grpSpPr>
        <p:pic>
          <p:nvPicPr>
            <p:cNvPr id="64" name="Picture 63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F70FE836-F222-46DE-A1F1-8F5BFA840A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39109" y="899525"/>
              <a:ext cx="2438713" cy="572978"/>
            </a:xfrm>
            <a:prstGeom prst="rect">
              <a:avLst/>
            </a:prstGeom>
          </p:spPr>
        </p:pic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E84646D-715E-433A-BCA5-EC7E982DB77E}"/>
                </a:ext>
              </a:extLst>
            </p:cNvPr>
            <p:cNvSpPr txBox="1"/>
            <p:nvPr/>
          </p:nvSpPr>
          <p:spPr>
            <a:xfrm>
              <a:off x="1018310" y="949229"/>
              <a:ext cx="21595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Is there a doll?</a:t>
              </a:r>
              <a:endParaRPr lang="en-US" sz="2400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F6C73308-4299-4E2B-B5B1-442771CB330E}"/>
              </a:ext>
            </a:extLst>
          </p:cNvPr>
          <p:cNvGrpSpPr/>
          <p:nvPr/>
        </p:nvGrpSpPr>
        <p:grpSpPr>
          <a:xfrm>
            <a:off x="7033201" y="5396354"/>
            <a:ext cx="2750607" cy="572978"/>
            <a:chOff x="1127879" y="1642008"/>
            <a:chExt cx="2356875" cy="572978"/>
          </a:xfrm>
        </p:grpSpPr>
        <p:pic>
          <p:nvPicPr>
            <p:cNvPr id="68" name="Picture 67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64494FA5-A3BB-4053-B87E-D16F668FD6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7879" y="1642008"/>
              <a:ext cx="2356875" cy="572978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1B4C959-3EEF-4856-BB7F-29DFD9FAE749}"/>
                </a:ext>
              </a:extLst>
            </p:cNvPr>
            <p:cNvSpPr txBox="1"/>
            <p:nvPr/>
          </p:nvSpPr>
          <p:spPr>
            <a:xfrm>
              <a:off x="1150196" y="1723490"/>
              <a:ext cx="20881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Yes, there is.</a:t>
              </a:r>
              <a:endParaRPr lang="en-US" sz="2400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0756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87928" y="195597"/>
            <a:ext cx="4300543" cy="769441"/>
            <a:chOff x="397164" y="323274"/>
            <a:chExt cx="4300543" cy="7694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3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56591" y="489499"/>
              <a:ext cx="38411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vi-VN" sz="2400" b="1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Ask and answer about </a:t>
              </a:r>
              <a:r>
                <a:rPr lang="en-AU" sz="2400" b="1">
                  <a:solidFill>
                    <a:srgbClr val="FF0066"/>
                  </a:solidFill>
                  <a:effectLst/>
                  <a:ea typeface="Times New Roman" panose="02020603050405020304" pitchFamily="18" charset="0"/>
                </a:rPr>
                <a:t>2</a:t>
              </a:r>
              <a:r>
                <a:rPr lang="en-AU" sz="2400" b="1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. </a:t>
              </a:r>
              <a:endParaRPr lang="en-US" sz="2400">
                <a:effectLst/>
                <a:ea typeface="Times New Roman" panose="02020603050405020304" pitchFamily="18" charset="0"/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C404BB45-4E6E-463B-9A12-FB5211F792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0744" y="873079"/>
            <a:ext cx="8160328" cy="5515777"/>
          </a:xfrm>
          <a:prstGeom prst="rect">
            <a:avLst/>
          </a:prstGeom>
          <a:ln w="3810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513F02AB-6C82-4FBB-BF75-E4EAD4954995}"/>
              </a:ext>
            </a:extLst>
          </p:cNvPr>
          <p:cNvGrpSpPr/>
          <p:nvPr/>
        </p:nvGrpSpPr>
        <p:grpSpPr>
          <a:xfrm>
            <a:off x="2768669" y="4616062"/>
            <a:ext cx="2824734" cy="861774"/>
            <a:chOff x="387928" y="937112"/>
            <a:chExt cx="917420" cy="209503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4F053F0-70DC-427B-956F-7A2BCCFB12DD}"/>
                </a:ext>
              </a:extLst>
            </p:cNvPr>
            <p:cNvSpPr txBox="1"/>
            <p:nvPr/>
          </p:nvSpPr>
          <p:spPr>
            <a:xfrm>
              <a:off x="387928" y="1268652"/>
              <a:ext cx="4251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400" dirty="0">
                <a:latin typeface=".VnVogue" panose="020B7200000000000000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BAF08D2-2A1B-4D83-9D24-0A33B9CEDDC2}"/>
                </a:ext>
              </a:extLst>
            </p:cNvPr>
            <p:cNvSpPr txBox="1"/>
            <p:nvPr/>
          </p:nvSpPr>
          <p:spPr>
            <a:xfrm>
              <a:off x="424738" y="937112"/>
              <a:ext cx="880610" cy="2095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0" dirty="0" smtClean="0">
                  <a:latin typeface="Comic Sans MS" panose="030F0702030302020204" pitchFamily="66" charset="0"/>
                </a:rPr>
                <a:t>3. </a:t>
              </a:r>
              <a:r>
                <a:rPr lang="vi-VN" sz="5000" dirty="0" smtClean="0"/>
                <a:t>game</a:t>
              </a:r>
              <a:endParaRPr lang="en-US" sz="50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F80F42C-0644-4D31-9CB4-42B575E5955A}"/>
              </a:ext>
            </a:extLst>
          </p:cNvPr>
          <p:cNvGrpSpPr/>
          <p:nvPr/>
        </p:nvGrpSpPr>
        <p:grpSpPr>
          <a:xfrm>
            <a:off x="6515221" y="4465949"/>
            <a:ext cx="3241048" cy="572978"/>
            <a:chOff x="739109" y="899525"/>
            <a:chExt cx="2717914" cy="572978"/>
          </a:xfrm>
        </p:grpSpPr>
        <p:pic>
          <p:nvPicPr>
            <p:cNvPr id="64" name="Picture 63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F70FE836-F222-46DE-A1F1-8F5BFA840A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39109" y="899525"/>
              <a:ext cx="2438713" cy="572978"/>
            </a:xfrm>
            <a:prstGeom prst="rect">
              <a:avLst/>
            </a:prstGeom>
          </p:spPr>
        </p:pic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E84646D-715E-433A-BCA5-EC7E982DB77E}"/>
                </a:ext>
              </a:extLst>
            </p:cNvPr>
            <p:cNvSpPr txBox="1"/>
            <p:nvPr/>
          </p:nvSpPr>
          <p:spPr>
            <a:xfrm>
              <a:off x="1018310" y="949229"/>
              <a:ext cx="24387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Is there a game?</a:t>
              </a:r>
              <a:endParaRPr lang="en-US" sz="2400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F6C73308-4299-4E2B-B5B1-442771CB330E}"/>
              </a:ext>
            </a:extLst>
          </p:cNvPr>
          <p:cNvGrpSpPr/>
          <p:nvPr/>
        </p:nvGrpSpPr>
        <p:grpSpPr>
          <a:xfrm>
            <a:off x="7033201" y="5396354"/>
            <a:ext cx="2750607" cy="572978"/>
            <a:chOff x="1127879" y="1642008"/>
            <a:chExt cx="2356875" cy="572978"/>
          </a:xfrm>
        </p:grpSpPr>
        <p:pic>
          <p:nvPicPr>
            <p:cNvPr id="68" name="Picture 67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64494FA5-A3BB-4053-B87E-D16F668FD6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7879" y="1642008"/>
              <a:ext cx="2356875" cy="572978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1B4C959-3EEF-4856-BB7F-29DFD9FAE749}"/>
                </a:ext>
              </a:extLst>
            </p:cNvPr>
            <p:cNvSpPr txBox="1"/>
            <p:nvPr/>
          </p:nvSpPr>
          <p:spPr>
            <a:xfrm>
              <a:off x="1150196" y="1723490"/>
              <a:ext cx="20881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Yes, there is.</a:t>
              </a:r>
              <a:endParaRPr lang="en-US" sz="2400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5204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87928" y="195597"/>
            <a:ext cx="4300543" cy="769441"/>
            <a:chOff x="397164" y="323274"/>
            <a:chExt cx="4300543" cy="7694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3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56591" y="489499"/>
              <a:ext cx="38411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vi-VN" sz="2400" b="1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Ask and answer about </a:t>
              </a:r>
              <a:r>
                <a:rPr lang="en-AU" sz="2400" b="1">
                  <a:solidFill>
                    <a:srgbClr val="FF0066"/>
                  </a:solidFill>
                  <a:effectLst/>
                  <a:ea typeface="Times New Roman" panose="02020603050405020304" pitchFamily="18" charset="0"/>
                </a:rPr>
                <a:t>2</a:t>
              </a:r>
              <a:r>
                <a:rPr lang="en-AU" sz="2400" b="1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. </a:t>
              </a:r>
              <a:endParaRPr lang="en-US" sz="2400">
                <a:effectLst/>
                <a:ea typeface="Times New Roman" panose="02020603050405020304" pitchFamily="18" charset="0"/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C404BB45-4E6E-463B-9A12-FB5211F792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467" y="857217"/>
            <a:ext cx="8160328" cy="5515777"/>
          </a:xfrm>
          <a:prstGeom prst="rect">
            <a:avLst/>
          </a:prstGeom>
          <a:ln w="3810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513F02AB-6C82-4FBB-BF75-E4EAD4954995}"/>
              </a:ext>
            </a:extLst>
          </p:cNvPr>
          <p:cNvGrpSpPr/>
          <p:nvPr/>
        </p:nvGrpSpPr>
        <p:grpSpPr>
          <a:xfrm>
            <a:off x="2437277" y="4730046"/>
            <a:ext cx="3646355" cy="830997"/>
            <a:chOff x="280298" y="1214216"/>
            <a:chExt cx="1184267" cy="2020213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4F053F0-70DC-427B-956F-7A2BCCFB12DD}"/>
                </a:ext>
              </a:extLst>
            </p:cNvPr>
            <p:cNvSpPr txBox="1"/>
            <p:nvPr/>
          </p:nvSpPr>
          <p:spPr>
            <a:xfrm>
              <a:off x="387928" y="1268652"/>
              <a:ext cx="4251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400" dirty="0">
                <a:latin typeface=".VnVogue" panose="020B7200000000000000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BAF08D2-2A1B-4D83-9D24-0A33B9CEDDC2}"/>
                </a:ext>
              </a:extLst>
            </p:cNvPr>
            <p:cNvSpPr txBox="1"/>
            <p:nvPr/>
          </p:nvSpPr>
          <p:spPr>
            <a:xfrm>
              <a:off x="280298" y="1214216"/>
              <a:ext cx="1184267" cy="2020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 smtClean="0"/>
                <a:t>4.</a:t>
              </a:r>
              <a:r>
                <a:rPr lang="vi-VN" sz="4800" dirty="0" smtClean="0"/>
                <a:t>teddy </a:t>
              </a:r>
              <a:r>
                <a:rPr lang="vi-VN" sz="4800" dirty="0"/>
                <a:t>bear</a:t>
              </a:r>
              <a:endParaRPr lang="en-US" sz="4800" dirty="0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F80F42C-0644-4D31-9CB4-42B575E5955A}"/>
              </a:ext>
            </a:extLst>
          </p:cNvPr>
          <p:cNvGrpSpPr/>
          <p:nvPr/>
        </p:nvGrpSpPr>
        <p:grpSpPr>
          <a:xfrm>
            <a:off x="6311423" y="4241001"/>
            <a:ext cx="3456632" cy="978091"/>
            <a:chOff x="739109" y="899525"/>
            <a:chExt cx="2438713" cy="572978"/>
          </a:xfrm>
        </p:grpSpPr>
        <p:pic>
          <p:nvPicPr>
            <p:cNvPr id="64" name="Picture 63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F70FE836-F222-46DE-A1F1-8F5BFA840A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39109" y="899525"/>
              <a:ext cx="2438713" cy="572978"/>
            </a:xfrm>
            <a:prstGeom prst="rect">
              <a:avLst/>
            </a:prstGeom>
          </p:spPr>
        </p:pic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E84646D-715E-433A-BCA5-EC7E982DB77E}"/>
                </a:ext>
              </a:extLst>
            </p:cNvPr>
            <p:cNvSpPr txBox="1"/>
            <p:nvPr/>
          </p:nvSpPr>
          <p:spPr>
            <a:xfrm>
              <a:off x="1018310" y="949229"/>
              <a:ext cx="1967731" cy="4868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4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It there a teddy bear?</a:t>
              </a:r>
              <a:endParaRPr lang="en-US" sz="2400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7033201" y="5396354"/>
            <a:ext cx="2750607" cy="572978"/>
            <a:chOff x="7033201" y="5396354"/>
            <a:chExt cx="2750607" cy="572978"/>
          </a:xfrm>
        </p:grpSpPr>
        <p:pic>
          <p:nvPicPr>
            <p:cNvPr id="68" name="Picture 67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64494FA5-A3BB-4053-B87E-D16F668FD6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3201" y="5396354"/>
              <a:ext cx="2750607" cy="572978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77F5C36-7EC1-57C9-1D6B-03457221F5DE}"/>
                </a:ext>
              </a:extLst>
            </p:cNvPr>
            <p:cNvSpPr txBox="1"/>
            <p:nvPr/>
          </p:nvSpPr>
          <p:spPr>
            <a:xfrm>
              <a:off x="7059246" y="5477836"/>
              <a:ext cx="24369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No, there isn’t.</a:t>
              </a:r>
              <a:endParaRPr lang="en-US" sz="2400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67226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87928" y="195597"/>
            <a:ext cx="4300543" cy="769441"/>
            <a:chOff x="397164" y="323274"/>
            <a:chExt cx="4300543" cy="7694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3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56591" y="489499"/>
              <a:ext cx="38411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vi-VN" sz="2400" b="1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Ask and answer about </a:t>
              </a:r>
              <a:r>
                <a:rPr lang="en-AU" sz="2400" b="1">
                  <a:solidFill>
                    <a:srgbClr val="FF0066"/>
                  </a:solidFill>
                  <a:effectLst/>
                  <a:ea typeface="Times New Roman" panose="02020603050405020304" pitchFamily="18" charset="0"/>
                </a:rPr>
                <a:t>2</a:t>
              </a:r>
              <a:r>
                <a:rPr lang="en-AU" sz="2400" b="1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. </a:t>
              </a:r>
              <a:endParaRPr lang="en-US" sz="2400">
                <a:effectLst/>
                <a:ea typeface="Times New Roman" panose="02020603050405020304" pitchFamily="18" charset="0"/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C404BB45-4E6E-463B-9A12-FB5211F792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467" y="857217"/>
            <a:ext cx="8160328" cy="5515777"/>
          </a:xfrm>
          <a:prstGeom prst="rect">
            <a:avLst/>
          </a:prstGeom>
          <a:ln w="3810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513F02AB-6C82-4FBB-BF75-E4EAD4954995}"/>
              </a:ext>
            </a:extLst>
          </p:cNvPr>
          <p:cNvGrpSpPr/>
          <p:nvPr/>
        </p:nvGrpSpPr>
        <p:grpSpPr>
          <a:xfrm>
            <a:off x="2768669" y="4616062"/>
            <a:ext cx="2720562" cy="861774"/>
            <a:chOff x="387928" y="937112"/>
            <a:chExt cx="883587" cy="209503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4F053F0-70DC-427B-956F-7A2BCCFB12DD}"/>
                </a:ext>
              </a:extLst>
            </p:cNvPr>
            <p:cNvSpPr txBox="1"/>
            <p:nvPr/>
          </p:nvSpPr>
          <p:spPr>
            <a:xfrm>
              <a:off x="387928" y="1268652"/>
              <a:ext cx="4251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400" dirty="0">
                <a:latin typeface=".VnVogue" panose="020B7200000000000000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BAF08D2-2A1B-4D83-9D24-0A33B9CEDDC2}"/>
                </a:ext>
              </a:extLst>
            </p:cNvPr>
            <p:cNvSpPr txBox="1"/>
            <p:nvPr/>
          </p:nvSpPr>
          <p:spPr>
            <a:xfrm>
              <a:off x="477986" y="937112"/>
              <a:ext cx="793529" cy="2095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0" dirty="0" smtClean="0">
                  <a:latin typeface="Comic Sans MS" panose="030F0702030302020204" pitchFamily="66" charset="0"/>
                </a:rPr>
                <a:t>5. </a:t>
              </a:r>
              <a:r>
                <a:rPr lang="vi-VN" sz="5000" dirty="0" smtClean="0"/>
                <a:t>car</a:t>
              </a:r>
              <a:endParaRPr lang="en-US" sz="50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F80F42C-0644-4D31-9CB4-42B575E5955A}"/>
              </a:ext>
            </a:extLst>
          </p:cNvPr>
          <p:cNvGrpSpPr/>
          <p:nvPr/>
        </p:nvGrpSpPr>
        <p:grpSpPr>
          <a:xfrm>
            <a:off x="6515221" y="4465949"/>
            <a:ext cx="3241048" cy="572978"/>
            <a:chOff x="739109" y="899525"/>
            <a:chExt cx="2717914" cy="572978"/>
          </a:xfrm>
        </p:grpSpPr>
        <p:pic>
          <p:nvPicPr>
            <p:cNvPr id="64" name="Picture 63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F70FE836-F222-46DE-A1F1-8F5BFA840A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39109" y="899525"/>
              <a:ext cx="2438713" cy="572978"/>
            </a:xfrm>
            <a:prstGeom prst="rect">
              <a:avLst/>
            </a:prstGeom>
          </p:spPr>
        </p:pic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E84646D-715E-433A-BCA5-EC7E982DB77E}"/>
                </a:ext>
              </a:extLst>
            </p:cNvPr>
            <p:cNvSpPr txBox="1"/>
            <p:nvPr/>
          </p:nvSpPr>
          <p:spPr>
            <a:xfrm>
              <a:off x="1018310" y="949229"/>
              <a:ext cx="24387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Is there a car?</a:t>
              </a:r>
              <a:endParaRPr lang="en-US" sz="2400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F6C73308-4299-4E2B-B5B1-442771CB330E}"/>
              </a:ext>
            </a:extLst>
          </p:cNvPr>
          <p:cNvGrpSpPr/>
          <p:nvPr/>
        </p:nvGrpSpPr>
        <p:grpSpPr>
          <a:xfrm>
            <a:off x="7033201" y="5396354"/>
            <a:ext cx="2750607" cy="572978"/>
            <a:chOff x="1127879" y="1642008"/>
            <a:chExt cx="2356875" cy="572978"/>
          </a:xfrm>
        </p:grpSpPr>
        <p:pic>
          <p:nvPicPr>
            <p:cNvPr id="68" name="Picture 67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64494FA5-A3BB-4053-B87E-D16F668FD6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7879" y="1642008"/>
              <a:ext cx="2356875" cy="572978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1B4C959-3EEF-4856-BB7F-29DFD9FAE749}"/>
                </a:ext>
              </a:extLst>
            </p:cNvPr>
            <p:cNvSpPr txBox="1"/>
            <p:nvPr/>
          </p:nvSpPr>
          <p:spPr>
            <a:xfrm>
              <a:off x="1150196" y="1723490"/>
              <a:ext cx="20881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No, there isn’t.</a:t>
              </a:r>
              <a:endParaRPr lang="en-US" sz="2400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3783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964" y="3178647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3" y="2528632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958726" y="4144686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4321" y="-180503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958726" y="2694606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799649" y="1319409"/>
            <a:ext cx="43027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Production</a:t>
            </a:r>
            <a:r>
              <a:rPr kumimoji="0" lang="en-AU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kumimoji="0" lang="zh-CN" altLang="en-US" sz="199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3903047" y="3398876"/>
            <a:ext cx="7150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Guessing</a:t>
            </a:r>
            <a:r>
              <a:rPr kumimoji="0" lang="en-US" sz="4000" b="1" i="0" u="none" strike="noStrike" kern="1200" cap="none" spc="0" normalizeH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game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6" name="图片 65">
            <a:extLst>
              <a:ext uri="{FF2B5EF4-FFF2-40B4-BE49-F238E27FC236}">
                <a16:creationId xmlns:a16="http://schemas.microsoft.com/office/drawing/2014/main" id="{44AE5A3C-3E64-4046-9779-44221E598C7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89644" y="1145943"/>
            <a:ext cx="2110005" cy="1399211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036" y="155633"/>
            <a:ext cx="1072451" cy="514220"/>
          </a:xfrm>
          <a:prstGeom prst="rect">
            <a:avLst/>
          </a:prstGeom>
        </p:spPr>
      </p:pic>
      <p:pic>
        <p:nvPicPr>
          <p:cNvPr id="38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5299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girls sitting at a table with a birthday cake&#10;&#10;Description automatically generated with medium confidence">
            <a:extLst>
              <a:ext uri="{FF2B5EF4-FFF2-40B4-BE49-F238E27FC236}">
                <a16:creationId xmlns:a16="http://schemas.microsoft.com/office/drawing/2014/main" id="{EFE018E3-69E9-4ED4-8841-E26A116A4B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6" b="10248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22C6C9C9-83BF-4A6C-A1BF-C1735C61B4F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6524" y="1"/>
            <a:ext cx="7295477" cy="6853457"/>
          </a:xfrm>
          <a:custGeom>
            <a:avLst/>
            <a:gdLst>
              <a:gd name="connsiteX0" fmla="*/ 2113864 w 7295477"/>
              <a:gd name="connsiteY0" fmla="*/ 0 h 6853457"/>
              <a:gd name="connsiteX1" fmla="*/ 5731689 w 7295477"/>
              <a:gd name="connsiteY1" fmla="*/ 0 h 6853457"/>
              <a:gd name="connsiteX2" fmla="*/ 5792604 w 7295477"/>
              <a:gd name="connsiteY2" fmla="*/ 31199 h 6853457"/>
              <a:gd name="connsiteX3" fmla="*/ 7277638 w 7295477"/>
              <a:gd name="connsiteY3" fmla="*/ 1446415 h 6853457"/>
              <a:gd name="connsiteX4" fmla="*/ 7295477 w 7295477"/>
              <a:gd name="connsiteY4" fmla="*/ 1478103 h 6853457"/>
              <a:gd name="connsiteX5" fmla="*/ 7295477 w 7295477"/>
              <a:gd name="connsiteY5" fmla="*/ 5482224 h 6853457"/>
              <a:gd name="connsiteX6" fmla="*/ 7195301 w 7295477"/>
              <a:gd name="connsiteY6" fmla="*/ 5644337 h 6853457"/>
              <a:gd name="connsiteX7" fmla="*/ 5956878 w 7295477"/>
              <a:gd name="connsiteY7" fmla="*/ 6835380 h 6853457"/>
              <a:gd name="connsiteX8" fmla="*/ 5925438 w 7295477"/>
              <a:gd name="connsiteY8" fmla="*/ 6853457 h 6853457"/>
              <a:gd name="connsiteX9" fmla="*/ 1920114 w 7295477"/>
              <a:gd name="connsiteY9" fmla="*/ 6853457 h 6853457"/>
              <a:gd name="connsiteX10" fmla="*/ 1888674 w 7295477"/>
              <a:gd name="connsiteY10" fmla="*/ 6835380 h 6853457"/>
              <a:gd name="connsiteX11" fmla="*/ 0 w 7295477"/>
              <a:gd name="connsiteY11" fmla="*/ 3480517 h 6853457"/>
              <a:gd name="connsiteX12" fmla="*/ 2052949 w 7295477"/>
              <a:gd name="connsiteY12" fmla="*/ 31199 h 685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295477" h="6853457">
                <a:moveTo>
                  <a:pt x="2113864" y="0"/>
                </a:moveTo>
                <a:lnTo>
                  <a:pt x="5731689" y="0"/>
                </a:lnTo>
                <a:lnTo>
                  <a:pt x="5792604" y="31199"/>
                </a:lnTo>
                <a:cubicBezTo>
                  <a:pt x="6404018" y="363339"/>
                  <a:pt x="6917255" y="853303"/>
                  <a:pt x="7277638" y="1446415"/>
                </a:cubicBezTo>
                <a:lnTo>
                  <a:pt x="7295477" y="1478103"/>
                </a:lnTo>
                <a:lnTo>
                  <a:pt x="7295477" y="5482224"/>
                </a:lnTo>
                <a:lnTo>
                  <a:pt x="7195301" y="5644337"/>
                </a:lnTo>
                <a:cubicBezTo>
                  <a:pt x="6875688" y="6126745"/>
                  <a:pt x="6452261" y="6534378"/>
                  <a:pt x="5956878" y="6835380"/>
                </a:cubicBezTo>
                <a:lnTo>
                  <a:pt x="5925438" y="6853457"/>
                </a:lnTo>
                <a:lnTo>
                  <a:pt x="1920114" y="6853457"/>
                </a:lnTo>
                <a:lnTo>
                  <a:pt x="1888674" y="6835380"/>
                </a:lnTo>
                <a:cubicBezTo>
                  <a:pt x="756370" y="6147375"/>
                  <a:pt x="0" y="4902276"/>
                  <a:pt x="0" y="3480517"/>
                </a:cubicBezTo>
                <a:cubicBezTo>
                  <a:pt x="0" y="1991056"/>
                  <a:pt x="830121" y="695479"/>
                  <a:pt x="2052949" y="31199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A6311633-6C51-42CD-88C4-0D0CF3B8CA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3862"/>
          <a:stretch/>
        </p:blipFill>
        <p:spPr>
          <a:xfrm>
            <a:off x="5063089" y="1"/>
            <a:ext cx="7128913" cy="6853457"/>
          </a:xfrm>
          <a:custGeom>
            <a:avLst/>
            <a:gdLst/>
            <a:ahLst/>
            <a:cxnLst/>
            <a:rect l="l" t="t" r="r" b="b"/>
            <a:pathLst>
              <a:path w="7128913" h="6853457">
                <a:moveTo>
                  <a:pt x="2343548" y="0"/>
                </a:moveTo>
                <a:lnTo>
                  <a:pt x="5168877" y="0"/>
                </a:lnTo>
                <a:lnTo>
                  <a:pt x="5218299" y="19487"/>
                </a:lnTo>
                <a:cubicBezTo>
                  <a:pt x="5976640" y="340238"/>
                  <a:pt x="6607722" y="902948"/>
                  <a:pt x="7014769" y="1610837"/>
                </a:cubicBezTo>
                <a:lnTo>
                  <a:pt x="7128913" y="1827198"/>
                </a:lnTo>
                <a:lnTo>
                  <a:pt x="7128913" y="5131581"/>
                </a:lnTo>
                <a:lnTo>
                  <a:pt x="7091067" y="5210750"/>
                </a:lnTo>
                <a:cubicBezTo>
                  <a:pt x="6744936" y="5876527"/>
                  <a:pt x="6205281" y="6425584"/>
                  <a:pt x="5546646" y="6783375"/>
                </a:cubicBezTo>
                <a:lnTo>
                  <a:pt x="5409811" y="6853457"/>
                </a:lnTo>
                <a:lnTo>
                  <a:pt x="2102613" y="6853457"/>
                </a:lnTo>
                <a:lnTo>
                  <a:pt x="1965779" y="6783375"/>
                </a:lnTo>
                <a:cubicBezTo>
                  <a:pt x="794873" y="6147301"/>
                  <a:pt x="0" y="4906735"/>
                  <a:pt x="0" y="3480517"/>
                </a:cubicBezTo>
                <a:cubicBezTo>
                  <a:pt x="0" y="1924643"/>
                  <a:pt x="945964" y="589711"/>
                  <a:pt x="2294125" y="19487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299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60" y="2705415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22131" y="3967765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0649" y="-236743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063661" y="2606714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696922" y="1260738"/>
            <a:ext cx="51026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Assessment </a:t>
            </a:r>
            <a:r>
              <a:rPr kumimoji="0" lang="en-AU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kumimoji="0" lang="zh-CN" altLang="en-US" sz="199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  <p:pic>
        <p:nvPicPr>
          <p:cNvPr id="21" name="图片 74">
            <a:extLst>
              <a:ext uri="{FF2B5EF4-FFF2-40B4-BE49-F238E27FC236}">
                <a16:creationId xmlns:a16="http://schemas.microsoft.com/office/drawing/2014/main" id="{67F2E58E-6090-44DB-94EF-26F33890E6C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21633" y="1287913"/>
            <a:ext cx="1746484" cy="1188353"/>
          </a:xfrm>
          <a:custGeom>
            <a:avLst/>
            <a:gdLst>
              <a:gd name="connsiteX0" fmla="*/ 0 w 1583140"/>
              <a:gd name="connsiteY0" fmla="*/ 0 h 1077209"/>
              <a:gd name="connsiteX1" fmla="*/ 1583140 w 1583140"/>
              <a:gd name="connsiteY1" fmla="*/ 0 h 1077209"/>
              <a:gd name="connsiteX2" fmla="*/ 1583140 w 1583140"/>
              <a:gd name="connsiteY2" fmla="*/ 1077209 h 1077209"/>
              <a:gd name="connsiteX3" fmla="*/ 0 w 1583140"/>
              <a:gd name="connsiteY3" fmla="*/ 1077209 h 1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1077209">
                <a:moveTo>
                  <a:pt x="0" y="0"/>
                </a:moveTo>
                <a:lnTo>
                  <a:pt x="1583140" y="0"/>
                </a:lnTo>
                <a:lnTo>
                  <a:pt x="1583140" y="1077209"/>
                </a:lnTo>
                <a:lnTo>
                  <a:pt x="0" y="1077209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036" y="155633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583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2" descr="Who is faster? | Mathematics - Quizizz">
            <a:extLst>
              <a:ext uri="{FF2B5EF4-FFF2-40B4-BE49-F238E27FC236}">
                <a16:creationId xmlns:a16="http://schemas.microsoft.com/office/drawing/2014/main" id="{2D137759-E95B-41DD-A602-3A49AC8CAF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862"/>
          <a:stretch/>
        </p:blipFill>
        <p:spPr bwMode="auto">
          <a:xfrm>
            <a:off x="640423" y="2039448"/>
            <a:ext cx="3343202" cy="1575918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E4ED4C-5128-4608-A0ED-33880F9389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5244" y="1839686"/>
            <a:ext cx="6020730" cy="37177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8907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DE6DA28-249A-4446-9AF8-617FC89DEE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0449" y="1488786"/>
            <a:ext cx="2831469" cy="3689927"/>
          </a:xfrm>
          <a:prstGeom prst="rect">
            <a:avLst/>
          </a:prstGeom>
        </p:spPr>
      </p:pic>
      <p:pic>
        <p:nvPicPr>
          <p:cNvPr id="1026" name="1">
            <a:hlinkClick r:id="rId6" action="ppaction://hlinksldjump"/>
            <a:extLst>
              <a:ext uri="{FF2B5EF4-FFF2-40B4-BE49-F238E27FC236}">
                <a16:creationId xmlns:a16="http://schemas.microsoft.com/office/drawing/2014/main" id="{FA91B299-816C-45A0-AD90-3F2D389146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2" t="-917" r="75158" b="66054"/>
          <a:stretch/>
        </p:blipFill>
        <p:spPr bwMode="auto">
          <a:xfrm>
            <a:off x="3599367" y="1181478"/>
            <a:ext cx="1504950" cy="2158044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2">
            <a:hlinkClick r:id="rId8" action="ppaction://hlinksldjump"/>
            <a:extLst>
              <a:ext uri="{FF2B5EF4-FFF2-40B4-BE49-F238E27FC236}">
                <a16:creationId xmlns:a16="http://schemas.microsoft.com/office/drawing/2014/main" id="{911EAC66-B6DC-406D-8744-F16A11AD91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78" r="49868" b="65137"/>
          <a:stretch/>
        </p:blipFill>
        <p:spPr bwMode="auto">
          <a:xfrm>
            <a:off x="5176910" y="1181478"/>
            <a:ext cx="1504950" cy="2158044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3">
            <a:hlinkClick r:id="rId9" action="ppaction://hlinksldjump"/>
            <a:extLst>
              <a:ext uri="{FF2B5EF4-FFF2-40B4-BE49-F238E27FC236}">
                <a16:creationId xmlns:a16="http://schemas.microsoft.com/office/drawing/2014/main" id="{D1EEB8AA-27FF-4004-9E1B-AEAABFBFE7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77" r="25369" b="65137"/>
          <a:stretch/>
        </p:blipFill>
        <p:spPr bwMode="auto">
          <a:xfrm>
            <a:off x="6754453" y="1175706"/>
            <a:ext cx="1504950" cy="2158044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4">
            <a:hlinkClick r:id="rId10" action="ppaction://hlinksldjump"/>
            <a:extLst>
              <a:ext uri="{FF2B5EF4-FFF2-40B4-BE49-F238E27FC236}">
                <a16:creationId xmlns:a16="http://schemas.microsoft.com/office/drawing/2014/main" id="{D309CB17-B26B-47AC-BC62-B7147DD167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91" t="1539" r="2755" b="63598"/>
          <a:stretch/>
        </p:blipFill>
        <p:spPr bwMode="auto">
          <a:xfrm>
            <a:off x="3599367" y="3410528"/>
            <a:ext cx="1504950" cy="2158044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5">
            <a:hlinkClick r:id="rId11" action="ppaction://hlinksldjump"/>
            <a:extLst>
              <a:ext uri="{FF2B5EF4-FFF2-40B4-BE49-F238E27FC236}">
                <a16:creationId xmlns:a16="http://schemas.microsoft.com/office/drawing/2014/main" id="{BDABF360-D62D-497A-815A-FE57575EC3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" t="32568" r="72945" b="32568"/>
          <a:stretch/>
        </p:blipFill>
        <p:spPr bwMode="auto">
          <a:xfrm>
            <a:off x="5132677" y="3410528"/>
            <a:ext cx="1504950" cy="2158044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6">
            <a:hlinkClick r:id="rId12" action="ppaction://hlinksldjump"/>
            <a:extLst>
              <a:ext uri="{FF2B5EF4-FFF2-40B4-BE49-F238E27FC236}">
                <a16:creationId xmlns:a16="http://schemas.microsoft.com/office/drawing/2014/main" id="{F3BABD22-EEC2-4A94-ADD2-7E2998C738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5" t="31334" r="47181" b="33803"/>
          <a:stretch/>
        </p:blipFill>
        <p:spPr bwMode="auto">
          <a:xfrm>
            <a:off x="6710220" y="3410528"/>
            <a:ext cx="1504950" cy="2158044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CB7E40E-D794-433A-9D7D-A9991FE16DD7}"/>
              </a:ext>
            </a:extLst>
          </p:cNvPr>
          <p:cNvSpPr txBox="1"/>
          <p:nvPr/>
        </p:nvSpPr>
        <p:spPr>
          <a:xfrm>
            <a:off x="541800" y="353729"/>
            <a:ext cx="1116676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GUESSING GAME</a:t>
            </a:r>
          </a:p>
          <a:p>
            <a:pPr algn="ctr"/>
            <a:r>
              <a:rPr lang="en-US" dirty="0" smtClean="0">
                <a:latin typeface="Comic Sans MS" panose="030F0702030302020204" pitchFamily="66" charset="0"/>
              </a:rPr>
              <a:t>Click </a:t>
            </a:r>
            <a:r>
              <a:rPr lang="en-US" dirty="0">
                <a:latin typeface="Comic Sans MS" panose="030F0702030302020204" pitchFamily="66" charset="0"/>
              </a:rPr>
              <a:t>on the number to go to the corresponding page and continue the lesson</a:t>
            </a:r>
          </a:p>
        </p:txBody>
      </p:sp>
      <p:sp>
        <p:nvSpPr>
          <p:cNvPr id="8" name="Arrow: Striped Right 7">
            <a:hlinkClick r:id="rId13" action="ppaction://hlinksldjump"/>
            <a:extLst>
              <a:ext uri="{FF2B5EF4-FFF2-40B4-BE49-F238E27FC236}">
                <a16:creationId xmlns:a16="http://schemas.microsoft.com/office/drawing/2014/main" id="{5DD52C71-10E6-406B-B556-AF45391FF70E}"/>
              </a:ext>
            </a:extLst>
          </p:cNvPr>
          <p:cNvSpPr/>
          <p:nvPr/>
        </p:nvSpPr>
        <p:spPr>
          <a:xfrm>
            <a:off x="10741890" y="5688474"/>
            <a:ext cx="1089891" cy="862823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FF00"/>
                </a:solidFill>
              </a:rPr>
              <a:t>Next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685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3116AF6-10C9-4DAE-8C81-C6C68FB6F9C3}"/>
              </a:ext>
            </a:extLst>
          </p:cNvPr>
          <p:cNvSpPr/>
          <p:nvPr/>
        </p:nvSpPr>
        <p:spPr>
          <a:xfrm>
            <a:off x="3341705" y="748442"/>
            <a:ext cx="5101904" cy="66501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</a:rPr>
              <a:t>Choose the correct answer</a:t>
            </a: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Chart&#10;&#10;Description automatically generated with medium confidence">
            <a:extLst>
              <a:ext uri="{FF2B5EF4-FFF2-40B4-BE49-F238E27FC236}">
                <a16:creationId xmlns:a16="http://schemas.microsoft.com/office/drawing/2014/main" id="{CB750AC9-D846-4469-9338-44E771431F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182" y="1491674"/>
            <a:ext cx="7556435" cy="47622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61AB87-5732-438A-AC0E-188106437BC0}"/>
              </a:ext>
            </a:extLst>
          </p:cNvPr>
          <p:cNvSpPr txBox="1"/>
          <p:nvPr/>
        </p:nvSpPr>
        <p:spPr>
          <a:xfrm>
            <a:off x="3546798" y="2320766"/>
            <a:ext cx="489520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</a:rPr>
              <a:t>1. There</a:t>
            </a:r>
            <a:r>
              <a:rPr kumimoji="0" lang="vi-VN" sz="3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</a:rPr>
              <a:t> is a</a:t>
            </a:r>
            <a:r>
              <a:rPr kumimoji="0" lang="en-AU" sz="3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</a:rPr>
              <a:t>………………..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90F0751-709A-4527-B766-EF816378C944}"/>
              </a:ext>
            </a:extLst>
          </p:cNvPr>
          <p:cNvSpPr/>
          <p:nvPr/>
        </p:nvSpPr>
        <p:spPr>
          <a:xfrm>
            <a:off x="5561861" y="2997585"/>
            <a:ext cx="1279388" cy="6557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dirty="0">
                <a:solidFill>
                  <a:srgbClr val="000000"/>
                </a:solidFill>
                <a:latin typeface="Calibri" panose="020F0502020204030204"/>
              </a:rPr>
              <a:t>bal</a:t>
            </a:r>
            <a:r>
              <a:rPr lang="en-US" sz="3200" dirty="0">
                <a:solidFill>
                  <a:srgbClr val="000000"/>
                </a:solidFill>
                <a:latin typeface="Comic Sans MS" panose="030F0702030302020204" pitchFamily="66" charset="0"/>
              </a:rPr>
              <a:t>l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6BDACB4-F450-4D70-92F2-CD7F30E77323}"/>
              </a:ext>
            </a:extLst>
          </p:cNvPr>
          <p:cNvSpPr/>
          <p:nvPr/>
        </p:nvSpPr>
        <p:spPr>
          <a:xfrm>
            <a:off x="4927314" y="2997585"/>
            <a:ext cx="634547" cy="6345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F7AF4A3-26E7-485E-A0B2-C8BE6833E35B}"/>
              </a:ext>
            </a:extLst>
          </p:cNvPr>
          <p:cNvSpPr/>
          <p:nvPr/>
        </p:nvSpPr>
        <p:spPr>
          <a:xfrm>
            <a:off x="5561860" y="3875026"/>
            <a:ext cx="1782523" cy="6557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77825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</a:rPr>
              <a:t> car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F288612-F1AA-49B9-8BDA-25874102E57B}"/>
              </a:ext>
            </a:extLst>
          </p:cNvPr>
          <p:cNvSpPr/>
          <p:nvPr/>
        </p:nvSpPr>
        <p:spPr>
          <a:xfrm>
            <a:off x="4927313" y="3896261"/>
            <a:ext cx="634547" cy="6345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b</a:t>
            </a:r>
          </a:p>
        </p:txBody>
      </p:sp>
      <p:pic>
        <p:nvPicPr>
          <p:cNvPr id="22" name="Đếm ngược 5s">
            <a:hlinkClick r:id="" action="ppaction://media"/>
            <a:extLst>
              <a:ext uri="{FF2B5EF4-FFF2-40B4-BE49-F238E27FC236}">
                <a16:creationId xmlns:a16="http://schemas.microsoft.com/office/drawing/2014/main" id="{1622DF4C-FFAE-441A-8E04-A8DA2B210F8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75818" y="1521733"/>
            <a:ext cx="2122311" cy="1193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CA47FB-D1A1-43B5-8F76-5EDBEAD3096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9579" y="279444"/>
            <a:ext cx="1173108" cy="562483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C265EE6-D3E5-446D-A704-2DAA69C2F5D0}"/>
              </a:ext>
            </a:extLst>
          </p:cNvPr>
          <p:cNvSpPr/>
          <p:nvPr/>
        </p:nvSpPr>
        <p:spPr>
          <a:xfrm>
            <a:off x="5561861" y="4854909"/>
            <a:ext cx="1432326" cy="6557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7782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</a:rPr>
              <a:t>toys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37E9AB3-2DE8-49D5-B940-45E4C0397553}"/>
              </a:ext>
            </a:extLst>
          </p:cNvPr>
          <p:cNvSpPr/>
          <p:nvPr/>
        </p:nvSpPr>
        <p:spPr>
          <a:xfrm>
            <a:off x="4927313" y="4854909"/>
            <a:ext cx="634547" cy="6345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c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338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43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 with medium confidence">
            <a:extLst>
              <a:ext uri="{FF2B5EF4-FFF2-40B4-BE49-F238E27FC236}">
                <a16:creationId xmlns:a16="http://schemas.microsoft.com/office/drawing/2014/main" id="{CB750AC9-D846-4469-9338-44E771431F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182" y="1491674"/>
            <a:ext cx="7556435" cy="47622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61AB87-5732-438A-AC0E-188106437BC0}"/>
              </a:ext>
            </a:extLst>
          </p:cNvPr>
          <p:cNvSpPr txBox="1"/>
          <p:nvPr/>
        </p:nvSpPr>
        <p:spPr>
          <a:xfrm>
            <a:off x="2752928" y="2240760"/>
            <a:ext cx="63521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</a:rPr>
              <a:t>2</a:t>
            </a:r>
            <a:r>
              <a:rPr kumimoji="0" lang="en-AU" sz="3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</a:rPr>
              <a:t>. There</a:t>
            </a:r>
            <a:r>
              <a:rPr kumimoji="0" lang="vi-VN" sz="3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</a:rPr>
              <a:t> </a:t>
            </a: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</a:rPr>
              <a:t>isn’t a</a:t>
            </a:r>
            <a:r>
              <a:rPr kumimoji="0" lang="en-AU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</a:rPr>
              <a:t>……….</a:t>
            </a: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</a:rPr>
              <a:t> in my bedroom.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90F0751-709A-4527-B766-EF816378C944}"/>
              </a:ext>
            </a:extLst>
          </p:cNvPr>
          <p:cNvSpPr/>
          <p:nvPr/>
        </p:nvSpPr>
        <p:spPr>
          <a:xfrm>
            <a:off x="5476356" y="4773276"/>
            <a:ext cx="1634563" cy="6557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dirty="0">
                <a:solidFill>
                  <a:srgbClr val="000000"/>
                </a:solidFill>
                <a:latin typeface="Calibri" panose="020F0502020204030204"/>
              </a:rPr>
              <a:t>doll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6BDACB4-F450-4D70-92F2-CD7F30E77323}"/>
              </a:ext>
            </a:extLst>
          </p:cNvPr>
          <p:cNvSpPr/>
          <p:nvPr/>
        </p:nvSpPr>
        <p:spPr>
          <a:xfrm>
            <a:off x="4841809" y="4773276"/>
            <a:ext cx="634547" cy="6345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>
                <a:solidFill>
                  <a:prstClr val="black"/>
                </a:solidFill>
                <a:latin typeface="Calibri" panose="020F0502020204030204"/>
              </a:rPr>
              <a:t>c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F7AF4A3-26E7-485E-A0B2-C8BE6833E35B}"/>
              </a:ext>
            </a:extLst>
          </p:cNvPr>
          <p:cNvSpPr/>
          <p:nvPr/>
        </p:nvSpPr>
        <p:spPr>
          <a:xfrm>
            <a:off x="5491521" y="3890484"/>
            <a:ext cx="1901500" cy="6557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7782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</a:rPr>
              <a:t>games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F288612-F1AA-49B9-8BDA-25874102E57B}"/>
              </a:ext>
            </a:extLst>
          </p:cNvPr>
          <p:cNvSpPr/>
          <p:nvPr/>
        </p:nvSpPr>
        <p:spPr>
          <a:xfrm>
            <a:off x="4856974" y="3901101"/>
            <a:ext cx="634547" cy="6345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b</a:t>
            </a:r>
          </a:p>
        </p:txBody>
      </p:sp>
      <p:pic>
        <p:nvPicPr>
          <p:cNvPr id="22" name="Đếm ngược 5s">
            <a:hlinkClick r:id="" action="ppaction://media"/>
            <a:extLst>
              <a:ext uri="{FF2B5EF4-FFF2-40B4-BE49-F238E27FC236}">
                <a16:creationId xmlns:a16="http://schemas.microsoft.com/office/drawing/2014/main" id="{1622DF4C-FFAE-441A-8E04-A8DA2B210F8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75817" y="1508625"/>
            <a:ext cx="2122311" cy="119380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C265EE6-D3E5-446D-A704-2DAA69C2F5D0}"/>
              </a:ext>
            </a:extLst>
          </p:cNvPr>
          <p:cNvSpPr/>
          <p:nvPr/>
        </p:nvSpPr>
        <p:spPr>
          <a:xfrm>
            <a:off x="5491520" y="3007692"/>
            <a:ext cx="1697219" cy="6557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dirty="0">
                <a:solidFill>
                  <a:srgbClr val="000000"/>
                </a:solidFill>
                <a:latin typeface="Calibri" panose="020F0502020204030204"/>
              </a:rPr>
              <a:t>birthday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37E9AB3-2DE8-49D5-B940-45E4C0397553}"/>
              </a:ext>
            </a:extLst>
          </p:cNvPr>
          <p:cNvSpPr/>
          <p:nvPr/>
        </p:nvSpPr>
        <p:spPr>
          <a:xfrm>
            <a:off x="4856974" y="3028927"/>
            <a:ext cx="634547" cy="6345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14" name="Rectangle: Rounded Corners 8">
            <a:extLst>
              <a:ext uri="{FF2B5EF4-FFF2-40B4-BE49-F238E27FC236}">
                <a16:creationId xmlns:a16="http://schemas.microsoft.com/office/drawing/2014/main" id="{C3116AF6-10C9-4DAE-8C81-C6C68FB6F9C3}"/>
              </a:ext>
            </a:extLst>
          </p:cNvPr>
          <p:cNvSpPr/>
          <p:nvPr/>
        </p:nvSpPr>
        <p:spPr>
          <a:xfrm>
            <a:off x="3443447" y="688332"/>
            <a:ext cx="5101904" cy="66501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</a:rPr>
              <a:t>Choose the correct answer</a:t>
            </a: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429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43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3116AF6-10C9-4DAE-8C81-C6C68FB6F9C3}"/>
              </a:ext>
            </a:extLst>
          </p:cNvPr>
          <p:cNvSpPr/>
          <p:nvPr/>
        </p:nvSpPr>
        <p:spPr>
          <a:xfrm>
            <a:off x="4658957" y="692752"/>
            <a:ext cx="1938359" cy="66501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 dirty="0">
                <a:solidFill>
                  <a:srgbClr val="000000"/>
                </a:solidFill>
                <a:latin typeface="Calibri" panose="020F0502020204030204"/>
              </a:rPr>
              <a:t>Write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3" name="Picture 2" descr="Chart&#10;&#10;Description automatically generated with medium confidence">
            <a:extLst>
              <a:ext uri="{FF2B5EF4-FFF2-40B4-BE49-F238E27FC236}">
                <a16:creationId xmlns:a16="http://schemas.microsoft.com/office/drawing/2014/main" id="{CB750AC9-D846-4469-9338-44E771431F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125" y="1357770"/>
            <a:ext cx="7556435" cy="38877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61AB87-5732-438A-AC0E-188106437BC0}"/>
              </a:ext>
            </a:extLst>
          </p:cNvPr>
          <p:cNvSpPr txBox="1"/>
          <p:nvPr/>
        </p:nvSpPr>
        <p:spPr>
          <a:xfrm>
            <a:off x="2441575" y="2756849"/>
            <a:ext cx="63731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</a:rPr>
              <a:t>3. 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</a:rPr>
              <a:t>I have got a t</a:t>
            </a: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</a:rPr>
              <a:t>_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</a:rPr>
              <a:t>ddy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</a:rPr>
              <a:t> b</a:t>
            </a: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</a:rPr>
              <a:t>_</a:t>
            </a:r>
            <a:r>
              <a:rPr lang="vi-VN" sz="3000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</a:rPr>
              <a:t> _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</a:rPr>
              <a:t>r. They are on the desk</a:t>
            </a: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</a:rPr>
              <a:t>.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  <p:pic>
        <p:nvPicPr>
          <p:cNvPr id="22" name="Đếm ngược 5s">
            <a:hlinkClick r:id="" action="ppaction://media"/>
            <a:extLst>
              <a:ext uri="{FF2B5EF4-FFF2-40B4-BE49-F238E27FC236}">
                <a16:creationId xmlns:a16="http://schemas.microsoft.com/office/drawing/2014/main" id="{1622DF4C-FFAE-441A-8E04-A8DA2B210F8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75817" y="1707408"/>
            <a:ext cx="2122311" cy="1193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E84FCA-7934-48F7-A55B-AD820BCC5840}"/>
              </a:ext>
            </a:extLst>
          </p:cNvPr>
          <p:cNvSpPr txBox="1"/>
          <p:nvPr/>
        </p:nvSpPr>
        <p:spPr>
          <a:xfrm>
            <a:off x="5237491" y="2756849"/>
            <a:ext cx="3385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F7FB44-E147-4856-A0BC-4C2A7B8391B0}"/>
              </a:ext>
            </a:extLst>
          </p:cNvPr>
          <p:cNvSpPr txBox="1"/>
          <p:nvPr/>
        </p:nvSpPr>
        <p:spPr>
          <a:xfrm>
            <a:off x="6445158" y="2759214"/>
            <a:ext cx="3385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F6DEFD-0959-41AB-8EB0-8C63B97B2852}"/>
              </a:ext>
            </a:extLst>
          </p:cNvPr>
          <p:cNvSpPr txBox="1"/>
          <p:nvPr/>
        </p:nvSpPr>
        <p:spPr>
          <a:xfrm>
            <a:off x="6687539" y="2763242"/>
            <a:ext cx="3385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595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43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AC45B2A-B7C1-49DA-8291-B4234ABB232F}"/>
              </a:ext>
            </a:extLst>
          </p:cNvPr>
          <p:cNvGrpSpPr/>
          <p:nvPr/>
        </p:nvGrpSpPr>
        <p:grpSpPr>
          <a:xfrm>
            <a:off x="4755842" y="264114"/>
            <a:ext cx="1431389" cy="1152000"/>
            <a:chOff x="4784727" y="388383"/>
            <a:chExt cx="1431389" cy="1152000"/>
          </a:xfrm>
        </p:grpSpPr>
        <p:pic>
          <p:nvPicPr>
            <p:cNvPr id="2049" name="Picture 1">
              <a:extLst>
                <a:ext uri="{FF2B5EF4-FFF2-40B4-BE49-F238E27FC236}">
                  <a16:creationId xmlns:a16="http://schemas.microsoft.com/office/drawing/2014/main" id="{CB803951-C209-453D-9CFE-D91D6E2C56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2967" y="388383"/>
              <a:ext cx="843149" cy="11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 Box 2">
              <a:extLst>
                <a:ext uri="{FF2B5EF4-FFF2-40B4-BE49-F238E27FC236}">
                  <a16:creationId xmlns:a16="http://schemas.microsoft.com/office/drawing/2014/main" id="{4A98ADAA-F4D9-47BD-9AC7-C3D5A138C4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84727" y="793318"/>
              <a:ext cx="662130" cy="354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mbria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Ex: </a:t>
              </a:r>
              <a:endParaRPr kumimoji="0" lang="en-US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5" name="Rectangle 3">
            <a:extLst>
              <a:ext uri="{FF2B5EF4-FFF2-40B4-BE49-F238E27FC236}">
                <a16:creationId xmlns:a16="http://schemas.microsoft.com/office/drawing/2014/main" id="{3D23D0E1-640A-46D5-8F18-B6610EF2B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4BDC74E-00BB-4B8C-BFD8-9190A6E7A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109" y="26314"/>
            <a:ext cx="3100529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Calibri" panose="020F0502020204030204" pitchFamily="34" charset="0"/>
              </a:rPr>
              <a:t>Look and write.</a:t>
            </a:r>
            <a:endParaRPr kumimoji="0" lang="en-US" alt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D645B37-A8C9-4709-AEB5-BA83FA1D44C9}"/>
              </a:ext>
            </a:extLst>
          </p:cNvPr>
          <p:cNvGrpSpPr/>
          <p:nvPr/>
        </p:nvGrpSpPr>
        <p:grpSpPr>
          <a:xfrm>
            <a:off x="2860674" y="1717157"/>
            <a:ext cx="5902031" cy="4617232"/>
            <a:chOff x="2860676" y="1736188"/>
            <a:chExt cx="5902031" cy="532056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DD07DAC-A2CD-4778-8347-0F1A2A5CD315}"/>
                </a:ext>
              </a:extLst>
            </p:cNvPr>
            <p:cNvSpPr/>
            <p:nvPr/>
          </p:nvSpPr>
          <p:spPr>
            <a:xfrm>
              <a:off x="5483803" y="1736190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5D9D472-E8D4-4891-BDB5-F970277F2815}"/>
                </a:ext>
              </a:extLst>
            </p:cNvPr>
            <p:cNvSpPr/>
            <p:nvPr/>
          </p:nvSpPr>
          <p:spPr>
            <a:xfrm>
              <a:off x="6139584" y="1736189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D2BA0EA-EAF3-4006-B8B3-8CE182252585}"/>
                </a:ext>
              </a:extLst>
            </p:cNvPr>
            <p:cNvSpPr/>
            <p:nvPr/>
          </p:nvSpPr>
          <p:spPr>
            <a:xfrm>
              <a:off x="6795365" y="1736188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A10A49F-FF64-4C61-89E9-C85AA53A5E57}"/>
                </a:ext>
              </a:extLst>
            </p:cNvPr>
            <p:cNvSpPr/>
            <p:nvPr/>
          </p:nvSpPr>
          <p:spPr>
            <a:xfrm>
              <a:off x="7451146" y="1736188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BFC0D98-2E86-4E4F-93C3-7AA471EC71FF}"/>
                </a:ext>
              </a:extLst>
            </p:cNvPr>
            <p:cNvSpPr/>
            <p:nvPr/>
          </p:nvSpPr>
          <p:spPr>
            <a:xfrm>
              <a:off x="5483802" y="2391969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F02AB3F-9312-40C3-9E8E-EE14C8D8BE5F}"/>
                </a:ext>
              </a:extLst>
            </p:cNvPr>
            <p:cNvSpPr/>
            <p:nvPr/>
          </p:nvSpPr>
          <p:spPr>
            <a:xfrm>
              <a:off x="5483802" y="3063669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3EA9B57-11CA-4BE2-9037-96E7A19DD74F}"/>
                </a:ext>
              </a:extLst>
            </p:cNvPr>
            <p:cNvSpPr/>
            <p:nvPr/>
          </p:nvSpPr>
          <p:spPr>
            <a:xfrm>
              <a:off x="4815756" y="3066222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8CC29F1-C72C-4032-9ABD-BFB29D798563}"/>
                </a:ext>
              </a:extLst>
            </p:cNvPr>
            <p:cNvSpPr/>
            <p:nvPr/>
          </p:nvSpPr>
          <p:spPr>
            <a:xfrm>
              <a:off x="4123028" y="3066223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480AFD0-0CA8-4B49-B503-784B20D99B7C}"/>
                </a:ext>
              </a:extLst>
            </p:cNvPr>
            <p:cNvSpPr/>
            <p:nvPr/>
          </p:nvSpPr>
          <p:spPr>
            <a:xfrm>
              <a:off x="5487122" y="3735369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556AD96-03D5-4645-9AB8-3A1289A8CE71}"/>
                </a:ext>
              </a:extLst>
            </p:cNvPr>
            <p:cNvSpPr/>
            <p:nvPr/>
          </p:nvSpPr>
          <p:spPr>
            <a:xfrm>
              <a:off x="5483801" y="4416540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8A03E4A-425F-4AB1-B993-836A58A9B553}"/>
                </a:ext>
              </a:extLst>
            </p:cNvPr>
            <p:cNvSpPr/>
            <p:nvPr/>
          </p:nvSpPr>
          <p:spPr>
            <a:xfrm>
              <a:off x="5483801" y="5062848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A735B5E-0583-42C6-A7D7-1699A2719ABD}"/>
                </a:ext>
              </a:extLst>
            </p:cNvPr>
            <p:cNvSpPr/>
            <p:nvPr/>
          </p:nvSpPr>
          <p:spPr>
            <a:xfrm>
              <a:off x="6144200" y="5072321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7877CEA-A361-40F6-941F-488AF9FF4FEE}"/>
                </a:ext>
              </a:extLst>
            </p:cNvPr>
            <p:cNvSpPr/>
            <p:nvPr/>
          </p:nvSpPr>
          <p:spPr>
            <a:xfrm>
              <a:off x="6795364" y="5073490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ED5BA13-B907-42CD-B3F9-DEAB669B307F}"/>
                </a:ext>
              </a:extLst>
            </p:cNvPr>
            <p:cNvSpPr/>
            <p:nvPr/>
          </p:nvSpPr>
          <p:spPr>
            <a:xfrm>
              <a:off x="7463388" y="5062847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6947E71-61C6-4985-876B-6623C910A782}"/>
                </a:ext>
              </a:extLst>
            </p:cNvPr>
            <p:cNvSpPr/>
            <p:nvPr/>
          </p:nvSpPr>
          <p:spPr>
            <a:xfrm>
              <a:off x="4828020" y="5745188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2A61A15-6457-4B5F-AF61-1D03B48A4596}"/>
                </a:ext>
              </a:extLst>
            </p:cNvPr>
            <p:cNvSpPr/>
            <p:nvPr/>
          </p:nvSpPr>
          <p:spPr>
            <a:xfrm>
              <a:off x="5488419" y="5744019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285CC13-0281-48EA-A7E5-747A2A388140}"/>
                </a:ext>
              </a:extLst>
            </p:cNvPr>
            <p:cNvSpPr/>
            <p:nvPr/>
          </p:nvSpPr>
          <p:spPr>
            <a:xfrm>
              <a:off x="6139583" y="5745187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A23F936-880D-4142-9492-D80D20F8FDAF}"/>
                </a:ext>
              </a:extLst>
            </p:cNvPr>
            <p:cNvSpPr/>
            <p:nvPr/>
          </p:nvSpPr>
          <p:spPr>
            <a:xfrm>
              <a:off x="6795364" y="5744018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0F8F8F6-687A-4B78-A28B-890AEDC0DE5E}"/>
                </a:ext>
              </a:extLst>
            </p:cNvPr>
            <p:cNvSpPr/>
            <p:nvPr/>
          </p:nvSpPr>
          <p:spPr>
            <a:xfrm>
              <a:off x="6139582" y="6400969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688D4A9-BECA-46BA-997B-0ADDB9607244}"/>
                </a:ext>
              </a:extLst>
            </p:cNvPr>
            <p:cNvSpPr/>
            <p:nvPr/>
          </p:nvSpPr>
          <p:spPr>
            <a:xfrm>
              <a:off x="6799981" y="6399800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8FEC6C8-4082-458D-8BCA-EC22C201CA0A}"/>
                </a:ext>
              </a:extLst>
            </p:cNvPr>
            <p:cNvSpPr/>
            <p:nvPr/>
          </p:nvSpPr>
          <p:spPr>
            <a:xfrm>
              <a:off x="7451145" y="6400969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B4C38A2-39B2-416B-BDEB-FB79484EB737}"/>
                </a:ext>
              </a:extLst>
            </p:cNvPr>
            <p:cNvSpPr/>
            <p:nvPr/>
          </p:nvSpPr>
          <p:spPr>
            <a:xfrm>
              <a:off x="8106926" y="6399799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291C063-61D5-46C4-A8C8-D374E04F7A8B}"/>
                </a:ext>
              </a:extLst>
            </p:cNvPr>
            <p:cNvSpPr/>
            <p:nvPr/>
          </p:nvSpPr>
          <p:spPr>
            <a:xfrm>
              <a:off x="3525693" y="6400968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2CD7598-1075-4505-8ECC-AB6160FE0A5B}"/>
                </a:ext>
              </a:extLst>
            </p:cNvPr>
            <p:cNvSpPr/>
            <p:nvPr/>
          </p:nvSpPr>
          <p:spPr>
            <a:xfrm>
              <a:off x="4186092" y="6399799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637979C-0EAA-4A0C-B78B-8140AB1D6CDA}"/>
                </a:ext>
              </a:extLst>
            </p:cNvPr>
            <p:cNvSpPr/>
            <p:nvPr/>
          </p:nvSpPr>
          <p:spPr>
            <a:xfrm>
              <a:off x="4837256" y="6400968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96BE61A-3AF6-498F-B508-C8B5BC408CA3}"/>
                </a:ext>
              </a:extLst>
            </p:cNvPr>
            <p:cNvSpPr/>
            <p:nvPr/>
          </p:nvSpPr>
          <p:spPr>
            <a:xfrm>
              <a:off x="5493037" y="6399798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C7BBA1A-8011-4FC1-8AA6-D52C8E0DF279}"/>
                </a:ext>
              </a:extLst>
            </p:cNvPr>
            <p:cNvSpPr/>
            <p:nvPr/>
          </p:nvSpPr>
          <p:spPr>
            <a:xfrm>
              <a:off x="2860676" y="6399797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AutoShape 5">
            <a:extLst>
              <a:ext uri="{FF2B5EF4-FFF2-40B4-BE49-F238E27FC236}">
                <a16:creationId xmlns:a16="http://schemas.microsoft.com/office/drawing/2014/main" id="{D4367A1E-F571-43C8-A402-DD8E3D1484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1778" y="1463157"/>
            <a:ext cx="204788" cy="254000"/>
          </a:xfrm>
          <a:prstGeom prst="downArrow">
            <a:avLst>
              <a:gd name="adj1" fmla="val 50000"/>
              <a:gd name="adj2" fmla="val 31008"/>
            </a:avLst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53BD4B0-A76B-408B-B19F-C990EF57EBCA}"/>
              </a:ext>
            </a:extLst>
          </p:cNvPr>
          <p:cNvSpPr txBox="1"/>
          <p:nvPr/>
        </p:nvSpPr>
        <p:spPr>
          <a:xfrm>
            <a:off x="5539821" y="1773673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06C2D5C-2DC0-4F45-9D1F-EEB77B333FE2}"/>
              </a:ext>
            </a:extLst>
          </p:cNvPr>
          <p:cNvSpPr txBox="1"/>
          <p:nvPr/>
        </p:nvSpPr>
        <p:spPr>
          <a:xfrm>
            <a:off x="5505809" y="2356578"/>
            <a:ext cx="518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I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9A3EC6D-A592-4556-A6C4-15F10DDBB635}"/>
              </a:ext>
            </a:extLst>
          </p:cNvPr>
          <p:cNvSpPr txBox="1"/>
          <p:nvPr/>
        </p:nvSpPr>
        <p:spPr>
          <a:xfrm>
            <a:off x="5516038" y="2951316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R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605932A-187D-46EF-8281-8CE4BEAD0547}"/>
              </a:ext>
            </a:extLst>
          </p:cNvPr>
          <p:cNvSpPr txBox="1"/>
          <p:nvPr/>
        </p:nvSpPr>
        <p:spPr>
          <a:xfrm>
            <a:off x="5505809" y="3542330"/>
            <a:ext cx="5149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T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4D04FCE-4942-474A-AB7E-AA7B6B4A88D6}"/>
              </a:ext>
            </a:extLst>
          </p:cNvPr>
          <p:cNvSpPr txBox="1"/>
          <p:nvPr/>
        </p:nvSpPr>
        <p:spPr>
          <a:xfrm>
            <a:off x="5516038" y="4087583"/>
            <a:ext cx="561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H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CFD90DF-0F2F-4C96-A6D1-37BD847B9BF5}"/>
              </a:ext>
            </a:extLst>
          </p:cNvPr>
          <p:cNvSpPr txBox="1"/>
          <p:nvPr/>
        </p:nvSpPr>
        <p:spPr>
          <a:xfrm>
            <a:off x="5516038" y="4670488"/>
            <a:ext cx="561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D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6CA3146-570E-41D0-BF5C-0B4E47912BC5}"/>
              </a:ext>
            </a:extLst>
          </p:cNvPr>
          <p:cNvSpPr txBox="1"/>
          <p:nvPr/>
        </p:nvSpPr>
        <p:spPr>
          <a:xfrm>
            <a:off x="5516038" y="5264296"/>
            <a:ext cx="5273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D9FD6A4-439B-4388-A65D-C37A4F521EAF}"/>
              </a:ext>
            </a:extLst>
          </p:cNvPr>
          <p:cNvSpPr txBox="1"/>
          <p:nvPr/>
        </p:nvSpPr>
        <p:spPr>
          <a:xfrm>
            <a:off x="5524582" y="5824941"/>
            <a:ext cx="5385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4967D1E-3361-41CA-83B9-5D62D09A323B}"/>
              </a:ext>
            </a:extLst>
          </p:cNvPr>
          <p:cNvGrpSpPr/>
          <p:nvPr/>
        </p:nvGrpSpPr>
        <p:grpSpPr>
          <a:xfrm>
            <a:off x="8386725" y="1429835"/>
            <a:ext cx="1359505" cy="1044505"/>
            <a:chOff x="8386725" y="1429835"/>
            <a:chExt cx="1359505" cy="1044505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EF96073B-EAFC-40E8-9F7C-CA3E10066E96}"/>
                </a:ext>
              </a:extLst>
            </p:cNvPr>
            <p:cNvGrpSpPr/>
            <p:nvPr/>
          </p:nvGrpSpPr>
          <p:grpSpPr>
            <a:xfrm>
              <a:off x="8465457" y="1567128"/>
              <a:ext cx="1280773" cy="907212"/>
              <a:chOff x="8465457" y="1567128"/>
              <a:chExt cx="1280773" cy="907212"/>
            </a:xfrm>
          </p:grpSpPr>
          <p:pic>
            <p:nvPicPr>
              <p:cNvPr id="2055" name="Picture 1">
                <a:extLst>
                  <a:ext uri="{FF2B5EF4-FFF2-40B4-BE49-F238E27FC236}">
                    <a16:creationId xmlns:a16="http://schemas.microsoft.com/office/drawing/2014/main" id="{3C6A5F5A-1430-405B-9D9C-CE5F2F370E6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BD6"/>
                  </a:clrFrom>
                  <a:clrTo>
                    <a:srgbClr val="FFFBD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00808" y="1567128"/>
                <a:ext cx="845422" cy="907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9" name="AutoShape 8">
                <a:extLst>
                  <a:ext uri="{FF2B5EF4-FFF2-40B4-BE49-F238E27FC236}">
                    <a16:creationId xmlns:a16="http://schemas.microsoft.com/office/drawing/2014/main" id="{89716967-991E-4544-A99A-7E008483DB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65457" y="1898293"/>
                <a:ext cx="435351" cy="337045"/>
              </a:xfrm>
              <a:prstGeom prst="leftArrow">
                <a:avLst>
                  <a:gd name="adj1" fmla="val 50000"/>
                  <a:gd name="adj2" fmla="val 32292"/>
                </a:avLst>
              </a:pr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1" name="Text Box 2">
              <a:extLst>
                <a:ext uri="{FF2B5EF4-FFF2-40B4-BE49-F238E27FC236}">
                  <a16:creationId xmlns:a16="http://schemas.microsoft.com/office/drawing/2014/main" id="{7F13CC86-19DB-4889-AABC-8208C3983B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86725" y="1429835"/>
              <a:ext cx="662130" cy="354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mbria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1. </a:t>
              </a:r>
              <a:endParaRPr kumimoji="0" lang="en-US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0D8B874-B8D7-4DD3-9728-7618392758ED}"/>
              </a:ext>
            </a:extLst>
          </p:cNvPr>
          <p:cNvGrpSpPr/>
          <p:nvPr/>
        </p:nvGrpSpPr>
        <p:grpSpPr>
          <a:xfrm>
            <a:off x="2391512" y="2464231"/>
            <a:ext cx="1596695" cy="1006864"/>
            <a:chOff x="2391512" y="2464231"/>
            <a:chExt cx="1596695" cy="1006864"/>
          </a:xfrm>
        </p:grpSpPr>
        <p:pic>
          <p:nvPicPr>
            <p:cNvPr id="2057" name="Picture 9">
              <a:extLst>
                <a:ext uri="{FF2B5EF4-FFF2-40B4-BE49-F238E27FC236}">
                  <a16:creationId xmlns:a16="http://schemas.microsoft.com/office/drawing/2014/main" id="{B6506D51-A864-494E-9D29-E1811CD4E8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9789" y="2763209"/>
              <a:ext cx="1136982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" name="AutoShape 8">
              <a:extLst>
                <a:ext uri="{FF2B5EF4-FFF2-40B4-BE49-F238E27FC236}">
                  <a16:creationId xmlns:a16="http://schemas.microsoft.com/office/drawing/2014/main" id="{DBCE0030-8ACE-4CC4-AFB9-FF6EAEC5892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552856" y="3013625"/>
              <a:ext cx="435351" cy="337045"/>
            </a:xfrm>
            <a:prstGeom prst="leftArrow">
              <a:avLst>
                <a:gd name="adj1" fmla="val 50000"/>
                <a:gd name="adj2" fmla="val 32292"/>
              </a:avLst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Text Box 2">
              <a:extLst>
                <a:ext uri="{FF2B5EF4-FFF2-40B4-BE49-F238E27FC236}">
                  <a16:creationId xmlns:a16="http://schemas.microsoft.com/office/drawing/2014/main" id="{19C933A4-8F63-4EF8-BE92-497361033A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91512" y="2464231"/>
              <a:ext cx="662130" cy="354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mbria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2. </a:t>
              </a:r>
              <a:endParaRPr kumimoji="0" lang="en-US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4332F97-AA6E-4DBC-8DB5-E0CCC8C6108B}"/>
              </a:ext>
            </a:extLst>
          </p:cNvPr>
          <p:cNvGrpSpPr/>
          <p:nvPr/>
        </p:nvGrpSpPr>
        <p:grpSpPr>
          <a:xfrm>
            <a:off x="8259319" y="4008075"/>
            <a:ext cx="1303893" cy="1253803"/>
            <a:chOff x="8259319" y="4008075"/>
            <a:chExt cx="1303893" cy="1253803"/>
          </a:xfrm>
        </p:grpSpPr>
        <p:pic>
          <p:nvPicPr>
            <p:cNvPr id="2058" name="Picture 10">
              <a:extLst>
                <a:ext uri="{FF2B5EF4-FFF2-40B4-BE49-F238E27FC236}">
                  <a16:creationId xmlns:a16="http://schemas.microsoft.com/office/drawing/2014/main" id="{EE297605-975A-4EFE-AABA-940A0A1899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17790" y="4008075"/>
              <a:ext cx="845422" cy="1253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8" name="AutoShape 8">
              <a:extLst>
                <a:ext uri="{FF2B5EF4-FFF2-40B4-BE49-F238E27FC236}">
                  <a16:creationId xmlns:a16="http://schemas.microsoft.com/office/drawing/2014/main" id="{451AEAF5-90E4-4576-B171-1CEB9C144D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8863" y="4722837"/>
              <a:ext cx="435351" cy="337045"/>
            </a:xfrm>
            <a:prstGeom prst="leftArrow">
              <a:avLst>
                <a:gd name="adj1" fmla="val 50000"/>
                <a:gd name="adj2" fmla="val 32292"/>
              </a:avLst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Text Box 2">
              <a:extLst>
                <a:ext uri="{FF2B5EF4-FFF2-40B4-BE49-F238E27FC236}">
                  <a16:creationId xmlns:a16="http://schemas.microsoft.com/office/drawing/2014/main" id="{0FCFD62A-62CA-4511-A47F-BA6F60ADD4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59319" y="4195236"/>
              <a:ext cx="662130" cy="354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mbria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3. </a:t>
              </a:r>
              <a:endParaRPr kumimoji="0" lang="en-US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E1C1A59-2C28-46C5-97D8-29A8951E7A2B}"/>
              </a:ext>
            </a:extLst>
          </p:cNvPr>
          <p:cNvGrpSpPr/>
          <p:nvPr/>
        </p:nvGrpSpPr>
        <p:grpSpPr>
          <a:xfrm>
            <a:off x="8837201" y="5493132"/>
            <a:ext cx="1269403" cy="920899"/>
            <a:chOff x="8837201" y="5493132"/>
            <a:chExt cx="1269403" cy="920899"/>
          </a:xfrm>
        </p:grpSpPr>
        <p:pic>
          <p:nvPicPr>
            <p:cNvPr id="2059" name="Picture 1">
              <a:extLst>
                <a:ext uri="{FF2B5EF4-FFF2-40B4-BE49-F238E27FC236}">
                  <a16:creationId xmlns:a16="http://schemas.microsoft.com/office/drawing/2014/main" id="{022BD751-EC76-43DB-A28E-6C2701F2D9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3871" y="5606981"/>
              <a:ext cx="692733" cy="807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" name="AutoShape 8">
              <a:extLst>
                <a:ext uri="{FF2B5EF4-FFF2-40B4-BE49-F238E27FC236}">
                  <a16:creationId xmlns:a16="http://schemas.microsoft.com/office/drawing/2014/main" id="{FA66F528-4A70-4D66-9FC4-87F2859542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00808" y="5875331"/>
              <a:ext cx="435351" cy="337045"/>
            </a:xfrm>
            <a:prstGeom prst="leftArrow">
              <a:avLst>
                <a:gd name="adj1" fmla="val 50000"/>
                <a:gd name="adj2" fmla="val 32292"/>
              </a:avLst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Text Box 2">
              <a:extLst>
                <a:ext uri="{FF2B5EF4-FFF2-40B4-BE49-F238E27FC236}">
                  <a16:creationId xmlns:a16="http://schemas.microsoft.com/office/drawing/2014/main" id="{D9E2D818-CC5E-4055-B153-4764EBC232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37201" y="5493132"/>
              <a:ext cx="662130" cy="354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mbria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4. </a:t>
              </a:r>
              <a:endParaRPr kumimoji="0" lang="en-US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BA67F83-DCA9-4266-A0F8-6737EB6FE83E}"/>
              </a:ext>
            </a:extLst>
          </p:cNvPr>
          <p:cNvGrpSpPr/>
          <p:nvPr/>
        </p:nvGrpSpPr>
        <p:grpSpPr>
          <a:xfrm>
            <a:off x="2574528" y="4195236"/>
            <a:ext cx="2171748" cy="1520633"/>
            <a:chOff x="2574528" y="4195236"/>
            <a:chExt cx="2171748" cy="1520633"/>
          </a:xfrm>
        </p:grpSpPr>
        <p:pic>
          <p:nvPicPr>
            <p:cNvPr id="2060" name="Picture 1">
              <a:extLst>
                <a:ext uri="{FF2B5EF4-FFF2-40B4-BE49-F238E27FC236}">
                  <a16:creationId xmlns:a16="http://schemas.microsoft.com/office/drawing/2014/main" id="{88F25187-967C-41FB-8B81-1668CDE5C9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4419" y="4670488"/>
              <a:ext cx="1564762" cy="1045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" name="AutoShape 8">
              <a:extLst>
                <a:ext uri="{FF2B5EF4-FFF2-40B4-BE49-F238E27FC236}">
                  <a16:creationId xmlns:a16="http://schemas.microsoft.com/office/drawing/2014/main" id="{B76C8328-1FA3-4097-8902-27E1CD197FE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310925" y="5301264"/>
              <a:ext cx="435351" cy="337045"/>
            </a:xfrm>
            <a:prstGeom prst="leftArrow">
              <a:avLst>
                <a:gd name="adj1" fmla="val 50000"/>
                <a:gd name="adj2" fmla="val 32292"/>
              </a:avLst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Text Box 2">
              <a:extLst>
                <a:ext uri="{FF2B5EF4-FFF2-40B4-BE49-F238E27FC236}">
                  <a16:creationId xmlns:a16="http://schemas.microsoft.com/office/drawing/2014/main" id="{D11B6042-19F0-4EC7-B932-AE72F545EF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4528" y="4195236"/>
              <a:ext cx="662130" cy="354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mbria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5. </a:t>
              </a:r>
              <a:endParaRPr kumimoji="0" lang="en-US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pic>
        <p:nvPicPr>
          <p:cNvPr id="65" name="Picture 6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grpSp>
        <p:nvGrpSpPr>
          <p:cNvPr id="57" name="Group 56"/>
          <p:cNvGrpSpPr/>
          <p:nvPr/>
        </p:nvGrpSpPr>
        <p:grpSpPr>
          <a:xfrm>
            <a:off x="6167806" y="4650477"/>
            <a:ext cx="1853067" cy="602841"/>
            <a:chOff x="6167806" y="4650477"/>
            <a:chExt cx="1853067" cy="602841"/>
          </a:xfrm>
        </p:grpSpPr>
        <p:sp>
          <p:nvSpPr>
            <p:cNvPr id="97" name="Rectangle 96"/>
            <p:cNvSpPr/>
            <p:nvPr/>
          </p:nvSpPr>
          <p:spPr>
            <a:xfrm flipH="1">
              <a:off x="7503811" y="4650477"/>
              <a:ext cx="51706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L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 flipH="1">
              <a:off x="6864678" y="4668543"/>
              <a:ext cx="51706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L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 flipH="1">
              <a:off x="6167806" y="4651927"/>
              <a:ext cx="51706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0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215023" y="2872442"/>
            <a:ext cx="1185108" cy="586707"/>
            <a:chOff x="4215023" y="2872442"/>
            <a:chExt cx="1185108" cy="586707"/>
          </a:xfrm>
        </p:grpSpPr>
        <p:sp>
          <p:nvSpPr>
            <p:cNvPr id="101" name="Rectangle 100"/>
            <p:cNvSpPr/>
            <p:nvPr/>
          </p:nvSpPr>
          <p:spPr>
            <a:xfrm flipH="1">
              <a:off x="4215023" y="2872442"/>
              <a:ext cx="51706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C</a:t>
              </a:r>
              <a:endParaRPr lang="en-US" sz="3200" dirty="0"/>
            </a:p>
          </p:txBody>
        </p:sp>
        <p:sp>
          <p:nvSpPr>
            <p:cNvPr id="102" name="Rectangle 101"/>
            <p:cNvSpPr/>
            <p:nvPr/>
          </p:nvSpPr>
          <p:spPr>
            <a:xfrm flipH="1">
              <a:off x="4883069" y="2874374"/>
              <a:ext cx="51706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A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222278" y="1703630"/>
            <a:ext cx="1839089" cy="622587"/>
            <a:chOff x="6222278" y="1703630"/>
            <a:chExt cx="1839089" cy="622587"/>
          </a:xfrm>
        </p:grpSpPr>
        <p:sp>
          <p:nvSpPr>
            <p:cNvPr id="2" name="Rectangle 1"/>
            <p:cNvSpPr/>
            <p:nvPr/>
          </p:nvSpPr>
          <p:spPr>
            <a:xfrm flipH="1">
              <a:off x="6222278" y="1741442"/>
              <a:ext cx="51706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A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 flipH="1">
              <a:off x="6881201" y="1717157"/>
              <a:ext cx="51706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L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 flipH="1">
              <a:off x="7557985" y="1703630"/>
              <a:ext cx="50338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L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4892370" y="5206760"/>
            <a:ext cx="2487061" cy="593238"/>
            <a:chOff x="4892370" y="5206760"/>
            <a:chExt cx="2487061" cy="593238"/>
          </a:xfrm>
        </p:grpSpPr>
        <p:sp>
          <p:nvSpPr>
            <p:cNvPr id="104" name="Rectangle 103"/>
            <p:cNvSpPr/>
            <p:nvPr/>
          </p:nvSpPr>
          <p:spPr>
            <a:xfrm flipH="1">
              <a:off x="4892370" y="5215223"/>
              <a:ext cx="51706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G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  <p:sp>
          <p:nvSpPr>
            <p:cNvPr id="112" name="Rectangle 111"/>
            <p:cNvSpPr/>
            <p:nvPr/>
          </p:nvSpPr>
          <p:spPr>
            <a:xfrm flipH="1">
              <a:off x="6862369" y="5214219"/>
              <a:ext cx="51706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E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  <p:sp>
          <p:nvSpPr>
            <p:cNvPr id="113" name="Rectangle 112"/>
            <p:cNvSpPr/>
            <p:nvPr/>
          </p:nvSpPr>
          <p:spPr>
            <a:xfrm flipH="1">
              <a:off x="6199315" y="5206760"/>
              <a:ext cx="51706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M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050" name="Group 2049"/>
          <p:cNvGrpSpPr/>
          <p:nvPr/>
        </p:nvGrpSpPr>
        <p:grpSpPr>
          <a:xfrm>
            <a:off x="2890957" y="5702753"/>
            <a:ext cx="5762626" cy="674901"/>
            <a:chOff x="2890957" y="5702753"/>
            <a:chExt cx="5762626" cy="674901"/>
          </a:xfrm>
        </p:grpSpPr>
        <p:sp>
          <p:nvSpPr>
            <p:cNvPr id="106" name="Rectangle 105"/>
            <p:cNvSpPr/>
            <p:nvPr/>
          </p:nvSpPr>
          <p:spPr>
            <a:xfrm flipH="1">
              <a:off x="8136521" y="5760576"/>
              <a:ext cx="51706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R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  <p:sp>
          <p:nvSpPr>
            <p:cNvPr id="107" name="Rectangle 106"/>
            <p:cNvSpPr/>
            <p:nvPr/>
          </p:nvSpPr>
          <p:spPr>
            <a:xfrm flipH="1">
              <a:off x="4191831" y="5751464"/>
              <a:ext cx="51706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D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  <p:sp>
          <p:nvSpPr>
            <p:cNvPr id="110" name="Rectangle 109"/>
            <p:cNvSpPr/>
            <p:nvPr/>
          </p:nvSpPr>
          <p:spPr>
            <a:xfrm flipH="1">
              <a:off x="2890957" y="5792879"/>
              <a:ext cx="51706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T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  <p:sp>
          <p:nvSpPr>
            <p:cNvPr id="111" name="Rectangle 110"/>
            <p:cNvSpPr/>
            <p:nvPr/>
          </p:nvSpPr>
          <p:spPr>
            <a:xfrm flipH="1">
              <a:off x="3597362" y="5751465"/>
              <a:ext cx="51706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E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  <p:sp>
          <p:nvSpPr>
            <p:cNvPr id="114" name="Rectangle 113"/>
            <p:cNvSpPr/>
            <p:nvPr/>
          </p:nvSpPr>
          <p:spPr>
            <a:xfrm flipH="1">
              <a:off x="7480032" y="5725961"/>
              <a:ext cx="51706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A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  <p:sp>
          <p:nvSpPr>
            <p:cNvPr id="115" name="Rectangle 114"/>
            <p:cNvSpPr/>
            <p:nvPr/>
          </p:nvSpPr>
          <p:spPr>
            <a:xfrm flipH="1">
              <a:off x="6828007" y="5752076"/>
              <a:ext cx="51706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E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  <p:sp>
          <p:nvSpPr>
            <p:cNvPr id="116" name="Rectangle 115"/>
            <p:cNvSpPr/>
            <p:nvPr/>
          </p:nvSpPr>
          <p:spPr>
            <a:xfrm flipH="1">
              <a:off x="6156789" y="5732403"/>
              <a:ext cx="51706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B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  <p:sp>
          <p:nvSpPr>
            <p:cNvPr id="117" name="Rectangle 116"/>
            <p:cNvSpPr/>
            <p:nvPr/>
          </p:nvSpPr>
          <p:spPr>
            <a:xfrm flipH="1">
              <a:off x="4906885" y="5702753"/>
              <a:ext cx="51706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D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5930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  <p:bldP spid="38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702503" y="3722363"/>
            <a:ext cx="6786995" cy="27853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108588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Good bye.</a:t>
            </a:r>
          </a:p>
          <a:p>
            <a:pPr marL="0" marR="0" lvl="0" indent="0" algn="ctr" defTabSz="108588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See you again!</a:t>
            </a:r>
            <a:endParaRPr kumimoji="0" lang="zh-CN" altLang="en-US" sz="700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07040" y="140648"/>
            <a:ext cx="1250083" cy="6274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1421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4" name="Picture 4" descr="Teenager bedroom cartoon Royalty Free Vector Image">
            <a:extLst>
              <a:ext uri="{FF2B5EF4-FFF2-40B4-BE49-F238E27FC236}">
                <a16:creationId xmlns:a16="http://schemas.microsoft.com/office/drawing/2014/main" id="{540D03BE-5873-469F-BB25-BC23C97B58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49" r="1" b="15854"/>
          <a:stretch/>
        </p:blipFill>
        <p:spPr bwMode="auto">
          <a:xfrm rot="21480000">
            <a:off x="1137837" y="1003258"/>
            <a:ext cx="9916327" cy="476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EAB3C20-34A3-49EF-BD78-54FB9D815519}"/>
              </a:ext>
            </a:extLst>
          </p:cNvPr>
          <p:cNvSpPr txBox="1"/>
          <p:nvPr/>
        </p:nvSpPr>
        <p:spPr>
          <a:xfrm>
            <a:off x="4681740" y="6026329"/>
            <a:ext cx="252024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500" b="1" dirty="0">
                <a:solidFill>
                  <a:srgbClr val="0070C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bedroom</a:t>
            </a:r>
            <a:endParaRPr lang="en-US" sz="4500" b="1" dirty="0">
              <a:solidFill>
                <a:srgbClr val="0070C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sp>
        <p:nvSpPr>
          <p:cNvPr id="5" name="Arrow: Left 4">
            <a:hlinkClick r:id="rId6" action="ppaction://hlinksldjump"/>
            <a:extLst>
              <a:ext uri="{FF2B5EF4-FFF2-40B4-BE49-F238E27FC236}">
                <a16:creationId xmlns:a16="http://schemas.microsoft.com/office/drawing/2014/main" id="{EC99AF81-D50B-449B-AC53-5BD018FBBB9F}"/>
              </a:ext>
            </a:extLst>
          </p:cNvPr>
          <p:cNvSpPr/>
          <p:nvPr/>
        </p:nvSpPr>
        <p:spPr>
          <a:xfrm>
            <a:off x="120072" y="6210135"/>
            <a:ext cx="951345" cy="6478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5953D06A-9D76-416E-B002-EB8ABC5CBF14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00" y="147780"/>
            <a:ext cx="2403436" cy="68389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FBD8977-8153-4FE8-AA12-FB06FEDB07FC}"/>
              </a:ext>
            </a:extLst>
          </p:cNvPr>
          <p:cNvSpPr txBox="1"/>
          <p:nvPr/>
        </p:nvSpPr>
        <p:spPr>
          <a:xfrm>
            <a:off x="773923" y="260536"/>
            <a:ext cx="1978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What is it?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1807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40D03BE-5873-469F-BB25-BC23C97B5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01" b="19201"/>
          <a:stretch/>
        </p:blipFill>
        <p:spPr bwMode="auto">
          <a:xfrm rot="21480000">
            <a:off x="1137837" y="1003258"/>
            <a:ext cx="9916327" cy="476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EAB3C20-34A3-49EF-BD78-54FB9D815519}"/>
              </a:ext>
            </a:extLst>
          </p:cNvPr>
          <p:cNvSpPr txBox="1"/>
          <p:nvPr/>
        </p:nvSpPr>
        <p:spPr>
          <a:xfrm>
            <a:off x="4681740" y="6026329"/>
            <a:ext cx="278634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500" b="1" dirty="0">
                <a:solidFill>
                  <a:srgbClr val="0070C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bathroom</a:t>
            </a:r>
            <a:endParaRPr lang="en-US" sz="4500" b="1" dirty="0">
              <a:solidFill>
                <a:srgbClr val="0070C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sp>
        <p:nvSpPr>
          <p:cNvPr id="5" name="Arrow: Left 4">
            <a:hlinkClick r:id="rId6" action="ppaction://hlinksldjump"/>
            <a:extLst>
              <a:ext uri="{FF2B5EF4-FFF2-40B4-BE49-F238E27FC236}">
                <a16:creationId xmlns:a16="http://schemas.microsoft.com/office/drawing/2014/main" id="{EC99AF81-D50B-449B-AC53-5BD018FBBB9F}"/>
              </a:ext>
            </a:extLst>
          </p:cNvPr>
          <p:cNvSpPr/>
          <p:nvPr/>
        </p:nvSpPr>
        <p:spPr>
          <a:xfrm>
            <a:off x="120072" y="6210135"/>
            <a:ext cx="951345" cy="6478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152D1DF-7640-46F1-9061-63048E1DE11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00" y="147780"/>
            <a:ext cx="2403436" cy="6838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A2A8EE6-95E6-4601-9283-F41524AFA981}"/>
              </a:ext>
            </a:extLst>
          </p:cNvPr>
          <p:cNvSpPr txBox="1"/>
          <p:nvPr/>
        </p:nvSpPr>
        <p:spPr>
          <a:xfrm>
            <a:off x="773923" y="260536"/>
            <a:ext cx="1978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What is it?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606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40D03BE-5873-469F-BB25-BC23C97B5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1" b="12631"/>
          <a:stretch/>
        </p:blipFill>
        <p:spPr bwMode="auto">
          <a:xfrm rot="21480000">
            <a:off x="1137837" y="1003258"/>
            <a:ext cx="9916327" cy="476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EAB3C20-34A3-49EF-BD78-54FB9D815519}"/>
              </a:ext>
            </a:extLst>
          </p:cNvPr>
          <p:cNvSpPr txBox="1"/>
          <p:nvPr/>
        </p:nvSpPr>
        <p:spPr>
          <a:xfrm>
            <a:off x="5794442" y="6078160"/>
            <a:ext cx="97494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500" b="1" dirty="0">
                <a:solidFill>
                  <a:srgbClr val="0070C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TV</a:t>
            </a:r>
            <a:endParaRPr lang="en-US" sz="4500" b="1" dirty="0">
              <a:solidFill>
                <a:srgbClr val="0070C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sp>
        <p:nvSpPr>
          <p:cNvPr id="5" name="Arrow: Left 4">
            <a:hlinkClick r:id="rId6" action="ppaction://hlinksldjump"/>
            <a:extLst>
              <a:ext uri="{FF2B5EF4-FFF2-40B4-BE49-F238E27FC236}">
                <a16:creationId xmlns:a16="http://schemas.microsoft.com/office/drawing/2014/main" id="{EC99AF81-D50B-449B-AC53-5BD018FBBB9F}"/>
              </a:ext>
            </a:extLst>
          </p:cNvPr>
          <p:cNvSpPr/>
          <p:nvPr/>
        </p:nvSpPr>
        <p:spPr>
          <a:xfrm>
            <a:off x="120072" y="6210135"/>
            <a:ext cx="951345" cy="6478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3A4257-27D2-4992-B827-0ECE542D376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00" y="147780"/>
            <a:ext cx="2403436" cy="6838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A6B2166-DB7E-4CC4-B501-4812B5993AA4}"/>
              </a:ext>
            </a:extLst>
          </p:cNvPr>
          <p:cNvSpPr txBox="1"/>
          <p:nvPr/>
        </p:nvSpPr>
        <p:spPr>
          <a:xfrm>
            <a:off x="773923" y="260536"/>
            <a:ext cx="1978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70C0"/>
                </a:solidFill>
                <a:latin typeface="Comic Sans MS" panose="030F0702030302020204" pitchFamily="66" charset="0"/>
              </a:rPr>
              <a:t>What is it?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2514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40D03BE-5873-469F-BB25-BC23C97B5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6" b="6536"/>
          <a:stretch/>
        </p:blipFill>
        <p:spPr bwMode="auto">
          <a:xfrm rot="21480000">
            <a:off x="1137837" y="1003258"/>
            <a:ext cx="9916327" cy="476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EAB3C20-34A3-49EF-BD78-54FB9D815519}"/>
              </a:ext>
            </a:extLst>
          </p:cNvPr>
          <p:cNvSpPr txBox="1"/>
          <p:nvPr/>
        </p:nvSpPr>
        <p:spPr>
          <a:xfrm>
            <a:off x="6096000" y="6003300"/>
            <a:ext cx="1359668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500" b="1" dirty="0">
                <a:solidFill>
                  <a:srgbClr val="0070C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toys</a:t>
            </a:r>
            <a:endParaRPr lang="en-US" sz="4500" b="1" dirty="0">
              <a:solidFill>
                <a:srgbClr val="0070C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sp>
        <p:nvSpPr>
          <p:cNvPr id="5" name="Arrow: Left 4">
            <a:hlinkClick r:id="rId6" action="ppaction://hlinksldjump"/>
            <a:extLst>
              <a:ext uri="{FF2B5EF4-FFF2-40B4-BE49-F238E27FC236}">
                <a16:creationId xmlns:a16="http://schemas.microsoft.com/office/drawing/2014/main" id="{EC99AF81-D50B-449B-AC53-5BD018FBBB9F}"/>
              </a:ext>
            </a:extLst>
          </p:cNvPr>
          <p:cNvSpPr/>
          <p:nvPr/>
        </p:nvSpPr>
        <p:spPr>
          <a:xfrm>
            <a:off x="120072" y="6210135"/>
            <a:ext cx="951345" cy="6478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F675636-EADC-49AE-90E5-A8AB0B01B65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00" y="147780"/>
            <a:ext cx="2403436" cy="6838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FC7C9A-CB6A-403B-B12F-56772FF9164E}"/>
              </a:ext>
            </a:extLst>
          </p:cNvPr>
          <p:cNvSpPr txBox="1"/>
          <p:nvPr/>
        </p:nvSpPr>
        <p:spPr>
          <a:xfrm>
            <a:off x="773923" y="260536"/>
            <a:ext cx="1978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70C0"/>
                </a:solidFill>
                <a:latin typeface="Comic Sans MS" panose="030F0702030302020204" pitchFamily="66" charset="0"/>
              </a:rPr>
              <a:t>What is it?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344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40D03BE-5873-469F-BB25-BC23C97B58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44" t="2092" r="3544" b="2287"/>
          <a:stretch/>
        </p:blipFill>
        <p:spPr bwMode="auto">
          <a:xfrm rot="21480000">
            <a:off x="3446422" y="1064793"/>
            <a:ext cx="4921148" cy="397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EAB3C20-34A3-49EF-BD78-54FB9D815519}"/>
              </a:ext>
            </a:extLst>
          </p:cNvPr>
          <p:cNvSpPr txBox="1"/>
          <p:nvPr/>
        </p:nvSpPr>
        <p:spPr>
          <a:xfrm>
            <a:off x="5153891" y="5250134"/>
            <a:ext cx="271260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500" b="1" dirty="0">
                <a:solidFill>
                  <a:srgbClr val="0070C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computer</a:t>
            </a:r>
            <a:endParaRPr lang="en-US" sz="4500" b="1" dirty="0">
              <a:solidFill>
                <a:srgbClr val="0070C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sp>
        <p:nvSpPr>
          <p:cNvPr id="5" name="Arrow: Left 4">
            <a:hlinkClick r:id="rId6" action="ppaction://hlinksldjump"/>
            <a:extLst>
              <a:ext uri="{FF2B5EF4-FFF2-40B4-BE49-F238E27FC236}">
                <a16:creationId xmlns:a16="http://schemas.microsoft.com/office/drawing/2014/main" id="{EC99AF81-D50B-449B-AC53-5BD018FBBB9F}"/>
              </a:ext>
            </a:extLst>
          </p:cNvPr>
          <p:cNvSpPr/>
          <p:nvPr/>
        </p:nvSpPr>
        <p:spPr>
          <a:xfrm>
            <a:off x="120072" y="6210135"/>
            <a:ext cx="951345" cy="6478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428D257-6D74-4AF0-8DD1-C0B652CBEDD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00" y="147780"/>
            <a:ext cx="2403436" cy="6838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D353129-4871-42BF-BB73-03119F507E3F}"/>
              </a:ext>
            </a:extLst>
          </p:cNvPr>
          <p:cNvSpPr txBox="1"/>
          <p:nvPr/>
        </p:nvSpPr>
        <p:spPr>
          <a:xfrm>
            <a:off x="773923" y="260536"/>
            <a:ext cx="1978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70C0"/>
                </a:solidFill>
                <a:latin typeface="Comic Sans MS" panose="030F0702030302020204" pitchFamily="66" charset="0"/>
              </a:rPr>
              <a:t>What is it?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609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50.Unit 4-Lesson 3-Period 1"/>
  <p:tag name="ISPRING_LMS_API_VERSION" val="SCORM 2004 (2nd edition)"/>
  <p:tag name="ISPRING_ULTRA_SCORM_COURSE_ID" val="D1647178-AE34-4878-9340-E3A3E3DD9C21"/>
  <p:tag name="ISPRING_CMI5_LAUNCH_METHOD" val="any window"/>
  <p:tag name="ISPRINGCLOUDFOLDERID" val="1"/>
  <p:tag name="ISPRINGONLINEFOLDERID" val="1"/>
  <p:tag name="ISPRING_SCORM_RATE_SLIDES" val="0"/>
  <p:tag name="ISPRING_SCORM_PASSING_SCORE" val="0.000000"/>
  <p:tag name="ISPRING_CURRENT_PLAYER_ID" val="universal"/>
  <p:tag name="ISPRING_PRESENTATION_TITLE" val="50.Unit 4-Lesson 3-Period 1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AMqXx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DKl8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MqXx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AypfF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AMqXx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AypfF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AMqXxVe8ZnLmYAAABoAAAAHAAAAHVuaXZlcnNhbC9sb2NhbF9zZXR0aW5ncy54bWyzsa/IzVEoSy0qzszPs1Uy1DNQUkjNS85PycxLt1UKDXHTtVBSKC5JzEtJzMnPS7VVystXUrC347LJyU9OzAlOLSkBKixWKMhJrEwtCknNBTJKUv0Sc4EqQzxd/RRcXTxDlPTtuABQSwMEFAACAAgADal8VccR768GBgAARxMAABcAAAB1bml2ZXJzYWwvdW5pdmVyc2FsLnBuZ+2Xf1RTZRjHX1MqsYgsoYgfZdGPU+ShWXhhslA4qCQYR12j2kJyEzFQrghXNkYdDLXctFPya2wlesgDceUAwWRtZuoU73YTi0kskMCNeccWXXfH2K/uqtOpPzr9+nd/3HPP93k+532+73nf5znnPbAhO/Pu0KhQAMDda9ek5wIwHwLgNumdt9ORbGrBefo3D87NXAU69NEWWiwQpK1PA6BTusiTH0LrhTvXcGAAwr4KfPO0JZ++CcBi49r0tI0V3GnjSrSAvaQ63xezf3H6wmMheeFvpS/65pPb8z4OKxusfa5m6fcbr2L31KcVnZNQ9RMzPTNl7ybhjyYcQqUsfU+To7R4Vv8QANXhR+YDcHx/NAAPZ0zSNZ9aegcAa+6ljb548OI8cP2YAeU13aE/2aIVPmTaTCeruyQROWTfTIwxIvlXeTQ7IANL2Ka2jS83NdUXHaBFWExC0wXhfXACXeEMJ3NRK2KcDfMoowAo39O9u1F7yP4iXXCnIDOLzry/TD1rHu8suWxcFQgOXRksjE1aPflazm/KtV5Xx/MRujY2GiYVrYFxMjpu3aTQ52KF2cU25b6A1faWE+Sg0DMTN+qhyjUs5gtOfKaloM5Up5lzvB45DUkR3VWlwzOEFRkJpjbhCOOIo07jm9ZUoUU/EOffi7R7PN/bRf4fKRhPSA8DQBCT0FzHj7gZ5/kxswTdZnXiOOyPHrOLb2KknNh+dmUdVSk398WXbr6OIe0ITxiry4zzmpoVTnxKqa5t+YMrrFTUvQFtW1E5Kfzp0pimyhPnv2UutymebNwqkiexl1AV9QVdNejT9ymqqOERM47BBqK9LRL2WwbV+MuTVhTq4g3Xj7g7RZYxHI5NMjOkDYZ+Cr92gd5GIrI3nm/SslwWwwyk0MUeg+VEVxMuDLEwi20jrBZvikyrJ9rxLeqush38qtQ5mTy5N5w+YVlZ925uI6da8KU8HtH4BSz/+ZH4ct5hwTz5DTFfgoYgET+4EBvvvZmDtQv3eddd8aRIm0NEEtTJwTn4SOTcVeiQzBHbdR2HzUKKHOWV63fF9t/GF2uUYm8YGSXdL0NQ110SyXSiUg/HNLkNnUqxXySg8KlbFLNEzmA80rOlUI0fuFy2w/9nUz3RuKZouFlsWCo8zUSH66yu8tfTXmHgryZ2c8v5HY9hRIfCaaBtaPW6wkmsNBXtH+vteAfDpr3XmHtCvlOZZXjNqMrWk+VNnTh6ERkQqPTk1LUrRaplpdTYLnHzgcYyP2apTN1a/EgpACuIbRbV8iJIHs7pNY9x5pw3kC35PrbPhfDP5ido3cdU/JWmW9vPGFnjXVwBP+NrY9VArigKMo+KucSTgNLa7dDbz2smQo97oZyGGX84RFCYLxnewRUoili1rwaaQ5+cl7xMp47OOYydVfkq60WIvMC9pEEEjZagDeb1yzGvu7Ld7dTatFSGzyh79ibMbWV/8PhxfprilRQvfAqxWj6SeWf36n3u1K0XYG8S1GpWik1uZ7dp6KKL1/Gm7vfeQQqpGxVH/Zzd7BrrZdLTf/aNiPHW1y5xslwLvkpOHT/lV4RiizURhBeyN13NEGVcCt2H6CBNmVDy2Vhhs3uv1Sev3IZBcl92Hd+4GCKVOGRjrzfl3DSpHaQMn/MITCqDS+dS+E4OK09BXitlL/Yz1A2twshWeNGv/Z5lPjGMVmMfiKMeJmaN8viKowSCnRs4Pdg5xqXPMctdc55ZknHumUGSbHT0BZwgeouI9BEOE9NpaBghrmFV8YVi3JtIpnArNxXQPhhuF/5ShdXOMveJfWSKVeFK/lyNKr+QNPev7BKXk1VE2ZBVKhr44wyZGLp4Evu9nU27GOl6xz9TEymB62gc/mUZ9fzArpr/dYKxIo+pI3Hb1GxvfnE8fdOq7//rgTuw6Qj5LZv3YMH7iRceKMBWm/PYmbSdMy1/OZ5BbsDv4aV/s3AQDaJBNIgG0SAaRINoEA2iQTSI/g/0w9p0SeCVQj9VmNu5aqFLEYWcbgvw11c/8V/K1qgQsiSu0lyffSWVDgKwNiM7vWPVG+/8DFBLAwQUAAIACAANqXxVgYK7TkoAAABqAAAAGwAAAHVuaXZlcnNhbC91bml2ZXJzYWwucG5nLnhtbLOxr8jNUShLLSrOzM+zVTLUM1Cyt+PlsikoSi3LTC1XqACKAQUhQEmh0lbJxAjBLc9MKcmwVbIwQFKSkZqZnlFiq2SGJKgPNBIAUEsBAgAAFAACAAgAjF5WUTZhWAJHAwAA4QkAABQAAAAAAAAAAQAAAAAAAAAAAHVuaXZlcnNhbC9wbGF5ZXIueG1sUEsBAgAAFAACAAgADKl8VZxeMggUBgAANxcAAB0AAAAAAAAAAQAAAAAAeQMAAHVuaXZlcnNhbC9jb21tb25fbWVzc2FnZXMubG5nUEsBAgAAFAACAAgADKl8VRUeYBujAAAAfwEAAC4AAAAAAAAAAQAAAAAAyAkAAHVuaXZlcnNhbC9wbGF5YmFja19hbmRfbmF2aWdhdGlvbl9zZXR0aW5ncy54bWxQSwECAAAUAAIACAAMqXxVp6dX6HwEAABvFwAAJwAAAAAAAAABAAAAAAC3CgAAdW5pdmVyc2FsL2ZsYXNoX3B1Ymxpc2hpbmdfc2V0dGluZ3MueG1sUEsBAgAAFAACAAgADKl8VeVf5MdtAwAAoQwAACEAAAAAAAAAAQAAAAAAeA8AAHVuaXZlcnNhbC9mbGFzaF9za2luX3NldHRpbmdzLnhtbFBLAQIAABQAAgAIAAypfFUX293YdwQAAPkWAAAmAAAAAAAAAAEAAAAAACQTAAB1bml2ZXJzYWwvaHRtbF9wdWJsaXNoaW5nX3NldHRpbmdzLnhtbFBLAQIAABQAAgAIAAypfFUlH/EHqgEAAGgGAAAfAAAAAAAAAAEAAAAAAN8XAAB1bml2ZXJzYWwvaHRtbF9za2luX3NldHRpbmdzLmpzUEsBAgAAFAACAAgADKl8VXvGZy5mAAAAaAAAABwAAAAAAAAAAQAAAAAAxhkAAHVuaXZlcnNhbC9sb2NhbF9zZXR0aW5ncy54bWxQSwECAAAUAAIACAANqXxVxxHvrwYGAABHEwAAFwAAAAAAAAAAAAAAAABmGgAAdW5pdmVyc2FsL3VuaXZlcnNhbC5wbmdQSwECAAAUAAIACAANqXxVgYK7TkoAAABqAAAAGwAAAAAAAAABAAAAAAChIAAAdW5pdmVyc2FsL3VuaXZlcnNhbC5wbmcueG1sUEsFBgAAAAAKAAoABgMAACQhAAAAAA=="/>
  <p:tag name="ISPRING_OUTPUT_FOLDER" val="[[&quot;_?W|{83D05A9D-9715-44CA-971B-DEB65F17E09F}&quot;,&quot;D:\\Myschool\\Sach dien tu tieng anh Wonderful world 3\\Hoc lieu tieng anh 3 Wonderful world\\Giáo án và Bài giảng điện tử chạy demo\\GIAO AN VA BAI GIANG WW3\\BAI GIANG PPT WW3 CHUAN&quot;],[&quot;\uFFFD\uFFFD|x{7070F873-55FB-4E49-8DA2-6F658BF36F6A}&quot;,&quot;C:\\Users\\Admin\\Desktop\\UNIT 4&quot;]]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15563E4-F3B4-4473-ADAE-8465F39AAD25}:3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39E99F0-65FF-413E-B635-9D573963D93B}:31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13988-425B-49ED-9EBE-CAEFDEA727A4}:30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3380443-ECA9-4D6D-903D-7B77E3A0AA56}:26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041FF3-DF62-40A6-8396-97494DF0B6CA}:31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2E09103-74FD-46F0-84B3-B7EC805B80BD}:31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082283-EF6F-46DD-B670-083B9C2E131F}:31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DA1EF6A-CD17-41AD-B7D6-4E5C3DDC11D1}:32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23B974A-4348-4FB5-A04A-EA1BE7F31291}:32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DCB6EFF-9968-472F-B194-8721B14E8100}:29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4E1763D-0F8B-4726-A5E2-E03563C11A7C}:33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A3C264C-8CBF-4C68-B926-FEE93847017E}:33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D28AD56-1512-4761-836E-57939CA6BD35}:33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10C127-521C-4F8D-94AB-8C0EDD44614C}:33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A70429C-B05A-4D8E-B94F-74BB0CFF85D8}:34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6D04935-A145-4E7B-BA5A-7A3B686DD448}:34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07CDB98-1208-40DE-8E60-118A039E9D35}:34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E820E0-10EA-4A60-810B-FD1E11EA6CAB}:27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D50BB9-887C-46D4-9C9F-27457943F03F}:26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CD1B56F-3DBF-4D24-B33A-7CFA0DDCED8A}:27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6FC83A2-A802-4946-AA8F-801D197F96C1}:32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478CEF-218E-46DC-BA21-F1273CF02AD0}:33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BC08AC-3451-4A36-A96A-A84846D2DDE7}:33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3A534D-E7CF-4262-8E80-00B897F9985B}:33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581BC64-19D0-49CE-88EE-B2AAC7F5AEB9}:33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73BA23-0E77-4D3F-BE0A-8C0D7B3B5B66}:31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F9052E0-22E0-45A1-8BA1-C3F30D6EAB7D}:32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46BC61-B093-47EB-AD8A-67F61C972CE2}:31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A9E9F77-A8E4-4795-9FA5-46B7880081D5}:308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215F6CB-0516-43C5-971B-7DACC3E46D38}:32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1EA99F6-7F87-4656-9667-A7B79C50D8C1}:28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57C30A5-0677-4F72-A6CA-CF265F7FB257}:32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0E02721-82F1-4F6C-97F7-E0F464051CDA}:32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5C878A2-CAC5-4CC2-9113-4732581BA42E}:32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3A78F1B-A5B3-4692-81F6-F88F90FE79AD}:31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4DBCFBE-60B8-48E3-8530-25F913E70067}:3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E564318-BD8A-464A-A862-47183DBD04F1}:31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6E95E46-2EE5-4264-86E5-458ECF24A33C}:31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A95781C-4BBA-4A70-8733-BFCF6D200729}:3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1456</TotalTime>
  <Words>685</Words>
  <Application>Microsoft Office PowerPoint</Application>
  <PresentationFormat>Widescreen</PresentationFormat>
  <Paragraphs>230</Paragraphs>
  <Slides>44</Slides>
  <Notes>44</Notes>
  <HiddenSlides>0</HiddenSlides>
  <MMClips>27</MMClips>
  <ScaleCrop>false</ScaleCrop>
  <HeadingPairs>
    <vt:vector size="6" baseType="variant">
      <vt:variant>
        <vt:lpstr>Fonts Used</vt:lpstr>
      </vt:variant>
      <vt:variant>
        <vt:i4>24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44</vt:i4>
      </vt:variant>
    </vt:vector>
  </HeadingPairs>
  <TitlesOfParts>
    <vt:vector size="74" baseType="lpstr">
      <vt:lpstr>微软雅黑</vt:lpstr>
      <vt:lpstr>宋体</vt:lpstr>
      <vt:lpstr>.VnBlack</vt:lpstr>
      <vt:lpstr>.VnVogue</vt:lpstr>
      <vt:lpstr>Aharoni</vt:lpstr>
      <vt:lpstr>Arial</vt:lpstr>
      <vt:lpstr>Articulate Extrabold</vt:lpstr>
      <vt:lpstr>Bebas Neue</vt:lpstr>
      <vt:lpstr>Calibri</vt:lpstr>
      <vt:lpstr>Calibri Light</vt:lpstr>
      <vt:lpstr>Cambria</vt:lpstr>
      <vt:lpstr>Comic Sans MS</vt:lpstr>
      <vt:lpstr>等线</vt:lpstr>
      <vt:lpstr>Impact</vt:lpstr>
      <vt:lpstr>Life Savers</vt:lpstr>
      <vt:lpstr>Life Savers ExtraBold</vt:lpstr>
      <vt:lpstr>Nunito</vt:lpstr>
      <vt:lpstr>PT Sans</vt:lpstr>
      <vt:lpstr>Quicksand</vt:lpstr>
      <vt:lpstr>Quicksand SemiBold</vt:lpstr>
      <vt:lpstr>Roboto</vt:lpstr>
      <vt:lpstr>黑体</vt:lpstr>
      <vt:lpstr>Times New Roman</vt:lpstr>
      <vt:lpstr>Wingdings</vt:lpstr>
      <vt:lpstr>Office Theme</vt:lpstr>
      <vt:lpstr>2_Science Subject for Elementary - 3rd Grade: Physical, Life, and Earth by Slidesgo</vt:lpstr>
      <vt:lpstr>6_第一PPT，www.1ppt.com</vt:lpstr>
      <vt:lpstr>1_第一PPT，www.1ppt.com</vt:lpstr>
      <vt:lpstr>7_第一PPT，www.1ppt.com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Find 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50.Unit 4-Lesson 3-Period 1</dc:title>
  <dc:creator>Nguyễn  Điệp;Chiêm Thủy</dc:creator>
  <cp:lastModifiedBy>Admin</cp:lastModifiedBy>
  <cp:revision>67</cp:revision>
  <dcterms:created xsi:type="dcterms:W3CDTF">2022-02-22T14:44:02Z</dcterms:created>
  <dcterms:modified xsi:type="dcterms:W3CDTF">2023-05-29T09:50:24Z</dcterms:modified>
</cp:coreProperties>
</file>