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tmp" ContentType="image/png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2.wav" ContentType="audio/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9" r:id="rId3"/>
  </p:sldMasterIdLst>
  <p:notesMasterIdLst>
    <p:notesMasterId r:id="rId25"/>
  </p:notesMasterIdLst>
  <p:sldIdLst>
    <p:sldId id="258" r:id="rId4"/>
    <p:sldId id="259" r:id="rId5"/>
    <p:sldId id="260" r:id="rId6"/>
    <p:sldId id="257" r:id="rId7"/>
    <p:sldId id="262" r:id="rId8"/>
    <p:sldId id="283" r:id="rId9"/>
    <p:sldId id="284" r:id="rId10"/>
    <p:sldId id="269" r:id="rId11"/>
    <p:sldId id="287" r:id="rId12"/>
    <p:sldId id="286" r:id="rId13"/>
    <p:sldId id="289" r:id="rId14"/>
    <p:sldId id="288" r:id="rId15"/>
    <p:sldId id="292" r:id="rId16"/>
    <p:sldId id="293" r:id="rId17"/>
    <p:sldId id="291" r:id="rId18"/>
    <p:sldId id="277" r:id="rId19"/>
    <p:sldId id="294" r:id="rId20"/>
    <p:sldId id="279" r:id="rId21"/>
    <p:sldId id="295" r:id="rId22"/>
    <p:sldId id="281" r:id="rId23"/>
    <p:sldId id="282" r:id="rId24"/>
  </p:sldIdLst>
  <p:sldSz cx="9144000" cy="5143500" type="screen16x9"/>
  <p:notesSz cx="6858000" cy="9144000"/>
  <p:defaultTextStyle>
    <a:defPPr>
      <a:defRPr lang="en-US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894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08C5E-C9D3-4B0F-8B68-596B621BDABF}" type="datetimeFigureOut">
              <a:rPr lang="en-US" smtClean="0"/>
              <a:t>8/1/2023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5F3CF-506B-43D5-AFB0-8F7E9D2400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12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21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Warm-up: Play a small game 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Matching”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divides the class into 2 teams.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introduces the rule of game: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(Game: Matching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calls SS to choose 2 numbers to match the word and picture together.Who gets correct answers gets a point. Which team has more points will be a winner.)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repeat after checking.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251290-5F4F-4259-8CC9-04BDED65999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54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/>
              <a:t>Click the numbers to show, click the red circle signs</a:t>
            </a:r>
            <a:r>
              <a:rPr lang="en-US" baseline="0" dirty="0"/>
              <a:t> to hide the pictures and sentences.</a:t>
            </a:r>
          </a:p>
          <a:p>
            <a:pPr marL="0" indent="0">
              <a:buFontTx/>
              <a:buNone/>
            </a:pPr>
            <a:r>
              <a:rPr lang="en-US" baseline="0" dirty="0"/>
              <a:t>(GV gọi học sinh chọn 2 số để ghép tranh với cụm từ. Khi học sinh trả lời không chính xác giáo viên bấm vào hình tròn màu đỏ để đóng các ô lại.)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F83079-BE9A-46A6-AC2F-B0350B537248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21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Task 4: Listen and repeat. Track 5.11.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 asks SS to look at board and guide SS to use different subject pronouns: “they”- plural subjects uses “are” and “she”- singular subjects uses “is” 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shows a picture “playing video games” and asks Ss to identify name of this picture.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makes the full structure and asks SS to repeat. Then T guides SS to answer this structure.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calls SS to repeat in the chorus.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F3CF-506B-43D5-AFB0-8F7E9D2400E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790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plays audio and asks SS to repeat in the chorus.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 calls some pairs to present in front of the class.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F3CF-506B-43D5-AFB0-8F7E9D2400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74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1200" b="1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Task 5: Look and say. </a:t>
            </a:r>
            <a:endParaRPr lang="en-US" sz="1100" dirty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Ask SS to look at the picture and identify what activity they can see in each picture and place where they are. </a:t>
            </a:r>
            <a:endParaRPr lang="en-US" sz="1100" dirty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-Ask SS to look at the example and work in pairs to make the sentences in 3 min. </a:t>
            </a:r>
            <a:endParaRPr lang="en-US" sz="1100" dirty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T asks SS to play a game: “Tic-tac-toe”.</a:t>
            </a:r>
            <a:endParaRPr lang="en-US" sz="1100" dirty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T introduces the rule of the game: </a:t>
            </a:r>
            <a:endParaRPr lang="en-US" sz="1100" dirty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1200" i="1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(T divides the class into 2 teams. 2 Ss choose a number and make a sentence as the example. If they answer correctly, they can tick X or O for the number which they chose. Which team has 3 X or 3 O in a line will be a winner. A number can exist more than once.)</a:t>
            </a:r>
            <a:endParaRPr lang="en-US" sz="1100" dirty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- Give their feedback. </a:t>
            </a:r>
            <a:endParaRPr lang="en-US" sz="1100" dirty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en-US" sz="1100" dirty="0">
              <a:effectLst/>
              <a:latin typeface="+mn-lt"/>
              <a:ea typeface="Calibri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F3CF-506B-43D5-AFB0-8F7E9D2400E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648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F3CF-506B-43D5-AFB0-8F7E9D2400E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050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talk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each SS to draw a small picture which describes an action and a place where someone is in 3 min.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Ask SS to work in groups of 4 and make the questions as the example on the slide in 2 min.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Call some groups to present in front of the class.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Check and give feedback.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5F3CF-506B-43D5-AFB0-8F7E9D2400E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5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987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0061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D396F-FFEB-4361-B29F-45134D162C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5DFFE-B5D7-41C9-B8F6-FF02838A8A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811622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232A1-D2F2-4C97-BA78-9EEB7831591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DB5C1-2BB2-43E1-9C68-088EF6338E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0568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2929F-7E1B-4D3D-AA12-90E7374D9D4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1A936-9A91-417E-BA6B-7933EFF2F3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898477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891D8-A12A-4A14-A29A-E5D781F78F8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C3CBA-9015-49FF-8808-EB073F16FD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773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5F7CC-2312-46FE-A590-1EF5B13148D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C6BA4-6C0F-4908-9CB1-9285EF7C1D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274410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8ADAC-F288-43FA-ADB3-9CD4BB4AD8D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D876C3-CFA9-4D29-BD19-77AA3C6CDB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465931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1CCCF-0807-4DEF-80F5-9F7635D4FAF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F3245-CC87-4347-A0DE-5821BF7251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103209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C53F5-EE21-418D-B06A-0075D4F5AF2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13124-C870-4A6F-BFB1-7BCB29A70C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9997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29163-0A5A-4771-9B81-0396D8F21E6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7A583-6B8A-424C-AD1D-DC81AF05A0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236413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FAFC1-D5DE-452E-A129-E072512E8B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B14C4-BE31-4487-8FF3-E96FA98C38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53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490676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DD972-A8A3-477D-80CB-06BFAEDECD2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DC4B1-7163-4B40-A6DF-2F1051A7EC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829330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4921B-6FA8-43C7-907A-9CF5D9344A9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38828-CA71-4769-ACCE-3B1171F6EF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76909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73BE9-11D0-43D0-980C-2CFFCF6ABB2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9F732-7D4F-472B-9465-AF5C238782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85513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E4549-8E12-46A3-A963-0FF465D856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6A41C-369C-48BC-A066-CADD3C583C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46943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B3D68-5A7D-4624-B4C3-A9F9422787C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2866A-3B4E-4DCE-9594-43936076A8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845408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3EA4A-8613-4115-9C83-5026FD449B1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1439E-F450-4FD8-B37E-2C0D727D2C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252508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264BA-B8BC-46F7-80E6-B898E0AC4EA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F67A1-A247-41BC-B9DD-5C99E850DC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570424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5D24F-20E2-4683-AE5D-3751D217296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A71B3-2961-4561-AEFB-92B5C5BF91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345774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D5743-3A6C-495E-981C-9BC9BA58ECB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32A36-BD25-4CD3-9169-6BF780BDAF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8111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D8B07-0B48-4789-9129-15BBCA33993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B76FC-18FF-4C9C-A04A-A7EFDC1DC66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9215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31249" y="728599"/>
            <a:ext cx="9174955" cy="4415188"/>
            <a:chOff x="125" y="347604"/>
            <a:chExt cx="9143865" cy="4415188"/>
          </a:xfrm>
        </p:grpSpPr>
        <p:sp>
          <p:nvSpPr>
            <p:cNvPr id="10" name="Google Shape;10;p2"/>
            <p:cNvSpPr/>
            <p:nvPr/>
          </p:nvSpPr>
          <p:spPr>
            <a:xfrm>
              <a:off x="125" y="557245"/>
              <a:ext cx="3328632" cy="3622216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652292" y="347604"/>
              <a:ext cx="6491699" cy="4415188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-71775" y="3422608"/>
            <a:ext cx="9215171" cy="1720727"/>
            <a:chOff x="125" y="2880286"/>
            <a:chExt cx="9142942" cy="2263221"/>
          </a:xfrm>
        </p:grpSpPr>
        <p:sp>
          <p:nvSpPr>
            <p:cNvPr id="13" name="Google Shape;13;p2"/>
            <p:cNvSpPr/>
            <p:nvPr/>
          </p:nvSpPr>
          <p:spPr>
            <a:xfrm>
              <a:off x="125" y="2880286"/>
              <a:ext cx="9142942" cy="2263221"/>
            </a:xfrm>
            <a:custGeom>
              <a:avLst/>
              <a:gdLst/>
              <a:ahLst/>
              <a:cxnLst/>
              <a:rect l="l" t="t" r="r" b="b"/>
              <a:pathLst>
                <a:path w="284960" h="89846" extrusionOk="0">
                  <a:moveTo>
                    <a:pt x="254899" y="1"/>
                  </a:moveTo>
                  <a:cubicBezTo>
                    <a:pt x="179295" y="1"/>
                    <a:pt x="124911" y="25407"/>
                    <a:pt x="56688" y="32550"/>
                  </a:cubicBezTo>
                  <a:cubicBezTo>
                    <a:pt x="37873" y="34525"/>
                    <a:pt x="18937" y="35225"/>
                    <a:pt x="0" y="35680"/>
                  </a:cubicBezTo>
                  <a:lnTo>
                    <a:pt x="0" y="89845"/>
                  </a:lnTo>
                  <a:lnTo>
                    <a:pt x="284960" y="89845"/>
                  </a:lnTo>
                  <a:lnTo>
                    <a:pt x="284960" y="1333"/>
                  </a:lnTo>
                  <a:cubicBezTo>
                    <a:pt x="274545" y="415"/>
                    <a:pt x="264549" y="1"/>
                    <a:pt x="254899" y="1"/>
                  </a:cubicBezTo>
                  <a:close/>
                </a:path>
              </a:pathLst>
            </a:custGeom>
            <a:solidFill>
              <a:srgbClr val="3E8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25" y="2928825"/>
              <a:ext cx="9142942" cy="2200846"/>
            </a:xfrm>
            <a:custGeom>
              <a:avLst/>
              <a:gdLst/>
              <a:ahLst/>
              <a:cxnLst/>
              <a:rect l="l" t="t" r="r" b="b"/>
              <a:pathLst>
                <a:path w="284960" h="75365" extrusionOk="0">
                  <a:moveTo>
                    <a:pt x="13869" y="1"/>
                  </a:moveTo>
                  <a:cubicBezTo>
                    <a:pt x="9243" y="1"/>
                    <a:pt x="4619" y="96"/>
                    <a:pt x="0" y="287"/>
                  </a:cubicBezTo>
                  <a:lnTo>
                    <a:pt x="0" y="75364"/>
                  </a:lnTo>
                  <a:lnTo>
                    <a:pt x="284960" y="75364"/>
                  </a:lnTo>
                  <a:lnTo>
                    <a:pt x="284960" y="41200"/>
                  </a:lnTo>
                  <a:cubicBezTo>
                    <a:pt x="276395" y="42313"/>
                    <a:pt x="267772" y="42815"/>
                    <a:pt x="259127" y="42815"/>
                  </a:cubicBezTo>
                  <a:cubicBezTo>
                    <a:pt x="232611" y="42815"/>
                    <a:pt x="205890" y="38096"/>
                    <a:pt x="180034" y="31838"/>
                  </a:cubicBezTo>
                  <a:cubicBezTo>
                    <a:pt x="141310" y="22446"/>
                    <a:pt x="103315" y="9649"/>
                    <a:pt x="63861" y="3722"/>
                  </a:cubicBezTo>
                  <a:cubicBezTo>
                    <a:pt x="47316" y="1246"/>
                    <a:pt x="30583" y="1"/>
                    <a:pt x="138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25" y="3337975"/>
              <a:ext cx="9142942" cy="1805525"/>
            </a:xfrm>
            <a:custGeom>
              <a:avLst/>
              <a:gdLst/>
              <a:ahLst/>
              <a:cxnLst/>
              <a:rect l="l" t="t" r="r" b="b"/>
              <a:pathLst>
                <a:path w="284960" h="72221" extrusionOk="0">
                  <a:moveTo>
                    <a:pt x="284960" y="0"/>
                  </a:moveTo>
                  <a:cubicBezTo>
                    <a:pt x="274017" y="1186"/>
                    <a:pt x="260157" y="4347"/>
                    <a:pt x="248303" y="7569"/>
                  </a:cubicBezTo>
                  <a:cubicBezTo>
                    <a:pt x="219335" y="15411"/>
                    <a:pt x="190976" y="26110"/>
                    <a:pt x="161888" y="33344"/>
                  </a:cubicBezTo>
                  <a:cubicBezTo>
                    <a:pt x="132130" y="40754"/>
                    <a:pt x="101723" y="44469"/>
                    <a:pt x="71304" y="44469"/>
                  </a:cubicBezTo>
                  <a:cubicBezTo>
                    <a:pt x="47441" y="44469"/>
                    <a:pt x="23571" y="42183"/>
                    <a:pt x="0" y="37600"/>
                  </a:cubicBezTo>
                  <a:lnTo>
                    <a:pt x="0" y="72220"/>
                  </a:lnTo>
                  <a:lnTo>
                    <a:pt x="284960" y="72220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349750" y="681400"/>
            <a:ext cx="4452300" cy="27210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2806950" y="3953214"/>
            <a:ext cx="3530100" cy="3507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-112924" y="3295787"/>
            <a:ext cx="1030635" cy="1762203"/>
            <a:chOff x="-48389" y="3295786"/>
            <a:chExt cx="1030635" cy="1762203"/>
          </a:xfrm>
        </p:grpSpPr>
        <p:sp>
          <p:nvSpPr>
            <p:cNvPr id="19" name="Google Shape;19;p2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9" name="Google Shape;79;p2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80" name="Google Shape;80;p2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87" name="Google Shape;87;p2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88;p2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89;p2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2"/>
          <p:cNvSpPr/>
          <p:nvPr/>
        </p:nvSpPr>
        <p:spPr>
          <a:xfrm>
            <a:off x="145227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539463" y="4949818"/>
            <a:ext cx="506635" cy="102953"/>
          </a:xfrm>
          <a:custGeom>
            <a:avLst/>
            <a:gdLst/>
            <a:ahLst/>
            <a:cxnLst/>
            <a:rect l="l" t="t" r="r" b="b"/>
            <a:pathLst>
              <a:path w="32602" h="6625" extrusionOk="0">
                <a:moveTo>
                  <a:pt x="19043" y="0"/>
                </a:moveTo>
                <a:cubicBezTo>
                  <a:pt x="18971" y="0"/>
                  <a:pt x="18905" y="19"/>
                  <a:pt x="18847" y="60"/>
                </a:cubicBezTo>
                <a:cubicBezTo>
                  <a:pt x="17913" y="694"/>
                  <a:pt x="16479" y="3763"/>
                  <a:pt x="16479" y="3763"/>
                </a:cubicBezTo>
                <a:cubicBezTo>
                  <a:pt x="16479" y="3763"/>
                  <a:pt x="15011" y="360"/>
                  <a:pt x="14077" y="360"/>
                </a:cubicBezTo>
                <a:cubicBezTo>
                  <a:pt x="13177" y="360"/>
                  <a:pt x="10942" y="3929"/>
                  <a:pt x="10942" y="3929"/>
                </a:cubicBezTo>
                <a:cubicBezTo>
                  <a:pt x="10942" y="3929"/>
                  <a:pt x="8462" y="624"/>
                  <a:pt x="7481" y="624"/>
                </a:cubicBezTo>
                <a:cubicBezTo>
                  <a:pt x="7401" y="624"/>
                  <a:pt x="7330" y="646"/>
                  <a:pt x="7272" y="694"/>
                </a:cubicBezTo>
                <a:cubicBezTo>
                  <a:pt x="6539" y="1327"/>
                  <a:pt x="5304" y="4263"/>
                  <a:pt x="5304" y="4263"/>
                </a:cubicBezTo>
                <a:cubicBezTo>
                  <a:pt x="5304" y="4263"/>
                  <a:pt x="2385" y="839"/>
                  <a:pt x="1439" y="839"/>
                </a:cubicBezTo>
                <a:cubicBezTo>
                  <a:pt x="1354" y="839"/>
                  <a:pt x="1284" y="867"/>
                  <a:pt x="1235" y="927"/>
                </a:cubicBezTo>
                <a:cubicBezTo>
                  <a:pt x="601" y="1694"/>
                  <a:pt x="1" y="6531"/>
                  <a:pt x="1" y="6531"/>
                </a:cubicBezTo>
                <a:cubicBezTo>
                  <a:pt x="1" y="6531"/>
                  <a:pt x="11140" y="6625"/>
                  <a:pt x="20315" y="6625"/>
                </a:cubicBezTo>
                <a:cubicBezTo>
                  <a:pt x="26622" y="6625"/>
                  <a:pt x="32000" y="6581"/>
                  <a:pt x="32190" y="6431"/>
                </a:cubicBezTo>
                <a:cubicBezTo>
                  <a:pt x="32601" y="6083"/>
                  <a:pt x="31002" y="4"/>
                  <a:pt x="30040" y="4"/>
                </a:cubicBezTo>
                <a:cubicBezTo>
                  <a:pt x="29987" y="4"/>
                  <a:pt x="29937" y="22"/>
                  <a:pt x="29889" y="60"/>
                </a:cubicBezTo>
                <a:cubicBezTo>
                  <a:pt x="28988" y="827"/>
                  <a:pt x="27920" y="3696"/>
                  <a:pt x="27920" y="3696"/>
                </a:cubicBezTo>
                <a:cubicBezTo>
                  <a:pt x="27920" y="3696"/>
                  <a:pt x="26005" y="169"/>
                  <a:pt x="25019" y="169"/>
                </a:cubicBezTo>
                <a:cubicBezTo>
                  <a:pt x="24972" y="169"/>
                  <a:pt x="24927" y="177"/>
                  <a:pt x="24885" y="193"/>
                </a:cubicBezTo>
                <a:cubicBezTo>
                  <a:pt x="23984" y="560"/>
                  <a:pt x="22617" y="4063"/>
                  <a:pt x="22617" y="4063"/>
                </a:cubicBezTo>
                <a:cubicBezTo>
                  <a:pt x="22617" y="4063"/>
                  <a:pt x="20103" y="0"/>
                  <a:pt x="190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8561226" y="4977294"/>
            <a:ext cx="461880" cy="67801"/>
          </a:xfrm>
          <a:custGeom>
            <a:avLst/>
            <a:gdLst/>
            <a:ahLst/>
            <a:cxnLst/>
            <a:rect l="l" t="t" r="r" b="b"/>
            <a:pathLst>
              <a:path w="29722" h="4363" extrusionOk="0">
                <a:moveTo>
                  <a:pt x="18192" y="1"/>
                </a:moveTo>
                <a:cubicBezTo>
                  <a:pt x="18142" y="1"/>
                  <a:pt x="18107" y="16"/>
                  <a:pt x="18080" y="26"/>
                </a:cubicBezTo>
                <a:cubicBezTo>
                  <a:pt x="17646" y="227"/>
                  <a:pt x="15912" y="2495"/>
                  <a:pt x="15145" y="3496"/>
                </a:cubicBezTo>
                <a:cubicBezTo>
                  <a:pt x="14411" y="2328"/>
                  <a:pt x="13043" y="160"/>
                  <a:pt x="12509" y="93"/>
                </a:cubicBezTo>
                <a:cubicBezTo>
                  <a:pt x="12483" y="84"/>
                  <a:pt x="12458" y="80"/>
                  <a:pt x="12436" y="80"/>
                </a:cubicBezTo>
                <a:cubicBezTo>
                  <a:pt x="12374" y="80"/>
                  <a:pt x="12325" y="111"/>
                  <a:pt x="12276" y="160"/>
                </a:cubicBezTo>
                <a:cubicBezTo>
                  <a:pt x="11942" y="460"/>
                  <a:pt x="10341" y="2695"/>
                  <a:pt x="9808" y="3429"/>
                </a:cubicBezTo>
                <a:cubicBezTo>
                  <a:pt x="7806" y="1528"/>
                  <a:pt x="6639" y="560"/>
                  <a:pt x="6405" y="560"/>
                </a:cubicBezTo>
                <a:cubicBezTo>
                  <a:pt x="6399" y="560"/>
                  <a:pt x="6393" y="560"/>
                  <a:pt x="6387" y="560"/>
                </a:cubicBezTo>
                <a:cubicBezTo>
                  <a:pt x="5623" y="560"/>
                  <a:pt x="4667" y="2637"/>
                  <a:pt x="4237" y="3696"/>
                </a:cubicBezTo>
                <a:cubicBezTo>
                  <a:pt x="3503" y="2695"/>
                  <a:pt x="1902" y="694"/>
                  <a:pt x="1235" y="660"/>
                </a:cubicBezTo>
                <a:cubicBezTo>
                  <a:pt x="1135" y="660"/>
                  <a:pt x="1001" y="727"/>
                  <a:pt x="935" y="794"/>
                </a:cubicBezTo>
                <a:cubicBezTo>
                  <a:pt x="468" y="1361"/>
                  <a:pt x="67" y="3829"/>
                  <a:pt x="34" y="4129"/>
                </a:cubicBezTo>
                <a:cubicBezTo>
                  <a:pt x="1" y="4229"/>
                  <a:pt x="101" y="4330"/>
                  <a:pt x="201" y="4363"/>
                </a:cubicBezTo>
                <a:lnTo>
                  <a:pt x="234" y="4363"/>
                </a:lnTo>
                <a:cubicBezTo>
                  <a:pt x="334" y="4363"/>
                  <a:pt x="434" y="4296"/>
                  <a:pt x="434" y="4196"/>
                </a:cubicBezTo>
                <a:cubicBezTo>
                  <a:pt x="601" y="3195"/>
                  <a:pt x="935" y="1494"/>
                  <a:pt x="1235" y="1094"/>
                </a:cubicBezTo>
                <a:cubicBezTo>
                  <a:pt x="1635" y="1127"/>
                  <a:pt x="3003" y="2728"/>
                  <a:pt x="4103" y="4229"/>
                </a:cubicBezTo>
                <a:cubicBezTo>
                  <a:pt x="4152" y="4278"/>
                  <a:pt x="4201" y="4309"/>
                  <a:pt x="4250" y="4309"/>
                </a:cubicBezTo>
                <a:cubicBezTo>
                  <a:pt x="4268" y="4309"/>
                  <a:pt x="4286" y="4305"/>
                  <a:pt x="4304" y="4296"/>
                </a:cubicBezTo>
                <a:cubicBezTo>
                  <a:pt x="4370" y="4296"/>
                  <a:pt x="4437" y="4263"/>
                  <a:pt x="4470" y="4196"/>
                </a:cubicBezTo>
                <a:cubicBezTo>
                  <a:pt x="5071" y="2628"/>
                  <a:pt x="5971" y="960"/>
                  <a:pt x="6338" y="960"/>
                </a:cubicBezTo>
                <a:cubicBezTo>
                  <a:pt x="6605" y="1061"/>
                  <a:pt x="8240" y="2528"/>
                  <a:pt x="9707" y="3896"/>
                </a:cubicBezTo>
                <a:cubicBezTo>
                  <a:pt x="9731" y="3920"/>
                  <a:pt x="9771" y="3943"/>
                  <a:pt x="9816" y="3943"/>
                </a:cubicBezTo>
                <a:cubicBezTo>
                  <a:pt x="9835" y="3943"/>
                  <a:pt x="9855" y="3939"/>
                  <a:pt x="9874" y="3929"/>
                </a:cubicBezTo>
                <a:cubicBezTo>
                  <a:pt x="9941" y="3929"/>
                  <a:pt x="9974" y="3896"/>
                  <a:pt x="10008" y="3863"/>
                </a:cubicBezTo>
                <a:cubicBezTo>
                  <a:pt x="10842" y="2695"/>
                  <a:pt x="12109" y="927"/>
                  <a:pt x="12476" y="527"/>
                </a:cubicBezTo>
                <a:cubicBezTo>
                  <a:pt x="12843" y="760"/>
                  <a:pt x="14011" y="2462"/>
                  <a:pt x="14945" y="3963"/>
                </a:cubicBezTo>
                <a:cubicBezTo>
                  <a:pt x="14978" y="4029"/>
                  <a:pt x="15045" y="4063"/>
                  <a:pt x="15111" y="4063"/>
                </a:cubicBezTo>
                <a:cubicBezTo>
                  <a:pt x="15178" y="4063"/>
                  <a:pt x="15245" y="4029"/>
                  <a:pt x="15278" y="3996"/>
                </a:cubicBezTo>
                <a:cubicBezTo>
                  <a:pt x="16512" y="2395"/>
                  <a:pt x="17880" y="660"/>
                  <a:pt x="18214" y="427"/>
                </a:cubicBezTo>
                <a:cubicBezTo>
                  <a:pt x="18614" y="594"/>
                  <a:pt x="19981" y="2395"/>
                  <a:pt x="21049" y="4029"/>
                </a:cubicBezTo>
                <a:cubicBezTo>
                  <a:pt x="21082" y="4063"/>
                  <a:pt x="21149" y="4096"/>
                  <a:pt x="21216" y="4096"/>
                </a:cubicBezTo>
                <a:cubicBezTo>
                  <a:pt x="21282" y="4096"/>
                  <a:pt x="21349" y="4063"/>
                  <a:pt x="21382" y="4029"/>
                </a:cubicBezTo>
                <a:cubicBezTo>
                  <a:pt x="22350" y="2762"/>
                  <a:pt x="23451" y="1361"/>
                  <a:pt x="23751" y="1061"/>
                </a:cubicBezTo>
                <a:cubicBezTo>
                  <a:pt x="23984" y="1261"/>
                  <a:pt x="24618" y="2095"/>
                  <a:pt x="25018" y="2628"/>
                </a:cubicBezTo>
                <a:cubicBezTo>
                  <a:pt x="25840" y="3702"/>
                  <a:pt x="26063" y="3999"/>
                  <a:pt x="26282" y="3999"/>
                </a:cubicBezTo>
                <a:cubicBezTo>
                  <a:pt x="26295" y="3999"/>
                  <a:pt x="26307" y="3998"/>
                  <a:pt x="26319" y="3996"/>
                </a:cubicBezTo>
                <a:cubicBezTo>
                  <a:pt x="26519" y="3963"/>
                  <a:pt x="26686" y="3729"/>
                  <a:pt x="27287" y="2895"/>
                </a:cubicBezTo>
                <a:cubicBezTo>
                  <a:pt x="27720" y="2261"/>
                  <a:pt x="28287" y="1394"/>
                  <a:pt x="28621" y="1227"/>
                </a:cubicBezTo>
                <a:cubicBezTo>
                  <a:pt x="28854" y="1294"/>
                  <a:pt x="29155" y="2462"/>
                  <a:pt x="29288" y="3662"/>
                </a:cubicBezTo>
                <a:cubicBezTo>
                  <a:pt x="29321" y="3796"/>
                  <a:pt x="29422" y="3863"/>
                  <a:pt x="29522" y="3863"/>
                </a:cubicBezTo>
                <a:cubicBezTo>
                  <a:pt x="29655" y="3863"/>
                  <a:pt x="29722" y="3729"/>
                  <a:pt x="29722" y="3629"/>
                </a:cubicBezTo>
                <a:cubicBezTo>
                  <a:pt x="29655" y="3062"/>
                  <a:pt x="29388" y="1194"/>
                  <a:pt x="28821" y="860"/>
                </a:cubicBezTo>
                <a:cubicBezTo>
                  <a:pt x="28754" y="827"/>
                  <a:pt x="28688" y="810"/>
                  <a:pt x="28621" y="810"/>
                </a:cubicBezTo>
                <a:cubicBezTo>
                  <a:pt x="28554" y="810"/>
                  <a:pt x="28488" y="827"/>
                  <a:pt x="28421" y="860"/>
                </a:cubicBezTo>
                <a:cubicBezTo>
                  <a:pt x="28054" y="1061"/>
                  <a:pt x="27554" y="1728"/>
                  <a:pt x="26920" y="2628"/>
                </a:cubicBezTo>
                <a:cubicBezTo>
                  <a:pt x="26686" y="2995"/>
                  <a:pt x="26386" y="3429"/>
                  <a:pt x="26286" y="3529"/>
                </a:cubicBezTo>
                <a:cubicBezTo>
                  <a:pt x="26119" y="3362"/>
                  <a:pt x="25686" y="2795"/>
                  <a:pt x="25352" y="2361"/>
                </a:cubicBezTo>
                <a:cubicBezTo>
                  <a:pt x="24440" y="1135"/>
                  <a:pt x="24039" y="616"/>
                  <a:pt x="23734" y="616"/>
                </a:cubicBezTo>
                <a:cubicBezTo>
                  <a:pt x="23682" y="616"/>
                  <a:pt x="23632" y="631"/>
                  <a:pt x="23584" y="660"/>
                </a:cubicBezTo>
                <a:cubicBezTo>
                  <a:pt x="23284" y="860"/>
                  <a:pt x="21816" y="2762"/>
                  <a:pt x="21249" y="3529"/>
                </a:cubicBezTo>
                <a:cubicBezTo>
                  <a:pt x="19102" y="378"/>
                  <a:pt x="18447" y="1"/>
                  <a:pt x="18192" y="1"/>
                </a:cubicBezTo>
                <a:close/>
              </a:path>
            </a:pathLst>
          </a:custGeom>
          <a:solidFill>
            <a:srgbClr val="261D2A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904140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FE83A-A707-42C5-B1B0-1F0953FCEBD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55D36-7765-437D-9AB0-04D04165FD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44096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95F67-C51B-48CD-A12F-AB1DF3098B8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26F18-94F7-41C7-9F05-A09D1A331E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402391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C6172-BAD1-4DA8-AC50-9F42CD5A05B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BF4FA-D01C-496D-A928-DEC0742B3E5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431480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1BA95-FE26-4C91-90AE-90B913B9C5A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F2ABD-FB4B-4FF4-94F6-6FA0BB3DBA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89531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44CE0-DE89-4538-96DA-7847A112E37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43E36-828E-4421-972D-361E12D233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322694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13A58-57BA-44FC-9423-37E0498AC7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20313-FCBE-49D1-984E-8A57EE84BEE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582394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B004A-CE71-4B03-BDFE-9B4A136B5CD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1D0E3-70C9-4419-A323-4500751AC2A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516021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86C58-20FB-4048-9A99-E073849F91B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76883-47F0-42D2-8FED-A0C2E583CC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25181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CF1F0-C6A5-4D98-A11D-33BA66EA9E7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F3A33-C820-4486-8EFE-37084B32A2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84604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25B64-100A-4DD3-B281-CDCD7832335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CC30C-22F6-48B0-893C-5AF7C47071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2114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49" y="3697906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63" y="4727293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21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6" y="4483827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2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6" y="3937677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9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1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72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60" y="1069627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291727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FA0D9-87B3-42CF-B7C9-19140C8DBC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BDF76-5CDC-42D1-80AE-2DA08D0C67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722775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08ED9-D9D5-44B0-B533-F414DAA41F1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83674-C5D0-47BE-B4E6-6CDEC6D17F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487162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23FD0-9491-4F30-ABAC-1D4831FCD93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6FF26-90A1-4FFF-B34C-8629BF0DB4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653629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2E384-AAD1-4AAB-AB9A-70688213191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D1E78-C74E-41DD-A1BB-409A79571B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636350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43091-8776-4D30-B4EC-A6CAD48C77C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14078-E586-4702-B1B1-F9B6153E59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7391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33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49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308" y="3288570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70" y="3366514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76" y="718351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74" y="3454810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4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7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55"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7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3631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97" y="3624316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80" y="2284432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9" y="4957282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80" y="5037282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9" y="7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15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  <a:buFont typeface="Arial"/>
              <a:buNone/>
              <a:defRPr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9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508" y="3456368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  <a:buFont typeface="Arial"/>
                <a:buNone/>
                <a:defRPr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795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5">
              <a:buClr>
                <a:srgbClr val="000000"/>
              </a:buClr>
            </a:pPr>
            <a:fld id="{B1CF2E77-4E87-4338-A6B2-93E833A84A3C}" type="datetimeFigureOut">
              <a:rPr lang="en-US" sz="1400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55">
                <a:buClr>
                  <a:srgbClr val="000000"/>
                </a:buClr>
              </a:pPr>
              <a:t>8/1/2023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5">
              <a:buClr>
                <a:srgbClr val="000000"/>
              </a:buClr>
            </a:pPr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6" tIns="45718" rIns="91436" bIns="45718"/>
          <a:lstStyle/>
          <a:p>
            <a:pPr defTabSz="914355">
              <a:buClr>
                <a:srgbClr val="000000"/>
              </a:buClr>
            </a:pPr>
            <a:fld id="{796E19DA-92E0-4635-8627-DEB5FDE3EBA8}" type="slidenum">
              <a:rPr lang="en-US" sz="1400" kern="0" smtClea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 defTabSz="914355">
                <a:buClr>
                  <a:srgbClr val="000000"/>
                </a:buClr>
              </a:pPr>
              <a:t>‹#›</a:t>
            </a:fld>
            <a:endParaRPr lang="en-US" sz="1400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49099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720000" y="2112200"/>
            <a:ext cx="2505600" cy="5589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5"/>
          <p:cNvSpPr txBox="1">
            <a:spLocks noGrp="1"/>
          </p:cNvSpPr>
          <p:nvPr>
            <p:ph type="title" idx="2"/>
          </p:nvPr>
        </p:nvSpPr>
        <p:spPr>
          <a:xfrm>
            <a:off x="5951450" y="2112200"/>
            <a:ext cx="2505600" cy="5589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23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1"/>
          </p:nvPr>
        </p:nvSpPr>
        <p:spPr>
          <a:xfrm>
            <a:off x="5951447" y="2599822"/>
            <a:ext cx="2505600" cy="10107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720175" y="2599822"/>
            <a:ext cx="2505600" cy="10107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8385210" y="1098473"/>
            <a:ext cx="1322035" cy="632509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-297325" y="331263"/>
            <a:ext cx="1389414" cy="907002"/>
          </a:xfrm>
          <a:custGeom>
            <a:avLst/>
            <a:gdLst/>
            <a:ahLst/>
            <a:cxnLst/>
            <a:rect l="l" t="t" r="r" b="b"/>
            <a:pathLst>
              <a:path w="15189" h="7255" extrusionOk="0">
                <a:moveTo>
                  <a:pt x="9826" y="0"/>
                </a:moveTo>
                <a:cubicBezTo>
                  <a:pt x="9761" y="0"/>
                  <a:pt x="9694" y="4"/>
                  <a:pt x="9625" y="11"/>
                </a:cubicBezTo>
                <a:cubicBezTo>
                  <a:pt x="7119" y="287"/>
                  <a:pt x="7119" y="3069"/>
                  <a:pt x="7119" y="3069"/>
                </a:cubicBezTo>
                <a:cubicBezTo>
                  <a:pt x="6722" y="2923"/>
                  <a:pt x="6372" y="2861"/>
                  <a:pt x="6064" y="2861"/>
                </a:cubicBezTo>
                <a:cubicBezTo>
                  <a:pt x="4309" y="2861"/>
                  <a:pt x="3911" y="4874"/>
                  <a:pt x="3911" y="4874"/>
                </a:cubicBezTo>
                <a:cubicBezTo>
                  <a:pt x="3361" y="4624"/>
                  <a:pt x="2887" y="4519"/>
                  <a:pt x="2478" y="4519"/>
                </a:cubicBezTo>
                <a:cubicBezTo>
                  <a:pt x="387" y="4519"/>
                  <a:pt x="1" y="7255"/>
                  <a:pt x="1" y="7255"/>
                </a:cubicBezTo>
                <a:lnTo>
                  <a:pt x="15189" y="7255"/>
                </a:lnTo>
                <a:cubicBezTo>
                  <a:pt x="14870" y="4836"/>
                  <a:pt x="13899" y="4326"/>
                  <a:pt x="13135" y="4326"/>
                </a:cubicBezTo>
                <a:cubicBezTo>
                  <a:pt x="12578" y="4326"/>
                  <a:pt x="12131" y="4598"/>
                  <a:pt x="12131" y="4598"/>
                </a:cubicBezTo>
                <a:cubicBezTo>
                  <a:pt x="12131" y="4598"/>
                  <a:pt x="12131" y="0"/>
                  <a:pt x="982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6592427" y="-302278"/>
            <a:ext cx="1674219" cy="801006"/>
          </a:xfrm>
          <a:custGeom>
            <a:avLst/>
            <a:gdLst/>
            <a:ahLst/>
            <a:cxnLst/>
            <a:rect l="l" t="t" r="r" b="b"/>
            <a:pathLst>
              <a:path w="15164" h="7255" extrusionOk="0">
                <a:moveTo>
                  <a:pt x="5362" y="0"/>
                </a:moveTo>
                <a:cubicBezTo>
                  <a:pt x="3058" y="0"/>
                  <a:pt x="3058" y="4598"/>
                  <a:pt x="3058" y="4598"/>
                </a:cubicBezTo>
                <a:cubicBezTo>
                  <a:pt x="3058" y="4598"/>
                  <a:pt x="2611" y="4325"/>
                  <a:pt x="2054" y="4325"/>
                </a:cubicBezTo>
                <a:cubicBezTo>
                  <a:pt x="1290" y="4325"/>
                  <a:pt x="319" y="4836"/>
                  <a:pt x="0" y="7255"/>
                </a:cubicBezTo>
                <a:lnTo>
                  <a:pt x="15163" y="7255"/>
                </a:lnTo>
                <a:cubicBezTo>
                  <a:pt x="15163" y="7255"/>
                  <a:pt x="14777" y="4519"/>
                  <a:pt x="12700" y="4519"/>
                </a:cubicBezTo>
                <a:cubicBezTo>
                  <a:pt x="12294" y="4519"/>
                  <a:pt x="11824" y="4624"/>
                  <a:pt x="11278" y="4874"/>
                </a:cubicBezTo>
                <a:cubicBezTo>
                  <a:pt x="11278" y="4874"/>
                  <a:pt x="10880" y="2861"/>
                  <a:pt x="9125" y="2861"/>
                </a:cubicBezTo>
                <a:cubicBezTo>
                  <a:pt x="8817" y="2861"/>
                  <a:pt x="8467" y="2923"/>
                  <a:pt x="8070" y="3069"/>
                </a:cubicBezTo>
                <a:cubicBezTo>
                  <a:pt x="8070" y="3069"/>
                  <a:pt x="8070" y="287"/>
                  <a:pt x="5564" y="11"/>
                </a:cubicBezTo>
                <a:cubicBezTo>
                  <a:pt x="5495" y="4"/>
                  <a:pt x="5428" y="0"/>
                  <a:pt x="536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0" name="Google Shape;120;p5"/>
          <p:cNvGrpSpPr/>
          <p:nvPr/>
        </p:nvGrpSpPr>
        <p:grpSpPr>
          <a:xfrm>
            <a:off x="0" y="4137074"/>
            <a:ext cx="9144000" cy="1010679"/>
            <a:chOff x="0" y="4260525"/>
            <a:chExt cx="9144000" cy="887338"/>
          </a:xfrm>
        </p:grpSpPr>
        <p:sp>
          <p:nvSpPr>
            <p:cNvPr id="121" name="Google Shape;121;p5"/>
            <p:cNvSpPr/>
            <p:nvPr/>
          </p:nvSpPr>
          <p:spPr>
            <a:xfrm>
              <a:off x="0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91148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123;p5"/>
            <p:cNvSpPr/>
            <p:nvPr/>
          </p:nvSpPr>
          <p:spPr>
            <a:xfrm flipH="1">
              <a:off x="183811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124;p5"/>
            <p:cNvSpPr/>
            <p:nvPr/>
          </p:nvSpPr>
          <p:spPr>
            <a:xfrm>
              <a:off x="2785105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3730274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 flipH="1">
              <a:off x="8215662" y="4260525"/>
              <a:ext cx="928338" cy="88733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" name="Google Shape;127;p5"/>
            <p:cNvSpPr/>
            <p:nvPr/>
          </p:nvSpPr>
          <p:spPr>
            <a:xfrm flipH="1">
              <a:off x="7277943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5"/>
            <p:cNvSpPr/>
            <p:nvPr/>
          </p:nvSpPr>
          <p:spPr>
            <a:xfrm>
              <a:off x="6351316" y="4429862"/>
              <a:ext cx="954571" cy="71795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" name="Google Shape;129;p5"/>
            <p:cNvSpPr/>
            <p:nvPr/>
          </p:nvSpPr>
          <p:spPr>
            <a:xfrm flipH="1">
              <a:off x="5404324" y="4405470"/>
              <a:ext cx="954571" cy="742291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0" name="Google Shape;130;p5"/>
            <p:cNvSpPr/>
            <p:nvPr/>
          </p:nvSpPr>
          <p:spPr>
            <a:xfrm flipH="1">
              <a:off x="4459155" y="4539752"/>
              <a:ext cx="954571" cy="607998"/>
            </a:xfrm>
            <a:custGeom>
              <a:avLst/>
              <a:gdLst/>
              <a:ahLst/>
              <a:cxnLst/>
              <a:rect l="l" t="t" r="r" b="b"/>
              <a:pathLst>
                <a:path w="37745" h="28302" extrusionOk="0">
                  <a:moveTo>
                    <a:pt x="6341" y="0"/>
                  </a:moveTo>
                  <a:cubicBezTo>
                    <a:pt x="2649" y="0"/>
                    <a:pt x="0" y="4918"/>
                    <a:pt x="0" y="4918"/>
                  </a:cubicBezTo>
                  <a:lnTo>
                    <a:pt x="0" y="28302"/>
                  </a:lnTo>
                  <a:lnTo>
                    <a:pt x="37745" y="28302"/>
                  </a:lnTo>
                  <a:lnTo>
                    <a:pt x="37745" y="9705"/>
                  </a:lnTo>
                  <a:cubicBezTo>
                    <a:pt x="37745" y="9705"/>
                    <a:pt x="35949" y="6800"/>
                    <a:pt x="33462" y="6800"/>
                  </a:cubicBezTo>
                  <a:cubicBezTo>
                    <a:pt x="33177" y="6800"/>
                    <a:pt x="32883" y="6838"/>
                    <a:pt x="32582" y="6923"/>
                  </a:cubicBezTo>
                  <a:cubicBezTo>
                    <a:pt x="29675" y="7775"/>
                    <a:pt x="28622" y="11034"/>
                    <a:pt x="28622" y="11034"/>
                  </a:cubicBezTo>
                  <a:cubicBezTo>
                    <a:pt x="28622" y="11034"/>
                    <a:pt x="26592" y="7775"/>
                    <a:pt x="23534" y="7775"/>
                  </a:cubicBezTo>
                  <a:cubicBezTo>
                    <a:pt x="20477" y="7775"/>
                    <a:pt x="19148" y="11385"/>
                    <a:pt x="19148" y="11385"/>
                  </a:cubicBezTo>
                  <a:cubicBezTo>
                    <a:pt x="19148" y="11385"/>
                    <a:pt x="18722" y="7775"/>
                    <a:pt x="16091" y="7700"/>
                  </a:cubicBezTo>
                  <a:cubicBezTo>
                    <a:pt x="16064" y="7699"/>
                    <a:pt x="16037" y="7699"/>
                    <a:pt x="16010" y="7699"/>
                  </a:cubicBezTo>
                  <a:cubicBezTo>
                    <a:pt x="13500" y="7699"/>
                    <a:pt x="11879" y="11161"/>
                    <a:pt x="11780" y="11359"/>
                  </a:cubicBezTo>
                  <a:cubicBezTo>
                    <a:pt x="11830" y="10983"/>
                    <a:pt x="13058" y="2913"/>
                    <a:pt x="8421" y="532"/>
                  </a:cubicBezTo>
                  <a:cubicBezTo>
                    <a:pt x="7701" y="159"/>
                    <a:pt x="7004" y="0"/>
                    <a:pt x="63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1" name="Google Shape;131;p5"/>
          <p:cNvGrpSpPr/>
          <p:nvPr/>
        </p:nvGrpSpPr>
        <p:grpSpPr>
          <a:xfrm flipH="1">
            <a:off x="8157148" y="2749525"/>
            <a:ext cx="1006460" cy="2407938"/>
            <a:chOff x="-34400" y="2920300"/>
            <a:chExt cx="1006460" cy="2407938"/>
          </a:xfrm>
        </p:grpSpPr>
        <p:sp>
          <p:nvSpPr>
            <p:cNvPr id="132" name="Google Shape;13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3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36" name="Google Shape;136;p5"/>
          <p:cNvGrpSpPr/>
          <p:nvPr/>
        </p:nvGrpSpPr>
        <p:grpSpPr>
          <a:xfrm>
            <a:off x="589607" y="4209534"/>
            <a:ext cx="7677721" cy="963749"/>
            <a:chOff x="1046797" y="6114528"/>
            <a:chExt cx="7677721" cy="963749"/>
          </a:xfrm>
        </p:grpSpPr>
        <p:sp>
          <p:nvSpPr>
            <p:cNvPr id="137" name="Google Shape;137;p5"/>
            <p:cNvSpPr/>
            <p:nvPr/>
          </p:nvSpPr>
          <p:spPr>
            <a:xfrm>
              <a:off x="4884137" y="6136293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881404" y="6114528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1046797" y="6133012"/>
              <a:ext cx="3840382" cy="941984"/>
            </a:xfrm>
            <a:custGeom>
              <a:avLst/>
              <a:gdLst/>
              <a:ahLst/>
              <a:cxnLst/>
              <a:rect l="l" t="t" r="r" b="b"/>
              <a:pathLst>
                <a:path w="61424" h="23146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23145"/>
                  </a:lnTo>
                  <a:lnTo>
                    <a:pt x="56973" y="22803"/>
                  </a:ln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1046797" y="6114663"/>
              <a:ext cx="3840382" cy="928066"/>
            </a:xfrm>
            <a:custGeom>
              <a:avLst/>
              <a:gdLst/>
              <a:ahLst/>
              <a:cxnLst/>
              <a:rect l="l" t="t" r="r" b="b"/>
              <a:pathLst>
                <a:path w="61424" h="22804" extrusionOk="0">
                  <a:moveTo>
                    <a:pt x="7671" y="1"/>
                  </a:moveTo>
                  <a:cubicBezTo>
                    <a:pt x="5176" y="1"/>
                    <a:pt x="2618" y="138"/>
                    <a:pt x="1" y="434"/>
                  </a:cubicBezTo>
                  <a:lnTo>
                    <a:pt x="1" y="4223"/>
                  </a:lnTo>
                  <a:cubicBezTo>
                    <a:pt x="1256" y="5616"/>
                    <a:pt x="3151" y="7168"/>
                    <a:pt x="5228" y="7168"/>
                  </a:cubicBezTo>
                  <a:cubicBezTo>
                    <a:pt x="8548" y="7168"/>
                    <a:pt x="8813" y="4500"/>
                    <a:pt x="10898" y="4500"/>
                  </a:cubicBezTo>
                  <a:cubicBezTo>
                    <a:pt x="11135" y="4500"/>
                    <a:pt x="11396" y="4534"/>
                    <a:pt x="11687" y="4611"/>
                  </a:cubicBezTo>
                  <a:cubicBezTo>
                    <a:pt x="14540" y="5365"/>
                    <a:pt x="12646" y="9085"/>
                    <a:pt x="15773" y="9085"/>
                  </a:cubicBezTo>
                  <a:cubicBezTo>
                    <a:pt x="18528" y="9085"/>
                    <a:pt x="19816" y="6833"/>
                    <a:pt x="21745" y="6833"/>
                  </a:cubicBezTo>
                  <a:cubicBezTo>
                    <a:pt x="22022" y="6833"/>
                    <a:pt x="22311" y="6879"/>
                    <a:pt x="22621" y="6985"/>
                  </a:cubicBezTo>
                  <a:cubicBezTo>
                    <a:pt x="25109" y="7853"/>
                    <a:pt x="24333" y="11550"/>
                    <a:pt x="26250" y="12121"/>
                  </a:cubicBezTo>
                  <a:cubicBezTo>
                    <a:pt x="26435" y="12177"/>
                    <a:pt x="26615" y="12202"/>
                    <a:pt x="26789" y="12202"/>
                  </a:cubicBezTo>
                  <a:cubicBezTo>
                    <a:pt x="28167" y="12202"/>
                    <a:pt x="29249" y="10654"/>
                    <a:pt x="30827" y="10654"/>
                  </a:cubicBezTo>
                  <a:cubicBezTo>
                    <a:pt x="31090" y="10654"/>
                    <a:pt x="31366" y="10697"/>
                    <a:pt x="31659" y="10797"/>
                  </a:cubicBezTo>
                  <a:cubicBezTo>
                    <a:pt x="33855" y="11521"/>
                    <a:pt x="34382" y="14716"/>
                    <a:pt x="37200" y="14716"/>
                  </a:cubicBezTo>
                  <a:cubicBezTo>
                    <a:pt x="37313" y="14716"/>
                    <a:pt x="37429" y="14711"/>
                    <a:pt x="37548" y="14700"/>
                  </a:cubicBezTo>
                  <a:cubicBezTo>
                    <a:pt x="39317" y="14533"/>
                    <a:pt x="40719" y="13920"/>
                    <a:pt x="41980" y="13920"/>
                  </a:cubicBezTo>
                  <a:cubicBezTo>
                    <a:pt x="42965" y="13920"/>
                    <a:pt x="43863" y="14294"/>
                    <a:pt x="44784" y="15545"/>
                  </a:cubicBezTo>
                  <a:cubicBezTo>
                    <a:pt x="46884" y="18398"/>
                    <a:pt x="46975" y="20498"/>
                    <a:pt x="49828" y="20772"/>
                  </a:cubicBezTo>
                  <a:cubicBezTo>
                    <a:pt x="52316" y="21023"/>
                    <a:pt x="55147" y="20543"/>
                    <a:pt x="56973" y="22803"/>
                  </a:cubicBezTo>
                  <a:lnTo>
                    <a:pt x="61424" y="22780"/>
                  </a:lnTo>
                  <a:cubicBezTo>
                    <a:pt x="61424" y="22780"/>
                    <a:pt x="39804" y="1"/>
                    <a:pt x="76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1" name="Google Shape;141;p5"/>
          <p:cNvGrpSpPr/>
          <p:nvPr/>
        </p:nvGrpSpPr>
        <p:grpSpPr>
          <a:xfrm>
            <a:off x="-34400" y="2752225"/>
            <a:ext cx="1006460" cy="2407938"/>
            <a:chOff x="-34400" y="2920300"/>
            <a:chExt cx="1006460" cy="2407938"/>
          </a:xfrm>
        </p:grpSpPr>
        <p:sp>
          <p:nvSpPr>
            <p:cNvPr id="142" name="Google Shape;142;p5"/>
            <p:cNvSpPr/>
            <p:nvPr/>
          </p:nvSpPr>
          <p:spPr>
            <a:xfrm>
              <a:off x="-34400" y="2920300"/>
              <a:ext cx="1006460" cy="2407931"/>
            </a:xfrm>
            <a:custGeom>
              <a:avLst/>
              <a:gdLst/>
              <a:ahLst/>
              <a:cxnLst/>
              <a:rect l="l" t="t" r="r" b="b"/>
              <a:pathLst>
                <a:path w="24078" h="57606" extrusionOk="0">
                  <a:moveTo>
                    <a:pt x="5444" y="1"/>
                  </a:moveTo>
                  <a:cubicBezTo>
                    <a:pt x="3809" y="1"/>
                    <a:pt x="2351" y="6295"/>
                    <a:pt x="1429" y="11474"/>
                  </a:cubicBezTo>
                  <a:cubicBezTo>
                    <a:pt x="802" y="15133"/>
                    <a:pt x="401" y="18240"/>
                    <a:pt x="401" y="18240"/>
                  </a:cubicBezTo>
                  <a:lnTo>
                    <a:pt x="326" y="26561"/>
                  </a:lnTo>
                  <a:lnTo>
                    <a:pt x="176" y="39318"/>
                  </a:lnTo>
                  <a:lnTo>
                    <a:pt x="0" y="56662"/>
                  </a:lnTo>
                  <a:cubicBezTo>
                    <a:pt x="802" y="56837"/>
                    <a:pt x="1629" y="56988"/>
                    <a:pt x="2506" y="57088"/>
                  </a:cubicBezTo>
                  <a:cubicBezTo>
                    <a:pt x="4361" y="57363"/>
                    <a:pt x="6341" y="57514"/>
                    <a:pt x="8321" y="57589"/>
                  </a:cubicBezTo>
                  <a:cubicBezTo>
                    <a:pt x="8798" y="57599"/>
                    <a:pt x="9276" y="57606"/>
                    <a:pt x="9752" y="57606"/>
                  </a:cubicBezTo>
                  <a:cubicBezTo>
                    <a:pt x="10425" y="57606"/>
                    <a:pt x="11094" y="57593"/>
                    <a:pt x="11755" y="57564"/>
                  </a:cubicBezTo>
                  <a:cubicBezTo>
                    <a:pt x="17344" y="57389"/>
                    <a:pt x="22181" y="56286"/>
                    <a:pt x="22857" y="54256"/>
                  </a:cubicBezTo>
                  <a:cubicBezTo>
                    <a:pt x="24010" y="50822"/>
                    <a:pt x="19424" y="46010"/>
                    <a:pt x="19424" y="46010"/>
                  </a:cubicBezTo>
                  <a:cubicBezTo>
                    <a:pt x="19424" y="46010"/>
                    <a:pt x="23709" y="46010"/>
                    <a:pt x="23910" y="40697"/>
                  </a:cubicBezTo>
                  <a:cubicBezTo>
                    <a:pt x="24077" y="36238"/>
                    <a:pt x="19156" y="35870"/>
                    <a:pt x="17531" y="35870"/>
                  </a:cubicBezTo>
                  <a:cubicBezTo>
                    <a:pt x="17210" y="35870"/>
                    <a:pt x="17018" y="35885"/>
                    <a:pt x="17018" y="35885"/>
                  </a:cubicBezTo>
                  <a:cubicBezTo>
                    <a:pt x="17018" y="35885"/>
                    <a:pt x="22331" y="31925"/>
                    <a:pt x="21303" y="26912"/>
                  </a:cubicBezTo>
                  <a:cubicBezTo>
                    <a:pt x="20926" y="25116"/>
                    <a:pt x="19705" y="24539"/>
                    <a:pt x="18294" y="24539"/>
                  </a:cubicBezTo>
                  <a:cubicBezTo>
                    <a:pt x="15768" y="24539"/>
                    <a:pt x="12632" y="26386"/>
                    <a:pt x="12632" y="26386"/>
                  </a:cubicBezTo>
                  <a:cubicBezTo>
                    <a:pt x="12632" y="26386"/>
                    <a:pt x="16692" y="11348"/>
                    <a:pt x="14812" y="9895"/>
                  </a:cubicBezTo>
                  <a:cubicBezTo>
                    <a:pt x="14669" y="9782"/>
                    <a:pt x="14503" y="9730"/>
                    <a:pt x="14318" y="9730"/>
                  </a:cubicBezTo>
                  <a:cubicBezTo>
                    <a:pt x="12065" y="9730"/>
                    <a:pt x="6993" y="17413"/>
                    <a:pt x="6993" y="17413"/>
                  </a:cubicBezTo>
                  <a:cubicBezTo>
                    <a:pt x="6993" y="17413"/>
                    <a:pt x="8672" y="1423"/>
                    <a:pt x="5739" y="70"/>
                  </a:cubicBezTo>
                  <a:cubicBezTo>
                    <a:pt x="5640" y="23"/>
                    <a:pt x="554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-34400" y="3371622"/>
              <a:ext cx="802518" cy="1956616"/>
            </a:xfrm>
            <a:custGeom>
              <a:avLst/>
              <a:gdLst/>
              <a:ahLst/>
              <a:cxnLst/>
              <a:rect l="l" t="t" r="r" b="b"/>
              <a:pathLst>
                <a:path w="19199" h="46809" extrusionOk="0">
                  <a:moveTo>
                    <a:pt x="3078" y="1"/>
                  </a:moveTo>
                  <a:cubicBezTo>
                    <a:pt x="2575" y="1"/>
                    <a:pt x="1998" y="278"/>
                    <a:pt x="1429" y="677"/>
                  </a:cubicBezTo>
                  <a:cubicBezTo>
                    <a:pt x="802" y="4336"/>
                    <a:pt x="401" y="7443"/>
                    <a:pt x="401" y="7443"/>
                  </a:cubicBezTo>
                  <a:lnTo>
                    <a:pt x="326" y="15764"/>
                  </a:lnTo>
                  <a:lnTo>
                    <a:pt x="176" y="28521"/>
                  </a:lnTo>
                  <a:lnTo>
                    <a:pt x="0" y="45865"/>
                  </a:lnTo>
                  <a:cubicBezTo>
                    <a:pt x="802" y="46040"/>
                    <a:pt x="1629" y="46191"/>
                    <a:pt x="2506" y="46291"/>
                  </a:cubicBezTo>
                  <a:cubicBezTo>
                    <a:pt x="4361" y="46566"/>
                    <a:pt x="6341" y="46717"/>
                    <a:pt x="8321" y="46792"/>
                  </a:cubicBezTo>
                  <a:cubicBezTo>
                    <a:pt x="8798" y="46802"/>
                    <a:pt x="9276" y="46809"/>
                    <a:pt x="9752" y="46809"/>
                  </a:cubicBezTo>
                  <a:cubicBezTo>
                    <a:pt x="10425" y="46809"/>
                    <a:pt x="11094" y="46796"/>
                    <a:pt x="11755" y="46767"/>
                  </a:cubicBezTo>
                  <a:cubicBezTo>
                    <a:pt x="14361" y="45614"/>
                    <a:pt x="17719" y="43785"/>
                    <a:pt x="18271" y="41805"/>
                  </a:cubicBezTo>
                  <a:cubicBezTo>
                    <a:pt x="19198" y="38446"/>
                    <a:pt x="15865" y="34812"/>
                    <a:pt x="15865" y="34812"/>
                  </a:cubicBezTo>
                  <a:cubicBezTo>
                    <a:pt x="15865" y="34812"/>
                    <a:pt x="18797" y="34286"/>
                    <a:pt x="18271" y="30627"/>
                  </a:cubicBezTo>
                  <a:cubicBezTo>
                    <a:pt x="17745" y="26967"/>
                    <a:pt x="14186" y="26441"/>
                    <a:pt x="14186" y="26441"/>
                  </a:cubicBezTo>
                  <a:cubicBezTo>
                    <a:pt x="14186" y="26441"/>
                    <a:pt x="16491" y="22782"/>
                    <a:pt x="15238" y="19975"/>
                  </a:cubicBezTo>
                  <a:cubicBezTo>
                    <a:pt x="14683" y="18720"/>
                    <a:pt x="13532" y="18370"/>
                    <a:pt x="12423" y="18370"/>
                  </a:cubicBezTo>
                  <a:cubicBezTo>
                    <a:pt x="11028" y="18370"/>
                    <a:pt x="9699" y="18922"/>
                    <a:pt x="9699" y="18922"/>
                  </a:cubicBezTo>
                  <a:cubicBezTo>
                    <a:pt x="9699" y="18922"/>
                    <a:pt x="11479" y="9624"/>
                    <a:pt x="10326" y="8271"/>
                  </a:cubicBezTo>
                  <a:cubicBezTo>
                    <a:pt x="10186" y="8107"/>
                    <a:pt x="10013" y="8035"/>
                    <a:pt x="9817" y="8035"/>
                  </a:cubicBezTo>
                  <a:cubicBezTo>
                    <a:pt x="8392" y="8035"/>
                    <a:pt x="5739" y="11829"/>
                    <a:pt x="5739" y="11829"/>
                  </a:cubicBezTo>
                  <a:cubicBezTo>
                    <a:pt x="5739" y="11829"/>
                    <a:pt x="5539" y="2732"/>
                    <a:pt x="4060" y="551"/>
                  </a:cubicBezTo>
                  <a:cubicBezTo>
                    <a:pt x="3800" y="161"/>
                    <a:pt x="3461" y="1"/>
                    <a:pt x="30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-34400" y="3922806"/>
              <a:ext cx="614962" cy="1404773"/>
            </a:xfrm>
            <a:custGeom>
              <a:avLst/>
              <a:gdLst/>
              <a:ahLst/>
              <a:cxnLst/>
              <a:rect l="l" t="t" r="r" b="b"/>
              <a:pathLst>
                <a:path w="14712" h="33607" extrusionOk="0">
                  <a:moveTo>
                    <a:pt x="3153" y="0"/>
                  </a:moveTo>
                  <a:cubicBezTo>
                    <a:pt x="2110" y="0"/>
                    <a:pt x="1125" y="1196"/>
                    <a:pt x="326" y="2578"/>
                  </a:cubicBezTo>
                  <a:lnTo>
                    <a:pt x="176" y="15335"/>
                  </a:lnTo>
                  <a:lnTo>
                    <a:pt x="0" y="32679"/>
                  </a:lnTo>
                  <a:cubicBezTo>
                    <a:pt x="802" y="32854"/>
                    <a:pt x="1629" y="33005"/>
                    <a:pt x="2506" y="33105"/>
                  </a:cubicBezTo>
                  <a:cubicBezTo>
                    <a:pt x="4361" y="33380"/>
                    <a:pt x="6341" y="33531"/>
                    <a:pt x="8321" y="33606"/>
                  </a:cubicBezTo>
                  <a:cubicBezTo>
                    <a:pt x="10151" y="32729"/>
                    <a:pt x="12206" y="31401"/>
                    <a:pt x="13058" y="29646"/>
                  </a:cubicBezTo>
                  <a:cubicBezTo>
                    <a:pt x="14712" y="26213"/>
                    <a:pt x="10326" y="22553"/>
                    <a:pt x="10326" y="22553"/>
                  </a:cubicBezTo>
                  <a:cubicBezTo>
                    <a:pt x="10326" y="22553"/>
                    <a:pt x="14712" y="22453"/>
                    <a:pt x="13684" y="18493"/>
                  </a:cubicBezTo>
                  <a:cubicBezTo>
                    <a:pt x="12780" y="15068"/>
                    <a:pt x="9635" y="14828"/>
                    <a:pt x="8769" y="14828"/>
                  </a:cubicBezTo>
                  <a:cubicBezTo>
                    <a:pt x="8627" y="14828"/>
                    <a:pt x="8546" y="14834"/>
                    <a:pt x="8546" y="14834"/>
                  </a:cubicBezTo>
                  <a:cubicBezTo>
                    <a:pt x="8546" y="14834"/>
                    <a:pt x="10752" y="10849"/>
                    <a:pt x="9499" y="9095"/>
                  </a:cubicBezTo>
                  <a:cubicBezTo>
                    <a:pt x="9171" y="8628"/>
                    <a:pt x="8734" y="8456"/>
                    <a:pt x="8268" y="8456"/>
                  </a:cubicBezTo>
                  <a:cubicBezTo>
                    <a:pt x="6956" y="8456"/>
                    <a:pt x="5414" y="9821"/>
                    <a:pt x="5414" y="9821"/>
                  </a:cubicBezTo>
                  <a:cubicBezTo>
                    <a:pt x="5414" y="9821"/>
                    <a:pt x="6266" y="1150"/>
                    <a:pt x="3659" y="97"/>
                  </a:cubicBezTo>
                  <a:cubicBezTo>
                    <a:pt x="3489" y="31"/>
                    <a:pt x="3320" y="0"/>
                    <a:pt x="31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-34400" y="4546472"/>
              <a:ext cx="316426" cy="760133"/>
            </a:xfrm>
            <a:custGeom>
              <a:avLst/>
              <a:gdLst/>
              <a:ahLst/>
              <a:cxnLst/>
              <a:rect l="l" t="t" r="r" b="b"/>
              <a:pathLst>
                <a:path w="7570" h="18185" extrusionOk="0">
                  <a:moveTo>
                    <a:pt x="1803" y="0"/>
                  </a:moveTo>
                  <a:cubicBezTo>
                    <a:pt x="1231" y="0"/>
                    <a:pt x="668" y="180"/>
                    <a:pt x="176" y="415"/>
                  </a:cubicBezTo>
                  <a:lnTo>
                    <a:pt x="0" y="17759"/>
                  </a:lnTo>
                  <a:cubicBezTo>
                    <a:pt x="802" y="17934"/>
                    <a:pt x="1629" y="18085"/>
                    <a:pt x="2506" y="18185"/>
                  </a:cubicBezTo>
                  <a:cubicBezTo>
                    <a:pt x="4261" y="16380"/>
                    <a:pt x="7569" y="12496"/>
                    <a:pt x="7093" y="9714"/>
                  </a:cubicBezTo>
                  <a:cubicBezTo>
                    <a:pt x="6466" y="5954"/>
                    <a:pt x="4161" y="5754"/>
                    <a:pt x="4161" y="5754"/>
                  </a:cubicBezTo>
                  <a:cubicBezTo>
                    <a:pt x="4161" y="5754"/>
                    <a:pt x="5940" y="3673"/>
                    <a:pt x="3860" y="1067"/>
                  </a:cubicBezTo>
                  <a:cubicBezTo>
                    <a:pt x="3236" y="276"/>
                    <a:pt x="2512" y="0"/>
                    <a:pt x="18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46" name="Google Shape;146;p5"/>
          <p:cNvSpPr txBox="1">
            <a:spLocks noGrp="1"/>
          </p:cNvSpPr>
          <p:nvPr>
            <p:ph type="title" idx="4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1" tIns="91421" rIns="91421" bIns="91421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"/>
          <p:cNvSpPr/>
          <p:nvPr/>
        </p:nvSpPr>
        <p:spPr>
          <a:xfrm rot="10800000">
            <a:off x="4064691" y="4209527"/>
            <a:ext cx="809260" cy="256125"/>
          </a:xfrm>
          <a:custGeom>
            <a:avLst/>
            <a:gdLst/>
            <a:ahLst/>
            <a:cxnLst/>
            <a:rect l="l" t="t" r="r" b="b"/>
            <a:pathLst>
              <a:path w="13410" h="4244" extrusionOk="0">
                <a:moveTo>
                  <a:pt x="7286" y="0"/>
                </a:moveTo>
                <a:cubicBezTo>
                  <a:pt x="6592" y="0"/>
                  <a:pt x="5782" y="384"/>
                  <a:pt x="4913" y="1537"/>
                </a:cubicBezTo>
                <a:cubicBezTo>
                  <a:pt x="4913" y="1537"/>
                  <a:pt x="4164" y="1313"/>
                  <a:pt x="3250" y="1313"/>
                </a:cubicBezTo>
                <a:cubicBezTo>
                  <a:pt x="1896" y="1313"/>
                  <a:pt x="180" y="1805"/>
                  <a:pt x="0" y="4244"/>
                </a:cubicBezTo>
                <a:lnTo>
                  <a:pt x="13158" y="4244"/>
                </a:lnTo>
                <a:cubicBezTo>
                  <a:pt x="13158" y="4244"/>
                  <a:pt x="13410" y="1459"/>
                  <a:pt x="10505" y="1459"/>
                </a:cubicBezTo>
                <a:cubicBezTo>
                  <a:pt x="10232" y="1459"/>
                  <a:pt x="9931" y="1483"/>
                  <a:pt x="9599" y="1537"/>
                </a:cubicBezTo>
                <a:cubicBezTo>
                  <a:pt x="9599" y="1537"/>
                  <a:pt x="8675" y="0"/>
                  <a:pt x="728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4174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471B3-B4F4-4B36-9330-23FFE1E793C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BC581-72CC-4568-800C-F2B54FD991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25502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C9EE4-CB66-472F-BAA2-F58423E2AB2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CECB9-047B-4219-901E-86286B8D2D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0080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9399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38480-54EC-471C-B3F9-52242E91D44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772DE-562D-42A7-ADD2-466F2389E1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7580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E3590-6EE6-48F5-9275-0B864F6DF06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5460C-AE93-486E-AB39-240785DF3A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4861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F864F4-3B70-4BA9-9DC6-C168DE59EEE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B7DBA-2612-4444-975A-AD7D14F296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50286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A8227-67F6-432B-926F-8D0B63A222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B9B1B-480F-4180-8E59-D24289CA59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04814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D7F34-D775-4325-BFBB-3EC7D5E293E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31FBB-F849-423B-9AA5-D798766CFE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44622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9E2F1-470C-4A29-BE4A-D256328E1F9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6F12F-103A-421B-BDA4-828A938C9A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853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B5639-0FBA-4B66-A38B-794D8A84DF8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CF8A0-9196-4F17-846A-BDC05A6CE1C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60558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4D6CE-2971-4E82-972C-D74419C01B8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E6367-0DDD-4D02-BA1E-457FCE83B6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04698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A7F48-9451-4DC4-8CE9-5FCC2AD0994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4549A-4F5E-40A6-9907-3FF4D6C850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4044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A21BB-51C5-40E8-AA9F-A3BFEB1C33F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50159-90B9-4734-943F-26FB9DA1A6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3647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2839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601A4-004C-45F4-9D82-3E8FDADC929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AF180-A6FD-48E2-B6E9-476A2B4DB4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75890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EDF23-3DD9-43E9-94DD-08892058B0C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B9E67-8142-4E57-AAF6-6D29C1FE7C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3730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CD14B-AF25-4EA7-94F4-CEC4C37755C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CB398-C244-4452-883C-5F225B1C22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61061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7F60C-607B-4792-B8D5-780ADB8CA9D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0E051-E48A-43DC-992C-D4B0AB098C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14761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B51FB-9A07-483D-9C6D-06F7F037301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F5837-198E-4604-BB57-4203842B42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56401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AC323-A679-4BE2-B9A5-A55C417EF6F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32CC9-9CFF-46EC-9E2C-C844D75B52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2094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FC6D9-4AA0-48B6-BE29-71D687A5F37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06CFF-09B9-4128-9511-6D8D53CAB8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17782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1D4802-70A3-4EDE-9420-1572C7A2682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500F9-17CB-4AE4-948F-444F13EFA5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91137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D1AA1-83B1-4ADC-8674-DECEFDF7CCE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712AC-6E1F-44BA-BFEA-FF419BF836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46796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3980D-0C34-4E16-85A5-EEA25DEB145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277CB-7F32-4315-B835-EB0AB2D3D3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1820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0811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AE954-056C-48C5-8C49-6A2273A2904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20FC9-53F5-43F6-A56D-1E085278AF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23581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330AC-62AB-4F56-9944-0676BE6DB58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96AB4-7551-4CF0-85C8-6E8E133A11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23159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085FC-4BA9-4C56-B3C5-7A12FB0054A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25396-1870-4250-85E3-7396F7CC1B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5735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DB90A-1D22-493D-85E4-7D4143838A1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435ED-AC16-46C8-AE80-14B009D7E6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01148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5DB10-5F06-43F9-844B-A01E2A74D91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D082D-0967-4FD3-9A92-00CAA4E0D7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90499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24053-7579-4D37-9F1E-5583A8D157F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53D25-5BEC-4607-8825-62F98B121B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636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98F3F-18CC-449C-80D2-9E2BECF184F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9CCC3-F7F3-459F-88C5-642C2636A7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7450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11EC9-0092-4C67-B166-F3A1742231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D5346-E18E-486D-8D16-455B9CD06D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99029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8100D-7B51-4CB6-B6B7-47B5E305A62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B76F3-1C38-4175-B2A3-DCBF6F954C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29665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82585-8AA6-4A7D-A53B-66D903D1F5F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9EF81-8426-4BD4-A526-94ED287819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939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5707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DB203-89FC-4A16-BC1E-F3A96B2AA1A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1FFFB-C4BC-4E10-81D6-B13A4C2698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8498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B367F-D1F2-4842-8DFA-2BCE6C0B565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2C6FD-A078-4259-9585-201B6BBEF3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44264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1F753-8807-44EA-AC5D-AB6CF1354DB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A3AE3-7780-4993-9F45-55C1096E5B2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18567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84C8C-368C-410E-B8B6-F77A608C2CC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8020B-ACCD-4A3E-B980-3CB75D65A7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02588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74A4E-1069-4334-89FF-4286015EC24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AA30E-EDA6-4FB9-A676-C0E7AAA119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88744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DD150-49CB-42E3-838E-5546182EAA5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408A7-F80D-41E7-9626-3E50212C33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09996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D1D13-4819-456F-BC98-35612F59E8B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41188-47F0-43F7-938E-01CFE64F93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37308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64FED-F689-4765-88DE-4A165A8A3DD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A2653-6329-4A38-81A8-788F42313D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90049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DA4E0-919B-4BD1-9EEE-C6BFA77EC76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0D5ED-777A-4729-8560-D6C3A331CE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53582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8A762-EAC4-4BE3-A814-E451721EAD6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B9AA0-B0F7-4586-9FEA-17AA4A0918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5247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3880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6344E-C727-4382-AB13-AC8E61B033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B80F1-73D4-4D46-AB47-6A2D47CDBE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29473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366EC-DE53-4797-813B-5C4C7494AB8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28009-A343-48F9-96C8-ED3B5E3D03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6213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4E2B2-BD69-462E-BB99-1F71A964225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5A8FE-E59F-4F73-86D1-30C4785D35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80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10F7-BCF5-4FAD-BCDA-D41197C9515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4226E-85E3-49C1-8F68-FBF73A7712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88842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8B9FF-B32E-4648-A74A-CF8FCE9A266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DD127-0586-4B44-8388-C6C0367411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11657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89D70-F7E4-4824-A293-40BAAA80539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F1601-5515-41BA-B39A-0F58F2AF51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92102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49436-9917-4B03-9916-7691F8A5322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AABA6-E4FC-4714-9049-8AFC02E40B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11346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5B6C1-CF5A-400D-9B83-022191E8FE3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F88B4-BF46-4CF0-9BA7-FDF0BC45E6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565973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15795-E81B-4578-9289-0C2FA3C0CB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362FB-9CA5-4B34-879E-14B47CAF30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44541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FEBD-9DF7-4B77-914A-72521EDCC32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C48BF-721E-4D9B-A9FD-EDA478A4D8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9838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92201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BB3FC-9C72-4EA3-B1E3-8B137F6504D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79CA5-415F-4EB3-A34F-E13878C02A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24820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B702E-380E-401D-BB11-2CAC85875FA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195D0-9E59-457C-88EB-1B3D800AB0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17004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747CA-2409-4D64-AFF5-A048F301BC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35866-F484-47EE-AD11-DA2AF87FA5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95543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3E065-049F-43BF-A75E-3BE3B8DCAFD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79619-60F3-4F2A-A04C-E7AED833A6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89580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2CAE2-ADEE-41CC-9F9E-E24B82E5F7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DC32D-0DEE-488E-8850-96A52F5F31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05302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C4C18-24E1-4E69-97C9-15F507AABE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4410A-8F46-4CAA-9BFE-EE758296CC2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64453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5EB7B-7121-4CDE-890C-0594F1ED423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49265-6B85-494D-83E0-3769000AFC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75193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4F5BC-FA98-4D36-A17C-E623DAF7A90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815B8-B612-4369-8DCB-96C6E7FF54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2846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777F6-3EE2-42C0-80F6-2C1A3955F7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A89DD-DD30-4FCF-9839-C98B060900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90954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6FB0E-BD5E-496F-8D17-61050E8E0C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8AABF-35E3-42D4-A7A5-72581E8B13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309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92" indent="0">
              <a:buNone/>
              <a:defRPr sz="900"/>
            </a:lvl2pPr>
            <a:lvl3pPr marL="685783" indent="0">
              <a:buNone/>
              <a:defRPr sz="800"/>
            </a:lvl3pPr>
            <a:lvl4pPr marL="1028675" indent="0">
              <a:buNone/>
              <a:defRPr sz="700"/>
            </a:lvl4pPr>
            <a:lvl5pPr marL="1371566" indent="0">
              <a:buNone/>
              <a:defRPr sz="700"/>
            </a:lvl5pPr>
            <a:lvl6pPr marL="1714457" indent="0">
              <a:buNone/>
              <a:defRPr sz="700"/>
            </a:lvl6pPr>
            <a:lvl7pPr marL="2057348" indent="0">
              <a:buNone/>
              <a:defRPr sz="700"/>
            </a:lvl7pPr>
            <a:lvl8pPr marL="2400240" indent="0">
              <a:buNone/>
              <a:defRPr sz="700"/>
            </a:lvl8pPr>
            <a:lvl9pPr marL="2743132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45785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E2B44-8D96-47C7-9816-D4DD390EFF0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2CEE4-2426-496E-A16B-C395E87A0F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38400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D6784-1502-4C29-BC22-D7992D755B6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F05C5-87EB-465D-B738-158ED33AEB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66299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FC6EF-CFAD-417B-B98E-A99E7BFB8D6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E0CF3-4DDF-432F-B741-194E926D67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353839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6C866-A9ED-4E90-A672-BC955799953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DC2B9-1E59-45C3-8E55-C93763431BE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95734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BA74E-836E-4E59-B0C9-EABE6ACF194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6B589-E0AF-4180-8FCB-3D7569CA69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127250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82EEC-3637-4679-BAD6-B93B357C177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70551-AE42-495D-AD8E-EB095308D7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756546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64208-20C6-413B-AFE5-41E93E1E743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6B0F6-FC10-4888-93BC-3DBAF19B9F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96562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992E3-828D-4806-BE00-4DAD43B30F2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ADFD2-DB7F-403D-8384-A8BF11BE46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623176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FE8F8-0B2A-4B88-BFEB-BF1AC856902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32250-C35F-4730-B408-2825443B8E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215240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4E861-9B95-48A0-BFBA-969C7385EB7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775E7-6201-442E-A673-49264415F66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1321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92" indent="0">
              <a:buNone/>
              <a:defRPr sz="900"/>
            </a:lvl2pPr>
            <a:lvl3pPr marL="685783" indent="0">
              <a:buNone/>
              <a:defRPr sz="800"/>
            </a:lvl3pPr>
            <a:lvl4pPr marL="1028675" indent="0">
              <a:buNone/>
              <a:defRPr sz="700"/>
            </a:lvl4pPr>
            <a:lvl5pPr marL="1371566" indent="0">
              <a:buNone/>
              <a:defRPr sz="700"/>
            </a:lvl5pPr>
            <a:lvl6pPr marL="1714457" indent="0">
              <a:buNone/>
              <a:defRPr sz="700"/>
            </a:lvl6pPr>
            <a:lvl7pPr marL="2057348" indent="0">
              <a:buNone/>
              <a:defRPr sz="700"/>
            </a:lvl7pPr>
            <a:lvl8pPr marL="2400240" indent="0">
              <a:buNone/>
              <a:defRPr sz="700"/>
            </a:lvl8pPr>
            <a:lvl9pPr marL="2743132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09636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B2327-D0AF-4FD5-B74D-93EB44F0399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A5776-0C49-4994-98A5-AC839100F3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91137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26F97-7FB5-4DF9-979B-199A80BE7C5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D4A3C-3835-4946-A087-77FCA54919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159498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821D1-8C27-4ACD-9759-F77BA3F42484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58321-CF7A-4660-9BD1-823874499E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466048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67F8B-8550-434F-8FFD-3F7D46DCCE2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4E4BD-F5BA-498D-9814-7752436FEA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01995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714BB-0970-4E07-B740-156791AD882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03E32-6966-4834-8441-CDDECA3A32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14637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C8561-4770-4A3A-B972-50CB006E659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18A5C-2625-41AB-AED4-E78839FD98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202299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30516-E02B-471C-8C77-5F5DF316DE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2E97E-0F6A-4E07-B6CC-6541635964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18766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AF908-06EB-461E-B3F1-E7E980CCB2A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98D57-981E-48B7-8B13-53BEA3240D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84214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D0D96-11E0-424B-B1CE-6CA6BC32F1A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A9A07-3613-496B-9D8A-1F35A3A6C3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917515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338DD-2556-4917-BA0B-25076AB8967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66EBE-6920-41DE-BC88-24F672B75F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5769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3.xml"/><Relationship Id="rId117" Type="http://schemas.openxmlformats.org/officeDocument/2006/relationships/slideLayout" Target="../slideLayouts/slideLayout134.xml"/><Relationship Id="rId21" Type="http://schemas.openxmlformats.org/officeDocument/2006/relationships/slideLayout" Target="../slideLayouts/slideLayout38.xml"/><Relationship Id="rId42" Type="http://schemas.openxmlformats.org/officeDocument/2006/relationships/slideLayout" Target="../slideLayouts/slideLayout59.xml"/><Relationship Id="rId47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80.xml"/><Relationship Id="rId68" Type="http://schemas.openxmlformats.org/officeDocument/2006/relationships/slideLayout" Target="../slideLayouts/slideLayout85.xml"/><Relationship Id="rId84" Type="http://schemas.openxmlformats.org/officeDocument/2006/relationships/slideLayout" Target="../slideLayouts/slideLayout101.xml"/><Relationship Id="rId89" Type="http://schemas.openxmlformats.org/officeDocument/2006/relationships/slideLayout" Target="../slideLayouts/slideLayout106.xml"/><Relationship Id="rId112" Type="http://schemas.openxmlformats.org/officeDocument/2006/relationships/slideLayout" Target="../slideLayouts/slideLayout129.xml"/><Relationship Id="rId16" Type="http://schemas.openxmlformats.org/officeDocument/2006/relationships/slideLayout" Target="../slideLayouts/slideLayout33.xml"/><Relationship Id="rId107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32" Type="http://schemas.openxmlformats.org/officeDocument/2006/relationships/slideLayout" Target="../slideLayouts/slideLayout49.xml"/><Relationship Id="rId37" Type="http://schemas.openxmlformats.org/officeDocument/2006/relationships/slideLayout" Target="../slideLayouts/slideLayout54.xml"/><Relationship Id="rId40" Type="http://schemas.openxmlformats.org/officeDocument/2006/relationships/slideLayout" Target="../slideLayouts/slideLayout57.xml"/><Relationship Id="rId45" Type="http://schemas.openxmlformats.org/officeDocument/2006/relationships/slideLayout" Target="../slideLayouts/slideLayout62.xml"/><Relationship Id="rId53" Type="http://schemas.openxmlformats.org/officeDocument/2006/relationships/slideLayout" Target="../slideLayouts/slideLayout70.xml"/><Relationship Id="rId58" Type="http://schemas.openxmlformats.org/officeDocument/2006/relationships/slideLayout" Target="../slideLayouts/slideLayout75.xml"/><Relationship Id="rId66" Type="http://schemas.openxmlformats.org/officeDocument/2006/relationships/slideLayout" Target="../slideLayouts/slideLayout83.xml"/><Relationship Id="rId74" Type="http://schemas.openxmlformats.org/officeDocument/2006/relationships/slideLayout" Target="../slideLayouts/slideLayout91.xml"/><Relationship Id="rId79" Type="http://schemas.openxmlformats.org/officeDocument/2006/relationships/slideLayout" Target="../slideLayouts/slideLayout96.xml"/><Relationship Id="rId87" Type="http://schemas.openxmlformats.org/officeDocument/2006/relationships/slideLayout" Target="../slideLayouts/slideLayout104.xml"/><Relationship Id="rId102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22.xml"/><Relationship Id="rId61" Type="http://schemas.openxmlformats.org/officeDocument/2006/relationships/slideLayout" Target="../slideLayouts/slideLayout78.xml"/><Relationship Id="rId82" Type="http://schemas.openxmlformats.org/officeDocument/2006/relationships/slideLayout" Target="../slideLayouts/slideLayout99.xml"/><Relationship Id="rId90" Type="http://schemas.openxmlformats.org/officeDocument/2006/relationships/slideLayout" Target="../slideLayouts/slideLayout107.xml"/><Relationship Id="rId95" Type="http://schemas.openxmlformats.org/officeDocument/2006/relationships/slideLayout" Target="../slideLayouts/slideLayout112.xml"/><Relationship Id="rId1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slideLayout" Target="../slideLayouts/slideLayout47.xml"/><Relationship Id="rId35" Type="http://schemas.openxmlformats.org/officeDocument/2006/relationships/slideLayout" Target="../slideLayouts/slideLayout52.xml"/><Relationship Id="rId43" Type="http://schemas.openxmlformats.org/officeDocument/2006/relationships/slideLayout" Target="../slideLayouts/slideLayout60.xml"/><Relationship Id="rId48" Type="http://schemas.openxmlformats.org/officeDocument/2006/relationships/slideLayout" Target="../slideLayouts/slideLayout65.xml"/><Relationship Id="rId56" Type="http://schemas.openxmlformats.org/officeDocument/2006/relationships/slideLayout" Target="../slideLayouts/slideLayout73.xml"/><Relationship Id="rId64" Type="http://schemas.openxmlformats.org/officeDocument/2006/relationships/slideLayout" Target="../slideLayouts/slideLayout81.xml"/><Relationship Id="rId69" Type="http://schemas.openxmlformats.org/officeDocument/2006/relationships/slideLayout" Target="../slideLayouts/slideLayout86.xml"/><Relationship Id="rId77" Type="http://schemas.openxmlformats.org/officeDocument/2006/relationships/slideLayout" Target="../slideLayouts/slideLayout94.xml"/><Relationship Id="rId100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22.xml"/><Relationship Id="rId113" Type="http://schemas.openxmlformats.org/officeDocument/2006/relationships/slideLayout" Target="../slideLayouts/slideLayout130.xml"/><Relationship Id="rId118" Type="http://schemas.openxmlformats.org/officeDocument/2006/relationships/theme" Target="../theme/theme3.xml"/><Relationship Id="rId8" Type="http://schemas.openxmlformats.org/officeDocument/2006/relationships/slideLayout" Target="../slideLayouts/slideLayout25.xml"/><Relationship Id="rId51" Type="http://schemas.openxmlformats.org/officeDocument/2006/relationships/slideLayout" Target="../slideLayouts/slideLayout68.xml"/><Relationship Id="rId72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102.xml"/><Relationship Id="rId93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50.xml"/><Relationship Id="rId38" Type="http://schemas.openxmlformats.org/officeDocument/2006/relationships/slideLayout" Target="../slideLayouts/slideLayout55.xml"/><Relationship Id="rId46" Type="http://schemas.openxmlformats.org/officeDocument/2006/relationships/slideLayout" Target="../slideLayouts/slideLayout63.xml"/><Relationship Id="rId59" Type="http://schemas.openxmlformats.org/officeDocument/2006/relationships/slideLayout" Target="../slideLayouts/slideLayout76.xml"/><Relationship Id="rId67" Type="http://schemas.openxmlformats.org/officeDocument/2006/relationships/slideLayout" Target="../slideLayouts/slideLayout84.xml"/><Relationship Id="rId103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25.xml"/><Relationship Id="rId116" Type="http://schemas.openxmlformats.org/officeDocument/2006/relationships/slideLayout" Target="../slideLayouts/slideLayout133.xml"/><Relationship Id="rId20" Type="http://schemas.openxmlformats.org/officeDocument/2006/relationships/slideLayout" Target="../slideLayouts/slideLayout37.xml"/><Relationship Id="rId41" Type="http://schemas.openxmlformats.org/officeDocument/2006/relationships/slideLayout" Target="../slideLayouts/slideLayout58.xml"/><Relationship Id="rId54" Type="http://schemas.openxmlformats.org/officeDocument/2006/relationships/slideLayout" Target="../slideLayouts/slideLayout71.xml"/><Relationship Id="rId62" Type="http://schemas.openxmlformats.org/officeDocument/2006/relationships/slideLayout" Target="../slideLayouts/slideLayout79.xml"/><Relationship Id="rId70" Type="http://schemas.openxmlformats.org/officeDocument/2006/relationships/slideLayout" Target="../slideLayouts/slideLayout87.xml"/><Relationship Id="rId75" Type="http://schemas.openxmlformats.org/officeDocument/2006/relationships/slideLayout" Target="../slideLayouts/slideLayout92.xml"/><Relationship Id="rId83" Type="http://schemas.openxmlformats.org/officeDocument/2006/relationships/slideLayout" Target="../slideLayouts/slideLayout100.xml"/><Relationship Id="rId88" Type="http://schemas.openxmlformats.org/officeDocument/2006/relationships/slideLayout" Target="../slideLayouts/slideLayout105.xml"/><Relationship Id="rId91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13.xml"/><Relationship Id="rId111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36" Type="http://schemas.openxmlformats.org/officeDocument/2006/relationships/slideLayout" Target="../slideLayouts/slideLayout53.xml"/><Relationship Id="rId49" Type="http://schemas.openxmlformats.org/officeDocument/2006/relationships/slideLayout" Target="../slideLayouts/slideLayout66.xml"/><Relationship Id="rId57" Type="http://schemas.openxmlformats.org/officeDocument/2006/relationships/slideLayout" Target="../slideLayouts/slideLayout74.xml"/><Relationship Id="rId106" Type="http://schemas.openxmlformats.org/officeDocument/2006/relationships/slideLayout" Target="../slideLayouts/slideLayout123.xml"/><Relationship Id="rId114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27.xml"/><Relationship Id="rId31" Type="http://schemas.openxmlformats.org/officeDocument/2006/relationships/slideLayout" Target="../slideLayouts/slideLayout48.xml"/><Relationship Id="rId44" Type="http://schemas.openxmlformats.org/officeDocument/2006/relationships/slideLayout" Target="../slideLayouts/slideLayout61.xml"/><Relationship Id="rId52" Type="http://schemas.openxmlformats.org/officeDocument/2006/relationships/slideLayout" Target="../slideLayouts/slideLayout69.xml"/><Relationship Id="rId60" Type="http://schemas.openxmlformats.org/officeDocument/2006/relationships/slideLayout" Target="../slideLayouts/slideLayout77.xml"/><Relationship Id="rId65" Type="http://schemas.openxmlformats.org/officeDocument/2006/relationships/slideLayout" Target="../slideLayouts/slideLayout82.xml"/><Relationship Id="rId73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95.xml"/><Relationship Id="rId81" Type="http://schemas.openxmlformats.org/officeDocument/2006/relationships/slideLayout" Target="../slideLayouts/slideLayout98.xml"/><Relationship Id="rId86" Type="http://schemas.openxmlformats.org/officeDocument/2006/relationships/slideLayout" Target="../slideLayouts/slideLayout103.xml"/><Relationship Id="rId94" Type="http://schemas.openxmlformats.org/officeDocument/2006/relationships/slideLayout" Target="../slideLayouts/slideLayout111.xml"/><Relationship Id="rId99" Type="http://schemas.openxmlformats.org/officeDocument/2006/relationships/slideLayout" Target="../slideLayouts/slideLayout116.xml"/><Relationship Id="rId101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9" Type="http://schemas.openxmlformats.org/officeDocument/2006/relationships/slideLayout" Target="../slideLayouts/slideLayout56.xml"/><Relationship Id="rId109" Type="http://schemas.openxmlformats.org/officeDocument/2006/relationships/slideLayout" Target="../slideLayouts/slideLayout126.xml"/><Relationship Id="rId34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67.xml"/><Relationship Id="rId55" Type="http://schemas.openxmlformats.org/officeDocument/2006/relationships/slideLayout" Target="../slideLayouts/slideLayout72.xml"/><Relationship Id="rId76" Type="http://schemas.openxmlformats.org/officeDocument/2006/relationships/slideLayout" Target="../slideLayouts/slideLayout93.xml"/><Relationship Id="rId97" Type="http://schemas.openxmlformats.org/officeDocument/2006/relationships/slideLayout" Target="../slideLayouts/slideLayout114.xml"/><Relationship Id="rId104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24.xml"/><Relationship Id="rId71" Type="http://schemas.openxmlformats.org/officeDocument/2006/relationships/slideLayout" Target="../slideLayouts/slideLayout88.xml"/><Relationship Id="rId92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19.xml"/><Relationship Id="rId2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68579" tIns="34289" rIns="68579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68579" tIns="34289" rIns="68579" bIns="342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704E6854-400E-4661-91E7-B9A1DFFBC66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1B0BD2D7-3BDC-48C6-87BC-3EEC86AA7E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472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79167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fld id="{D6EB39B1-8686-4263-95FA-3375D30B9A8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8/1/2023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D8A98B9-B20F-44E3-A15D-AE7C4BDBE72D}" type="slidenum">
              <a:rPr lang="en-US" altLang="en-US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800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711" r:id="rId32"/>
    <p:sldLayoutId id="2147483712" r:id="rId33"/>
    <p:sldLayoutId id="2147483713" r:id="rId34"/>
    <p:sldLayoutId id="2147483714" r:id="rId35"/>
    <p:sldLayoutId id="2147483715" r:id="rId36"/>
    <p:sldLayoutId id="2147483716" r:id="rId37"/>
    <p:sldLayoutId id="2147483717" r:id="rId38"/>
    <p:sldLayoutId id="2147483718" r:id="rId39"/>
    <p:sldLayoutId id="2147483719" r:id="rId40"/>
    <p:sldLayoutId id="2147483720" r:id="rId41"/>
    <p:sldLayoutId id="2147483721" r:id="rId42"/>
    <p:sldLayoutId id="2147483722" r:id="rId43"/>
    <p:sldLayoutId id="2147483723" r:id="rId44"/>
    <p:sldLayoutId id="2147483724" r:id="rId45"/>
    <p:sldLayoutId id="2147483725" r:id="rId46"/>
    <p:sldLayoutId id="2147483726" r:id="rId47"/>
    <p:sldLayoutId id="2147483727" r:id="rId48"/>
    <p:sldLayoutId id="2147483728" r:id="rId49"/>
    <p:sldLayoutId id="2147483729" r:id="rId50"/>
    <p:sldLayoutId id="2147483730" r:id="rId51"/>
    <p:sldLayoutId id="2147483731" r:id="rId52"/>
    <p:sldLayoutId id="2147483732" r:id="rId53"/>
    <p:sldLayoutId id="2147483733" r:id="rId54"/>
    <p:sldLayoutId id="2147483734" r:id="rId55"/>
    <p:sldLayoutId id="2147483735" r:id="rId56"/>
    <p:sldLayoutId id="2147483736" r:id="rId57"/>
    <p:sldLayoutId id="2147483737" r:id="rId58"/>
    <p:sldLayoutId id="2147483738" r:id="rId59"/>
    <p:sldLayoutId id="2147483739" r:id="rId60"/>
    <p:sldLayoutId id="2147483740" r:id="rId61"/>
    <p:sldLayoutId id="2147483741" r:id="rId62"/>
    <p:sldLayoutId id="2147483742" r:id="rId63"/>
    <p:sldLayoutId id="2147483743" r:id="rId64"/>
    <p:sldLayoutId id="2147483744" r:id="rId65"/>
    <p:sldLayoutId id="2147483745" r:id="rId66"/>
    <p:sldLayoutId id="2147483746" r:id="rId67"/>
    <p:sldLayoutId id="2147483747" r:id="rId68"/>
    <p:sldLayoutId id="2147483748" r:id="rId69"/>
    <p:sldLayoutId id="2147483749" r:id="rId70"/>
    <p:sldLayoutId id="2147483750" r:id="rId71"/>
    <p:sldLayoutId id="2147483751" r:id="rId72"/>
    <p:sldLayoutId id="2147483752" r:id="rId73"/>
    <p:sldLayoutId id="2147483753" r:id="rId74"/>
    <p:sldLayoutId id="2147483754" r:id="rId75"/>
    <p:sldLayoutId id="2147483755" r:id="rId76"/>
    <p:sldLayoutId id="2147483756" r:id="rId77"/>
    <p:sldLayoutId id="2147483757" r:id="rId78"/>
    <p:sldLayoutId id="2147483758" r:id="rId79"/>
    <p:sldLayoutId id="2147483759" r:id="rId80"/>
    <p:sldLayoutId id="2147483760" r:id="rId81"/>
    <p:sldLayoutId id="2147483761" r:id="rId82"/>
    <p:sldLayoutId id="2147483762" r:id="rId83"/>
    <p:sldLayoutId id="2147483763" r:id="rId84"/>
    <p:sldLayoutId id="2147483764" r:id="rId85"/>
    <p:sldLayoutId id="2147483765" r:id="rId86"/>
    <p:sldLayoutId id="2147483766" r:id="rId87"/>
    <p:sldLayoutId id="2147483767" r:id="rId88"/>
    <p:sldLayoutId id="2147483768" r:id="rId89"/>
    <p:sldLayoutId id="2147483769" r:id="rId90"/>
    <p:sldLayoutId id="2147483770" r:id="rId91"/>
    <p:sldLayoutId id="2147483771" r:id="rId92"/>
    <p:sldLayoutId id="2147483772" r:id="rId93"/>
    <p:sldLayoutId id="2147483773" r:id="rId94"/>
    <p:sldLayoutId id="2147483774" r:id="rId95"/>
    <p:sldLayoutId id="2147483775" r:id="rId96"/>
    <p:sldLayoutId id="2147483776" r:id="rId97"/>
    <p:sldLayoutId id="2147483777" r:id="rId98"/>
    <p:sldLayoutId id="2147483778" r:id="rId99"/>
    <p:sldLayoutId id="2147483779" r:id="rId100"/>
    <p:sldLayoutId id="2147483780" r:id="rId101"/>
    <p:sldLayoutId id="2147483781" r:id="rId102"/>
    <p:sldLayoutId id="2147483782" r:id="rId103"/>
    <p:sldLayoutId id="2147483783" r:id="rId104"/>
    <p:sldLayoutId id="2147483784" r:id="rId105"/>
    <p:sldLayoutId id="2147483785" r:id="rId106"/>
    <p:sldLayoutId id="2147483786" r:id="rId107"/>
    <p:sldLayoutId id="2147483787" r:id="rId108"/>
    <p:sldLayoutId id="2147483788" r:id="rId109"/>
    <p:sldLayoutId id="2147483789" r:id="rId110"/>
    <p:sldLayoutId id="2147483790" r:id="rId111"/>
    <p:sldLayoutId id="2147483791" r:id="rId112"/>
    <p:sldLayoutId id="2147483792" r:id="rId113"/>
    <p:sldLayoutId id="2147483793" r:id="rId114"/>
    <p:sldLayoutId id="2147483794" r:id="rId115"/>
    <p:sldLayoutId id="2147483795" r:id="rId116"/>
    <p:sldLayoutId id="2147483796" r:id="rId11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microsoft.com/office/2007/relationships/hdphoto" Target="../media/hdphoto15.wdp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10.png"/><Relationship Id="rId34" Type="http://schemas.microsoft.com/office/2007/relationships/hdphoto" Target="../media/hdphoto14.wdp"/><Relationship Id="rId42" Type="http://schemas.openxmlformats.org/officeDocument/2006/relationships/image" Target="../media/image23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png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41" Type="http://schemas.openxmlformats.org/officeDocument/2006/relationships/image" Target="../media/image22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19.gif"/><Relationship Id="rId40" Type="http://schemas.openxmlformats.org/officeDocument/2006/relationships/image" Target="../media/image21.png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8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tmp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5.jpeg"/><Relationship Id="rId7" Type="http://schemas.openxmlformats.org/officeDocument/2006/relationships/slide" Target="slide14.xml"/><Relationship Id="rId12" Type="http://schemas.microsoft.com/office/2007/relationships/hdphoto" Target="../media/hdphoto25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15.xml"/><Relationship Id="rId11" Type="http://schemas.openxmlformats.org/officeDocument/2006/relationships/image" Target="../media/image53.png"/><Relationship Id="rId5" Type="http://schemas.openxmlformats.org/officeDocument/2006/relationships/slide" Target="slide12.xml"/><Relationship Id="rId10" Type="http://schemas.openxmlformats.org/officeDocument/2006/relationships/slide" Target="slide16.xml"/><Relationship Id="rId4" Type="http://schemas.openxmlformats.org/officeDocument/2006/relationships/slide" Target="slide13.xml"/><Relationship Id="rId9" Type="http://schemas.openxmlformats.org/officeDocument/2006/relationships/image" Target="../media/image52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slide" Target="slide11.xml"/><Relationship Id="rId5" Type="http://schemas.openxmlformats.org/officeDocument/2006/relationships/image" Target="../media/image54.tmp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slide" Target="slide11.xml"/><Relationship Id="rId5" Type="http://schemas.openxmlformats.org/officeDocument/2006/relationships/image" Target="../media/image56.tmp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slide" Target="slide11.xml"/><Relationship Id="rId5" Type="http://schemas.openxmlformats.org/officeDocument/2006/relationships/image" Target="../media/image57.tmp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slide" Target="slide11.xml"/><Relationship Id="rId5" Type="http://schemas.openxmlformats.org/officeDocument/2006/relationships/image" Target="../media/image50.tmp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5.jpeg"/><Relationship Id="rId7" Type="http://schemas.microsoft.com/office/2007/relationships/hdphoto" Target="../media/hdphoto26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9.png"/><Relationship Id="rId5" Type="http://schemas.openxmlformats.org/officeDocument/2006/relationships/image" Target="../media/image58.tmp"/><Relationship Id="rId4" Type="http://schemas.openxmlformats.org/officeDocument/2006/relationships/image" Target="../media/image22.png"/><Relationship Id="rId9" Type="http://schemas.microsoft.com/office/2007/relationships/hdphoto" Target="../media/hdphoto27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13" Type="http://schemas.openxmlformats.org/officeDocument/2006/relationships/image" Target="../media/image30.png"/><Relationship Id="rId18" Type="http://schemas.openxmlformats.org/officeDocument/2006/relationships/image" Target="../media/image5.png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21" Type="http://schemas.microsoft.com/office/2007/relationships/hdphoto" Target="../media/hdphoto19.wdp"/><Relationship Id="rId7" Type="http://schemas.microsoft.com/office/2007/relationships/hdphoto" Target="../media/hdphoto16.wdp"/><Relationship Id="rId12" Type="http://schemas.openxmlformats.org/officeDocument/2006/relationships/image" Target="../media/image29.gif"/><Relationship Id="rId17" Type="http://schemas.openxmlformats.org/officeDocument/2006/relationships/image" Target="../media/image31.gif"/><Relationship Id="rId25" Type="http://schemas.microsoft.com/office/2007/relationships/hdphoto" Target="../media/hdphoto21.wdp"/><Relationship Id="rId2" Type="http://schemas.openxmlformats.org/officeDocument/2006/relationships/audio" Target="../media/media2.mp3"/><Relationship Id="rId16" Type="http://schemas.openxmlformats.org/officeDocument/2006/relationships/image" Target="../media/image22.png"/><Relationship Id="rId20" Type="http://schemas.openxmlformats.org/officeDocument/2006/relationships/image" Target="../media/image32.png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11" Type="http://schemas.openxmlformats.org/officeDocument/2006/relationships/image" Target="../media/image28.gif"/><Relationship Id="rId24" Type="http://schemas.openxmlformats.org/officeDocument/2006/relationships/image" Target="../media/image34.png"/><Relationship Id="rId5" Type="http://schemas.openxmlformats.org/officeDocument/2006/relationships/image" Target="../media/image24.gif"/><Relationship Id="rId15" Type="http://schemas.openxmlformats.org/officeDocument/2006/relationships/image" Target="../media/image18.png"/><Relationship Id="rId23" Type="http://schemas.microsoft.com/office/2007/relationships/hdphoto" Target="../media/hdphoto20.wdp"/><Relationship Id="rId10" Type="http://schemas.microsoft.com/office/2007/relationships/hdphoto" Target="../media/hdphoto17.wdp"/><Relationship Id="rId19" Type="http://schemas.microsoft.com/office/2007/relationships/hdphoto" Target="../media/hdphoto3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7.png"/><Relationship Id="rId14" Type="http://schemas.microsoft.com/office/2007/relationships/hdphoto" Target="../media/hdphoto18.wdp"/><Relationship Id="rId22" Type="http://schemas.openxmlformats.org/officeDocument/2006/relationships/image" Target="../media/image3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6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1.jpeg"/><Relationship Id="rId11" Type="http://schemas.openxmlformats.org/officeDocument/2006/relationships/image" Target="../media/image22.png"/><Relationship Id="rId5" Type="http://schemas.openxmlformats.org/officeDocument/2006/relationships/audio" Target="../media/audio1.wav"/><Relationship Id="rId10" Type="http://schemas.openxmlformats.org/officeDocument/2006/relationships/image" Target="../media/image18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image" Target="../media/image1.png"/><Relationship Id="rId12" Type="http://schemas.openxmlformats.org/officeDocument/2006/relationships/image" Target="../media/image19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microsoft.com/office/2007/relationships/hdphoto" Target="../media/hdphoto6.wdp"/><Relationship Id="rId5" Type="http://schemas.microsoft.com/office/2007/relationships/hdphoto" Target="../media/hdphoto18.wdp"/><Relationship Id="rId10" Type="http://schemas.openxmlformats.org/officeDocument/2006/relationships/image" Target="../media/image8.png"/><Relationship Id="rId4" Type="http://schemas.openxmlformats.org/officeDocument/2006/relationships/image" Target="../media/image30.png"/><Relationship Id="rId9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tmp"/><Relationship Id="rId3" Type="http://schemas.openxmlformats.org/officeDocument/2006/relationships/audio" Target="../media/audio1.wav"/><Relationship Id="rId7" Type="http://schemas.openxmlformats.org/officeDocument/2006/relationships/image" Target="../media/image36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40.tmp"/><Relationship Id="rId5" Type="http://schemas.openxmlformats.org/officeDocument/2006/relationships/image" Target="../media/image35.jpeg"/><Relationship Id="rId10" Type="http://schemas.openxmlformats.org/officeDocument/2006/relationships/image" Target="../media/image39.tmp"/><Relationship Id="rId4" Type="http://schemas.openxmlformats.org/officeDocument/2006/relationships/audio" Target="../media/audio2.wav"/><Relationship Id="rId9" Type="http://schemas.openxmlformats.org/officeDocument/2006/relationships/image" Target="../media/image38.tm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openxmlformats.org/officeDocument/2006/relationships/image" Target="../media/image45.gif"/><Relationship Id="rId3" Type="http://schemas.openxmlformats.org/officeDocument/2006/relationships/audio" Target="../media/audio1.wav"/><Relationship Id="rId7" Type="http://schemas.openxmlformats.org/officeDocument/2006/relationships/image" Target="../media/image42.png"/><Relationship Id="rId12" Type="http://schemas.microsoft.com/office/2007/relationships/hdphoto" Target="../media/hdphoto24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tmp"/><Relationship Id="rId11" Type="http://schemas.openxmlformats.org/officeDocument/2006/relationships/image" Target="../media/image44.png"/><Relationship Id="rId5" Type="http://schemas.openxmlformats.org/officeDocument/2006/relationships/image" Target="../media/image22.png"/><Relationship Id="rId10" Type="http://schemas.microsoft.com/office/2007/relationships/hdphoto" Target="../media/hdphoto23.wdp"/><Relationship Id="rId4" Type="http://schemas.openxmlformats.org/officeDocument/2006/relationships/image" Target="../media/image35.jpeg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tmp"/><Relationship Id="rId3" Type="http://schemas.openxmlformats.org/officeDocument/2006/relationships/audio" Target="NULL" TargetMode="External"/><Relationship Id="rId7" Type="http://schemas.openxmlformats.org/officeDocument/2006/relationships/image" Target="../media/image22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5.jpeg"/><Relationship Id="rId11" Type="http://schemas.openxmlformats.org/officeDocument/2006/relationships/image" Target="../media/image48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45.gif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11" Type="http://schemas.openxmlformats.org/officeDocument/2006/relationships/image" Target="../media/image19.gif"/><Relationship Id="rId5" Type="http://schemas.openxmlformats.org/officeDocument/2006/relationships/image" Target="../media/image22.png"/><Relationship Id="rId10" Type="http://schemas.microsoft.com/office/2007/relationships/hdphoto" Target="../media/hdphoto6.wdp"/><Relationship Id="rId4" Type="http://schemas.microsoft.com/office/2007/relationships/hdphoto" Target="../media/hdphoto18.wdp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tmp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89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98" y="362279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685766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58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0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foregroundMark x1="75877" y1="26754" x2="91228" y2="41009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49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94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903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21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80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699586" y="643372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62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766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74" y="403173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1" y="89916"/>
            <a:ext cx="1072451" cy="5142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146" y="3580154"/>
            <a:ext cx="896038" cy="1145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1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70901" y="1087604"/>
            <a:ext cx="1203900" cy="951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06951" y="3121858"/>
            <a:ext cx="3331800" cy="7134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>
          <a:xfrm>
            <a:off x="2906951" y="2270399"/>
            <a:ext cx="3331800" cy="841800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1830" y="114928"/>
            <a:ext cx="1072451" cy="51422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25136" y="1287569"/>
            <a:ext cx="5943600" cy="2133600"/>
          </a:xfrm>
          <a:prstGeom prst="roundRect">
            <a:avLst/>
          </a:prstGeom>
          <a:solidFill>
            <a:schemeClr val="tx1"/>
          </a:solidFill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endParaRPr lang="en-US">
              <a:solidFill>
                <a:srgbClr val="261D2A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2900" y="1711902"/>
            <a:ext cx="5867400" cy="46166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Where 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re they pl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ying board g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mes? </a:t>
            </a:r>
          </a:p>
        </p:txBody>
      </p:sp>
      <p:sp>
        <p:nvSpPr>
          <p:cNvPr id="9" name="Rectangle 8"/>
          <p:cNvSpPr/>
          <p:nvPr/>
        </p:nvSpPr>
        <p:spPr>
          <a:xfrm>
            <a:off x="370609" y="2402629"/>
            <a:ext cx="3129280" cy="46166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- In the kitchen. </a:t>
            </a:r>
          </a:p>
        </p:txBody>
      </p:sp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136" y="1287570"/>
            <a:ext cx="2514600" cy="1808055"/>
          </a:xfrm>
          <a:prstGeom prst="rect">
            <a:avLst/>
          </a:prstGeom>
        </p:spPr>
      </p:pic>
      <p:sp>
        <p:nvSpPr>
          <p:cNvPr id="14" name="Cloud 13"/>
          <p:cNvSpPr/>
          <p:nvPr/>
        </p:nvSpPr>
        <p:spPr>
          <a:xfrm>
            <a:off x="2819400" y="114928"/>
            <a:ext cx="2590800" cy="914400"/>
          </a:xfrm>
          <a:prstGeom prst="clou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Example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07281" y="3257549"/>
            <a:ext cx="26670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pl</a:t>
            </a:r>
            <a:r>
              <a:rPr lang="el-G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y bo</a:t>
            </a:r>
            <a:r>
              <a:rPr lang="el-G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rd g</a:t>
            </a:r>
            <a:r>
              <a:rPr lang="el-GR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mes</a:t>
            </a:r>
            <a:b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/ in the kitchen </a:t>
            </a:r>
          </a:p>
        </p:txBody>
      </p:sp>
    </p:spTree>
    <p:extLst>
      <p:ext uri="{BB962C8B-B14F-4D97-AF65-F5344CB8AC3E}">
        <p14:creationId xmlns:p14="http://schemas.microsoft.com/office/powerpoint/2010/main" val="403175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6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40" name="Oval 20"/>
          <p:cNvSpPr>
            <a:spLocks noChangeArrowheads="1"/>
          </p:cNvSpPr>
          <p:nvPr/>
        </p:nvSpPr>
        <p:spPr bwMode="auto">
          <a:xfrm>
            <a:off x="7233048" y="3430192"/>
            <a:ext cx="4572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white"/>
                </a:solidFill>
                <a:latin typeface="Comic Sans MS" panose="030F0702030302020204" pitchFamily="66" charset="0"/>
              </a:rPr>
              <a:t>O1</a:t>
            </a:r>
          </a:p>
        </p:txBody>
      </p:sp>
      <p:sp>
        <p:nvSpPr>
          <p:cNvPr id="5141" name="Oval 21"/>
          <p:cNvSpPr>
            <a:spLocks noChangeArrowheads="1"/>
          </p:cNvSpPr>
          <p:nvPr/>
        </p:nvSpPr>
        <p:spPr bwMode="auto">
          <a:xfrm>
            <a:off x="76201" y="3425430"/>
            <a:ext cx="457200" cy="457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black"/>
                </a:solidFill>
                <a:latin typeface="Comic Sans MS" panose="030F0702030302020204" pitchFamily="66" charset="0"/>
              </a:rPr>
              <a:t>X1</a:t>
            </a:r>
          </a:p>
        </p:txBody>
      </p:sp>
      <p:sp>
        <p:nvSpPr>
          <p:cNvPr id="5143" name="Oval 23"/>
          <p:cNvSpPr>
            <a:spLocks noChangeArrowheads="1"/>
          </p:cNvSpPr>
          <p:nvPr/>
        </p:nvSpPr>
        <p:spPr bwMode="auto">
          <a:xfrm>
            <a:off x="7899799" y="3407569"/>
            <a:ext cx="4572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white"/>
                </a:solidFill>
                <a:latin typeface="Comic Sans MS" panose="030F0702030302020204" pitchFamily="66" charset="0"/>
              </a:rPr>
              <a:t>O2</a:t>
            </a:r>
          </a:p>
        </p:txBody>
      </p:sp>
      <p:sp>
        <p:nvSpPr>
          <p:cNvPr id="5144" name="Oval 24"/>
          <p:cNvSpPr>
            <a:spLocks noChangeArrowheads="1"/>
          </p:cNvSpPr>
          <p:nvPr/>
        </p:nvSpPr>
        <p:spPr bwMode="auto">
          <a:xfrm>
            <a:off x="739380" y="3388520"/>
            <a:ext cx="457200" cy="457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black"/>
                </a:solidFill>
                <a:latin typeface="Comic Sans MS" panose="030F0702030302020204" pitchFamily="66" charset="0"/>
              </a:rPr>
              <a:t>X2</a:t>
            </a:r>
          </a:p>
        </p:txBody>
      </p:sp>
      <p:sp>
        <p:nvSpPr>
          <p:cNvPr id="5145" name="Oval 25"/>
          <p:cNvSpPr>
            <a:spLocks noChangeArrowheads="1"/>
          </p:cNvSpPr>
          <p:nvPr/>
        </p:nvSpPr>
        <p:spPr bwMode="auto">
          <a:xfrm>
            <a:off x="8564167" y="3418285"/>
            <a:ext cx="4572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white"/>
                </a:solidFill>
                <a:latin typeface="Comic Sans MS" panose="030F0702030302020204" pitchFamily="66" charset="0"/>
              </a:rPr>
              <a:t>O3</a:t>
            </a:r>
          </a:p>
        </p:txBody>
      </p:sp>
      <p:sp>
        <p:nvSpPr>
          <p:cNvPr id="5146" name="Oval 26"/>
          <p:cNvSpPr>
            <a:spLocks noChangeArrowheads="1"/>
          </p:cNvSpPr>
          <p:nvPr/>
        </p:nvSpPr>
        <p:spPr bwMode="auto">
          <a:xfrm>
            <a:off x="1347787" y="3407569"/>
            <a:ext cx="457200" cy="457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black"/>
                </a:solidFill>
                <a:latin typeface="Comic Sans MS" panose="030F0702030302020204" pitchFamily="66" charset="0"/>
              </a:rPr>
              <a:t>X3</a:t>
            </a:r>
          </a:p>
        </p:txBody>
      </p:sp>
      <p:sp>
        <p:nvSpPr>
          <p:cNvPr id="5153" name="Oval 33"/>
          <p:cNvSpPr>
            <a:spLocks noChangeArrowheads="1"/>
          </p:cNvSpPr>
          <p:nvPr/>
        </p:nvSpPr>
        <p:spPr bwMode="auto">
          <a:xfrm>
            <a:off x="7196137" y="4013599"/>
            <a:ext cx="4572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white"/>
                </a:solidFill>
                <a:latin typeface="Comic Sans MS" panose="030F0702030302020204" pitchFamily="66" charset="0"/>
              </a:rPr>
              <a:t>O4</a:t>
            </a:r>
          </a:p>
        </p:txBody>
      </p:sp>
      <p:sp>
        <p:nvSpPr>
          <p:cNvPr id="5154" name="Oval 34"/>
          <p:cNvSpPr>
            <a:spLocks noChangeArrowheads="1"/>
          </p:cNvSpPr>
          <p:nvPr/>
        </p:nvSpPr>
        <p:spPr bwMode="auto">
          <a:xfrm>
            <a:off x="76201" y="3970735"/>
            <a:ext cx="457200" cy="457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black"/>
                </a:solidFill>
                <a:latin typeface="Comic Sans MS" panose="030F0702030302020204" pitchFamily="66" charset="0"/>
              </a:rPr>
              <a:t>X4</a:t>
            </a:r>
          </a:p>
        </p:txBody>
      </p:sp>
      <p:sp>
        <p:nvSpPr>
          <p:cNvPr id="5155" name="Oval 35"/>
          <p:cNvSpPr>
            <a:spLocks noChangeArrowheads="1"/>
          </p:cNvSpPr>
          <p:nvPr/>
        </p:nvSpPr>
        <p:spPr bwMode="auto">
          <a:xfrm>
            <a:off x="7912894" y="3970735"/>
            <a:ext cx="4572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white"/>
                </a:solidFill>
                <a:latin typeface="Comic Sans MS" panose="030F0702030302020204" pitchFamily="66" charset="0"/>
              </a:rPr>
              <a:t>O5</a:t>
            </a:r>
          </a:p>
        </p:txBody>
      </p:sp>
      <p:sp>
        <p:nvSpPr>
          <p:cNvPr id="5156" name="Oval 36"/>
          <p:cNvSpPr>
            <a:spLocks noChangeArrowheads="1"/>
          </p:cNvSpPr>
          <p:nvPr/>
        </p:nvSpPr>
        <p:spPr bwMode="auto">
          <a:xfrm>
            <a:off x="723901" y="3943351"/>
            <a:ext cx="457200" cy="457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black"/>
                </a:solidFill>
                <a:latin typeface="Comic Sans MS" panose="030F0702030302020204" pitchFamily="66" charset="0"/>
              </a:rPr>
              <a:t>X5</a:t>
            </a:r>
          </a:p>
        </p:txBody>
      </p:sp>
      <p:sp>
        <p:nvSpPr>
          <p:cNvPr id="5157" name="Oval 37"/>
          <p:cNvSpPr>
            <a:spLocks noChangeArrowheads="1"/>
          </p:cNvSpPr>
          <p:nvPr/>
        </p:nvSpPr>
        <p:spPr bwMode="auto">
          <a:xfrm>
            <a:off x="1360886" y="3929062"/>
            <a:ext cx="457200" cy="457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black"/>
                </a:solidFill>
                <a:latin typeface="Comic Sans MS" panose="030F0702030302020204" pitchFamily="66" charset="0"/>
              </a:rPr>
              <a:t>X6</a:t>
            </a:r>
          </a:p>
        </p:txBody>
      </p:sp>
      <p:sp>
        <p:nvSpPr>
          <p:cNvPr id="5158" name="Oval 38"/>
          <p:cNvSpPr>
            <a:spLocks noChangeArrowheads="1"/>
          </p:cNvSpPr>
          <p:nvPr/>
        </p:nvSpPr>
        <p:spPr bwMode="auto">
          <a:xfrm>
            <a:off x="8561786" y="3974308"/>
            <a:ext cx="4572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white"/>
                </a:solidFill>
                <a:latin typeface="Comic Sans MS" panose="030F0702030302020204" pitchFamily="66" charset="0"/>
              </a:rPr>
              <a:t>O6</a:t>
            </a:r>
          </a:p>
        </p:txBody>
      </p:sp>
      <p:sp>
        <p:nvSpPr>
          <p:cNvPr id="5165" name="Oval 45"/>
          <p:cNvSpPr>
            <a:spLocks noChangeArrowheads="1"/>
          </p:cNvSpPr>
          <p:nvPr/>
        </p:nvSpPr>
        <p:spPr bwMode="auto">
          <a:xfrm>
            <a:off x="7236620" y="4580335"/>
            <a:ext cx="4572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white"/>
                </a:solidFill>
                <a:latin typeface="Comic Sans MS" panose="030F0702030302020204" pitchFamily="66" charset="0"/>
              </a:rPr>
              <a:t>O7</a:t>
            </a:r>
          </a:p>
        </p:txBody>
      </p:sp>
      <p:sp>
        <p:nvSpPr>
          <p:cNvPr id="5166" name="Oval 46"/>
          <p:cNvSpPr>
            <a:spLocks noChangeArrowheads="1"/>
          </p:cNvSpPr>
          <p:nvPr/>
        </p:nvSpPr>
        <p:spPr bwMode="auto">
          <a:xfrm>
            <a:off x="114301" y="4558904"/>
            <a:ext cx="457200" cy="457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black"/>
                </a:solidFill>
                <a:latin typeface="Comic Sans MS" panose="030F0702030302020204" pitchFamily="66" charset="0"/>
              </a:rPr>
              <a:t>X7</a:t>
            </a:r>
          </a:p>
        </p:txBody>
      </p:sp>
      <p:sp>
        <p:nvSpPr>
          <p:cNvPr id="5167" name="Oval 47"/>
          <p:cNvSpPr>
            <a:spLocks noChangeArrowheads="1"/>
          </p:cNvSpPr>
          <p:nvPr/>
        </p:nvSpPr>
        <p:spPr bwMode="auto">
          <a:xfrm>
            <a:off x="7909324" y="4546998"/>
            <a:ext cx="4572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white"/>
                </a:solidFill>
                <a:latin typeface="Comic Sans MS" panose="030F0702030302020204" pitchFamily="66" charset="0"/>
              </a:rPr>
              <a:t>O8</a:t>
            </a:r>
          </a:p>
        </p:txBody>
      </p:sp>
      <p:sp>
        <p:nvSpPr>
          <p:cNvPr id="5168" name="Oval 48"/>
          <p:cNvSpPr>
            <a:spLocks noChangeArrowheads="1"/>
          </p:cNvSpPr>
          <p:nvPr/>
        </p:nvSpPr>
        <p:spPr bwMode="auto">
          <a:xfrm>
            <a:off x="751286" y="4516042"/>
            <a:ext cx="457200" cy="457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black"/>
                </a:solidFill>
                <a:latin typeface="Comic Sans MS" panose="030F0702030302020204" pitchFamily="66" charset="0"/>
              </a:rPr>
              <a:t>X8</a:t>
            </a:r>
          </a:p>
        </p:txBody>
      </p:sp>
      <p:sp>
        <p:nvSpPr>
          <p:cNvPr id="5169" name="Oval 49"/>
          <p:cNvSpPr>
            <a:spLocks noChangeArrowheads="1"/>
          </p:cNvSpPr>
          <p:nvPr/>
        </p:nvSpPr>
        <p:spPr bwMode="auto">
          <a:xfrm>
            <a:off x="8529638" y="4549379"/>
            <a:ext cx="457200" cy="4572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white"/>
                </a:solidFill>
                <a:latin typeface="Comic Sans MS" panose="030F0702030302020204" pitchFamily="66" charset="0"/>
              </a:rPr>
              <a:t>O9</a:t>
            </a:r>
          </a:p>
        </p:txBody>
      </p:sp>
      <p:sp>
        <p:nvSpPr>
          <p:cNvPr id="5170" name="Oval 50"/>
          <p:cNvSpPr>
            <a:spLocks noChangeArrowheads="1"/>
          </p:cNvSpPr>
          <p:nvPr/>
        </p:nvSpPr>
        <p:spPr bwMode="auto">
          <a:xfrm>
            <a:off x="1360886" y="4520804"/>
            <a:ext cx="457200" cy="457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>
                <a:solidFill>
                  <a:prstClr val="black"/>
                </a:solidFill>
                <a:latin typeface="Comic Sans MS" panose="030F0702030302020204" pitchFamily="66" charset="0"/>
              </a:rPr>
              <a:t>X9</a:t>
            </a:r>
          </a:p>
        </p:txBody>
      </p:sp>
      <p:sp>
        <p:nvSpPr>
          <p:cNvPr id="6164" name="Text Box 51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627710" y="-57150"/>
            <a:ext cx="3751666" cy="561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79" tIns="34289" rIns="68579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TIC – TAC - TOE</a:t>
            </a:r>
          </a:p>
        </p:txBody>
      </p:sp>
      <p:sp>
        <p:nvSpPr>
          <p:cNvPr id="52" name="Cube 51">
            <a:hlinkClick r:id="rId5" action="ppaction://hlinksldjump"/>
          </p:cNvPr>
          <p:cNvSpPr/>
          <p:nvPr/>
        </p:nvSpPr>
        <p:spPr>
          <a:xfrm>
            <a:off x="2049066" y="566739"/>
            <a:ext cx="1485900" cy="1398985"/>
          </a:xfrm>
          <a:prstGeom prst="cube">
            <a:avLst>
              <a:gd name="adj" fmla="val 9609"/>
            </a:avLst>
          </a:prstGeom>
          <a:solidFill>
            <a:srgbClr val="00B050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dirty="0">
                <a:solidFill>
                  <a:prstClr val="white"/>
                </a:solidFill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53" name="Cube 52">
            <a:hlinkClick r:id="rId6" action="ppaction://hlinksldjump"/>
          </p:cNvPr>
          <p:cNvSpPr/>
          <p:nvPr/>
        </p:nvSpPr>
        <p:spPr>
          <a:xfrm>
            <a:off x="3826669" y="558405"/>
            <a:ext cx="1485900" cy="1397794"/>
          </a:xfrm>
          <a:prstGeom prst="cube">
            <a:avLst>
              <a:gd name="adj" fmla="val 9609"/>
            </a:avLst>
          </a:prstGeom>
          <a:solidFill>
            <a:srgbClr val="CC0066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dirty="0">
                <a:solidFill>
                  <a:prstClr val="white"/>
                </a:solidFill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54" name="Cube 53">
            <a:hlinkClick r:id="rId4" action="ppaction://hlinksldjump"/>
          </p:cNvPr>
          <p:cNvSpPr/>
          <p:nvPr/>
        </p:nvSpPr>
        <p:spPr>
          <a:xfrm>
            <a:off x="5592366" y="557214"/>
            <a:ext cx="1485900" cy="1397794"/>
          </a:xfrm>
          <a:prstGeom prst="cube">
            <a:avLst>
              <a:gd name="adj" fmla="val 9609"/>
            </a:avLst>
          </a:prstGeom>
          <a:solidFill>
            <a:srgbClr val="0000FF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dirty="0">
                <a:solidFill>
                  <a:prstClr val="white"/>
                </a:solidFill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55" name="Cube 54">
            <a:hlinkClick r:id="rId6" action="ppaction://hlinksldjump"/>
          </p:cNvPr>
          <p:cNvSpPr/>
          <p:nvPr/>
        </p:nvSpPr>
        <p:spPr>
          <a:xfrm>
            <a:off x="2049066" y="2166939"/>
            <a:ext cx="1485900" cy="1398985"/>
          </a:xfrm>
          <a:prstGeom prst="cube">
            <a:avLst>
              <a:gd name="adj" fmla="val 9609"/>
            </a:avLst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dirty="0">
                <a:solidFill>
                  <a:prstClr val="white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56" name="Cube 55">
            <a:hlinkClick r:id="rId4" action="ppaction://hlinksldjump"/>
          </p:cNvPr>
          <p:cNvSpPr/>
          <p:nvPr/>
        </p:nvSpPr>
        <p:spPr>
          <a:xfrm>
            <a:off x="3820716" y="2159795"/>
            <a:ext cx="1485900" cy="1398985"/>
          </a:xfrm>
          <a:prstGeom prst="cube">
            <a:avLst>
              <a:gd name="adj" fmla="val 9609"/>
            </a:avLst>
          </a:prstGeom>
          <a:solidFill>
            <a:srgbClr val="FF9900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dirty="0">
                <a:solidFill>
                  <a:prstClr val="white"/>
                </a:solidFill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57" name="Cube 56">
            <a:hlinkClick r:id="rId5" action="ppaction://hlinksldjump"/>
          </p:cNvPr>
          <p:cNvSpPr/>
          <p:nvPr/>
        </p:nvSpPr>
        <p:spPr>
          <a:xfrm>
            <a:off x="5592366" y="2147889"/>
            <a:ext cx="1485900" cy="1398985"/>
          </a:xfrm>
          <a:prstGeom prst="cube">
            <a:avLst>
              <a:gd name="adj" fmla="val 9609"/>
            </a:avLst>
          </a:prstGeom>
          <a:solidFill>
            <a:srgbClr val="CC0099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dirty="0">
                <a:solidFill>
                  <a:prstClr val="white"/>
                </a:solidFill>
                <a:latin typeface="Comic Sans MS" panose="030F0702030302020204" pitchFamily="66" charset="0"/>
              </a:rPr>
              <a:t>6</a:t>
            </a:r>
          </a:p>
        </p:txBody>
      </p:sp>
      <p:sp>
        <p:nvSpPr>
          <p:cNvPr id="58" name="Cube 57">
            <a:hlinkClick r:id="rId5" action="ppaction://hlinksldjump"/>
          </p:cNvPr>
          <p:cNvSpPr/>
          <p:nvPr/>
        </p:nvSpPr>
        <p:spPr>
          <a:xfrm>
            <a:off x="2049066" y="3750470"/>
            <a:ext cx="1485900" cy="1398985"/>
          </a:xfrm>
          <a:prstGeom prst="cube">
            <a:avLst>
              <a:gd name="adj" fmla="val 9609"/>
            </a:avLst>
          </a:prstGeom>
          <a:solidFill>
            <a:srgbClr val="002060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dirty="0">
                <a:solidFill>
                  <a:prstClr val="white"/>
                </a:solidFill>
                <a:latin typeface="Comic Sans MS" panose="030F0702030302020204" pitchFamily="66" charset="0"/>
              </a:rPr>
              <a:t>7</a:t>
            </a:r>
          </a:p>
        </p:txBody>
      </p:sp>
      <p:sp>
        <p:nvSpPr>
          <p:cNvPr id="59" name="Cube 58">
            <a:hlinkClick r:id="rId4" action="ppaction://hlinksldjump"/>
          </p:cNvPr>
          <p:cNvSpPr/>
          <p:nvPr/>
        </p:nvSpPr>
        <p:spPr>
          <a:xfrm>
            <a:off x="3820716" y="3767139"/>
            <a:ext cx="1485900" cy="1398985"/>
          </a:xfrm>
          <a:prstGeom prst="cube">
            <a:avLst>
              <a:gd name="adj" fmla="val 9609"/>
            </a:avLst>
          </a:prstGeom>
          <a:solidFill>
            <a:srgbClr val="CC6600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dirty="0">
                <a:solidFill>
                  <a:prstClr val="white"/>
                </a:solidFill>
                <a:latin typeface="Comic Sans MS" panose="030F0702030302020204" pitchFamily="66" charset="0"/>
              </a:rPr>
              <a:t>8</a:t>
            </a:r>
          </a:p>
        </p:txBody>
      </p:sp>
      <p:sp>
        <p:nvSpPr>
          <p:cNvPr id="60" name="Cube 59">
            <a:hlinkClick r:id="rId7" action="ppaction://hlinksldjump"/>
          </p:cNvPr>
          <p:cNvSpPr/>
          <p:nvPr/>
        </p:nvSpPr>
        <p:spPr>
          <a:xfrm>
            <a:off x="5592366" y="3740945"/>
            <a:ext cx="1485900" cy="1397794"/>
          </a:xfrm>
          <a:prstGeom prst="cube">
            <a:avLst>
              <a:gd name="adj" fmla="val 9609"/>
            </a:avLst>
          </a:prstGeom>
          <a:solidFill>
            <a:srgbClr val="FF3300"/>
          </a:solidFill>
          <a:ln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7200" dirty="0">
                <a:solidFill>
                  <a:prstClr val="white"/>
                </a:solidFill>
                <a:latin typeface="Comic Sans MS" panose="030F0702030302020204" pitchFamily="66" charset="0"/>
              </a:rPr>
              <a:t>9</a:t>
            </a:r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2044979" y="693811"/>
            <a:ext cx="1329158" cy="1290638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5173" name="Rectangle 53"/>
          <p:cNvSpPr>
            <a:spLocks noChangeArrowheads="1"/>
          </p:cNvSpPr>
          <p:nvPr/>
        </p:nvSpPr>
        <p:spPr bwMode="auto">
          <a:xfrm>
            <a:off x="1983789" y="695325"/>
            <a:ext cx="1422268" cy="134435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 dirty="0">
                <a:solidFill>
                  <a:prstClr val="black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175" name="Rectangle 55"/>
          <p:cNvSpPr>
            <a:spLocks noChangeArrowheads="1"/>
          </p:cNvSpPr>
          <p:nvPr/>
        </p:nvSpPr>
        <p:spPr bwMode="auto">
          <a:xfrm>
            <a:off x="3819523" y="698155"/>
            <a:ext cx="1338298" cy="1317148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5570933" y="704852"/>
            <a:ext cx="1319231" cy="1308112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5142" name="Rectangle 22"/>
          <p:cNvSpPr>
            <a:spLocks noChangeArrowheads="1"/>
          </p:cNvSpPr>
          <p:nvPr/>
        </p:nvSpPr>
        <p:spPr bwMode="auto">
          <a:xfrm>
            <a:off x="5579267" y="702470"/>
            <a:ext cx="1338261" cy="132566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 dirty="0">
                <a:solidFill>
                  <a:prstClr val="black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147" name="Rectangle 27"/>
          <p:cNvSpPr>
            <a:spLocks noChangeArrowheads="1"/>
          </p:cNvSpPr>
          <p:nvPr/>
        </p:nvSpPr>
        <p:spPr bwMode="auto">
          <a:xfrm>
            <a:off x="2044979" y="2305499"/>
            <a:ext cx="1358504" cy="1235869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2023080" y="2283620"/>
            <a:ext cx="1422268" cy="127865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 dirty="0">
                <a:solidFill>
                  <a:prstClr val="black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149" name="Rectangle 29"/>
          <p:cNvSpPr>
            <a:spLocks noChangeArrowheads="1"/>
          </p:cNvSpPr>
          <p:nvPr/>
        </p:nvSpPr>
        <p:spPr bwMode="auto">
          <a:xfrm>
            <a:off x="3806427" y="2305499"/>
            <a:ext cx="1398405" cy="1266819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>
                <a:solidFill>
                  <a:schemeClr val="bg1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5148" name="Rectangle 28"/>
          <p:cNvSpPr>
            <a:spLocks noChangeArrowheads="1"/>
          </p:cNvSpPr>
          <p:nvPr/>
        </p:nvSpPr>
        <p:spPr bwMode="auto">
          <a:xfrm>
            <a:off x="5612606" y="2274093"/>
            <a:ext cx="1318021" cy="1246583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>
                <a:solidFill>
                  <a:schemeClr val="bg1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5151" name="Rectangle 31"/>
          <p:cNvSpPr>
            <a:spLocks noChangeArrowheads="1"/>
          </p:cNvSpPr>
          <p:nvPr/>
        </p:nvSpPr>
        <p:spPr bwMode="auto">
          <a:xfrm>
            <a:off x="5594747" y="2266952"/>
            <a:ext cx="1338261" cy="12620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>
                <a:solidFill>
                  <a:prstClr val="black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159" name="Rectangle 39"/>
          <p:cNvSpPr>
            <a:spLocks noChangeArrowheads="1"/>
          </p:cNvSpPr>
          <p:nvPr/>
        </p:nvSpPr>
        <p:spPr bwMode="auto">
          <a:xfrm>
            <a:off x="2044979" y="3918348"/>
            <a:ext cx="1329158" cy="120015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 dirty="0">
                <a:solidFill>
                  <a:schemeClr val="bg1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5160" name="Rectangle 40"/>
          <p:cNvSpPr>
            <a:spLocks noChangeArrowheads="1"/>
          </p:cNvSpPr>
          <p:nvPr/>
        </p:nvSpPr>
        <p:spPr bwMode="auto">
          <a:xfrm>
            <a:off x="3826669" y="3891410"/>
            <a:ext cx="1337071" cy="1252089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>
                <a:solidFill>
                  <a:schemeClr val="bg1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5161" name="Rectangle 41"/>
          <p:cNvSpPr>
            <a:spLocks noChangeArrowheads="1"/>
          </p:cNvSpPr>
          <p:nvPr/>
        </p:nvSpPr>
        <p:spPr bwMode="auto">
          <a:xfrm>
            <a:off x="5592366" y="3882630"/>
            <a:ext cx="1318021" cy="1246582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0" b="1">
                <a:solidFill>
                  <a:schemeClr val="bg1"/>
                </a:solidFill>
                <a:latin typeface="Comic Sans MS" panose="030F0702030302020204" pitchFamily="66" charset="0"/>
              </a:rPr>
              <a:t>O</a:t>
            </a:r>
          </a:p>
        </p:txBody>
      </p:sp>
      <p:sp>
        <p:nvSpPr>
          <p:cNvPr id="5162" name="Rectangle 42"/>
          <p:cNvSpPr>
            <a:spLocks noChangeArrowheads="1"/>
          </p:cNvSpPr>
          <p:nvPr/>
        </p:nvSpPr>
        <p:spPr bwMode="auto">
          <a:xfrm>
            <a:off x="2044979" y="3863578"/>
            <a:ext cx="1359887" cy="1279921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>
                <a:solidFill>
                  <a:prstClr val="black"/>
                </a:solidFill>
                <a:latin typeface="Comic Sans MS" panose="030F0702030302020204" pitchFamily="66" charset="0"/>
              </a:rPr>
              <a:t> X </a:t>
            </a:r>
          </a:p>
        </p:txBody>
      </p:sp>
      <p:sp>
        <p:nvSpPr>
          <p:cNvPr id="5163" name="Rectangle 43"/>
          <p:cNvSpPr>
            <a:spLocks noChangeArrowheads="1"/>
          </p:cNvSpPr>
          <p:nvPr/>
        </p:nvSpPr>
        <p:spPr bwMode="auto">
          <a:xfrm>
            <a:off x="5592365" y="3887392"/>
            <a:ext cx="1338261" cy="12620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 dirty="0">
                <a:solidFill>
                  <a:prstClr val="black"/>
                </a:solidFill>
                <a:latin typeface="Comic Sans MS" panose="030F0702030302020204" pitchFamily="66" charset="0"/>
              </a:rPr>
              <a:t>X</a:t>
            </a:r>
          </a:p>
        </p:txBody>
      </p:sp>
      <p:pic>
        <p:nvPicPr>
          <p:cNvPr id="6198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510" y="-7142"/>
            <a:ext cx="1478757" cy="564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99" name="Picture 6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716" y="-7143"/>
            <a:ext cx="1478756" cy="56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00" name="Rectangle 18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235743" y="2774157"/>
            <a:ext cx="1163241" cy="377024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79" tIns="34289" rIns="68579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 dirty="0">
                <a:solidFill>
                  <a:prstClr val="black"/>
                </a:solidFill>
                <a:latin typeface="Comic Sans MS" panose="030F0702030302020204" pitchFamily="66" charset="0"/>
              </a:rPr>
              <a:t>Team X</a:t>
            </a:r>
          </a:p>
        </p:txBody>
      </p:sp>
      <p:sp>
        <p:nvSpPr>
          <p:cNvPr id="6201" name="Rectangle 72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544713" y="2890691"/>
            <a:ext cx="1116329" cy="377024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79" tIns="34289" rIns="68579" bIns="34289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 dirty="0">
                <a:solidFill>
                  <a:prstClr val="white"/>
                </a:solidFill>
                <a:latin typeface="Comic Sans MS" panose="030F0702030302020204" pitchFamily="66" charset="0"/>
              </a:rPr>
              <a:t>Team O</a:t>
            </a:r>
            <a:endParaRPr lang="en-US" altLang="en-US" sz="2000" dirty="0">
              <a:solidFill>
                <a:prstClr val="white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Pin em bichinhos em croche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05" y="989736"/>
            <a:ext cx="1606550" cy="205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n em bichinhos em croche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840" y="1237451"/>
            <a:ext cx="1498990" cy="191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76" name="Rectangle 56"/>
          <p:cNvSpPr>
            <a:spLocks noChangeArrowheads="1"/>
          </p:cNvSpPr>
          <p:nvPr/>
        </p:nvSpPr>
        <p:spPr bwMode="auto">
          <a:xfrm>
            <a:off x="3809407" y="699658"/>
            <a:ext cx="1425191" cy="132855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 dirty="0">
                <a:solidFill>
                  <a:prstClr val="black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3806427" y="2301049"/>
            <a:ext cx="1398405" cy="128035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 dirty="0">
                <a:solidFill>
                  <a:prstClr val="black"/>
                </a:solidFill>
                <a:latin typeface="Comic Sans MS" panose="030F0702030302020204" pitchFamily="66" charset="0"/>
              </a:rPr>
              <a:t>X</a:t>
            </a:r>
          </a:p>
        </p:txBody>
      </p:sp>
      <p:sp>
        <p:nvSpPr>
          <p:cNvPr id="5164" name="Rectangle 44"/>
          <p:cNvSpPr>
            <a:spLocks noChangeArrowheads="1"/>
          </p:cNvSpPr>
          <p:nvPr/>
        </p:nvSpPr>
        <p:spPr bwMode="auto">
          <a:xfrm>
            <a:off x="3826669" y="3900056"/>
            <a:ext cx="1390665" cy="126606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79" tIns="34289" rIns="68579" bIns="3428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7200" b="1">
                <a:solidFill>
                  <a:prstClr val="black"/>
                </a:solidFill>
                <a:latin typeface="Comic Sans MS" panose="030F0702030302020204" pitchFamily="66" charset="0"/>
              </a:rPr>
              <a:t>X</a:t>
            </a:r>
          </a:p>
        </p:txBody>
      </p:sp>
      <p:pic>
        <p:nvPicPr>
          <p:cNvPr id="3078" name="Picture 6" descr="Next Button&quot; Images – Browse 560 Stock Photos, Vectors, and Video | Adobe  Stock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889" b="94444" l="265" r="9933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716" y="509480"/>
            <a:ext cx="1318579" cy="62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3494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4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53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5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 nodeType="clickPar">
                      <p:stCondLst>
                        <p:cond delay="0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5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5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 nodeType="clickPar">
                      <p:stCondLst>
                        <p:cond delay="0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5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5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1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 nodeType="clickPar">
                      <p:stCondLst>
                        <p:cond delay="0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5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1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 nodeType="clickPar">
                      <p:stCondLst>
                        <p:cond delay="0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5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6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1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6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1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68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5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 nodeType="clickPar">
                      <p:stCondLst>
                        <p:cond delay="0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4" dur="20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70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5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 nodeType="clickPar">
                      <p:stCondLst>
                        <p:cond delay="0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69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1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 nodeType="clickPar">
                      <p:stCondLst>
                        <p:cond delay="0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6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 nodeType="clickPar">
                      <p:stCondLst>
                        <p:cond delay="0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2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 nodeType="clickPar">
                      <p:stCondLst>
                        <p:cond delay="0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2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 nodeType="clickPar">
                      <p:stCondLst>
                        <p:cond delay="0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3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 nodeType="clickPar">
                      <p:stCondLst>
                        <p:cond delay="0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4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 nodeType="clickPar">
                      <p:stCondLst>
                        <p:cond delay="0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4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5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 nodeType="clickPar">
                      <p:stCondLst>
                        <p:cond delay="0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5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 nodeType="clickPar">
                      <p:stCondLst>
                        <p:cond delay="0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6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 nodeType="clickPar">
                      <p:stCondLst>
                        <p:cond delay="0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7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5139" grpId="0" animBg="1"/>
      <p:bldP spid="5173" grpId="0" animBg="1"/>
      <p:bldP spid="5175" grpId="0" animBg="1"/>
      <p:bldP spid="5138" grpId="0" animBg="1"/>
      <p:bldP spid="5142" grpId="0" animBg="1"/>
      <p:bldP spid="5147" grpId="0" animBg="1"/>
      <p:bldP spid="5150" grpId="0" animBg="1"/>
      <p:bldP spid="5149" grpId="0" animBg="1"/>
      <p:bldP spid="5148" grpId="0" animBg="1"/>
      <p:bldP spid="5151" grpId="0" animBg="1"/>
      <p:bldP spid="5159" grpId="0" animBg="1"/>
      <p:bldP spid="5160" grpId="0" animBg="1"/>
      <p:bldP spid="5161" grpId="0" animBg="1"/>
      <p:bldP spid="5162" grpId="0" animBg="1"/>
      <p:bldP spid="5163" grpId="0" animBg="1"/>
      <p:bldP spid="5176" grpId="0" animBg="1"/>
      <p:bldP spid="5152" grpId="0" animBg="1"/>
      <p:bldP spid="516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6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553" y="67434"/>
            <a:ext cx="1072451" cy="514220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24544"/>
            <a:ext cx="4105990" cy="23996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2286000" y="2876550"/>
            <a:ext cx="54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3. re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d comic books / on the sof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 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1943100" y="3326886"/>
            <a:ext cx="5791499" cy="612648"/>
          </a:xfrm>
          <a:prstGeom prst="wedgeRoundRectCallout">
            <a:avLst>
              <a:gd name="adj1" fmla="val 46729"/>
              <a:gd name="adj2" fmla="val 106598"/>
              <a:gd name="adj3" fmla="val 16667"/>
            </a:avLst>
          </a:prstGeom>
          <a:solidFill>
            <a:schemeClr val="tx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Where are they reading comic books?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133600" y="4001672"/>
            <a:ext cx="3467697" cy="612648"/>
          </a:xfrm>
          <a:prstGeom prst="wedgeRoundRectCallout">
            <a:avLst>
              <a:gd name="adj1" fmla="val -52754"/>
              <a:gd name="adj2" fmla="val 104902"/>
              <a:gd name="adj3" fmla="val 16667"/>
            </a:avLst>
          </a:prstGeom>
          <a:solidFill>
            <a:schemeClr val="tx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On the sofa.</a:t>
            </a:r>
          </a:p>
        </p:txBody>
      </p:sp>
      <p:pic>
        <p:nvPicPr>
          <p:cNvPr id="4098" name="Picture 2" descr="Back Button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t="14693" r="5945" b="12848"/>
          <a:stretch/>
        </p:blipFill>
        <p:spPr bwMode="auto">
          <a:xfrm>
            <a:off x="7543800" y="4476750"/>
            <a:ext cx="1496291" cy="50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64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6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553" y="67434"/>
            <a:ext cx="1072451" cy="514220"/>
          </a:xfrm>
          <a:prstGeom prst="rect">
            <a:avLst/>
          </a:prstGeom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33350"/>
            <a:ext cx="4292786" cy="25908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2362200" y="2811779"/>
            <a:ext cx="5943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4. w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tch 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film/ in the cinem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 </a:t>
            </a:r>
            <a:endParaRPr lang="en-US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1991591" y="3409950"/>
            <a:ext cx="5791499" cy="612648"/>
          </a:xfrm>
          <a:prstGeom prst="wedgeRoundRectCallout">
            <a:avLst>
              <a:gd name="adj1" fmla="val 46729"/>
              <a:gd name="adj2" fmla="val 106598"/>
              <a:gd name="adj3" fmla="val 16667"/>
            </a:avLst>
          </a:prstGeom>
          <a:solidFill>
            <a:schemeClr val="tx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Where are they watching a film?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2140527" y="4139331"/>
            <a:ext cx="3467697" cy="612648"/>
          </a:xfrm>
          <a:prstGeom prst="wedgeRoundRectCallout">
            <a:avLst>
              <a:gd name="adj1" fmla="val -52754"/>
              <a:gd name="adj2" fmla="val 104902"/>
              <a:gd name="adj3" fmla="val 16667"/>
            </a:avLst>
          </a:prstGeom>
          <a:solidFill>
            <a:schemeClr val="tx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 the cinema.</a:t>
            </a:r>
          </a:p>
        </p:txBody>
      </p:sp>
      <p:pic>
        <p:nvPicPr>
          <p:cNvPr id="10" name="Picture 2" descr="Back Button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t="14693" r="5945" b="12848"/>
          <a:stretch/>
        </p:blipFill>
        <p:spPr bwMode="auto">
          <a:xfrm>
            <a:off x="7543800" y="4476750"/>
            <a:ext cx="1496291" cy="50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91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6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553" y="67434"/>
            <a:ext cx="1072451" cy="514220"/>
          </a:xfrm>
          <a:prstGeom prst="rect">
            <a:avLst/>
          </a:prstGeom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957" y="288176"/>
            <a:ext cx="4206814" cy="25146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1828800" y="2952750"/>
            <a:ext cx="601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2. pl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y video g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mes / in the living room 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1978035" y="3447320"/>
            <a:ext cx="5791499" cy="612648"/>
          </a:xfrm>
          <a:prstGeom prst="wedgeRoundRectCallout">
            <a:avLst>
              <a:gd name="adj1" fmla="val 46729"/>
              <a:gd name="adj2" fmla="val 106598"/>
              <a:gd name="adj3" fmla="val 16667"/>
            </a:avLst>
          </a:prstGeom>
          <a:solidFill>
            <a:schemeClr val="tx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Where are they playing video games?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2168535" y="4122106"/>
            <a:ext cx="3467697" cy="612648"/>
          </a:xfrm>
          <a:prstGeom prst="wedgeRoundRectCallout">
            <a:avLst>
              <a:gd name="adj1" fmla="val -52754"/>
              <a:gd name="adj2" fmla="val 104902"/>
              <a:gd name="adj3" fmla="val 16667"/>
            </a:avLst>
          </a:prstGeom>
          <a:solidFill>
            <a:schemeClr val="tx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 the living room.</a:t>
            </a:r>
          </a:p>
        </p:txBody>
      </p:sp>
      <p:pic>
        <p:nvPicPr>
          <p:cNvPr id="10" name="Picture 2" descr="Back Button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t="14693" r="5945" b="12848"/>
          <a:stretch/>
        </p:blipFill>
        <p:spPr bwMode="auto">
          <a:xfrm>
            <a:off x="7543800" y="4476750"/>
            <a:ext cx="1496291" cy="50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91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6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553" y="67434"/>
            <a:ext cx="1072451" cy="514220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920" y="128155"/>
            <a:ext cx="3964159" cy="25391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Rectangle 1"/>
          <p:cNvSpPr/>
          <p:nvPr/>
        </p:nvSpPr>
        <p:spPr>
          <a:xfrm>
            <a:off x="1943100" y="2800350"/>
            <a:ext cx="5257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1. pl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y bo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rd g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mes / in the kitchen 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1943100" y="3326886"/>
            <a:ext cx="5791499" cy="612648"/>
          </a:xfrm>
          <a:prstGeom prst="wedgeRoundRectCallout">
            <a:avLst>
              <a:gd name="adj1" fmla="val 46729"/>
              <a:gd name="adj2" fmla="val 106598"/>
              <a:gd name="adj3" fmla="val 16667"/>
            </a:avLst>
          </a:prstGeom>
          <a:solidFill>
            <a:schemeClr val="tx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B050"/>
                </a:solidFill>
                <a:latin typeface="Comic Sans MS" panose="030F0702030302020204" pitchFamily="66" charset="0"/>
              </a:rPr>
              <a:t>Where are they playing board games?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2133600" y="4001672"/>
            <a:ext cx="3467697" cy="612648"/>
          </a:xfrm>
          <a:prstGeom prst="wedgeRoundRectCallout">
            <a:avLst>
              <a:gd name="adj1" fmla="val -52754"/>
              <a:gd name="adj2" fmla="val 104902"/>
              <a:gd name="adj3" fmla="val 16667"/>
            </a:avLst>
          </a:prstGeom>
          <a:solidFill>
            <a:schemeClr val="tx1"/>
          </a:solidFill>
          <a:ln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In the kitchen.</a:t>
            </a:r>
          </a:p>
        </p:txBody>
      </p:sp>
      <p:pic>
        <p:nvPicPr>
          <p:cNvPr id="10" name="Picture 2" descr="Back Button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" t="14693" r="5945" b="12848"/>
          <a:stretch/>
        </p:blipFill>
        <p:spPr bwMode="auto">
          <a:xfrm>
            <a:off x="7543800" y="4476750"/>
            <a:ext cx="1496291" cy="50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91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42" y="316021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31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>
              <a:buClr>
                <a:srgbClr val="000000"/>
              </a:buClr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2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Production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85" y="1188223"/>
            <a:ext cx="2724863" cy="811087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4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179500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6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553" y="67434"/>
            <a:ext cx="1072451" cy="514220"/>
          </a:xfrm>
          <a:prstGeom prst="rect">
            <a:avLst/>
          </a:prstGeom>
        </p:spPr>
      </p:pic>
      <p:sp>
        <p:nvSpPr>
          <p:cNvPr id="11" name="Flowchart: Alternate Process 10"/>
          <p:cNvSpPr/>
          <p:nvPr/>
        </p:nvSpPr>
        <p:spPr>
          <a:xfrm>
            <a:off x="367147" y="105405"/>
            <a:ext cx="2244435" cy="51422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defTabSz="914355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6. Let’s talk.</a:t>
            </a: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555" y="277270"/>
            <a:ext cx="2939621" cy="1918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42" name="Picture 2" descr="https://i.pinimg.com/564x/89/25/f7/8925f7f7f7dcf5f7f1149d70272b6c4a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46" b="95339" l="9746" r="91525">
                        <a14:backgroundMark x1="46186" y1="82203" x2="46186" y2="82203"/>
                        <a14:backgroundMark x1="45339" y1="86441" x2="45339" y2="86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63" t="9442" r="34359" b="3973"/>
          <a:stretch/>
        </p:blipFill>
        <p:spPr bwMode="auto">
          <a:xfrm>
            <a:off x="3717080" y="3325114"/>
            <a:ext cx="878568" cy="177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i.pinimg.com/564x/27/47/62/274762ae8d82740d097565d4254a91f7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4970" y1="82544" x2="43195" y2="85207"/>
                        <a14:foregroundMark x1="47041" y1="81953" x2="47041" y2="81953"/>
                        <a14:foregroundMark x1="46154" y1="81065" x2="46154" y2="81065"/>
                        <a14:foregroundMark x1="44970" y1="81361" x2="44970" y2="81361"/>
                        <a14:foregroundMark x1="54142" y1="81657" x2="54142" y2="81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237" t="8691" r="32325" b="12547"/>
          <a:stretch/>
        </p:blipFill>
        <p:spPr bwMode="auto">
          <a:xfrm>
            <a:off x="4876800" y="3325114"/>
            <a:ext cx="937646" cy="174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Callout 11"/>
          <p:cNvSpPr/>
          <p:nvPr/>
        </p:nvSpPr>
        <p:spPr>
          <a:xfrm>
            <a:off x="79664" y="763681"/>
            <a:ext cx="2819400" cy="964573"/>
          </a:xfrm>
          <a:prstGeom prst="wedgeEllipseCallout">
            <a:avLst>
              <a:gd name="adj1" fmla="val 50228"/>
              <a:gd name="adj2" fmla="val 85167"/>
            </a:avLst>
          </a:prstGeom>
          <a:solidFill>
            <a:schemeClr val="tx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What are they doing? </a:t>
            </a:r>
          </a:p>
        </p:txBody>
      </p:sp>
      <p:sp>
        <p:nvSpPr>
          <p:cNvPr id="15" name="Oval Callout 14"/>
          <p:cNvSpPr/>
          <p:nvPr/>
        </p:nvSpPr>
        <p:spPr>
          <a:xfrm>
            <a:off x="63936" y="2195945"/>
            <a:ext cx="4143823" cy="1145936"/>
          </a:xfrm>
          <a:prstGeom prst="wedgeEllipseCallout">
            <a:avLst>
              <a:gd name="adj1" fmla="val 47009"/>
              <a:gd name="adj2" fmla="val 48700"/>
            </a:avLst>
          </a:prstGeom>
          <a:solidFill>
            <a:schemeClr val="tx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Where are they playing board games? </a:t>
            </a:r>
          </a:p>
        </p:txBody>
      </p:sp>
      <p:sp>
        <p:nvSpPr>
          <p:cNvPr id="16" name="Oval Callout 15"/>
          <p:cNvSpPr/>
          <p:nvPr/>
        </p:nvSpPr>
        <p:spPr>
          <a:xfrm>
            <a:off x="5943600" y="763681"/>
            <a:ext cx="3200400" cy="964573"/>
          </a:xfrm>
          <a:prstGeom prst="wedgeEllipseCallout">
            <a:avLst>
              <a:gd name="adj1" fmla="val -41330"/>
              <a:gd name="adj2" fmla="val 80858"/>
            </a:avLst>
          </a:prstGeom>
          <a:solidFill>
            <a:schemeClr val="tx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rgbClr val="FF0000"/>
                </a:solidFill>
                <a:latin typeface="Comic Sans MS" panose="030F0702030302020204" pitchFamily="66" charset="0"/>
              </a:rPr>
              <a:t>They’re playing board games. </a:t>
            </a:r>
          </a:p>
        </p:txBody>
      </p:sp>
      <p:sp>
        <p:nvSpPr>
          <p:cNvPr id="18" name="Oval Callout 17"/>
          <p:cNvSpPr/>
          <p:nvPr/>
        </p:nvSpPr>
        <p:spPr>
          <a:xfrm>
            <a:off x="5638800" y="2190750"/>
            <a:ext cx="3200400" cy="964573"/>
          </a:xfrm>
          <a:prstGeom prst="wedgeEllipseCallout">
            <a:avLst>
              <a:gd name="adj1" fmla="val -41330"/>
              <a:gd name="adj2" fmla="val 80858"/>
            </a:avLst>
          </a:prstGeom>
          <a:solidFill>
            <a:schemeClr val="tx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dirty="0">
                <a:solidFill>
                  <a:srgbClr val="FF0000"/>
                </a:solidFill>
                <a:latin typeface="Comic Sans MS" panose="030F0702030302020204" pitchFamily="66" charset="0"/>
              </a:rPr>
              <a:t>In the living room.</a:t>
            </a:r>
          </a:p>
        </p:txBody>
      </p:sp>
    </p:spTree>
    <p:extLst>
      <p:ext uri="{BB962C8B-B14F-4D97-AF65-F5344CB8AC3E}">
        <p14:creationId xmlns:p14="http://schemas.microsoft.com/office/powerpoint/2010/main" val="74380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42" y="316021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31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>
              <a:buClr>
                <a:srgbClr val="000000"/>
              </a:buClr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2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Assessment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85" y="1188223"/>
            <a:ext cx="2724863" cy="811087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5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034596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6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553" y="67434"/>
            <a:ext cx="1072451" cy="514220"/>
          </a:xfrm>
          <a:prstGeom prst="rect">
            <a:avLst/>
          </a:prstGeom>
        </p:spPr>
      </p:pic>
      <p:sp>
        <p:nvSpPr>
          <p:cNvPr id="7" name="Flowchart: Alternate Process 6"/>
          <p:cNvSpPr/>
          <p:nvPr/>
        </p:nvSpPr>
        <p:spPr>
          <a:xfrm>
            <a:off x="329046" y="67434"/>
            <a:ext cx="1537853" cy="514220"/>
          </a:xfrm>
          <a:prstGeom prst="flowChartAlternateProcess">
            <a:avLst/>
          </a:prstGeom>
          <a:solidFill>
            <a:srgbClr val="EDD674">
              <a:lumMod val="40000"/>
              <a:lumOff val="60000"/>
            </a:srgbClr>
          </a:solidFill>
          <a:ln w="25400" cap="flat" cmpd="sng" algn="ctr">
            <a:solidFill>
              <a:srgbClr val="002060"/>
            </a:solidFill>
            <a:prstDash val="sysDot"/>
          </a:ln>
          <a:effectLst/>
        </p:spPr>
        <p:txBody>
          <a:bodyPr lIns="91436" tIns="45718" rIns="91436" bIns="45718" rtlCol="0" anchor="ctr"/>
          <a:lstStyle/>
          <a:p>
            <a:pPr marL="0" marR="0" lvl="0" indent="0" defTabSz="9143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7. Write</a:t>
            </a:r>
          </a:p>
        </p:txBody>
      </p:sp>
      <p:sp>
        <p:nvSpPr>
          <p:cNvPr id="9" name="Flowchart: Alternate Process 8"/>
          <p:cNvSpPr/>
          <p:nvPr/>
        </p:nvSpPr>
        <p:spPr>
          <a:xfrm>
            <a:off x="250100" y="659720"/>
            <a:ext cx="1461653" cy="514220"/>
          </a:xfrm>
          <a:prstGeom prst="flowChartAlternate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Where 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1864153" y="659720"/>
            <a:ext cx="3352800" cy="514220"/>
          </a:xfrm>
          <a:prstGeom prst="flowChartAlternate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r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eading</a:t>
            </a:r>
            <a:r>
              <a:rPr kumimoji="0" lang="en-US" sz="2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comic books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1" name="Flowchart: Alternate Process 10"/>
          <p:cNvSpPr/>
          <p:nvPr/>
        </p:nvSpPr>
        <p:spPr>
          <a:xfrm>
            <a:off x="5445553" y="659720"/>
            <a:ext cx="768926" cy="514220"/>
          </a:xfrm>
          <a:prstGeom prst="flowChartAlternate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>
                <a:solidFill>
                  <a:srgbClr val="FF0000"/>
                </a:solidFill>
                <a:latin typeface="Comic Sans MS" panose="030F0702030302020204" pitchFamily="66" charset="0"/>
              </a:rPr>
              <a:t>are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2" name="Flowchart: Alternate Process 11"/>
          <p:cNvSpPr/>
          <p:nvPr/>
        </p:nvSpPr>
        <p:spPr>
          <a:xfrm>
            <a:off x="6512353" y="671456"/>
            <a:ext cx="471053" cy="514220"/>
          </a:xfrm>
          <a:prstGeom prst="flowChartAlternate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noProof="0" dirty="0">
                <a:solidFill>
                  <a:srgbClr val="FF0000"/>
                </a:solidFill>
                <a:latin typeface="Comic Sans MS" panose="030F0702030302020204" pitchFamily="66" charset="0"/>
              </a:rPr>
              <a:t>is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3" name="Flowchart: Alternate Process 12"/>
          <p:cNvSpPr/>
          <p:nvPr/>
        </p:nvSpPr>
        <p:spPr>
          <a:xfrm>
            <a:off x="7350553" y="666750"/>
            <a:ext cx="1524000" cy="514220"/>
          </a:xfrm>
          <a:prstGeom prst="flowChartAlternate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35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kitchen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810" y="1191761"/>
            <a:ext cx="820929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>
                <a:latin typeface="Comic Sans MS" panose="030F0702030302020204" pitchFamily="66" charset="0"/>
              </a:rPr>
              <a:t>What ____________ Mr. Dan doing?  – He’s cooking.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>
                <a:latin typeface="Comic Sans MS" panose="030F0702030302020204" pitchFamily="66" charset="0"/>
              </a:rPr>
              <a:t>What ___________ your parents doing?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– They’re watching a film.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3. __________ are they swimming? – In the pool.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4. Where are you? – In the _____________.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5. Where is Mary ____________________ ?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– In her bedroom.</a:t>
            </a:r>
          </a:p>
        </p:txBody>
      </p:sp>
    </p:spTree>
    <p:extLst>
      <p:ext uri="{BB962C8B-B14F-4D97-AF65-F5344CB8AC3E}">
        <p14:creationId xmlns:p14="http://schemas.microsoft.com/office/powerpoint/2010/main" val="3110983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29978E-6 L -0.45452 0.097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26" y="48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40167E-6 L -0.34583 0.203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92" y="10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58025E-6 L 0.05938 0.3959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69" y="197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91201E-6 L -0.30382 0.5131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91" y="256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58025E-6 L 0.14618 0.6182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09" y="308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4019" y="1930582"/>
            <a:ext cx="2760401" cy="1444975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7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7" name="Google Shape;3287;p36"/>
          <p:cNvSpPr/>
          <p:nvPr/>
        </p:nvSpPr>
        <p:spPr>
          <a:xfrm>
            <a:off x="3499401" y="5814609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8" name="Google Shape;3288;p36"/>
          <p:cNvSpPr/>
          <p:nvPr/>
        </p:nvSpPr>
        <p:spPr>
          <a:xfrm>
            <a:off x="3595154" y="5724152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89" name="Google Shape;3289;p36"/>
          <p:cNvSpPr/>
          <p:nvPr/>
        </p:nvSpPr>
        <p:spPr>
          <a:xfrm>
            <a:off x="2427201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6" y="2023034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100000" l="9972" r="100000">
                        <a14:foregroundMark x1="53047" y1="32353" x2="64266" y2="45294"/>
                        <a14:foregroundMark x1="73684" y1="29118" x2="86427" y2="479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442944" y="2396790"/>
            <a:ext cx="1268733" cy="1383462"/>
          </a:xfrm>
          <a:prstGeom prst="rect">
            <a:avLst/>
          </a:prstGeom>
        </p:spPr>
      </p:pic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42" y="2127874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4648393" y="2301271"/>
            <a:ext cx="3101349" cy="288558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936" y="2322699"/>
            <a:ext cx="1826338" cy="1826338"/>
          </a:xfrm>
          <a:prstGeom prst="rect">
            <a:avLst/>
          </a:prstGeom>
        </p:spPr>
      </p:pic>
      <p:pic>
        <p:nvPicPr>
          <p:cNvPr id="51" name="Picture 5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712754" y="3563290"/>
            <a:ext cx="2002390" cy="1623560"/>
          </a:xfrm>
          <a:prstGeom prst="rect">
            <a:avLst/>
          </a:prstGeom>
        </p:spPr>
      </p:pic>
      <p:pic>
        <p:nvPicPr>
          <p:cNvPr id="5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5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823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496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27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14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Bee_inkinch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7892" y="3897274"/>
            <a:ext cx="2157281" cy="1254329"/>
          </a:xfrm>
          <a:prstGeom prst="rect">
            <a:avLst/>
          </a:prstGeom>
        </p:spPr>
      </p:pic>
      <p:pic>
        <p:nvPicPr>
          <p:cNvPr id="58" name="Picture 57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-242224" y="3805463"/>
            <a:ext cx="1625228" cy="1317753"/>
          </a:xfrm>
          <a:prstGeom prst="rect">
            <a:avLst/>
          </a:prstGeom>
        </p:spPr>
      </p:pic>
      <p:pic>
        <p:nvPicPr>
          <p:cNvPr id="60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73" y="4231243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0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05055" y="3911538"/>
            <a:ext cx="1706200" cy="1383406"/>
          </a:xfrm>
          <a:prstGeom prst="rect">
            <a:avLst/>
          </a:prstGeom>
        </p:spPr>
      </p:pic>
      <p:pic>
        <p:nvPicPr>
          <p:cNvPr id="62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049" y="4185475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244003" y="594565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819400" y="1374376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344965" y="149397"/>
            <a:ext cx="6697464" cy="1333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defTabSz="914355">
              <a:buClr>
                <a:srgbClr val="F7AE54"/>
              </a:buClr>
            </a:pPr>
            <a:r>
              <a:rPr lang="en-US" sz="4400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Unit 5: Leisure time</a:t>
            </a:r>
            <a:endParaRPr lang="en-US" sz="4000" kern="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923127" y="1456101"/>
            <a:ext cx="3530100" cy="350700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914355"/>
            <a:r>
              <a:rPr lang="en-US" sz="24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Lesson 3: Task 4 5 6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986959" y="981690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9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1" y="89916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6610" y="689053"/>
            <a:ext cx="1203687" cy="1166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974" y="3197335"/>
            <a:ext cx="610335" cy="65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2026990" y="3509841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02012" y="3429572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49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7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622348" y="2369191"/>
            <a:ext cx="8034503" cy="2589416"/>
            <a:chOff x="305707" y="2732798"/>
            <a:chExt cx="8635241" cy="523220"/>
          </a:xfrm>
        </p:grpSpPr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305707" y="2732798"/>
              <a:ext cx="8635241" cy="523220"/>
            </a:xfrm>
            <a:prstGeom prst="roundRect">
              <a:avLst/>
            </a:pr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5">
                <a:buClr>
                  <a:srgbClr val="000000"/>
                </a:buClr>
              </a:pPr>
              <a:endParaRPr lang="x-none" sz="1400" kern="0">
                <a:solidFill>
                  <a:srgbClr val="261D2A"/>
                </a:solidFill>
                <a:sym typeface="Arial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411446" y="2758330"/>
              <a:ext cx="2828876" cy="192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55">
                <a:buClr>
                  <a:srgbClr val="F7AE54"/>
                </a:buClr>
                <a:buSzPts val="3000"/>
              </a:pPr>
              <a:r>
                <a:rPr lang="en-US" sz="2800" kern="0" spc="300" dirty="0">
                  <a:solidFill>
                    <a:srgbClr val="E20000"/>
                  </a:solidFill>
                  <a:latin typeface="Comic Sans MS" panose="030F0702030302020204" pitchFamily="66" charset="0"/>
                  <a:cs typeface="Arial"/>
                  <a:sym typeface="Changa One"/>
                </a:rPr>
                <a:t>Review vocabulary</a:t>
              </a:r>
              <a:endParaRPr lang="x-none" sz="28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Changa One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622341" y="676545"/>
            <a:ext cx="8521667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defTabSz="914355">
              <a:buClr>
                <a:srgbClr val="F7AE54"/>
              </a:buClr>
            </a:pPr>
            <a:r>
              <a:rPr lang="x-none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UNIT </a:t>
            </a:r>
            <a:r>
              <a:rPr lang="en-US" sz="4400" kern="0" spc="300" dirty="0">
                <a:solidFill>
                  <a:srgbClr val="F7AE54">
                    <a:lumMod val="75000"/>
                  </a:srgbClr>
                </a:solidFill>
                <a:latin typeface="Comic Sans MS" panose="030F0702030302020204" pitchFamily="66" charset="0"/>
              </a:rPr>
              <a:t>5: LEISURE TIME</a:t>
            </a:r>
            <a:endParaRPr lang="x-none" sz="4400" kern="0" spc="300" dirty="0">
              <a:solidFill>
                <a:srgbClr val="F7AE54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2708005" y="1465670"/>
            <a:ext cx="3523713" cy="461661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 defTabSz="914355">
              <a:buClr>
                <a:srgbClr val="000000"/>
              </a:buClr>
            </a:pP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LESSON </a:t>
            </a:r>
            <a:r>
              <a:rPr lang="en-US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3</a:t>
            </a:r>
            <a:r>
              <a:rPr lang="x-none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 – PERIOD </a:t>
            </a:r>
            <a:r>
              <a:rPr lang="en-US" sz="2400" kern="0" dirty="0">
                <a:solidFill>
                  <a:srgbClr val="F7AE54">
                    <a:lumMod val="50000"/>
                  </a:srgbClr>
                </a:solidFill>
                <a:latin typeface="Comic Sans MS" panose="030F0702030302020204" pitchFamily="66" charset="0"/>
                <a:cs typeface="Arial"/>
                <a:sym typeface="Arial"/>
              </a:rPr>
              <a:t>2</a:t>
            </a:r>
            <a:endParaRPr lang="x-none" sz="2400" kern="0" dirty="0">
              <a:solidFill>
                <a:srgbClr val="F7AE54">
                  <a:lumMod val="50000"/>
                </a:srgbClr>
              </a:solidFill>
              <a:latin typeface="Comic Sans MS" panose="030F0702030302020204" pitchFamily="66" charset="0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479779" y="1907527"/>
            <a:ext cx="4075151" cy="461663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 defTabSz="914355">
              <a:buClr>
                <a:srgbClr val="000000"/>
              </a:buClr>
            </a:pPr>
            <a:r>
              <a:rPr lang="x-none" sz="24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Arial"/>
              </a:rPr>
              <a:t>What we learnt today</a:t>
            </a:r>
          </a:p>
        </p:txBody>
      </p:sp>
      <p:sp>
        <p:nvSpPr>
          <p:cNvPr id="5" name="Rectangle 4"/>
          <p:cNvSpPr/>
          <p:nvPr/>
        </p:nvSpPr>
        <p:spPr>
          <a:xfrm>
            <a:off x="3613345" y="2398984"/>
            <a:ext cx="4648200" cy="156965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defTabSz="914355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play board games</a:t>
            </a:r>
          </a:p>
          <a:p>
            <a:pPr defTabSz="914355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play video games</a:t>
            </a:r>
          </a:p>
          <a:p>
            <a:pPr defTabSz="914355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read a comic book </a:t>
            </a:r>
          </a:p>
          <a:p>
            <a:pPr defTabSz="914355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watch a film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6448DA-D9C0-EA48-FA75-9CF96856B8EB}"/>
              </a:ext>
            </a:extLst>
          </p:cNvPr>
          <p:cNvSpPr txBox="1"/>
          <p:nvPr/>
        </p:nvSpPr>
        <p:spPr>
          <a:xfrm>
            <a:off x="772685" y="4120101"/>
            <a:ext cx="2632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55">
              <a:buClr>
                <a:srgbClr val="F7AE54"/>
              </a:buClr>
              <a:buSzPts val="3000"/>
            </a:pPr>
            <a:r>
              <a:rPr lang="en-US" sz="2800" kern="0" spc="300" dirty="0">
                <a:solidFill>
                  <a:srgbClr val="E20000"/>
                </a:solidFill>
                <a:latin typeface="Comic Sans MS" panose="030F0702030302020204" pitchFamily="66" charset="0"/>
                <a:cs typeface="Arial"/>
                <a:sym typeface="Changa One"/>
              </a:rPr>
              <a:t>Structure</a:t>
            </a:r>
            <a:endParaRPr lang="x-none" sz="2800" kern="0" spc="300" dirty="0">
              <a:solidFill>
                <a:srgbClr val="E20000"/>
              </a:solidFill>
              <a:latin typeface="Comic Sans MS" panose="030F0702030302020204" pitchFamily="66" charset="0"/>
              <a:cs typeface="Arial"/>
              <a:sym typeface="Changa One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1743" y="3966212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Where are they playing video games?</a:t>
            </a:r>
          </a:p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- In the living room.</a:t>
            </a:r>
          </a:p>
        </p:txBody>
      </p:sp>
    </p:spTree>
    <p:extLst>
      <p:ext uri="{BB962C8B-B14F-4D97-AF65-F5344CB8AC3E}">
        <p14:creationId xmlns:p14="http://schemas.microsoft.com/office/powerpoint/2010/main" val="959369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331" y="7176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17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6" y="525640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8" y="2454493"/>
            <a:ext cx="5090246" cy="175432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36" tIns="45718" rIns="91436" bIns="45718">
            <a:spAutoFit/>
          </a:bodyPr>
          <a:lstStyle/>
          <a:p>
            <a:pPr algn="ctr" defTabSz="814414">
              <a:spcBef>
                <a:spcPct val="50000"/>
              </a:spcBef>
              <a:buClr>
                <a:srgbClr val="000000"/>
              </a:buClr>
            </a:pPr>
            <a:r>
              <a:rPr lang="en-US" altLang="zh-CN" sz="5400" b="1" kern="0" dirty="0">
                <a:solidFill>
                  <a:srgbClr val="F7AE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sym typeface="Arial"/>
              </a:rPr>
              <a:t>Thank you &amp; goodbye!</a:t>
            </a:r>
            <a:endParaRPr lang="zh-CN" altLang="en-US" sz="5400" b="1" kern="0" dirty="0">
              <a:solidFill>
                <a:srgbClr val="F7AE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59291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40" y="3160218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1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0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31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>
              <a:buClr>
                <a:srgbClr val="000000"/>
              </a:buClr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2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Warm up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83" y="1188222"/>
            <a:ext cx="2724863" cy="811087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1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  <p:sp>
        <p:nvSpPr>
          <p:cNvPr id="210" name="Google Shape;158;p24"/>
          <p:cNvSpPr txBox="1">
            <a:spLocks/>
          </p:cNvSpPr>
          <p:nvPr/>
        </p:nvSpPr>
        <p:spPr>
          <a:xfrm>
            <a:off x="10480951" y="1986473"/>
            <a:ext cx="7045065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5000" b="1" kern="0" dirty="0">
                <a:solidFill>
                  <a:srgbClr val="261D2A"/>
                </a:solidFill>
                <a:latin typeface="Comic Sans MS" panose="030F0702030302020204" pitchFamily="66" charset="0"/>
              </a:rPr>
              <a:t>Guess “ Weather“ </a:t>
            </a:r>
          </a:p>
        </p:txBody>
      </p:sp>
      <p:sp>
        <p:nvSpPr>
          <p:cNvPr id="221" name="Google Shape;158;p24"/>
          <p:cNvSpPr txBox="1">
            <a:spLocks/>
          </p:cNvSpPr>
          <p:nvPr/>
        </p:nvSpPr>
        <p:spPr>
          <a:xfrm>
            <a:off x="2171269" y="2086756"/>
            <a:ext cx="6808833" cy="1109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>
                <a:solidFill>
                  <a:srgbClr val="002060"/>
                </a:solidFill>
                <a:latin typeface="Comic Sans MS" panose="030F0702030302020204" pitchFamily="66" charset="0"/>
              </a:rPr>
              <a:t>Matching</a:t>
            </a:r>
          </a:p>
        </p:txBody>
      </p:sp>
    </p:spTree>
    <p:extLst>
      <p:ext uri="{BB962C8B-B14F-4D97-AF65-F5344CB8AC3E}">
        <p14:creationId xmlns:p14="http://schemas.microsoft.com/office/powerpoint/2010/main" val="1957274091"/>
      </p:ext>
    </p:extLst>
  </p:cSld>
  <p:clrMapOvr>
    <a:masterClrMapping/>
  </p:clrMapOvr>
  <p:transition spd="slow">
    <p:push dir="u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6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Hộp Văn bản 46">
            <a:extLst>
              <a:ext uri="{FF2B5EF4-FFF2-40B4-BE49-F238E27FC236}">
                <a16:creationId xmlns:a16="http://schemas.microsoft.com/office/drawing/2014/main" id="{64E465B0-F9BD-4F8B-8A36-21CA31411F6D}"/>
              </a:ext>
            </a:extLst>
          </p:cNvPr>
          <p:cNvSpPr txBox="1"/>
          <p:nvPr/>
        </p:nvSpPr>
        <p:spPr>
          <a:xfrm>
            <a:off x="5793732" y="374704"/>
            <a:ext cx="1676310" cy="807911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play video games</a:t>
            </a:r>
          </a:p>
        </p:txBody>
      </p:sp>
      <p:sp>
        <p:nvSpPr>
          <p:cNvPr id="48" name="Hộp Văn bản 47">
            <a:extLst>
              <a:ext uri="{FF2B5EF4-FFF2-40B4-BE49-F238E27FC236}">
                <a16:creationId xmlns:a16="http://schemas.microsoft.com/office/drawing/2014/main" id="{FCF13932-67FD-466E-90F6-46547DDD3FAA}"/>
              </a:ext>
            </a:extLst>
          </p:cNvPr>
          <p:cNvSpPr txBox="1"/>
          <p:nvPr/>
        </p:nvSpPr>
        <p:spPr>
          <a:xfrm>
            <a:off x="864920" y="1666098"/>
            <a:ext cx="1943100" cy="807911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swim in the pool</a:t>
            </a:r>
          </a:p>
        </p:txBody>
      </p:sp>
      <p:sp>
        <p:nvSpPr>
          <p:cNvPr id="49" name="Hộp Văn bản 48">
            <a:extLst>
              <a:ext uri="{FF2B5EF4-FFF2-40B4-BE49-F238E27FC236}">
                <a16:creationId xmlns:a16="http://schemas.microsoft.com/office/drawing/2014/main" id="{13A89760-B40F-4147-9763-83D847909545}"/>
              </a:ext>
            </a:extLst>
          </p:cNvPr>
          <p:cNvSpPr txBox="1"/>
          <p:nvPr/>
        </p:nvSpPr>
        <p:spPr>
          <a:xfrm>
            <a:off x="808332" y="2802619"/>
            <a:ext cx="1943100" cy="807911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read a comic book</a:t>
            </a:r>
          </a:p>
        </p:txBody>
      </p:sp>
      <p:sp>
        <p:nvSpPr>
          <p:cNvPr id="50" name="Hộp Văn bản 49">
            <a:extLst>
              <a:ext uri="{FF2B5EF4-FFF2-40B4-BE49-F238E27FC236}">
                <a16:creationId xmlns:a16="http://schemas.microsoft.com/office/drawing/2014/main" id="{2CEE3913-9473-42B9-9C3D-261C23A4118F}"/>
              </a:ext>
            </a:extLst>
          </p:cNvPr>
          <p:cNvSpPr txBox="1"/>
          <p:nvPr/>
        </p:nvSpPr>
        <p:spPr>
          <a:xfrm>
            <a:off x="3374622" y="2788524"/>
            <a:ext cx="1943100" cy="807911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play under the tree</a:t>
            </a:r>
          </a:p>
        </p:txBody>
      </p:sp>
      <p:sp>
        <p:nvSpPr>
          <p:cNvPr id="51" name="Hộp Văn bản 50">
            <a:extLst>
              <a:ext uri="{FF2B5EF4-FFF2-40B4-BE49-F238E27FC236}">
                <a16:creationId xmlns:a16="http://schemas.microsoft.com/office/drawing/2014/main" id="{D044147C-966C-411D-A0D3-2227BAB8D722}"/>
              </a:ext>
            </a:extLst>
          </p:cNvPr>
          <p:cNvSpPr txBox="1"/>
          <p:nvPr/>
        </p:nvSpPr>
        <p:spPr>
          <a:xfrm>
            <a:off x="5660337" y="4509939"/>
            <a:ext cx="1943100" cy="438580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watch a film</a:t>
            </a:r>
          </a:p>
        </p:txBody>
      </p:sp>
      <p:sp>
        <p:nvSpPr>
          <p:cNvPr id="52" name="Hộp Văn bản 51">
            <a:extLst>
              <a:ext uri="{FF2B5EF4-FFF2-40B4-BE49-F238E27FC236}">
                <a16:creationId xmlns:a16="http://schemas.microsoft.com/office/drawing/2014/main" id="{A06FDA7A-7408-435B-985B-BC6F5755119B}"/>
              </a:ext>
            </a:extLst>
          </p:cNvPr>
          <p:cNvSpPr txBox="1"/>
          <p:nvPr/>
        </p:nvSpPr>
        <p:spPr>
          <a:xfrm>
            <a:off x="864921" y="4254708"/>
            <a:ext cx="1886356" cy="807911"/>
          </a:xfrm>
          <a:prstGeom prst="rect">
            <a:avLst/>
          </a:prstGeom>
          <a:noFill/>
        </p:spPr>
        <p:txBody>
          <a:bodyPr wrap="square" lIns="68577" tIns="34289" rIns="68577" bIns="34289" rtlCol="0">
            <a:spAutoFit/>
          </a:bodyPr>
          <a:lstStyle/>
          <a:p>
            <a:pPr defTabSz="685766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play board games</a:t>
            </a:r>
          </a:p>
        </p:txBody>
      </p:sp>
      <p:sp>
        <p:nvSpPr>
          <p:cNvPr id="54" name="&quot;No&quot; Symbol 19">
            <a:extLst>
              <a:ext uri="{FF2B5EF4-FFF2-40B4-BE49-F238E27FC236}">
                <a16:creationId xmlns:a16="http://schemas.microsoft.com/office/drawing/2014/main" id="{7937221B-A1EE-4B81-BE15-2A1AD7B7A52E}"/>
              </a:ext>
            </a:extLst>
          </p:cNvPr>
          <p:cNvSpPr/>
          <p:nvPr/>
        </p:nvSpPr>
        <p:spPr>
          <a:xfrm>
            <a:off x="2781913" y="742951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56" name="&quot;No&quot; Symbol 21">
            <a:extLst>
              <a:ext uri="{FF2B5EF4-FFF2-40B4-BE49-F238E27FC236}">
                <a16:creationId xmlns:a16="http://schemas.microsoft.com/office/drawing/2014/main" id="{3554C660-DDB1-4B2A-B4EA-2FBA54FB9EE2}"/>
              </a:ext>
            </a:extLst>
          </p:cNvPr>
          <p:cNvSpPr/>
          <p:nvPr/>
        </p:nvSpPr>
        <p:spPr>
          <a:xfrm>
            <a:off x="5063149" y="745540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58" name="&quot;No&quot; Symbol 23">
            <a:extLst>
              <a:ext uri="{FF2B5EF4-FFF2-40B4-BE49-F238E27FC236}">
                <a16:creationId xmlns:a16="http://schemas.microsoft.com/office/drawing/2014/main" id="{5701A182-FA7F-4036-9E69-52D5312CEEC0}"/>
              </a:ext>
            </a:extLst>
          </p:cNvPr>
          <p:cNvSpPr/>
          <p:nvPr/>
        </p:nvSpPr>
        <p:spPr>
          <a:xfrm>
            <a:off x="7598809" y="744521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0" name="&quot;No&quot; Symbol 29">
            <a:extLst>
              <a:ext uri="{FF2B5EF4-FFF2-40B4-BE49-F238E27FC236}">
                <a16:creationId xmlns:a16="http://schemas.microsoft.com/office/drawing/2014/main" id="{3DA2D891-DDEE-45E0-9F07-8030CF765C9B}"/>
              </a:ext>
            </a:extLst>
          </p:cNvPr>
          <p:cNvSpPr/>
          <p:nvPr/>
        </p:nvSpPr>
        <p:spPr>
          <a:xfrm>
            <a:off x="2777011" y="2021474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2" name="&quot;No&quot; Symbol 31">
            <a:extLst>
              <a:ext uri="{FF2B5EF4-FFF2-40B4-BE49-F238E27FC236}">
                <a16:creationId xmlns:a16="http://schemas.microsoft.com/office/drawing/2014/main" id="{BBD43AB2-D163-4F96-B731-240FEC64744E}"/>
              </a:ext>
            </a:extLst>
          </p:cNvPr>
          <p:cNvSpPr/>
          <p:nvPr/>
        </p:nvSpPr>
        <p:spPr>
          <a:xfrm>
            <a:off x="5058253" y="2024063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4" name="&quot;No&quot; Symbol 33">
            <a:extLst>
              <a:ext uri="{FF2B5EF4-FFF2-40B4-BE49-F238E27FC236}">
                <a16:creationId xmlns:a16="http://schemas.microsoft.com/office/drawing/2014/main" id="{32B0692C-9A9C-47F5-B145-92E127345E79}"/>
              </a:ext>
            </a:extLst>
          </p:cNvPr>
          <p:cNvSpPr/>
          <p:nvPr/>
        </p:nvSpPr>
        <p:spPr>
          <a:xfrm>
            <a:off x="7593913" y="2023044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6" name="&quot;No&quot; Symbol 35">
            <a:extLst>
              <a:ext uri="{FF2B5EF4-FFF2-40B4-BE49-F238E27FC236}">
                <a16:creationId xmlns:a16="http://schemas.microsoft.com/office/drawing/2014/main" id="{C51F265E-BFEE-442D-9E8F-4D2635B76526}"/>
              </a:ext>
            </a:extLst>
          </p:cNvPr>
          <p:cNvSpPr/>
          <p:nvPr/>
        </p:nvSpPr>
        <p:spPr>
          <a:xfrm>
            <a:off x="2786540" y="3295651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68" name="&quot;No&quot; Symbol 37">
            <a:extLst>
              <a:ext uri="{FF2B5EF4-FFF2-40B4-BE49-F238E27FC236}">
                <a16:creationId xmlns:a16="http://schemas.microsoft.com/office/drawing/2014/main" id="{C25FDBDE-D2BC-423F-A61D-A2AD58C0C295}"/>
              </a:ext>
            </a:extLst>
          </p:cNvPr>
          <p:cNvSpPr/>
          <p:nvPr/>
        </p:nvSpPr>
        <p:spPr>
          <a:xfrm>
            <a:off x="5063165" y="4516889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70" name="&quot;No&quot; Symbol 39">
            <a:extLst>
              <a:ext uri="{FF2B5EF4-FFF2-40B4-BE49-F238E27FC236}">
                <a16:creationId xmlns:a16="http://schemas.microsoft.com/office/drawing/2014/main" id="{A61B719F-CFB2-4DF0-8D77-6B63DD47736B}"/>
              </a:ext>
            </a:extLst>
          </p:cNvPr>
          <p:cNvSpPr/>
          <p:nvPr/>
        </p:nvSpPr>
        <p:spPr>
          <a:xfrm>
            <a:off x="7603438" y="3297221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72" name="&quot;No&quot; Symbol 41">
            <a:extLst>
              <a:ext uri="{FF2B5EF4-FFF2-40B4-BE49-F238E27FC236}">
                <a16:creationId xmlns:a16="http://schemas.microsoft.com/office/drawing/2014/main" id="{0C8B6D80-A063-41CB-ABE0-D973E84B934F}"/>
              </a:ext>
            </a:extLst>
          </p:cNvPr>
          <p:cNvSpPr/>
          <p:nvPr/>
        </p:nvSpPr>
        <p:spPr>
          <a:xfrm>
            <a:off x="2777011" y="4583699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74" name="&quot;No&quot; Symbol 43">
            <a:extLst>
              <a:ext uri="{FF2B5EF4-FFF2-40B4-BE49-F238E27FC236}">
                <a16:creationId xmlns:a16="http://schemas.microsoft.com/office/drawing/2014/main" id="{D4CB200B-B85A-4EEF-B42C-2F2E8DAF585B}"/>
              </a:ext>
            </a:extLst>
          </p:cNvPr>
          <p:cNvSpPr/>
          <p:nvPr/>
        </p:nvSpPr>
        <p:spPr>
          <a:xfrm>
            <a:off x="5088623" y="3290620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sp>
        <p:nvSpPr>
          <p:cNvPr id="76" name="&quot;No&quot; Symbol 45">
            <a:extLst>
              <a:ext uri="{FF2B5EF4-FFF2-40B4-BE49-F238E27FC236}">
                <a16:creationId xmlns:a16="http://schemas.microsoft.com/office/drawing/2014/main" id="{3FCAF11C-466F-4EA1-B71C-65554FD392C4}"/>
              </a:ext>
            </a:extLst>
          </p:cNvPr>
          <p:cNvSpPr/>
          <p:nvPr/>
        </p:nvSpPr>
        <p:spPr>
          <a:xfrm>
            <a:off x="7593913" y="4585269"/>
            <a:ext cx="509115" cy="457200"/>
          </a:xfrm>
          <a:prstGeom prst="noSmoking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endParaRPr lang="en-US" sz="1400">
              <a:solidFill>
                <a:prstClr val="black"/>
              </a:solidFill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553" y="67434"/>
            <a:ext cx="1072451" cy="514220"/>
          </a:xfrm>
          <a:prstGeom prst="rect">
            <a:avLst/>
          </a:prstGeom>
        </p:spPr>
      </p:pic>
      <p:pic>
        <p:nvPicPr>
          <p:cNvPr id="40" name="Picture 39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772" y="1333670"/>
            <a:ext cx="1371600" cy="1182750"/>
          </a:xfrm>
          <a:prstGeom prst="rect">
            <a:avLst/>
          </a:prstGeom>
        </p:spPr>
      </p:pic>
      <p:pic>
        <p:nvPicPr>
          <p:cNvPr id="41" name="Picture 40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38" y="3885494"/>
            <a:ext cx="1371600" cy="1177125"/>
          </a:xfrm>
          <a:prstGeom prst="rect">
            <a:avLst/>
          </a:prstGeom>
        </p:spPr>
      </p:pic>
      <p:pic>
        <p:nvPicPr>
          <p:cNvPr id="42" name="Picture 41" descr="Screen Clippi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149" y="1308809"/>
            <a:ext cx="1527615" cy="1185975"/>
          </a:xfrm>
          <a:prstGeom prst="rect">
            <a:avLst/>
          </a:prstGeom>
        </p:spPr>
      </p:pic>
      <p:pic>
        <p:nvPicPr>
          <p:cNvPr id="43" name="Picture 42" descr="Screen Clippi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151" y="2630101"/>
            <a:ext cx="1527615" cy="1152945"/>
          </a:xfrm>
          <a:prstGeom prst="rect">
            <a:avLst/>
          </a:prstGeom>
        </p:spPr>
      </p:pic>
      <p:pic>
        <p:nvPicPr>
          <p:cNvPr id="44" name="Picture 43" descr="Screen Clippi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" t="1257" r="75980" b="68370"/>
          <a:stretch/>
        </p:blipFill>
        <p:spPr>
          <a:xfrm>
            <a:off x="1155789" y="232067"/>
            <a:ext cx="1371600" cy="1026945"/>
          </a:xfrm>
          <a:prstGeom prst="rect">
            <a:avLst/>
          </a:prstGeom>
        </p:spPr>
      </p:pic>
      <p:pic>
        <p:nvPicPr>
          <p:cNvPr id="45" name="Picture 44" descr="Screen Clipping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38" t="51324" r="9775" b="17595"/>
          <a:stretch/>
        </p:blipFill>
        <p:spPr>
          <a:xfrm>
            <a:off x="3432772" y="278474"/>
            <a:ext cx="1371600" cy="1030335"/>
          </a:xfrm>
          <a:prstGeom prst="rect">
            <a:avLst/>
          </a:prstGeom>
        </p:spPr>
      </p:pic>
      <p:sp>
        <p:nvSpPr>
          <p:cNvPr id="53" name="Rectangle 18">
            <a:extLst>
              <a:ext uri="{FF2B5EF4-FFF2-40B4-BE49-F238E27FC236}">
                <a16:creationId xmlns:a16="http://schemas.microsoft.com/office/drawing/2014/main" id="{7D0962AD-ADF6-4BB8-A5B9-082DF08F77AA}"/>
              </a:ext>
            </a:extLst>
          </p:cNvPr>
          <p:cNvSpPr/>
          <p:nvPr/>
        </p:nvSpPr>
        <p:spPr>
          <a:xfrm>
            <a:off x="858913" y="72464"/>
            <a:ext cx="2432096" cy="1218932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55" name="Rectangle 20">
            <a:extLst>
              <a:ext uri="{FF2B5EF4-FFF2-40B4-BE49-F238E27FC236}">
                <a16:creationId xmlns:a16="http://schemas.microsoft.com/office/drawing/2014/main" id="{1A266E13-006D-493D-8B81-4F84C6416AAB}"/>
              </a:ext>
            </a:extLst>
          </p:cNvPr>
          <p:cNvSpPr/>
          <p:nvPr/>
        </p:nvSpPr>
        <p:spPr>
          <a:xfrm>
            <a:off x="3286109" y="75051"/>
            <a:ext cx="2281240" cy="1218932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7" name="Rectangle 22">
            <a:extLst>
              <a:ext uri="{FF2B5EF4-FFF2-40B4-BE49-F238E27FC236}">
                <a16:creationId xmlns:a16="http://schemas.microsoft.com/office/drawing/2014/main" id="{9873E246-3C61-46A4-96E9-BF2D613477F5}"/>
              </a:ext>
            </a:extLst>
          </p:cNvPr>
          <p:cNvSpPr/>
          <p:nvPr/>
        </p:nvSpPr>
        <p:spPr>
          <a:xfrm>
            <a:off x="5597721" y="67433"/>
            <a:ext cx="2505307" cy="1218932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3</a:t>
            </a:r>
          </a:p>
        </p:txBody>
      </p:sp>
      <p:sp>
        <p:nvSpPr>
          <p:cNvPr id="59" name="Rectangle 28">
            <a:extLst>
              <a:ext uri="{FF2B5EF4-FFF2-40B4-BE49-F238E27FC236}">
                <a16:creationId xmlns:a16="http://schemas.microsoft.com/office/drawing/2014/main" id="{DC73D134-9489-4FA1-A32D-3458DD7DC29E}"/>
              </a:ext>
            </a:extLst>
          </p:cNvPr>
          <p:cNvSpPr/>
          <p:nvPr/>
        </p:nvSpPr>
        <p:spPr>
          <a:xfrm>
            <a:off x="864920" y="1311226"/>
            <a:ext cx="2421207" cy="1218932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4</a:t>
            </a:r>
          </a:p>
        </p:txBody>
      </p:sp>
      <p:sp>
        <p:nvSpPr>
          <p:cNvPr id="61" name="Rectangle 30">
            <a:extLst>
              <a:ext uri="{FF2B5EF4-FFF2-40B4-BE49-F238E27FC236}">
                <a16:creationId xmlns:a16="http://schemas.microsoft.com/office/drawing/2014/main" id="{76C0B172-0932-483E-A4CF-74A78146A1D9}"/>
              </a:ext>
            </a:extLst>
          </p:cNvPr>
          <p:cNvSpPr/>
          <p:nvPr/>
        </p:nvSpPr>
        <p:spPr>
          <a:xfrm>
            <a:off x="3301302" y="1333670"/>
            <a:ext cx="2281240" cy="1218932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5</a:t>
            </a:r>
          </a:p>
        </p:txBody>
      </p:sp>
      <p:sp>
        <p:nvSpPr>
          <p:cNvPr id="63" name="Rectangle 32">
            <a:extLst>
              <a:ext uri="{FF2B5EF4-FFF2-40B4-BE49-F238E27FC236}">
                <a16:creationId xmlns:a16="http://schemas.microsoft.com/office/drawing/2014/main" id="{73542E1D-4917-48D5-B25A-5F888E33520C}"/>
              </a:ext>
            </a:extLst>
          </p:cNvPr>
          <p:cNvSpPr/>
          <p:nvPr/>
        </p:nvSpPr>
        <p:spPr>
          <a:xfrm>
            <a:off x="5572280" y="1315579"/>
            <a:ext cx="2540271" cy="1218932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6</a:t>
            </a:r>
          </a:p>
        </p:txBody>
      </p:sp>
      <p:sp>
        <p:nvSpPr>
          <p:cNvPr id="65" name="Rectangle 34">
            <a:extLst>
              <a:ext uri="{FF2B5EF4-FFF2-40B4-BE49-F238E27FC236}">
                <a16:creationId xmlns:a16="http://schemas.microsoft.com/office/drawing/2014/main" id="{244A741A-498B-46CA-A0A2-4577EFACF327}"/>
              </a:ext>
            </a:extLst>
          </p:cNvPr>
          <p:cNvSpPr/>
          <p:nvPr/>
        </p:nvSpPr>
        <p:spPr>
          <a:xfrm>
            <a:off x="863560" y="2547844"/>
            <a:ext cx="2422567" cy="1239792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7</a:t>
            </a:r>
          </a:p>
        </p:txBody>
      </p:sp>
      <p:sp>
        <p:nvSpPr>
          <p:cNvPr id="67" name="Rectangle 36">
            <a:extLst>
              <a:ext uri="{FF2B5EF4-FFF2-40B4-BE49-F238E27FC236}">
                <a16:creationId xmlns:a16="http://schemas.microsoft.com/office/drawing/2014/main" id="{DE258F88-5DEF-4792-9E62-0BA8C8E97424}"/>
              </a:ext>
            </a:extLst>
          </p:cNvPr>
          <p:cNvSpPr/>
          <p:nvPr/>
        </p:nvSpPr>
        <p:spPr>
          <a:xfrm>
            <a:off x="3266691" y="3843687"/>
            <a:ext cx="2295776" cy="1218932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11</a:t>
            </a:r>
          </a:p>
        </p:txBody>
      </p:sp>
      <p:sp>
        <p:nvSpPr>
          <p:cNvPr id="69" name="Rectangle 38">
            <a:extLst>
              <a:ext uri="{FF2B5EF4-FFF2-40B4-BE49-F238E27FC236}">
                <a16:creationId xmlns:a16="http://schemas.microsoft.com/office/drawing/2014/main" id="{83BC6FBA-5D42-47B4-9D8E-FDC062BA5CC5}"/>
              </a:ext>
            </a:extLst>
          </p:cNvPr>
          <p:cNvSpPr/>
          <p:nvPr/>
        </p:nvSpPr>
        <p:spPr>
          <a:xfrm>
            <a:off x="5564898" y="2583013"/>
            <a:ext cx="2540271" cy="1218932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9</a:t>
            </a:r>
          </a:p>
        </p:txBody>
      </p:sp>
      <p:sp>
        <p:nvSpPr>
          <p:cNvPr id="71" name="Rectangle 40">
            <a:extLst>
              <a:ext uri="{FF2B5EF4-FFF2-40B4-BE49-F238E27FC236}">
                <a16:creationId xmlns:a16="http://schemas.microsoft.com/office/drawing/2014/main" id="{E5636C6F-4631-4B8B-BD73-41DF088372A9}"/>
              </a:ext>
            </a:extLst>
          </p:cNvPr>
          <p:cNvSpPr/>
          <p:nvPr/>
        </p:nvSpPr>
        <p:spPr>
          <a:xfrm>
            <a:off x="864920" y="3809355"/>
            <a:ext cx="2401769" cy="1253264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10</a:t>
            </a:r>
          </a:p>
        </p:txBody>
      </p:sp>
      <p:sp>
        <p:nvSpPr>
          <p:cNvPr id="73" name="Rectangle 42">
            <a:extLst>
              <a:ext uri="{FF2B5EF4-FFF2-40B4-BE49-F238E27FC236}">
                <a16:creationId xmlns:a16="http://schemas.microsoft.com/office/drawing/2014/main" id="{81022BBC-63EA-4429-BDF4-C895B938478E}"/>
              </a:ext>
            </a:extLst>
          </p:cNvPr>
          <p:cNvSpPr/>
          <p:nvPr/>
        </p:nvSpPr>
        <p:spPr>
          <a:xfrm>
            <a:off x="3288559" y="2597108"/>
            <a:ext cx="2276339" cy="1218932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8</a:t>
            </a:r>
          </a:p>
        </p:txBody>
      </p:sp>
      <p:sp>
        <p:nvSpPr>
          <p:cNvPr id="75" name="Rectangle 44">
            <a:extLst>
              <a:ext uri="{FF2B5EF4-FFF2-40B4-BE49-F238E27FC236}">
                <a16:creationId xmlns:a16="http://schemas.microsoft.com/office/drawing/2014/main" id="{F3E6D259-8B48-451C-9B64-6C4D7CF515FA}"/>
              </a:ext>
            </a:extLst>
          </p:cNvPr>
          <p:cNvSpPr/>
          <p:nvPr/>
        </p:nvSpPr>
        <p:spPr>
          <a:xfrm>
            <a:off x="5562466" y="3821968"/>
            <a:ext cx="2535683" cy="1218932"/>
          </a:xfrm>
          <a:prstGeom prst="rect">
            <a:avLst/>
          </a:prstGeom>
          <a:solidFill>
            <a:srgbClr val="00B0F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7" tIns="34289" rIns="68577" bIns="34289" rtlCol="0" anchor="ctr"/>
          <a:lstStyle/>
          <a:p>
            <a:pPr algn="ctr" defTabSz="685766"/>
            <a:r>
              <a:rPr lang="en-US" sz="4400" dirty="0">
                <a:solidFill>
                  <a:prstClr val="white"/>
                </a:solidFill>
                <a:latin typeface="Comic Sans MS" panose="030F0702030302020204" pitchFamily="66" charset="0"/>
                <a:cs typeface="Poppins SemiBold" panose="00000700000000000000" pitchFamily="2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21671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5" grpId="0" animBg="1"/>
      <p:bldP spid="55" grpId="1" animBg="1"/>
      <p:bldP spid="57" grpId="0" animBg="1"/>
      <p:bldP spid="57" grpId="1" animBg="1"/>
      <p:bldP spid="59" grpId="0" animBg="1"/>
      <p:bldP spid="59" grpId="1" animBg="1"/>
      <p:bldP spid="61" grpId="0" animBg="1"/>
      <p:bldP spid="61" grpId="1" animBg="1"/>
      <p:bldP spid="63" grpId="0" animBg="1"/>
      <p:bldP spid="63" grpId="1" animBg="1"/>
      <p:bldP spid="65" grpId="0" animBg="1"/>
      <p:bldP spid="65" grpId="1" animBg="1"/>
      <p:bldP spid="67" grpId="0" animBg="1"/>
      <p:bldP spid="67" grpId="1" animBg="1"/>
      <p:bldP spid="69" grpId="0" animBg="1"/>
      <p:bldP spid="69" grpId="1" animBg="1"/>
      <p:bldP spid="71" grpId="0" animBg="1"/>
      <p:bldP spid="71" grpId="1" animBg="1"/>
      <p:bldP spid="73" grpId="0" animBg="1"/>
      <p:bldP spid="73" grpId="1" animBg="1"/>
      <p:bldP spid="75" grpId="0" animBg="1"/>
      <p:bldP spid="7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42" y="316021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31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>
              <a:buClr>
                <a:srgbClr val="000000"/>
              </a:buClr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2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Presentation 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85" y="1188223"/>
            <a:ext cx="2724863" cy="811087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2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357796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154" y="1550185"/>
            <a:ext cx="1203900" cy="951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6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553" y="67434"/>
            <a:ext cx="1072451" cy="51422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92544" y="1557305"/>
            <a:ext cx="12954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dirty="0">
                <a:latin typeface="Comic Sans MS" panose="030F0702030302020204" pitchFamily="66" charset="0"/>
              </a:rPr>
              <a:t>Where </a:t>
            </a:r>
          </a:p>
        </p:txBody>
      </p:sp>
      <p:sp>
        <p:nvSpPr>
          <p:cNvPr id="8" name="AutoShape 2" descr="Cartoon Photos Of Children - ClipArt Best - ClipArt Best - ClipArt B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502789" y="932234"/>
            <a:ext cx="12954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u="sng" dirty="0">
                <a:solidFill>
                  <a:srgbClr val="FF0000"/>
                </a:solidFill>
                <a:latin typeface="Comic Sans MS" panose="030F0702030302020204" pitchFamily="66" charset="0"/>
              </a:rPr>
              <a:t>they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02789" y="2460511"/>
            <a:ext cx="129540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u="sng" dirty="0">
                <a:solidFill>
                  <a:srgbClr val="FF0000"/>
                </a:solidFill>
                <a:latin typeface="Comic Sans MS" panose="030F0702030302020204" pitchFamily="66" charset="0"/>
              </a:rPr>
              <a:t>she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487945" y="1160834"/>
            <a:ext cx="1014845" cy="625071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3"/>
            <a:endCxn id="12" idx="1"/>
          </p:cNvCxnSpPr>
          <p:nvPr/>
        </p:nvCxnSpPr>
        <p:spPr>
          <a:xfrm>
            <a:off x="1487945" y="1785906"/>
            <a:ext cx="1014845" cy="903206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4572001" y="1562187"/>
            <a:ext cx="3581399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u="sng" dirty="0">
                <a:solidFill>
                  <a:srgbClr val="FF0000"/>
                </a:solidFill>
                <a:latin typeface="Comic Sans MS" panose="030F0702030302020204" pitchFamily="66" charset="0"/>
              </a:rPr>
              <a:t>playing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video games?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652155" y="3306912"/>
            <a:ext cx="4000775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In the </a:t>
            </a:r>
            <a:r>
              <a:rPr lang="en-US" sz="2400" u="sng" dirty="0">
                <a:solidFill>
                  <a:srgbClr val="FF0000"/>
                </a:solidFill>
                <a:latin typeface="Comic Sans MS" panose="030F0702030302020204" pitchFamily="66" charset="0"/>
              </a:rPr>
              <a:t>living room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7" name="Picture 16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929" y="2086843"/>
            <a:ext cx="1419540" cy="9343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24" name="Straight Arrow Connector 23"/>
          <p:cNvCxnSpPr>
            <a:endCxn id="19" idx="1"/>
          </p:cNvCxnSpPr>
          <p:nvPr/>
        </p:nvCxnSpPr>
        <p:spPr>
          <a:xfrm>
            <a:off x="3798190" y="1126125"/>
            <a:ext cx="773811" cy="664663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3798190" y="1790788"/>
            <a:ext cx="773811" cy="90828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5" b="93103" l="4965" r="97695">
                        <a14:foregroundMark x1="36348" y1="22184" x2="37057" y2="29195"/>
                        <a14:foregroundMark x1="53546" y1="22184" x2="57092" y2="28736"/>
                        <a14:foregroundMark x1="58688" y1="24253" x2="51950" y2="28506"/>
                        <a14:foregroundMark x1="41135" y1="79655" x2="34574" y2="91839"/>
                        <a14:foregroundMark x1="43440" y1="82184" x2="20567" y2="88506"/>
                        <a14:foregroundMark x1="23759" y1="91034" x2="44681" y2="88161"/>
                        <a14:foregroundMark x1="45390" y1="82989" x2="42730" y2="90000"/>
                        <a14:foregroundMark x1="53901" y1="83218" x2="67553" y2="92069"/>
                        <a14:foregroundMark x1="59929" y1="84598" x2="68794" y2="89540"/>
                        <a14:foregroundMark x1="49468" y1="82989" x2="49113" y2="85057"/>
                        <a14:foregroundMark x1="53901" y1="88736" x2="53014" y2="908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231" r="14862" b="7908"/>
          <a:stretch/>
        </p:blipFill>
        <p:spPr bwMode="auto">
          <a:xfrm>
            <a:off x="3425305" y="1912699"/>
            <a:ext cx="487496" cy="1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50400" y1="18408" x2="50000" y2="25373"/>
                        <a14:foregroundMark x1="58800" y1="19900" x2="56400" y2="28856"/>
                        <a14:foregroundMark x1="18000" y1="19403" x2="16400" y2="24378"/>
                        <a14:foregroundMark x1="33600" y1="92537" x2="33600" y2="92537"/>
                        <a14:foregroundMark x1="19200" y1="97015" x2="19200" y2="97015"/>
                        <a14:foregroundMark x1="85600" y1="8955" x2="81600" y2="23881"/>
                        <a14:foregroundMark x1="88400" y1="40796" x2="86400" y2="52736"/>
                        <a14:foregroundMark x1="90400" y1="15423" x2="83600" y2="28856"/>
                        <a14:foregroundMark x1="91753" y1="17949" x2="91753" y2="17949"/>
                        <a14:foregroundMark x1="85052" y1="86538" x2="85052" y2="86538"/>
                        <a14:foregroundMark x1="92784" y1="88462" x2="92784" y2="88462"/>
                        <a14:foregroundMark x1="85052" y1="70513" x2="84021" y2="82051"/>
                        <a14:foregroundMark x1="92784" y1="72436" x2="92784" y2="72436"/>
                        <a14:foregroundMark x1="82474" y1="91026" x2="82474" y2="91026"/>
                        <a14:foregroundMark x1="92784" y1="91667" x2="92784" y2="91667"/>
                        <a14:foregroundMark x1="23711" y1="22436" x2="23711" y2="22436"/>
                        <a14:foregroundMark x1="25773" y1="23077" x2="25773" y2="23077"/>
                        <a14:foregroundMark x1="36598" y1="11538" x2="36598" y2="11538"/>
                        <a14:foregroundMark x1="7732" y1="8333" x2="7732" y2="8333"/>
                        <a14:foregroundMark x1="87766" y1="8609" x2="93617" y2="178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4524" y="682609"/>
            <a:ext cx="964982" cy="775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Rounded Rectangle 29"/>
          <p:cNvSpPr/>
          <p:nvPr/>
        </p:nvSpPr>
        <p:spPr>
          <a:xfrm rot="19570092">
            <a:off x="1450680" y="954824"/>
            <a:ext cx="755696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are</a:t>
            </a:r>
          </a:p>
        </p:txBody>
      </p:sp>
      <p:sp>
        <p:nvSpPr>
          <p:cNvPr id="31" name="Rounded Rectangle 30"/>
          <p:cNvSpPr/>
          <p:nvPr/>
        </p:nvSpPr>
        <p:spPr>
          <a:xfrm rot="2708153">
            <a:off x="1463250" y="2295575"/>
            <a:ext cx="755696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is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51426" y="31065"/>
            <a:ext cx="2473037" cy="729274"/>
            <a:chOff x="251425" y="31065"/>
            <a:chExt cx="2473037" cy="729274"/>
          </a:xfrm>
        </p:grpSpPr>
        <p:pic>
          <p:nvPicPr>
            <p:cNvPr id="1026" name="Picture 2" descr="https://i.pinimg.com/564x/58/9a/77/589a77a94f45b89dc8faf1a3a564ca7e.jpg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5278" b="90000" l="10000" r="94722">
                          <a14:foregroundMark x1="16389" y1="19167" x2="84444" y2="21944"/>
                          <a14:foregroundMark x1="22500" y1="20278" x2="24167" y2="23611"/>
                          <a14:backgroundMark x1="14167" y1="46944" x2="92222" y2="491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857" t="9373" r="13022" b="69359"/>
            <a:stretch/>
          </p:blipFill>
          <p:spPr bwMode="auto">
            <a:xfrm>
              <a:off x="251425" y="31065"/>
              <a:ext cx="2473037" cy="7292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704818" y="164869"/>
              <a:ext cx="17203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2060"/>
                  </a:solidFill>
                  <a:latin typeface="Comic Sans MS" panose="030F0702030302020204" pitchFamily="66" charset="0"/>
                </a:rPr>
                <a:t>Structure </a:t>
              </a:r>
            </a:p>
          </p:txBody>
        </p:sp>
      </p:grpSp>
      <p:pic>
        <p:nvPicPr>
          <p:cNvPr id="26" name="Picture 2" descr="Top Our Gifs Stickers for Android &amp; iOS | Gfycat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4774"/>
            <a:ext cx="9185003" cy="14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77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9" grpId="0" animBg="1"/>
      <p:bldP spid="22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6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553" y="67434"/>
            <a:ext cx="1072451" cy="514220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28600" y="1297095"/>
            <a:ext cx="5943600" cy="2133600"/>
          </a:xfrm>
          <a:prstGeom prst="roundRect">
            <a:avLst/>
          </a:prstGeom>
          <a:solidFill>
            <a:schemeClr val="tx1"/>
          </a:solidFill>
          <a:ln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endParaRPr lang="en-US"/>
          </a:p>
        </p:txBody>
      </p:sp>
      <p:sp>
        <p:nvSpPr>
          <p:cNvPr id="7" name="Flowchart: Alternate Process 6"/>
          <p:cNvSpPr/>
          <p:nvPr/>
        </p:nvSpPr>
        <p:spPr>
          <a:xfrm>
            <a:off x="346365" y="362515"/>
            <a:ext cx="4682836" cy="51422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defTabSz="914355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4 Listen and repeat. TR: 5.11.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46364" y="1721428"/>
            <a:ext cx="5867400" cy="46166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Where 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re they pl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ying video g</a:t>
            </a:r>
            <a:r>
              <a:rPr lang="el-G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α</a:t>
            </a:r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mes? </a:t>
            </a:r>
          </a:p>
        </p:txBody>
      </p:sp>
      <p:sp>
        <p:nvSpPr>
          <p:cNvPr id="9" name="Rectangle 8"/>
          <p:cNvSpPr/>
          <p:nvPr/>
        </p:nvSpPr>
        <p:spPr>
          <a:xfrm>
            <a:off x="374073" y="2412155"/>
            <a:ext cx="3129280" cy="46166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- In the living room. </a:t>
            </a:r>
          </a:p>
        </p:txBody>
      </p:sp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410" y="1573954"/>
            <a:ext cx="2601310" cy="167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 audio" descr="ƯU ĐÃI HOT - GIÁ SỐC TẬN NÓC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3" t="20458" r="53704" b="12759"/>
          <a:stretch/>
        </p:blipFill>
        <p:spPr bwMode="auto">
          <a:xfrm>
            <a:off x="5095010" y="297926"/>
            <a:ext cx="504353" cy="57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op Our Gifs Stickers for Android &amp; iOS | Gfycat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74774"/>
            <a:ext cx="9185003" cy="140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rack 5.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95114" y="571934"/>
            <a:ext cx="609600" cy="609600"/>
          </a:xfrm>
          <a:prstGeom prst="rect">
            <a:avLst/>
          </a:prstGeom>
        </p:spPr>
      </p:pic>
      <p:pic>
        <p:nvPicPr>
          <p:cNvPr id="15" name="track 5.1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723.6604" end="3480.215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85004" y="1090080"/>
            <a:ext cx="609600" cy="609600"/>
          </a:xfrm>
          <a:prstGeom prst="rect">
            <a:avLst/>
          </a:prstGeom>
        </p:spPr>
      </p:pic>
      <p:pic>
        <p:nvPicPr>
          <p:cNvPr id="16" name="track 5.1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9060.0656" end="1179.2466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78978" y="1754295"/>
            <a:ext cx="609600" cy="609600"/>
          </a:xfrm>
          <a:prstGeom prst="rect">
            <a:avLst/>
          </a:prstGeom>
        </p:spPr>
      </p:pic>
      <p:pic>
        <p:nvPicPr>
          <p:cNvPr id="17" name="track 5.1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723.6604" end="3480.215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63243" y="1000405"/>
            <a:ext cx="609600" cy="609600"/>
          </a:xfrm>
          <a:prstGeom prst="rect">
            <a:avLst/>
          </a:prstGeom>
        </p:spPr>
      </p:pic>
      <p:pic>
        <p:nvPicPr>
          <p:cNvPr id="18" name="track 5.1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9060.0656" end="1179.2466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757217" y="16646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3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7030A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4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A61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A6153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1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205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84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81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oogle Shape;305;p35"/>
          <p:cNvGrpSpPr/>
          <p:nvPr/>
        </p:nvGrpSpPr>
        <p:grpSpPr>
          <a:xfrm>
            <a:off x="3400742" y="3160219"/>
            <a:ext cx="1236425" cy="1906129"/>
            <a:chOff x="517131" y="1513337"/>
            <a:chExt cx="2158662" cy="2816053"/>
          </a:xfrm>
        </p:grpSpPr>
        <p:sp>
          <p:nvSpPr>
            <p:cNvPr id="91" name="Google Shape;306;p35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" name="Google Shape;307;p35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308;p35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" name="Google Shape;309;p35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" name="Google Shape;310;p35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311;p35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312;p35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313;p35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314;p35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315;p35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316;p35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2" name="Google Shape;317;p35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3" name="Google Shape;318;p35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" name="Google Shape;319;p35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5" name="Google Shape;320;p35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321;p35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7" name="Google Shape;322;p35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8" name="Google Shape;323;p35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324;p35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325;p35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326;p35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327;p35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328;p35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329;p35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5" name="Google Shape;330;p35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" name="Google Shape;331;p35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" name="Google Shape;332;p35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8" name="Google Shape;333;p35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334;p35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335;p35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" name="Google Shape;336;p35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" name="Google Shape;337;p35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3" name="Google Shape;338;p35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" name="Google Shape;339;p35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340;p35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" name="Google Shape;341;p35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3" name="Picture 10" descr="Download Free png Cartoon Grass, Turf, Green Land, Grassland PNG and Vector  with ... - DLPNG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615" r="100000">
                        <a14:backgroundMark x1="17538" y1="51750" x2="18154" y2="50000"/>
                        <a14:backgroundMark x1="22462" y1="51250" x2="23231" y2="46500"/>
                        <a14:backgroundMark x1="34769" y1="65250" x2="36000" y2="61750"/>
                        <a14:backgroundMark x1="32923" y1="59250" x2="33846" y2="56250"/>
                        <a14:backgroundMark x1="63692" y1="51250" x2="63846" y2="50500"/>
                        <a14:backgroundMark x1="63846" y1="50250" x2="63846" y2="50250"/>
                        <a14:backgroundMark x1="58308" y1="53000" x2="59692" y2="49500"/>
                        <a14:backgroundMark x1="76462" y1="64250" x2="76462" y2="62250"/>
                        <a14:backgroundMark x1="47385" y1="63000" x2="47846" y2="62250"/>
                        <a14:backgroundMark x1="51077" y1="55000" x2="51692" y2="52500"/>
                        <a14:backgroundMark x1="73385" y1="61250" x2="74923" y2="56000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296" y="4207018"/>
            <a:ext cx="1726093" cy="124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Picture 2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43" y="89916"/>
            <a:ext cx="1072451" cy="514220"/>
          </a:xfrm>
          <a:prstGeom prst="rect">
            <a:avLst/>
          </a:prstGeom>
        </p:spPr>
      </p:pic>
      <p:pic>
        <p:nvPicPr>
          <p:cNvPr id="214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45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070" y="2177016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9" name="Google Shape;1059;p40"/>
          <p:cNvGrpSpPr/>
          <p:nvPr/>
        </p:nvGrpSpPr>
        <p:grpSpPr>
          <a:xfrm>
            <a:off x="-155881" y="2960728"/>
            <a:ext cx="2354936" cy="2320268"/>
            <a:chOff x="3972658" y="2999200"/>
            <a:chExt cx="743817" cy="759200"/>
          </a:xfrm>
        </p:grpSpPr>
        <p:sp>
          <p:nvSpPr>
            <p:cNvPr id="130" name="Google Shape;1060;p40"/>
            <p:cNvSpPr/>
            <p:nvPr/>
          </p:nvSpPr>
          <p:spPr>
            <a:xfrm>
              <a:off x="4086200" y="2999200"/>
              <a:ext cx="404350" cy="375425"/>
            </a:xfrm>
            <a:custGeom>
              <a:avLst/>
              <a:gdLst/>
              <a:ahLst/>
              <a:cxnLst/>
              <a:rect l="l" t="t" r="r" b="b"/>
              <a:pathLst>
                <a:path w="16174" h="15017" extrusionOk="0">
                  <a:moveTo>
                    <a:pt x="4914" y="3631"/>
                  </a:moveTo>
                  <a:cubicBezTo>
                    <a:pt x="4922" y="3631"/>
                    <a:pt x="4922" y="3639"/>
                    <a:pt x="4922" y="3639"/>
                  </a:cubicBezTo>
                  <a:cubicBezTo>
                    <a:pt x="4922" y="3647"/>
                    <a:pt x="4914" y="3663"/>
                    <a:pt x="4914" y="3678"/>
                  </a:cubicBezTo>
                  <a:lnTo>
                    <a:pt x="4914" y="3631"/>
                  </a:lnTo>
                  <a:close/>
                  <a:moveTo>
                    <a:pt x="8815" y="1"/>
                  </a:moveTo>
                  <a:cubicBezTo>
                    <a:pt x="8358" y="1"/>
                    <a:pt x="7902" y="93"/>
                    <a:pt x="7480" y="298"/>
                  </a:cubicBezTo>
                  <a:cubicBezTo>
                    <a:pt x="7160" y="455"/>
                    <a:pt x="6878" y="674"/>
                    <a:pt x="6612" y="924"/>
                  </a:cubicBezTo>
                  <a:cubicBezTo>
                    <a:pt x="6440" y="705"/>
                    <a:pt x="6205" y="525"/>
                    <a:pt x="5915" y="408"/>
                  </a:cubicBezTo>
                  <a:cubicBezTo>
                    <a:pt x="5706" y="323"/>
                    <a:pt x="5489" y="283"/>
                    <a:pt x="5275" y="283"/>
                  </a:cubicBezTo>
                  <a:cubicBezTo>
                    <a:pt x="4596" y="283"/>
                    <a:pt x="3951" y="686"/>
                    <a:pt x="3678" y="1347"/>
                  </a:cubicBezTo>
                  <a:cubicBezTo>
                    <a:pt x="3318" y="2207"/>
                    <a:pt x="3740" y="3193"/>
                    <a:pt x="4617" y="3545"/>
                  </a:cubicBezTo>
                  <a:cubicBezTo>
                    <a:pt x="4648" y="3561"/>
                    <a:pt x="4687" y="3569"/>
                    <a:pt x="4726" y="3584"/>
                  </a:cubicBezTo>
                  <a:cubicBezTo>
                    <a:pt x="4452" y="4093"/>
                    <a:pt x="4014" y="4523"/>
                    <a:pt x="3576" y="4852"/>
                  </a:cubicBezTo>
                  <a:cubicBezTo>
                    <a:pt x="2840" y="5407"/>
                    <a:pt x="1988" y="5830"/>
                    <a:pt x="1448" y="6652"/>
                  </a:cubicBezTo>
                  <a:cubicBezTo>
                    <a:pt x="970" y="7395"/>
                    <a:pt x="736" y="8357"/>
                    <a:pt x="884" y="9241"/>
                  </a:cubicBezTo>
                  <a:cubicBezTo>
                    <a:pt x="986" y="9883"/>
                    <a:pt x="1260" y="10548"/>
                    <a:pt x="1033" y="11158"/>
                  </a:cubicBezTo>
                  <a:cubicBezTo>
                    <a:pt x="900" y="11503"/>
                    <a:pt x="634" y="11761"/>
                    <a:pt x="415" y="12035"/>
                  </a:cubicBezTo>
                  <a:cubicBezTo>
                    <a:pt x="196" y="12316"/>
                    <a:pt x="0" y="12676"/>
                    <a:pt x="71" y="13036"/>
                  </a:cubicBezTo>
                  <a:cubicBezTo>
                    <a:pt x="164" y="13506"/>
                    <a:pt x="642" y="13709"/>
                    <a:pt x="1064" y="13803"/>
                  </a:cubicBezTo>
                  <a:cubicBezTo>
                    <a:pt x="1698" y="13936"/>
                    <a:pt x="2348" y="14007"/>
                    <a:pt x="2989" y="14077"/>
                  </a:cubicBezTo>
                  <a:cubicBezTo>
                    <a:pt x="7097" y="14499"/>
                    <a:pt x="11197" y="14883"/>
                    <a:pt x="15321" y="15016"/>
                  </a:cubicBezTo>
                  <a:cubicBezTo>
                    <a:pt x="15347" y="15016"/>
                    <a:pt x="15373" y="15016"/>
                    <a:pt x="15399" y="15016"/>
                  </a:cubicBezTo>
                  <a:cubicBezTo>
                    <a:pt x="15529" y="15016"/>
                    <a:pt x="15657" y="15011"/>
                    <a:pt x="15774" y="14945"/>
                  </a:cubicBezTo>
                  <a:cubicBezTo>
                    <a:pt x="16087" y="14781"/>
                    <a:pt x="16173" y="14312"/>
                    <a:pt x="16134" y="13936"/>
                  </a:cubicBezTo>
                  <a:cubicBezTo>
                    <a:pt x="16009" y="12770"/>
                    <a:pt x="15195" y="11957"/>
                    <a:pt x="14765" y="10955"/>
                  </a:cubicBezTo>
                  <a:cubicBezTo>
                    <a:pt x="14202" y="9648"/>
                    <a:pt x="14702" y="8318"/>
                    <a:pt x="14796" y="6941"/>
                  </a:cubicBezTo>
                  <a:cubicBezTo>
                    <a:pt x="14882" y="5650"/>
                    <a:pt x="14515" y="4367"/>
                    <a:pt x="13873" y="3318"/>
                  </a:cubicBezTo>
                  <a:cubicBezTo>
                    <a:pt x="13231" y="2270"/>
                    <a:pt x="12332" y="1456"/>
                    <a:pt x="11338" y="846"/>
                  </a:cubicBezTo>
                  <a:cubicBezTo>
                    <a:pt x="10759" y="486"/>
                    <a:pt x="10133" y="189"/>
                    <a:pt x="9476" y="63"/>
                  </a:cubicBezTo>
                  <a:cubicBezTo>
                    <a:pt x="9258" y="22"/>
                    <a:pt x="9037" y="1"/>
                    <a:pt x="88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1" name="Google Shape;1061;p40"/>
            <p:cNvSpPr/>
            <p:nvPr/>
          </p:nvSpPr>
          <p:spPr>
            <a:xfrm>
              <a:off x="4405550" y="3065625"/>
              <a:ext cx="4600" cy="21300"/>
            </a:xfrm>
            <a:custGeom>
              <a:avLst/>
              <a:gdLst/>
              <a:ahLst/>
              <a:cxnLst/>
              <a:rect l="l" t="t" r="r" b="b"/>
              <a:pathLst>
                <a:path w="184" h="852" extrusionOk="0">
                  <a:moveTo>
                    <a:pt x="144" y="0"/>
                  </a:moveTo>
                  <a:cubicBezTo>
                    <a:pt x="125" y="0"/>
                    <a:pt x="105" y="12"/>
                    <a:pt x="105" y="35"/>
                  </a:cubicBezTo>
                  <a:cubicBezTo>
                    <a:pt x="113" y="286"/>
                    <a:pt x="121" y="560"/>
                    <a:pt x="11" y="794"/>
                  </a:cubicBezTo>
                  <a:cubicBezTo>
                    <a:pt x="1" y="826"/>
                    <a:pt x="27" y="851"/>
                    <a:pt x="49" y="851"/>
                  </a:cubicBezTo>
                  <a:cubicBezTo>
                    <a:pt x="59" y="851"/>
                    <a:pt x="69" y="846"/>
                    <a:pt x="74" y="834"/>
                  </a:cubicBezTo>
                  <a:cubicBezTo>
                    <a:pt x="184" y="583"/>
                    <a:pt x="184" y="301"/>
                    <a:pt x="184" y="35"/>
                  </a:cubicBezTo>
                  <a:cubicBezTo>
                    <a:pt x="184" y="12"/>
                    <a:pt x="164" y="0"/>
                    <a:pt x="144" y="0"/>
                  </a:cubicBezTo>
                  <a:close/>
                </a:path>
              </a:pathLst>
            </a:custGeom>
            <a:solidFill>
              <a:srgbClr val="8233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2" name="Google Shape;1062;p40"/>
            <p:cNvSpPr/>
            <p:nvPr/>
          </p:nvSpPr>
          <p:spPr>
            <a:xfrm>
              <a:off x="4329150" y="3435625"/>
              <a:ext cx="148475" cy="293425"/>
            </a:xfrm>
            <a:custGeom>
              <a:avLst/>
              <a:gdLst/>
              <a:ahLst/>
              <a:cxnLst/>
              <a:rect l="l" t="t" r="r" b="b"/>
              <a:pathLst>
                <a:path w="5939" h="11737" extrusionOk="0">
                  <a:moveTo>
                    <a:pt x="0" y="0"/>
                  </a:moveTo>
                  <a:lnTo>
                    <a:pt x="0" y="11737"/>
                  </a:lnTo>
                  <a:lnTo>
                    <a:pt x="5939" y="11737"/>
                  </a:lnTo>
                  <a:lnTo>
                    <a:pt x="5939" y="0"/>
                  </a:lnTo>
                  <a:close/>
                </a:path>
              </a:pathLst>
            </a:custGeom>
            <a:solidFill>
              <a:srgbClr val="FFB6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3" name="Google Shape;1063;p40"/>
            <p:cNvSpPr/>
            <p:nvPr/>
          </p:nvSpPr>
          <p:spPr>
            <a:xfrm>
              <a:off x="3972658" y="3308244"/>
              <a:ext cx="509200" cy="416100"/>
            </a:xfrm>
            <a:custGeom>
              <a:avLst/>
              <a:gdLst/>
              <a:ahLst/>
              <a:cxnLst/>
              <a:rect l="l" t="t" r="r" b="b"/>
              <a:pathLst>
                <a:path w="20368" h="16644" extrusionOk="0">
                  <a:moveTo>
                    <a:pt x="8326" y="1"/>
                  </a:moveTo>
                  <a:cubicBezTo>
                    <a:pt x="8107" y="9"/>
                    <a:pt x="6964" y="87"/>
                    <a:pt x="6761" y="134"/>
                  </a:cubicBezTo>
                  <a:cubicBezTo>
                    <a:pt x="4398" y="517"/>
                    <a:pt x="2669" y="2043"/>
                    <a:pt x="1573" y="4132"/>
                  </a:cubicBezTo>
                  <a:cubicBezTo>
                    <a:pt x="924" y="5353"/>
                    <a:pt x="454" y="6667"/>
                    <a:pt x="63" y="7997"/>
                  </a:cubicBezTo>
                  <a:cubicBezTo>
                    <a:pt x="0" y="8217"/>
                    <a:pt x="157" y="8443"/>
                    <a:pt x="384" y="8467"/>
                  </a:cubicBezTo>
                  <a:cubicBezTo>
                    <a:pt x="1362" y="8569"/>
                    <a:pt x="4679" y="8796"/>
                    <a:pt x="5501" y="8913"/>
                  </a:cubicBezTo>
                  <a:lnTo>
                    <a:pt x="4656" y="16643"/>
                  </a:lnTo>
                  <a:lnTo>
                    <a:pt x="17058" y="16557"/>
                  </a:lnTo>
                  <a:lnTo>
                    <a:pt x="17324" y="11495"/>
                  </a:lnTo>
                  <a:lnTo>
                    <a:pt x="18012" y="10415"/>
                  </a:lnTo>
                  <a:cubicBezTo>
                    <a:pt x="18513" y="9609"/>
                    <a:pt x="18623" y="8584"/>
                    <a:pt x="18294" y="7684"/>
                  </a:cubicBezTo>
                  <a:lnTo>
                    <a:pt x="18020" y="6949"/>
                  </a:lnTo>
                  <a:cubicBezTo>
                    <a:pt x="19225" y="6096"/>
                    <a:pt x="20368" y="5173"/>
                    <a:pt x="20368" y="5173"/>
                  </a:cubicBezTo>
                  <a:cubicBezTo>
                    <a:pt x="18857" y="1526"/>
                    <a:pt x="17216" y="1188"/>
                    <a:pt x="16660" y="1188"/>
                  </a:cubicBezTo>
                  <a:cubicBezTo>
                    <a:pt x="16533" y="1188"/>
                    <a:pt x="16463" y="1206"/>
                    <a:pt x="16463" y="1206"/>
                  </a:cubicBezTo>
                  <a:cubicBezTo>
                    <a:pt x="16518" y="1425"/>
                    <a:pt x="16541" y="1644"/>
                    <a:pt x="16534" y="1879"/>
                  </a:cubicBezTo>
                  <a:cubicBezTo>
                    <a:pt x="16074" y="811"/>
                    <a:pt x="15046" y="657"/>
                    <a:pt x="13375" y="657"/>
                  </a:cubicBezTo>
                  <a:cubicBezTo>
                    <a:pt x="13282" y="657"/>
                    <a:pt x="13188" y="657"/>
                    <a:pt x="13091" y="658"/>
                  </a:cubicBezTo>
                  <a:lnTo>
                    <a:pt x="8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4" name="Google Shape;1064;p40"/>
            <p:cNvSpPr/>
            <p:nvPr/>
          </p:nvSpPr>
          <p:spPr>
            <a:xfrm>
              <a:off x="3994250" y="34919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8" y="1"/>
                  </a:moveTo>
                  <a:cubicBezTo>
                    <a:pt x="157" y="1"/>
                    <a:pt x="134" y="16"/>
                    <a:pt x="134" y="40"/>
                  </a:cubicBezTo>
                  <a:lnTo>
                    <a:pt x="1" y="1010"/>
                  </a:lnTo>
                  <a:cubicBezTo>
                    <a:pt x="1" y="1033"/>
                    <a:pt x="16" y="1057"/>
                    <a:pt x="48" y="1065"/>
                  </a:cubicBezTo>
                  <a:lnTo>
                    <a:pt x="55" y="1065"/>
                  </a:lnTo>
                  <a:cubicBezTo>
                    <a:pt x="79" y="1065"/>
                    <a:pt x="95" y="1041"/>
                    <a:pt x="102" y="1018"/>
                  </a:cubicBezTo>
                  <a:lnTo>
                    <a:pt x="228" y="55"/>
                  </a:lnTo>
                  <a:cubicBezTo>
                    <a:pt x="228" y="32"/>
                    <a:pt x="212" y="1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5" name="Google Shape;1065;p40"/>
            <p:cNvSpPr/>
            <p:nvPr/>
          </p:nvSpPr>
          <p:spPr>
            <a:xfrm>
              <a:off x="4015975" y="34923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0" y="0"/>
                  </a:moveTo>
                  <a:cubicBezTo>
                    <a:pt x="157" y="0"/>
                    <a:pt x="133" y="16"/>
                    <a:pt x="125" y="47"/>
                  </a:cubicBezTo>
                  <a:lnTo>
                    <a:pt x="0" y="1010"/>
                  </a:lnTo>
                  <a:cubicBezTo>
                    <a:pt x="0" y="1033"/>
                    <a:pt x="16" y="1057"/>
                    <a:pt x="39" y="1064"/>
                  </a:cubicBezTo>
                  <a:lnTo>
                    <a:pt x="47" y="1064"/>
                  </a:lnTo>
                  <a:cubicBezTo>
                    <a:pt x="71" y="1064"/>
                    <a:pt x="94" y="1049"/>
                    <a:pt x="94" y="1025"/>
                  </a:cubicBezTo>
                  <a:lnTo>
                    <a:pt x="227" y="55"/>
                  </a:lnTo>
                  <a:cubicBezTo>
                    <a:pt x="227" y="32"/>
                    <a:pt x="211" y="8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6" name="Google Shape;1066;p40"/>
            <p:cNvSpPr/>
            <p:nvPr/>
          </p:nvSpPr>
          <p:spPr>
            <a:xfrm>
              <a:off x="4038650" y="3493325"/>
              <a:ext cx="5900" cy="26625"/>
            </a:xfrm>
            <a:custGeom>
              <a:avLst/>
              <a:gdLst/>
              <a:ahLst/>
              <a:cxnLst/>
              <a:rect l="l" t="t" r="r" b="b"/>
              <a:pathLst>
                <a:path w="236" h="1065" extrusionOk="0">
                  <a:moveTo>
                    <a:pt x="189" y="0"/>
                  </a:moveTo>
                  <a:cubicBezTo>
                    <a:pt x="165" y="0"/>
                    <a:pt x="134" y="16"/>
                    <a:pt x="134" y="47"/>
                  </a:cubicBezTo>
                  <a:lnTo>
                    <a:pt x="9" y="1010"/>
                  </a:lnTo>
                  <a:cubicBezTo>
                    <a:pt x="1" y="1033"/>
                    <a:pt x="24" y="1057"/>
                    <a:pt x="48" y="1064"/>
                  </a:cubicBezTo>
                  <a:lnTo>
                    <a:pt x="56" y="1064"/>
                  </a:lnTo>
                  <a:cubicBezTo>
                    <a:pt x="79" y="1064"/>
                    <a:pt x="103" y="1049"/>
                    <a:pt x="103" y="1025"/>
                  </a:cubicBezTo>
                  <a:lnTo>
                    <a:pt x="228" y="55"/>
                  </a:lnTo>
                  <a:cubicBezTo>
                    <a:pt x="236" y="32"/>
                    <a:pt x="212" y="8"/>
                    <a:pt x="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7" name="Google Shape;1067;p40"/>
            <p:cNvSpPr/>
            <p:nvPr/>
          </p:nvSpPr>
          <p:spPr>
            <a:xfrm>
              <a:off x="4060750" y="3492150"/>
              <a:ext cx="5700" cy="26625"/>
            </a:xfrm>
            <a:custGeom>
              <a:avLst/>
              <a:gdLst/>
              <a:ahLst/>
              <a:cxnLst/>
              <a:rect l="l" t="t" r="r" b="b"/>
              <a:pathLst>
                <a:path w="228" h="1065" extrusionOk="0">
                  <a:moveTo>
                    <a:pt x="181" y="0"/>
                  </a:moveTo>
                  <a:cubicBezTo>
                    <a:pt x="157" y="0"/>
                    <a:pt x="134" y="16"/>
                    <a:pt x="126" y="47"/>
                  </a:cubicBezTo>
                  <a:lnTo>
                    <a:pt x="1" y="1010"/>
                  </a:lnTo>
                  <a:cubicBezTo>
                    <a:pt x="1" y="1033"/>
                    <a:pt x="17" y="1057"/>
                    <a:pt x="40" y="1065"/>
                  </a:cubicBezTo>
                  <a:lnTo>
                    <a:pt x="48" y="1065"/>
                  </a:lnTo>
                  <a:cubicBezTo>
                    <a:pt x="71" y="1065"/>
                    <a:pt x="95" y="1049"/>
                    <a:pt x="95" y="1018"/>
                  </a:cubicBezTo>
                  <a:lnTo>
                    <a:pt x="228" y="55"/>
                  </a:lnTo>
                  <a:cubicBezTo>
                    <a:pt x="228" y="32"/>
                    <a:pt x="212" y="8"/>
                    <a:pt x="1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8" name="Google Shape;1068;p40"/>
            <p:cNvSpPr/>
            <p:nvPr/>
          </p:nvSpPr>
          <p:spPr>
            <a:xfrm>
              <a:off x="4087375" y="3491750"/>
              <a:ext cx="5875" cy="26625"/>
            </a:xfrm>
            <a:custGeom>
              <a:avLst/>
              <a:gdLst/>
              <a:ahLst/>
              <a:cxnLst/>
              <a:rect l="l" t="t" r="r" b="b"/>
              <a:pathLst>
                <a:path w="235" h="1065" extrusionOk="0">
                  <a:moveTo>
                    <a:pt x="188" y="1"/>
                  </a:moveTo>
                  <a:cubicBezTo>
                    <a:pt x="164" y="1"/>
                    <a:pt x="133" y="16"/>
                    <a:pt x="133" y="48"/>
                  </a:cubicBezTo>
                  <a:lnTo>
                    <a:pt x="8" y="1010"/>
                  </a:lnTo>
                  <a:cubicBezTo>
                    <a:pt x="0" y="1034"/>
                    <a:pt x="24" y="1057"/>
                    <a:pt x="47" y="1065"/>
                  </a:cubicBezTo>
                  <a:lnTo>
                    <a:pt x="55" y="1065"/>
                  </a:lnTo>
                  <a:cubicBezTo>
                    <a:pt x="78" y="1065"/>
                    <a:pt x="102" y="1049"/>
                    <a:pt x="102" y="1018"/>
                  </a:cubicBezTo>
                  <a:lnTo>
                    <a:pt x="227" y="56"/>
                  </a:lnTo>
                  <a:cubicBezTo>
                    <a:pt x="235" y="32"/>
                    <a:pt x="211" y="9"/>
                    <a:pt x="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9" name="Google Shape;1069;p40"/>
            <p:cNvSpPr/>
            <p:nvPr/>
          </p:nvSpPr>
          <p:spPr>
            <a:xfrm>
              <a:off x="4114175" y="3491525"/>
              <a:ext cx="5675" cy="26475"/>
            </a:xfrm>
            <a:custGeom>
              <a:avLst/>
              <a:gdLst/>
              <a:ahLst/>
              <a:cxnLst/>
              <a:rect l="l" t="t" r="r" b="b"/>
              <a:pathLst>
                <a:path w="227" h="1059" extrusionOk="0">
                  <a:moveTo>
                    <a:pt x="176" y="0"/>
                  </a:moveTo>
                  <a:cubicBezTo>
                    <a:pt x="151" y="0"/>
                    <a:pt x="133" y="21"/>
                    <a:pt x="133" y="41"/>
                  </a:cubicBezTo>
                  <a:lnTo>
                    <a:pt x="0" y="1003"/>
                  </a:lnTo>
                  <a:cubicBezTo>
                    <a:pt x="0" y="1035"/>
                    <a:pt x="16" y="1058"/>
                    <a:pt x="47" y="1058"/>
                  </a:cubicBezTo>
                  <a:lnTo>
                    <a:pt x="55" y="1058"/>
                  </a:lnTo>
                  <a:cubicBezTo>
                    <a:pt x="78" y="1058"/>
                    <a:pt x="94" y="1043"/>
                    <a:pt x="102" y="1019"/>
                  </a:cubicBezTo>
                  <a:lnTo>
                    <a:pt x="227" y="57"/>
                  </a:lnTo>
                  <a:cubicBezTo>
                    <a:pt x="227" y="25"/>
                    <a:pt x="211" y="2"/>
                    <a:pt x="188" y="2"/>
                  </a:cubicBezTo>
                  <a:cubicBezTo>
                    <a:pt x="184" y="1"/>
                    <a:pt x="180" y="0"/>
                    <a:pt x="1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0" name="Google Shape;1070;p40"/>
            <p:cNvSpPr/>
            <p:nvPr/>
          </p:nvSpPr>
          <p:spPr>
            <a:xfrm>
              <a:off x="3988975" y="3490775"/>
              <a:ext cx="152800" cy="3350"/>
            </a:xfrm>
            <a:custGeom>
              <a:avLst/>
              <a:gdLst/>
              <a:ahLst/>
              <a:cxnLst/>
              <a:rect l="l" t="t" r="r" b="b"/>
              <a:pathLst>
                <a:path w="6112" h="134" extrusionOk="0">
                  <a:moveTo>
                    <a:pt x="6057" y="1"/>
                  </a:moveTo>
                  <a:lnTo>
                    <a:pt x="47" y="32"/>
                  </a:lnTo>
                  <a:cubicBezTo>
                    <a:pt x="24" y="32"/>
                    <a:pt x="0" y="55"/>
                    <a:pt x="0" y="87"/>
                  </a:cubicBezTo>
                  <a:cubicBezTo>
                    <a:pt x="0" y="110"/>
                    <a:pt x="24" y="134"/>
                    <a:pt x="47" y="134"/>
                  </a:cubicBezTo>
                  <a:lnTo>
                    <a:pt x="6057" y="95"/>
                  </a:lnTo>
                  <a:cubicBezTo>
                    <a:pt x="6088" y="95"/>
                    <a:pt x="6111" y="71"/>
                    <a:pt x="6111" y="48"/>
                  </a:cubicBezTo>
                  <a:cubicBezTo>
                    <a:pt x="6111" y="16"/>
                    <a:pt x="6088" y="1"/>
                    <a:pt x="6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1" name="Google Shape;1071;p40"/>
            <p:cNvSpPr/>
            <p:nvPr/>
          </p:nvSpPr>
          <p:spPr>
            <a:xfrm>
              <a:off x="4136650" y="3463975"/>
              <a:ext cx="37775" cy="115450"/>
            </a:xfrm>
            <a:custGeom>
              <a:avLst/>
              <a:gdLst/>
              <a:ahLst/>
              <a:cxnLst/>
              <a:rect l="l" t="t" r="r" b="b"/>
              <a:pathLst>
                <a:path w="1511" h="4618" extrusionOk="0">
                  <a:moveTo>
                    <a:pt x="1175" y="1"/>
                  </a:moveTo>
                  <a:lnTo>
                    <a:pt x="1002" y="1894"/>
                  </a:lnTo>
                  <a:cubicBezTo>
                    <a:pt x="987" y="2113"/>
                    <a:pt x="807" y="2285"/>
                    <a:pt x="580" y="2301"/>
                  </a:cubicBezTo>
                  <a:lnTo>
                    <a:pt x="1" y="2332"/>
                  </a:lnTo>
                  <a:lnTo>
                    <a:pt x="1175" y="4617"/>
                  </a:lnTo>
                  <a:lnTo>
                    <a:pt x="924" y="2778"/>
                  </a:lnTo>
                  <a:lnTo>
                    <a:pt x="1135" y="2755"/>
                  </a:lnTo>
                  <a:cubicBezTo>
                    <a:pt x="1355" y="2731"/>
                    <a:pt x="1511" y="2528"/>
                    <a:pt x="1488" y="2301"/>
                  </a:cubicBezTo>
                  <a:lnTo>
                    <a:pt x="117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2" name="Google Shape;1072;p40"/>
            <p:cNvSpPr/>
            <p:nvPr/>
          </p:nvSpPr>
          <p:spPr>
            <a:xfrm>
              <a:off x="4161100" y="3316100"/>
              <a:ext cx="251200" cy="118550"/>
            </a:xfrm>
            <a:custGeom>
              <a:avLst/>
              <a:gdLst/>
              <a:ahLst/>
              <a:cxnLst/>
              <a:rect l="l" t="t" r="r" b="b"/>
              <a:pathLst>
                <a:path w="10048" h="4742" extrusionOk="0">
                  <a:moveTo>
                    <a:pt x="48" y="0"/>
                  </a:moveTo>
                  <a:cubicBezTo>
                    <a:pt x="17" y="8"/>
                    <a:pt x="1" y="32"/>
                    <a:pt x="9" y="63"/>
                  </a:cubicBezTo>
                  <a:cubicBezTo>
                    <a:pt x="118" y="759"/>
                    <a:pt x="290" y="1346"/>
                    <a:pt x="533" y="1847"/>
                  </a:cubicBezTo>
                  <a:cubicBezTo>
                    <a:pt x="1034" y="2895"/>
                    <a:pt x="1965" y="3780"/>
                    <a:pt x="3084" y="4265"/>
                  </a:cubicBezTo>
                  <a:cubicBezTo>
                    <a:pt x="3804" y="4586"/>
                    <a:pt x="4602" y="4742"/>
                    <a:pt x="5423" y="4742"/>
                  </a:cubicBezTo>
                  <a:cubicBezTo>
                    <a:pt x="5815" y="4742"/>
                    <a:pt x="6206" y="4711"/>
                    <a:pt x="6589" y="4632"/>
                  </a:cubicBezTo>
                  <a:cubicBezTo>
                    <a:pt x="7450" y="4468"/>
                    <a:pt x="8217" y="4140"/>
                    <a:pt x="8796" y="3670"/>
                  </a:cubicBezTo>
                  <a:cubicBezTo>
                    <a:pt x="9390" y="3193"/>
                    <a:pt x="9899" y="2246"/>
                    <a:pt x="10048" y="1377"/>
                  </a:cubicBezTo>
                  <a:cubicBezTo>
                    <a:pt x="10048" y="1354"/>
                    <a:pt x="10032" y="1331"/>
                    <a:pt x="10001" y="1323"/>
                  </a:cubicBezTo>
                  <a:cubicBezTo>
                    <a:pt x="9977" y="1323"/>
                    <a:pt x="9954" y="1338"/>
                    <a:pt x="9946" y="1362"/>
                  </a:cubicBezTo>
                  <a:cubicBezTo>
                    <a:pt x="9805" y="2215"/>
                    <a:pt x="9312" y="3130"/>
                    <a:pt x="8733" y="3592"/>
                  </a:cubicBezTo>
                  <a:cubicBezTo>
                    <a:pt x="8162" y="4053"/>
                    <a:pt x="7419" y="4374"/>
                    <a:pt x="6574" y="4539"/>
                  </a:cubicBezTo>
                  <a:cubicBezTo>
                    <a:pt x="6194" y="4611"/>
                    <a:pt x="5811" y="4647"/>
                    <a:pt x="5430" y="4647"/>
                  </a:cubicBezTo>
                  <a:cubicBezTo>
                    <a:pt x="4623" y="4647"/>
                    <a:pt x="3830" y="4487"/>
                    <a:pt x="3123" y="4179"/>
                  </a:cubicBezTo>
                  <a:cubicBezTo>
                    <a:pt x="2027" y="3701"/>
                    <a:pt x="1112" y="2833"/>
                    <a:pt x="619" y="1808"/>
                  </a:cubicBezTo>
                  <a:cubicBezTo>
                    <a:pt x="377" y="1315"/>
                    <a:pt x="212" y="736"/>
                    <a:pt x="103" y="47"/>
                  </a:cubicBezTo>
                  <a:cubicBezTo>
                    <a:pt x="95" y="16"/>
                    <a:pt x="71" y="0"/>
                    <a:pt x="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3" name="Google Shape;1073;p40"/>
            <p:cNvSpPr/>
            <p:nvPr/>
          </p:nvSpPr>
          <p:spPr>
            <a:xfrm>
              <a:off x="4166200" y="3331275"/>
              <a:ext cx="13900" cy="9300"/>
            </a:xfrm>
            <a:custGeom>
              <a:avLst/>
              <a:gdLst/>
              <a:ahLst/>
              <a:cxnLst/>
              <a:rect l="l" t="t" r="r" b="b"/>
              <a:pathLst>
                <a:path w="556" h="372" extrusionOk="0">
                  <a:moveTo>
                    <a:pt x="492" y="1"/>
                  </a:moveTo>
                  <a:cubicBezTo>
                    <a:pt x="486" y="1"/>
                    <a:pt x="482" y="2"/>
                    <a:pt x="478" y="4"/>
                  </a:cubicBezTo>
                  <a:lnTo>
                    <a:pt x="32" y="278"/>
                  </a:lnTo>
                  <a:cubicBezTo>
                    <a:pt x="8" y="293"/>
                    <a:pt x="0" y="325"/>
                    <a:pt x="16" y="348"/>
                  </a:cubicBezTo>
                  <a:cubicBezTo>
                    <a:pt x="24" y="364"/>
                    <a:pt x="40" y="371"/>
                    <a:pt x="55" y="371"/>
                  </a:cubicBezTo>
                  <a:cubicBezTo>
                    <a:pt x="63" y="371"/>
                    <a:pt x="71" y="371"/>
                    <a:pt x="79" y="364"/>
                  </a:cubicBezTo>
                  <a:lnTo>
                    <a:pt x="525" y="90"/>
                  </a:lnTo>
                  <a:cubicBezTo>
                    <a:pt x="548" y="74"/>
                    <a:pt x="556" y="43"/>
                    <a:pt x="540" y="27"/>
                  </a:cubicBezTo>
                  <a:cubicBezTo>
                    <a:pt x="529" y="10"/>
                    <a:pt x="508" y="1"/>
                    <a:pt x="4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" name="Google Shape;1074;p40"/>
            <p:cNvSpPr/>
            <p:nvPr/>
          </p:nvSpPr>
          <p:spPr>
            <a:xfrm>
              <a:off x="4173425" y="3348175"/>
              <a:ext cx="16850" cy="11175"/>
            </a:xfrm>
            <a:custGeom>
              <a:avLst/>
              <a:gdLst/>
              <a:ahLst/>
              <a:cxnLst/>
              <a:rect l="l" t="t" r="r" b="b"/>
              <a:pathLst>
                <a:path w="674" h="447" extrusionOk="0">
                  <a:moveTo>
                    <a:pt x="622" y="0"/>
                  </a:moveTo>
                  <a:cubicBezTo>
                    <a:pt x="613" y="0"/>
                    <a:pt x="604" y="3"/>
                    <a:pt x="596" y="8"/>
                  </a:cubicBezTo>
                  <a:lnTo>
                    <a:pt x="32" y="353"/>
                  </a:lnTo>
                  <a:cubicBezTo>
                    <a:pt x="9" y="368"/>
                    <a:pt x="1" y="400"/>
                    <a:pt x="17" y="423"/>
                  </a:cubicBezTo>
                  <a:cubicBezTo>
                    <a:pt x="24" y="439"/>
                    <a:pt x="40" y="447"/>
                    <a:pt x="56" y="447"/>
                  </a:cubicBezTo>
                  <a:cubicBezTo>
                    <a:pt x="63" y="447"/>
                    <a:pt x="71" y="439"/>
                    <a:pt x="79" y="439"/>
                  </a:cubicBezTo>
                  <a:lnTo>
                    <a:pt x="642" y="94"/>
                  </a:lnTo>
                  <a:cubicBezTo>
                    <a:pt x="666" y="79"/>
                    <a:pt x="674" y="48"/>
                    <a:pt x="658" y="24"/>
                  </a:cubicBezTo>
                  <a:cubicBezTo>
                    <a:pt x="653" y="9"/>
                    <a:pt x="638" y="0"/>
                    <a:pt x="6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075;p40"/>
            <p:cNvSpPr/>
            <p:nvPr/>
          </p:nvSpPr>
          <p:spPr>
            <a:xfrm>
              <a:off x="4183800" y="3363950"/>
              <a:ext cx="18025" cy="14575"/>
            </a:xfrm>
            <a:custGeom>
              <a:avLst/>
              <a:gdLst/>
              <a:ahLst/>
              <a:cxnLst/>
              <a:rect l="l" t="t" r="r" b="b"/>
              <a:pathLst>
                <a:path w="721" h="583" extrusionOk="0">
                  <a:moveTo>
                    <a:pt x="669" y="0"/>
                  </a:moveTo>
                  <a:cubicBezTo>
                    <a:pt x="657" y="0"/>
                    <a:pt x="645" y="4"/>
                    <a:pt x="634" y="11"/>
                  </a:cubicBezTo>
                  <a:lnTo>
                    <a:pt x="24" y="496"/>
                  </a:lnTo>
                  <a:cubicBezTo>
                    <a:pt x="8" y="520"/>
                    <a:pt x="1" y="543"/>
                    <a:pt x="16" y="567"/>
                  </a:cubicBezTo>
                  <a:cubicBezTo>
                    <a:pt x="32" y="582"/>
                    <a:pt x="40" y="582"/>
                    <a:pt x="55" y="582"/>
                  </a:cubicBezTo>
                  <a:cubicBezTo>
                    <a:pt x="71" y="582"/>
                    <a:pt x="79" y="582"/>
                    <a:pt x="87" y="575"/>
                  </a:cubicBezTo>
                  <a:lnTo>
                    <a:pt x="697" y="89"/>
                  </a:lnTo>
                  <a:cubicBezTo>
                    <a:pt x="720" y="66"/>
                    <a:pt x="720" y="43"/>
                    <a:pt x="705" y="19"/>
                  </a:cubicBezTo>
                  <a:cubicBezTo>
                    <a:pt x="696" y="6"/>
                    <a:pt x="683" y="0"/>
                    <a:pt x="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076;p40"/>
            <p:cNvSpPr/>
            <p:nvPr/>
          </p:nvSpPr>
          <p:spPr>
            <a:xfrm>
              <a:off x="4393700" y="3361325"/>
              <a:ext cx="11175" cy="13275"/>
            </a:xfrm>
            <a:custGeom>
              <a:avLst/>
              <a:gdLst/>
              <a:ahLst/>
              <a:cxnLst/>
              <a:rect l="l" t="t" r="r" b="b"/>
              <a:pathLst>
                <a:path w="447" h="531" extrusionOk="0">
                  <a:moveTo>
                    <a:pt x="57" y="0"/>
                  </a:moveTo>
                  <a:cubicBezTo>
                    <a:pt x="47" y="0"/>
                    <a:pt x="38" y="5"/>
                    <a:pt x="32" y="14"/>
                  </a:cubicBezTo>
                  <a:cubicBezTo>
                    <a:pt x="8" y="30"/>
                    <a:pt x="0" y="61"/>
                    <a:pt x="24" y="77"/>
                  </a:cubicBezTo>
                  <a:lnTo>
                    <a:pt x="352" y="507"/>
                  </a:lnTo>
                  <a:cubicBezTo>
                    <a:pt x="368" y="523"/>
                    <a:pt x="384" y="531"/>
                    <a:pt x="391" y="531"/>
                  </a:cubicBezTo>
                  <a:cubicBezTo>
                    <a:pt x="407" y="531"/>
                    <a:pt x="415" y="523"/>
                    <a:pt x="423" y="523"/>
                  </a:cubicBezTo>
                  <a:cubicBezTo>
                    <a:pt x="446" y="500"/>
                    <a:pt x="446" y="468"/>
                    <a:pt x="431" y="453"/>
                  </a:cubicBezTo>
                  <a:lnTo>
                    <a:pt x="94" y="22"/>
                  </a:lnTo>
                  <a:cubicBezTo>
                    <a:pt x="85" y="9"/>
                    <a:pt x="71" y="0"/>
                    <a:pt x="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7" name="Google Shape;1077;p40"/>
            <p:cNvSpPr/>
            <p:nvPr/>
          </p:nvSpPr>
          <p:spPr>
            <a:xfrm>
              <a:off x="4197700" y="3377025"/>
              <a:ext cx="17425" cy="18325"/>
            </a:xfrm>
            <a:custGeom>
              <a:avLst/>
              <a:gdLst/>
              <a:ahLst/>
              <a:cxnLst/>
              <a:rect l="l" t="t" r="r" b="b"/>
              <a:pathLst>
                <a:path w="697" h="733" extrusionOk="0">
                  <a:moveTo>
                    <a:pt x="642" y="1"/>
                  </a:moveTo>
                  <a:cubicBezTo>
                    <a:pt x="630" y="1"/>
                    <a:pt x="618" y="5"/>
                    <a:pt x="610" y="12"/>
                  </a:cubicBezTo>
                  <a:lnTo>
                    <a:pt x="16" y="654"/>
                  </a:lnTo>
                  <a:cubicBezTo>
                    <a:pt x="0" y="670"/>
                    <a:pt x="0" y="701"/>
                    <a:pt x="16" y="724"/>
                  </a:cubicBezTo>
                  <a:cubicBezTo>
                    <a:pt x="31" y="732"/>
                    <a:pt x="39" y="732"/>
                    <a:pt x="55" y="732"/>
                  </a:cubicBezTo>
                  <a:cubicBezTo>
                    <a:pt x="63" y="732"/>
                    <a:pt x="78" y="732"/>
                    <a:pt x="86" y="717"/>
                  </a:cubicBezTo>
                  <a:lnTo>
                    <a:pt x="681" y="83"/>
                  </a:lnTo>
                  <a:cubicBezTo>
                    <a:pt x="697" y="59"/>
                    <a:pt x="697" y="28"/>
                    <a:pt x="673" y="12"/>
                  </a:cubicBezTo>
                  <a:cubicBezTo>
                    <a:pt x="665" y="5"/>
                    <a:pt x="653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8" name="Google Shape;1078;p40"/>
            <p:cNvSpPr/>
            <p:nvPr/>
          </p:nvSpPr>
          <p:spPr>
            <a:xfrm>
              <a:off x="4377650" y="3379825"/>
              <a:ext cx="9025" cy="23150"/>
            </a:xfrm>
            <a:custGeom>
              <a:avLst/>
              <a:gdLst/>
              <a:ahLst/>
              <a:cxnLst/>
              <a:rect l="l" t="t" r="r" b="b"/>
              <a:pathLst>
                <a:path w="361" h="926" extrusionOk="0">
                  <a:moveTo>
                    <a:pt x="53" y="0"/>
                  </a:moveTo>
                  <a:cubicBezTo>
                    <a:pt x="48" y="0"/>
                    <a:pt x="44" y="1"/>
                    <a:pt x="40" y="2"/>
                  </a:cubicBezTo>
                  <a:cubicBezTo>
                    <a:pt x="16" y="10"/>
                    <a:pt x="1" y="33"/>
                    <a:pt x="8" y="65"/>
                  </a:cubicBezTo>
                  <a:lnTo>
                    <a:pt x="259" y="894"/>
                  </a:lnTo>
                  <a:cubicBezTo>
                    <a:pt x="267" y="918"/>
                    <a:pt x="282" y="925"/>
                    <a:pt x="306" y="925"/>
                  </a:cubicBezTo>
                  <a:lnTo>
                    <a:pt x="321" y="925"/>
                  </a:lnTo>
                  <a:cubicBezTo>
                    <a:pt x="345" y="918"/>
                    <a:pt x="361" y="886"/>
                    <a:pt x="353" y="863"/>
                  </a:cubicBezTo>
                  <a:lnTo>
                    <a:pt x="102" y="33"/>
                  </a:lnTo>
                  <a:cubicBezTo>
                    <a:pt x="96" y="14"/>
                    <a:pt x="74" y="0"/>
                    <a:pt x="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9" name="Google Shape;1079;p40"/>
            <p:cNvSpPr/>
            <p:nvPr/>
          </p:nvSpPr>
          <p:spPr>
            <a:xfrm>
              <a:off x="4359450" y="3394300"/>
              <a:ext cx="5525" cy="23925"/>
            </a:xfrm>
            <a:custGeom>
              <a:avLst/>
              <a:gdLst/>
              <a:ahLst/>
              <a:cxnLst/>
              <a:rect l="l" t="t" r="r" b="b"/>
              <a:pathLst>
                <a:path w="221" h="957" extrusionOk="0">
                  <a:moveTo>
                    <a:pt x="57" y="1"/>
                  </a:moveTo>
                  <a:cubicBezTo>
                    <a:pt x="54" y="1"/>
                    <a:pt x="51" y="1"/>
                    <a:pt x="48" y="2"/>
                  </a:cubicBezTo>
                  <a:cubicBezTo>
                    <a:pt x="17" y="2"/>
                    <a:pt x="1" y="26"/>
                    <a:pt x="1" y="57"/>
                  </a:cubicBezTo>
                  <a:lnTo>
                    <a:pt x="118" y="918"/>
                  </a:lnTo>
                  <a:cubicBezTo>
                    <a:pt x="118" y="941"/>
                    <a:pt x="142" y="957"/>
                    <a:pt x="165" y="957"/>
                  </a:cubicBezTo>
                  <a:lnTo>
                    <a:pt x="173" y="957"/>
                  </a:lnTo>
                  <a:cubicBezTo>
                    <a:pt x="197" y="957"/>
                    <a:pt x="220" y="933"/>
                    <a:pt x="212" y="902"/>
                  </a:cubicBezTo>
                  <a:lnTo>
                    <a:pt x="103" y="41"/>
                  </a:lnTo>
                  <a:cubicBezTo>
                    <a:pt x="96" y="21"/>
                    <a:pt x="77" y="1"/>
                    <a:pt x="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080;p40"/>
            <p:cNvSpPr/>
            <p:nvPr/>
          </p:nvSpPr>
          <p:spPr>
            <a:xfrm>
              <a:off x="4217650" y="3387425"/>
              <a:ext cx="15475" cy="24150"/>
            </a:xfrm>
            <a:custGeom>
              <a:avLst/>
              <a:gdLst/>
              <a:ahLst/>
              <a:cxnLst/>
              <a:rect l="l" t="t" r="r" b="b"/>
              <a:pathLst>
                <a:path w="619" h="966" extrusionOk="0">
                  <a:moveTo>
                    <a:pt x="568" y="0"/>
                  </a:moveTo>
                  <a:cubicBezTo>
                    <a:pt x="549" y="0"/>
                    <a:pt x="528" y="9"/>
                    <a:pt x="517" y="27"/>
                  </a:cubicBezTo>
                  <a:lnTo>
                    <a:pt x="16" y="895"/>
                  </a:lnTo>
                  <a:cubicBezTo>
                    <a:pt x="0" y="919"/>
                    <a:pt x="8" y="950"/>
                    <a:pt x="32" y="958"/>
                  </a:cubicBezTo>
                  <a:cubicBezTo>
                    <a:pt x="39" y="966"/>
                    <a:pt x="47" y="966"/>
                    <a:pt x="55" y="966"/>
                  </a:cubicBezTo>
                  <a:cubicBezTo>
                    <a:pt x="71" y="966"/>
                    <a:pt x="86" y="958"/>
                    <a:pt x="94" y="942"/>
                  </a:cubicBezTo>
                  <a:lnTo>
                    <a:pt x="603" y="74"/>
                  </a:lnTo>
                  <a:cubicBezTo>
                    <a:pt x="618" y="50"/>
                    <a:pt x="611" y="19"/>
                    <a:pt x="587" y="3"/>
                  </a:cubicBezTo>
                  <a:cubicBezTo>
                    <a:pt x="581" y="1"/>
                    <a:pt x="575" y="0"/>
                    <a:pt x="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081;p40"/>
            <p:cNvSpPr/>
            <p:nvPr/>
          </p:nvSpPr>
          <p:spPr>
            <a:xfrm>
              <a:off x="4337750" y="3399625"/>
              <a:ext cx="2950" cy="27600"/>
            </a:xfrm>
            <a:custGeom>
              <a:avLst/>
              <a:gdLst/>
              <a:ahLst/>
              <a:cxnLst/>
              <a:rect l="l" t="t" r="r" b="b"/>
              <a:pathLst>
                <a:path w="118" h="1104" extrusionOk="0">
                  <a:moveTo>
                    <a:pt x="55" y="0"/>
                  </a:moveTo>
                  <a:cubicBezTo>
                    <a:pt x="24" y="0"/>
                    <a:pt x="0" y="24"/>
                    <a:pt x="0" y="55"/>
                  </a:cubicBezTo>
                  <a:lnTo>
                    <a:pt x="24" y="1057"/>
                  </a:lnTo>
                  <a:cubicBezTo>
                    <a:pt x="24" y="1088"/>
                    <a:pt x="40" y="1104"/>
                    <a:pt x="71" y="1104"/>
                  </a:cubicBezTo>
                  <a:cubicBezTo>
                    <a:pt x="94" y="1104"/>
                    <a:pt x="118" y="1080"/>
                    <a:pt x="118" y="1057"/>
                  </a:cubicBezTo>
                  <a:lnTo>
                    <a:pt x="102" y="47"/>
                  </a:lnTo>
                  <a:cubicBezTo>
                    <a:pt x="102" y="24"/>
                    <a:pt x="71" y="0"/>
                    <a:pt x="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082;p40"/>
            <p:cNvSpPr/>
            <p:nvPr/>
          </p:nvSpPr>
          <p:spPr>
            <a:xfrm>
              <a:off x="4244250" y="3396225"/>
              <a:ext cx="12350" cy="28650"/>
            </a:xfrm>
            <a:custGeom>
              <a:avLst/>
              <a:gdLst/>
              <a:ahLst/>
              <a:cxnLst/>
              <a:rect l="l" t="t" r="r" b="b"/>
              <a:pathLst>
                <a:path w="494" h="1146" extrusionOk="0">
                  <a:moveTo>
                    <a:pt x="437" y="1"/>
                  </a:moveTo>
                  <a:cubicBezTo>
                    <a:pt x="417" y="1"/>
                    <a:pt x="398" y="11"/>
                    <a:pt x="392" y="35"/>
                  </a:cubicBezTo>
                  <a:lnTo>
                    <a:pt x="8" y="1083"/>
                  </a:lnTo>
                  <a:cubicBezTo>
                    <a:pt x="0" y="1107"/>
                    <a:pt x="16" y="1138"/>
                    <a:pt x="39" y="1146"/>
                  </a:cubicBezTo>
                  <a:lnTo>
                    <a:pt x="55" y="1146"/>
                  </a:lnTo>
                  <a:cubicBezTo>
                    <a:pt x="71" y="1146"/>
                    <a:pt x="94" y="1138"/>
                    <a:pt x="102" y="1114"/>
                  </a:cubicBezTo>
                  <a:lnTo>
                    <a:pt x="478" y="66"/>
                  </a:lnTo>
                  <a:cubicBezTo>
                    <a:pt x="493" y="43"/>
                    <a:pt x="478" y="11"/>
                    <a:pt x="454" y="3"/>
                  </a:cubicBezTo>
                  <a:cubicBezTo>
                    <a:pt x="449" y="2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083;p40"/>
            <p:cNvSpPr/>
            <p:nvPr/>
          </p:nvSpPr>
          <p:spPr>
            <a:xfrm>
              <a:off x="4311525" y="3402350"/>
              <a:ext cx="4350" cy="30350"/>
            </a:xfrm>
            <a:custGeom>
              <a:avLst/>
              <a:gdLst/>
              <a:ahLst/>
              <a:cxnLst/>
              <a:rect l="l" t="t" r="r" b="b"/>
              <a:pathLst>
                <a:path w="174" h="1214" extrusionOk="0">
                  <a:moveTo>
                    <a:pt x="126" y="1"/>
                  </a:moveTo>
                  <a:cubicBezTo>
                    <a:pt x="103" y="1"/>
                    <a:pt x="79" y="24"/>
                    <a:pt x="79" y="48"/>
                  </a:cubicBezTo>
                  <a:lnTo>
                    <a:pt x="1" y="1167"/>
                  </a:lnTo>
                  <a:cubicBezTo>
                    <a:pt x="1" y="1190"/>
                    <a:pt x="17" y="1214"/>
                    <a:pt x="48" y="1214"/>
                  </a:cubicBezTo>
                  <a:cubicBezTo>
                    <a:pt x="71" y="1214"/>
                    <a:pt x="95" y="1198"/>
                    <a:pt x="95" y="1167"/>
                  </a:cubicBezTo>
                  <a:lnTo>
                    <a:pt x="173" y="56"/>
                  </a:lnTo>
                  <a:cubicBezTo>
                    <a:pt x="173" y="24"/>
                    <a:pt x="157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084;p40"/>
            <p:cNvSpPr/>
            <p:nvPr/>
          </p:nvSpPr>
          <p:spPr>
            <a:xfrm>
              <a:off x="4279650" y="3402175"/>
              <a:ext cx="6275" cy="30150"/>
            </a:xfrm>
            <a:custGeom>
              <a:avLst/>
              <a:gdLst/>
              <a:ahLst/>
              <a:cxnLst/>
              <a:rect l="l" t="t" r="r" b="b"/>
              <a:pathLst>
                <a:path w="251" h="1206" extrusionOk="0">
                  <a:moveTo>
                    <a:pt x="204" y="0"/>
                  </a:moveTo>
                  <a:cubicBezTo>
                    <a:pt x="181" y="0"/>
                    <a:pt x="157" y="16"/>
                    <a:pt x="149" y="39"/>
                  </a:cubicBezTo>
                  <a:lnTo>
                    <a:pt x="1" y="1150"/>
                  </a:lnTo>
                  <a:cubicBezTo>
                    <a:pt x="1" y="1174"/>
                    <a:pt x="16" y="1205"/>
                    <a:pt x="40" y="1205"/>
                  </a:cubicBezTo>
                  <a:lnTo>
                    <a:pt x="48" y="1205"/>
                  </a:lnTo>
                  <a:cubicBezTo>
                    <a:pt x="71" y="1205"/>
                    <a:pt x="94" y="1189"/>
                    <a:pt x="94" y="1166"/>
                  </a:cubicBezTo>
                  <a:lnTo>
                    <a:pt x="251" y="55"/>
                  </a:lnTo>
                  <a:cubicBezTo>
                    <a:pt x="251" y="31"/>
                    <a:pt x="235" y="8"/>
                    <a:pt x="2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085;p40"/>
            <p:cNvSpPr/>
            <p:nvPr/>
          </p:nvSpPr>
          <p:spPr>
            <a:xfrm>
              <a:off x="4176175" y="3082925"/>
              <a:ext cx="246875" cy="317025"/>
            </a:xfrm>
            <a:custGeom>
              <a:avLst/>
              <a:gdLst/>
              <a:ahLst/>
              <a:cxnLst/>
              <a:rect l="l" t="t" r="r" b="b"/>
              <a:pathLst>
                <a:path w="9875" h="12681" extrusionOk="0">
                  <a:moveTo>
                    <a:pt x="9288" y="1"/>
                  </a:moveTo>
                  <a:cubicBezTo>
                    <a:pt x="9077" y="556"/>
                    <a:pt x="8654" y="1456"/>
                    <a:pt x="7848" y="2176"/>
                  </a:cubicBezTo>
                  <a:cubicBezTo>
                    <a:pt x="7692" y="2309"/>
                    <a:pt x="7528" y="2442"/>
                    <a:pt x="7348" y="2559"/>
                  </a:cubicBezTo>
                  <a:cubicBezTo>
                    <a:pt x="7175" y="2669"/>
                    <a:pt x="6988" y="2778"/>
                    <a:pt x="6792" y="2864"/>
                  </a:cubicBezTo>
                  <a:cubicBezTo>
                    <a:pt x="6229" y="3123"/>
                    <a:pt x="5560" y="3286"/>
                    <a:pt x="4757" y="3286"/>
                  </a:cubicBezTo>
                  <a:cubicBezTo>
                    <a:pt x="4588" y="3286"/>
                    <a:pt x="4414" y="3278"/>
                    <a:pt x="4233" y="3263"/>
                  </a:cubicBezTo>
                  <a:cubicBezTo>
                    <a:pt x="3819" y="3224"/>
                    <a:pt x="3467" y="3146"/>
                    <a:pt x="3162" y="3037"/>
                  </a:cubicBezTo>
                  <a:cubicBezTo>
                    <a:pt x="3013" y="2982"/>
                    <a:pt x="2849" y="2943"/>
                    <a:pt x="2684" y="2935"/>
                  </a:cubicBezTo>
                  <a:lnTo>
                    <a:pt x="2653" y="2935"/>
                  </a:lnTo>
                  <a:cubicBezTo>
                    <a:pt x="2638" y="2934"/>
                    <a:pt x="2624" y="2934"/>
                    <a:pt x="2609" y="2934"/>
                  </a:cubicBezTo>
                  <a:cubicBezTo>
                    <a:pt x="2032" y="2934"/>
                    <a:pt x="1517" y="3388"/>
                    <a:pt x="1456" y="3968"/>
                  </a:cubicBezTo>
                  <a:lnTo>
                    <a:pt x="1456" y="3975"/>
                  </a:lnTo>
                  <a:cubicBezTo>
                    <a:pt x="1385" y="4648"/>
                    <a:pt x="1878" y="5220"/>
                    <a:pt x="2551" y="5251"/>
                  </a:cubicBezTo>
                  <a:lnTo>
                    <a:pt x="2927" y="5267"/>
                  </a:lnTo>
                  <a:lnTo>
                    <a:pt x="2911" y="5603"/>
                  </a:lnTo>
                  <a:cubicBezTo>
                    <a:pt x="2895" y="5994"/>
                    <a:pt x="2950" y="6378"/>
                    <a:pt x="3060" y="6738"/>
                  </a:cubicBezTo>
                  <a:lnTo>
                    <a:pt x="2528" y="8991"/>
                  </a:lnTo>
                  <a:lnTo>
                    <a:pt x="0" y="9218"/>
                  </a:lnTo>
                  <a:cubicBezTo>
                    <a:pt x="0" y="9218"/>
                    <a:pt x="415" y="12097"/>
                    <a:pt x="4093" y="12598"/>
                  </a:cubicBezTo>
                  <a:cubicBezTo>
                    <a:pt x="4514" y="12655"/>
                    <a:pt x="4898" y="12681"/>
                    <a:pt x="5250" y="12681"/>
                  </a:cubicBezTo>
                  <a:cubicBezTo>
                    <a:pt x="8512" y="12681"/>
                    <a:pt x="8920" y="10462"/>
                    <a:pt x="8920" y="10462"/>
                  </a:cubicBezTo>
                  <a:lnTo>
                    <a:pt x="6542" y="9742"/>
                  </a:lnTo>
                  <a:lnTo>
                    <a:pt x="6706" y="8967"/>
                  </a:lnTo>
                  <a:cubicBezTo>
                    <a:pt x="7606" y="8827"/>
                    <a:pt x="8388" y="8318"/>
                    <a:pt x="8889" y="7598"/>
                  </a:cubicBezTo>
                  <a:cubicBezTo>
                    <a:pt x="8889" y="7590"/>
                    <a:pt x="8889" y="7590"/>
                    <a:pt x="8889" y="7590"/>
                  </a:cubicBezTo>
                  <a:cubicBezTo>
                    <a:pt x="9359" y="7058"/>
                    <a:pt x="9656" y="6362"/>
                    <a:pt x="9687" y="5595"/>
                  </a:cubicBezTo>
                  <a:lnTo>
                    <a:pt x="9844" y="1965"/>
                  </a:lnTo>
                  <a:cubicBezTo>
                    <a:pt x="9875" y="1237"/>
                    <a:pt x="9664" y="556"/>
                    <a:pt x="9288" y="1"/>
                  </a:cubicBez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086;p40"/>
            <p:cNvSpPr/>
            <p:nvPr/>
          </p:nvSpPr>
          <p:spPr>
            <a:xfrm>
              <a:off x="4247775" y="3214575"/>
              <a:ext cx="150650" cy="115500"/>
            </a:xfrm>
            <a:custGeom>
              <a:avLst/>
              <a:gdLst/>
              <a:ahLst/>
              <a:cxnLst/>
              <a:rect l="l" t="t" r="r" b="b"/>
              <a:pathLst>
                <a:path w="6026" h="4620" extrusionOk="0">
                  <a:moveTo>
                    <a:pt x="63" y="1"/>
                  </a:moveTo>
                  <a:lnTo>
                    <a:pt x="47" y="337"/>
                  </a:lnTo>
                  <a:cubicBezTo>
                    <a:pt x="0" y="1362"/>
                    <a:pt x="438" y="2301"/>
                    <a:pt x="1158" y="2935"/>
                  </a:cubicBezTo>
                  <a:cubicBezTo>
                    <a:pt x="1033" y="3076"/>
                    <a:pt x="947" y="3248"/>
                    <a:pt x="931" y="3435"/>
                  </a:cubicBezTo>
                  <a:cubicBezTo>
                    <a:pt x="869" y="4007"/>
                    <a:pt x="1401" y="4531"/>
                    <a:pt x="2113" y="4609"/>
                  </a:cubicBezTo>
                  <a:cubicBezTo>
                    <a:pt x="2173" y="4616"/>
                    <a:pt x="2233" y="4619"/>
                    <a:pt x="2292" y="4619"/>
                  </a:cubicBezTo>
                  <a:cubicBezTo>
                    <a:pt x="2920" y="4619"/>
                    <a:pt x="3449" y="4248"/>
                    <a:pt x="3513" y="3733"/>
                  </a:cubicBezTo>
                  <a:cubicBezTo>
                    <a:pt x="4554" y="3678"/>
                    <a:pt x="5470" y="3138"/>
                    <a:pt x="6025" y="2324"/>
                  </a:cubicBezTo>
                  <a:lnTo>
                    <a:pt x="6025" y="2324"/>
                  </a:lnTo>
                  <a:cubicBezTo>
                    <a:pt x="5430" y="3009"/>
                    <a:pt x="4558" y="3439"/>
                    <a:pt x="3593" y="3439"/>
                  </a:cubicBezTo>
                  <a:cubicBezTo>
                    <a:pt x="3543" y="3439"/>
                    <a:pt x="3493" y="3438"/>
                    <a:pt x="3443" y="3435"/>
                  </a:cubicBezTo>
                  <a:cubicBezTo>
                    <a:pt x="1651" y="3357"/>
                    <a:pt x="258" y="1847"/>
                    <a:pt x="337" y="55"/>
                  </a:cubicBezTo>
                  <a:lnTo>
                    <a:pt x="337" y="8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087;p40"/>
            <p:cNvSpPr/>
            <p:nvPr/>
          </p:nvSpPr>
          <p:spPr>
            <a:xfrm>
              <a:off x="4228600" y="3169075"/>
              <a:ext cx="17825" cy="24475"/>
            </a:xfrm>
            <a:custGeom>
              <a:avLst/>
              <a:gdLst/>
              <a:ahLst/>
              <a:cxnLst/>
              <a:rect l="l" t="t" r="r" b="b"/>
              <a:pathLst>
                <a:path w="713" h="979" extrusionOk="0">
                  <a:moveTo>
                    <a:pt x="193" y="0"/>
                  </a:moveTo>
                  <a:cubicBezTo>
                    <a:pt x="176" y="0"/>
                    <a:pt x="158" y="5"/>
                    <a:pt x="141" y="13"/>
                  </a:cubicBezTo>
                  <a:cubicBezTo>
                    <a:pt x="102" y="44"/>
                    <a:pt x="86" y="99"/>
                    <a:pt x="118" y="146"/>
                  </a:cubicBezTo>
                  <a:lnTo>
                    <a:pt x="439" y="631"/>
                  </a:lnTo>
                  <a:lnTo>
                    <a:pt x="71" y="803"/>
                  </a:lnTo>
                  <a:cubicBezTo>
                    <a:pt x="24" y="827"/>
                    <a:pt x="0" y="882"/>
                    <a:pt x="24" y="929"/>
                  </a:cubicBezTo>
                  <a:cubicBezTo>
                    <a:pt x="40" y="952"/>
                    <a:pt x="71" y="975"/>
                    <a:pt x="102" y="975"/>
                  </a:cubicBezTo>
                  <a:cubicBezTo>
                    <a:pt x="107" y="978"/>
                    <a:pt x="111" y="979"/>
                    <a:pt x="116" y="979"/>
                  </a:cubicBezTo>
                  <a:cubicBezTo>
                    <a:pt x="127" y="979"/>
                    <a:pt x="138" y="973"/>
                    <a:pt x="149" y="968"/>
                  </a:cubicBezTo>
                  <a:lnTo>
                    <a:pt x="712" y="709"/>
                  </a:lnTo>
                  <a:lnTo>
                    <a:pt x="274" y="44"/>
                  </a:lnTo>
                  <a:cubicBezTo>
                    <a:pt x="254" y="14"/>
                    <a:pt x="224" y="0"/>
                    <a:pt x="1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088;p40"/>
            <p:cNvSpPr/>
            <p:nvPr/>
          </p:nvSpPr>
          <p:spPr>
            <a:xfrm>
              <a:off x="4342250" y="3265725"/>
              <a:ext cx="20750" cy="7450"/>
            </a:xfrm>
            <a:custGeom>
              <a:avLst/>
              <a:gdLst/>
              <a:ahLst/>
              <a:cxnLst/>
              <a:rect l="l" t="t" r="r" b="b"/>
              <a:pathLst>
                <a:path w="830" h="298" extrusionOk="0">
                  <a:moveTo>
                    <a:pt x="415" y="1"/>
                  </a:moveTo>
                  <a:cubicBezTo>
                    <a:pt x="297" y="1"/>
                    <a:pt x="168" y="34"/>
                    <a:pt x="47" y="130"/>
                  </a:cubicBezTo>
                  <a:cubicBezTo>
                    <a:pt x="8" y="161"/>
                    <a:pt x="0" y="224"/>
                    <a:pt x="32" y="263"/>
                  </a:cubicBezTo>
                  <a:cubicBezTo>
                    <a:pt x="47" y="286"/>
                    <a:pt x="71" y="294"/>
                    <a:pt x="94" y="294"/>
                  </a:cubicBezTo>
                  <a:cubicBezTo>
                    <a:pt x="101" y="296"/>
                    <a:pt x="107" y="297"/>
                    <a:pt x="113" y="297"/>
                  </a:cubicBezTo>
                  <a:cubicBezTo>
                    <a:pt x="130" y="297"/>
                    <a:pt x="148" y="290"/>
                    <a:pt x="165" y="278"/>
                  </a:cubicBezTo>
                  <a:cubicBezTo>
                    <a:pt x="252" y="209"/>
                    <a:pt x="343" y="186"/>
                    <a:pt x="425" y="186"/>
                  </a:cubicBezTo>
                  <a:cubicBezTo>
                    <a:pt x="562" y="186"/>
                    <a:pt x="668" y="250"/>
                    <a:pt x="673" y="255"/>
                  </a:cubicBezTo>
                  <a:cubicBezTo>
                    <a:pt x="691" y="266"/>
                    <a:pt x="709" y="272"/>
                    <a:pt x="727" y="272"/>
                  </a:cubicBezTo>
                  <a:cubicBezTo>
                    <a:pt x="757" y="272"/>
                    <a:pt x="787" y="256"/>
                    <a:pt x="806" y="231"/>
                  </a:cubicBezTo>
                  <a:cubicBezTo>
                    <a:pt x="830" y="184"/>
                    <a:pt x="822" y="130"/>
                    <a:pt x="775" y="98"/>
                  </a:cubicBezTo>
                  <a:cubicBezTo>
                    <a:pt x="700" y="54"/>
                    <a:pt x="567" y="1"/>
                    <a:pt x="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089;p40"/>
            <p:cNvSpPr/>
            <p:nvPr/>
          </p:nvSpPr>
          <p:spPr>
            <a:xfrm>
              <a:off x="4307850" y="3212425"/>
              <a:ext cx="58000" cy="40975"/>
            </a:xfrm>
            <a:custGeom>
              <a:avLst/>
              <a:gdLst/>
              <a:ahLst/>
              <a:cxnLst/>
              <a:rect l="l" t="t" r="r" b="b"/>
              <a:pathLst>
                <a:path w="2320" h="1639" extrusionOk="0">
                  <a:moveTo>
                    <a:pt x="791" y="0"/>
                  </a:moveTo>
                  <a:cubicBezTo>
                    <a:pt x="396" y="0"/>
                    <a:pt x="1" y="1114"/>
                    <a:pt x="758" y="1511"/>
                  </a:cubicBezTo>
                  <a:cubicBezTo>
                    <a:pt x="934" y="1601"/>
                    <a:pt x="1110" y="1639"/>
                    <a:pt x="1273" y="1639"/>
                  </a:cubicBezTo>
                  <a:cubicBezTo>
                    <a:pt x="1887" y="1639"/>
                    <a:pt x="2319" y="1108"/>
                    <a:pt x="1893" y="861"/>
                  </a:cubicBezTo>
                  <a:cubicBezTo>
                    <a:pt x="1361" y="548"/>
                    <a:pt x="915" y="40"/>
                    <a:pt x="915" y="40"/>
                  </a:cubicBezTo>
                  <a:cubicBezTo>
                    <a:pt x="875" y="13"/>
                    <a:pt x="833" y="0"/>
                    <a:pt x="7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090;p40"/>
            <p:cNvSpPr/>
            <p:nvPr/>
          </p:nvSpPr>
          <p:spPr>
            <a:xfrm>
              <a:off x="4390750" y="3169375"/>
              <a:ext cx="28400" cy="12800"/>
            </a:xfrm>
            <a:custGeom>
              <a:avLst/>
              <a:gdLst/>
              <a:ahLst/>
              <a:cxnLst/>
              <a:rect l="l" t="t" r="r" b="b"/>
              <a:pathLst>
                <a:path w="1136" h="512" extrusionOk="0">
                  <a:moveTo>
                    <a:pt x="459" y="0"/>
                  </a:moveTo>
                  <a:cubicBezTo>
                    <a:pt x="293" y="0"/>
                    <a:pt x="160" y="49"/>
                    <a:pt x="95" y="103"/>
                  </a:cubicBezTo>
                  <a:cubicBezTo>
                    <a:pt x="1" y="189"/>
                    <a:pt x="9" y="267"/>
                    <a:pt x="63" y="306"/>
                  </a:cubicBezTo>
                  <a:cubicBezTo>
                    <a:pt x="126" y="345"/>
                    <a:pt x="212" y="361"/>
                    <a:pt x="298" y="377"/>
                  </a:cubicBezTo>
                  <a:cubicBezTo>
                    <a:pt x="384" y="384"/>
                    <a:pt x="470" y="400"/>
                    <a:pt x="541" y="416"/>
                  </a:cubicBezTo>
                  <a:cubicBezTo>
                    <a:pt x="611" y="431"/>
                    <a:pt x="697" y="455"/>
                    <a:pt x="783" y="471"/>
                  </a:cubicBezTo>
                  <a:cubicBezTo>
                    <a:pt x="851" y="491"/>
                    <a:pt x="925" y="511"/>
                    <a:pt x="989" y="511"/>
                  </a:cubicBezTo>
                  <a:cubicBezTo>
                    <a:pt x="999" y="511"/>
                    <a:pt x="1009" y="511"/>
                    <a:pt x="1018" y="510"/>
                  </a:cubicBezTo>
                  <a:cubicBezTo>
                    <a:pt x="1088" y="494"/>
                    <a:pt x="1135" y="424"/>
                    <a:pt x="1081" y="314"/>
                  </a:cubicBezTo>
                  <a:cubicBezTo>
                    <a:pt x="1034" y="205"/>
                    <a:pt x="869" y="71"/>
                    <a:pt x="627" y="17"/>
                  </a:cubicBezTo>
                  <a:cubicBezTo>
                    <a:pt x="568" y="5"/>
                    <a:pt x="512" y="0"/>
                    <a:pt x="4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091;p40"/>
            <p:cNvSpPr/>
            <p:nvPr/>
          </p:nvSpPr>
          <p:spPr>
            <a:xfrm>
              <a:off x="4330500" y="3162825"/>
              <a:ext cx="28975" cy="11125"/>
            </a:xfrm>
            <a:custGeom>
              <a:avLst/>
              <a:gdLst/>
              <a:ahLst/>
              <a:cxnLst/>
              <a:rect l="l" t="t" r="r" b="b"/>
              <a:pathLst>
                <a:path w="1159" h="445" extrusionOk="0">
                  <a:moveTo>
                    <a:pt x="192" y="0"/>
                  </a:moveTo>
                  <a:cubicBezTo>
                    <a:pt x="160" y="0"/>
                    <a:pt x="130" y="3"/>
                    <a:pt x="103" y="13"/>
                  </a:cubicBezTo>
                  <a:cubicBezTo>
                    <a:pt x="40" y="36"/>
                    <a:pt x="1" y="114"/>
                    <a:pt x="71" y="216"/>
                  </a:cubicBezTo>
                  <a:cubicBezTo>
                    <a:pt x="134" y="310"/>
                    <a:pt x="314" y="427"/>
                    <a:pt x="564" y="443"/>
                  </a:cubicBezTo>
                  <a:cubicBezTo>
                    <a:pt x="582" y="444"/>
                    <a:pt x="600" y="445"/>
                    <a:pt x="618" y="445"/>
                  </a:cubicBezTo>
                  <a:cubicBezTo>
                    <a:pt x="835" y="445"/>
                    <a:pt x="1008" y="358"/>
                    <a:pt x="1081" y="279"/>
                  </a:cubicBezTo>
                  <a:cubicBezTo>
                    <a:pt x="1159" y="185"/>
                    <a:pt x="1143" y="107"/>
                    <a:pt x="1081" y="75"/>
                  </a:cubicBezTo>
                  <a:cubicBezTo>
                    <a:pt x="1010" y="44"/>
                    <a:pt x="924" y="44"/>
                    <a:pt x="838" y="44"/>
                  </a:cubicBezTo>
                  <a:cubicBezTo>
                    <a:pt x="752" y="44"/>
                    <a:pt x="666" y="44"/>
                    <a:pt x="596" y="36"/>
                  </a:cubicBezTo>
                  <a:cubicBezTo>
                    <a:pt x="517" y="36"/>
                    <a:pt x="431" y="21"/>
                    <a:pt x="345" y="13"/>
                  </a:cubicBezTo>
                  <a:cubicBezTo>
                    <a:pt x="293" y="8"/>
                    <a:pt x="241" y="0"/>
                    <a:pt x="1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092;p40"/>
            <p:cNvSpPr/>
            <p:nvPr/>
          </p:nvSpPr>
          <p:spPr>
            <a:xfrm>
              <a:off x="4335600" y="3178675"/>
              <a:ext cx="13325" cy="12225"/>
            </a:xfrm>
            <a:custGeom>
              <a:avLst/>
              <a:gdLst/>
              <a:ahLst/>
              <a:cxnLst/>
              <a:rect l="l" t="t" r="r" b="b"/>
              <a:pathLst>
                <a:path w="533" h="489" extrusionOk="0">
                  <a:moveTo>
                    <a:pt x="272" y="1"/>
                  </a:moveTo>
                  <a:cubicBezTo>
                    <a:pt x="160" y="1"/>
                    <a:pt x="53" y="82"/>
                    <a:pt x="32" y="200"/>
                  </a:cubicBezTo>
                  <a:cubicBezTo>
                    <a:pt x="0" y="325"/>
                    <a:pt x="86" y="458"/>
                    <a:pt x="219" y="482"/>
                  </a:cubicBezTo>
                  <a:cubicBezTo>
                    <a:pt x="238" y="486"/>
                    <a:pt x="256" y="488"/>
                    <a:pt x="274" y="488"/>
                  </a:cubicBezTo>
                  <a:cubicBezTo>
                    <a:pt x="386" y="488"/>
                    <a:pt x="482" y="409"/>
                    <a:pt x="509" y="294"/>
                  </a:cubicBezTo>
                  <a:cubicBezTo>
                    <a:pt x="532" y="161"/>
                    <a:pt x="446" y="36"/>
                    <a:pt x="313" y="5"/>
                  </a:cubicBezTo>
                  <a:cubicBezTo>
                    <a:pt x="300" y="2"/>
                    <a:pt x="286" y="1"/>
                    <a:pt x="272" y="1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093;p40"/>
            <p:cNvSpPr/>
            <p:nvPr/>
          </p:nvSpPr>
          <p:spPr>
            <a:xfrm>
              <a:off x="4396625" y="3193100"/>
              <a:ext cx="13325" cy="12200"/>
            </a:xfrm>
            <a:custGeom>
              <a:avLst/>
              <a:gdLst/>
              <a:ahLst/>
              <a:cxnLst/>
              <a:rect l="l" t="t" r="r" b="b"/>
              <a:pathLst>
                <a:path w="533" h="488" extrusionOk="0">
                  <a:moveTo>
                    <a:pt x="259" y="0"/>
                  </a:moveTo>
                  <a:cubicBezTo>
                    <a:pt x="148" y="0"/>
                    <a:pt x="52" y="80"/>
                    <a:pt x="32" y="194"/>
                  </a:cubicBezTo>
                  <a:cubicBezTo>
                    <a:pt x="1" y="327"/>
                    <a:pt x="87" y="453"/>
                    <a:pt x="220" y="484"/>
                  </a:cubicBezTo>
                  <a:cubicBezTo>
                    <a:pt x="234" y="487"/>
                    <a:pt x="249" y="488"/>
                    <a:pt x="263" y="488"/>
                  </a:cubicBezTo>
                  <a:cubicBezTo>
                    <a:pt x="379" y="488"/>
                    <a:pt x="481" y="407"/>
                    <a:pt x="501" y="288"/>
                  </a:cubicBezTo>
                  <a:cubicBezTo>
                    <a:pt x="533" y="163"/>
                    <a:pt x="447" y="30"/>
                    <a:pt x="314" y="7"/>
                  </a:cubicBezTo>
                  <a:cubicBezTo>
                    <a:pt x="295" y="2"/>
                    <a:pt x="277" y="0"/>
                    <a:pt x="259" y="0"/>
                  </a:cubicBezTo>
                  <a:close/>
                </a:path>
              </a:pathLst>
            </a:custGeom>
            <a:solidFill>
              <a:srgbClr val="703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094;p40"/>
            <p:cNvSpPr/>
            <p:nvPr/>
          </p:nvSpPr>
          <p:spPr>
            <a:xfrm>
              <a:off x="4391750" y="3202250"/>
              <a:ext cx="19375" cy="8500"/>
            </a:xfrm>
            <a:custGeom>
              <a:avLst/>
              <a:gdLst/>
              <a:ahLst/>
              <a:cxnLst/>
              <a:rect l="l" t="t" r="r" b="b"/>
              <a:pathLst>
                <a:path w="775" h="340" extrusionOk="0">
                  <a:moveTo>
                    <a:pt x="264" y="0"/>
                  </a:moveTo>
                  <a:cubicBezTo>
                    <a:pt x="153" y="0"/>
                    <a:pt x="78" y="28"/>
                    <a:pt x="70" y="32"/>
                  </a:cubicBezTo>
                  <a:cubicBezTo>
                    <a:pt x="23" y="48"/>
                    <a:pt x="0" y="102"/>
                    <a:pt x="23" y="149"/>
                  </a:cubicBezTo>
                  <a:cubicBezTo>
                    <a:pt x="36" y="186"/>
                    <a:pt x="73" y="209"/>
                    <a:pt x="111" y="209"/>
                  </a:cubicBezTo>
                  <a:cubicBezTo>
                    <a:pt x="121" y="209"/>
                    <a:pt x="131" y="207"/>
                    <a:pt x="141" y="204"/>
                  </a:cubicBezTo>
                  <a:cubicBezTo>
                    <a:pt x="144" y="200"/>
                    <a:pt x="192" y="183"/>
                    <a:pt x="265" y="183"/>
                  </a:cubicBezTo>
                  <a:cubicBezTo>
                    <a:pt x="354" y="183"/>
                    <a:pt x="481" y="209"/>
                    <a:pt x="610" y="321"/>
                  </a:cubicBezTo>
                  <a:cubicBezTo>
                    <a:pt x="626" y="329"/>
                    <a:pt x="642" y="337"/>
                    <a:pt x="657" y="337"/>
                  </a:cubicBezTo>
                  <a:cubicBezTo>
                    <a:pt x="665" y="339"/>
                    <a:pt x="673" y="340"/>
                    <a:pt x="681" y="340"/>
                  </a:cubicBezTo>
                  <a:cubicBezTo>
                    <a:pt x="704" y="340"/>
                    <a:pt x="726" y="331"/>
                    <a:pt x="743" y="314"/>
                  </a:cubicBezTo>
                  <a:cubicBezTo>
                    <a:pt x="775" y="274"/>
                    <a:pt x="775" y="212"/>
                    <a:pt x="736" y="181"/>
                  </a:cubicBezTo>
                  <a:cubicBezTo>
                    <a:pt x="562" y="36"/>
                    <a:pt x="390" y="0"/>
                    <a:pt x="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095;p40"/>
            <p:cNvSpPr/>
            <p:nvPr/>
          </p:nvSpPr>
          <p:spPr>
            <a:xfrm>
              <a:off x="4329525" y="3188550"/>
              <a:ext cx="19400" cy="8525"/>
            </a:xfrm>
            <a:custGeom>
              <a:avLst/>
              <a:gdLst/>
              <a:ahLst/>
              <a:cxnLst/>
              <a:rect l="l" t="t" r="r" b="b"/>
              <a:pathLst>
                <a:path w="776" h="341" extrusionOk="0">
                  <a:moveTo>
                    <a:pt x="264" y="1"/>
                  </a:moveTo>
                  <a:cubicBezTo>
                    <a:pt x="154" y="1"/>
                    <a:pt x="79" y="28"/>
                    <a:pt x="71" y="32"/>
                  </a:cubicBezTo>
                  <a:cubicBezTo>
                    <a:pt x="24" y="48"/>
                    <a:pt x="1" y="103"/>
                    <a:pt x="16" y="150"/>
                  </a:cubicBezTo>
                  <a:cubicBezTo>
                    <a:pt x="29" y="187"/>
                    <a:pt x="66" y="209"/>
                    <a:pt x="104" y="209"/>
                  </a:cubicBezTo>
                  <a:cubicBezTo>
                    <a:pt x="114" y="209"/>
                    <a:pt x="124" y="208"/>
                    <a:pt x="134" y="204"/>
                  </a:cubicBezTo>
                  <a:cubicBezTo>
                    <a:pt x="141" y="201"/>
                    <a:pt x="191" y="183"/>
                    <a:pt x="264" y="183"/>
                  </a:cubicBezTo>
                  <a:cubicBezTo>
                    <a:pt x="355" y="183"/>
                    <a:pt x="482" y="210"/>
                    <a:pt x="611" y="322"/>
                  </a:cubicBezTo>
                  <a:cubicBezTo>
                    <a:pt x="619" y="329"/>
                    <a:pt x="635" y="337"/>
                    <a:pt x="650" y="337"/>
                  </a:cubicBezTo>
                  <a:cubicBezTo>
                    <a:pt x="658" y="339"/>
                    <a:pt x="666" y="340"/>
                    <a:pt x="675" y="340"/>
                  </a:cubicBezTo>
                  <a:cubicBezTo>
                    <a:pt x="700" y="340"/>
                    <a:pt x="725" y="331"/>
                    <a:pt x="736" y="314"/>
                  </a:cubicBezTo>
                  <a:cubicBezTo>
                    <a:pt x="775" y="275"/>
                    <a:pt x="768" y="212"/>
                    <a:pt x="729" y="181"/>
                  </a:cubicBezTo>
                  <a:cubicBezTo>
                    <a:pt x="559" y="36"/>
                    <a:pt x="389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096;p40"/>
            <p:cNvSpPr/>
            <p:nvPr/>
          </p:nvSpPr>
          <p:spPr>
            <a:xfrm>
              <a:off x="4360625" y="3177975"/>
              <a:ext cx="27025" cy="49350"/>
            </a:xfrm>
            <a:custGeom>
              <a:avLst/>
              <a:gdLst/>
              <a:ahLst/>
              <a:cxnLst/>
              <a:rect l="l" t="t" r="r" b="b"/>
              <a:pathLst>
                <a:path w="1081" h="1974" extrusionOk="0">
                  <a:moveTo>
                    <a:pt x="597" y="0"/>
                  </a:moveTo>
                  <a:cubicBezTo>
                    <a:pt x="554" y="0"/>
                    <a:pt x="509" y="30"/>
                    <a:pt x="502" y="80"/>
                  </a:cubicBezTo>
                  <a:lnTo>
                    <a:pt x="392" y="721"/>
                  </a:lnTo>
                  <a:cubicBezTo>
                    <a:pt x="392" y="745"/>
                    <a:pt x="392" y="768"/>
                    <a:pt x="392" y="792"/>
                  </a:cubicBezTo>
                  <a:cubicBezTo>
                    <a:pt x="384" y="1058"/>
                    <a:pt x="525" y="1214"/>
                    <a:pt x="768" y="1222"/>
                  </a:cubicBezTo>
                  <a:cubicBezTo>
                    <a:pt x="799" y="1222"/>
                    <a:pt x="830" y="1238"/>
                    <a:pt x="854" y="1261"/>
                  </a:cubicBezTo>
                  <a:cubicBezTo>
                    <a:pt x="877" y="1285"/>
                    <a:pt x="893" y="1324"/>
                    <a:pt x="885" y="1363"/>
                  </a:cubicBezTo>
                  <a:lnTo>
                    <a:pt x="885" y="1394"/>
                  </a:lnTo>
                  <a:cubicBezTo>
                    <a:pt x="877" y="1616"/>
                    <a:pt x="697" y="1793"/>
                    <a:pt x="484" y="1793"/>
                  </a:cubicBezTo>
                  <a:cubicBezTo>
                    <a:pt x="480" y="1793"/>
                    <a:pt x="475" y="1793"/>
                    <a:pt x="470" y="1793"/>
                  </a:cubicBezTo>
                  <a:lnTo>
                    <a:pt x="103" y="1777"/>
                  </a:lnTo>
                  <a:cubicBezTo>
                    <a:pt x="48" y="1777"/>
                    <a:pt x="9" y="1817"/>
                    <a:pt x="9" y="1864"/>
                  </a:cubicBezTo>
                  <a:cubicBezTo>
                    <a:pt x="1" y="1911"/>
                    <a:pt x="32" y="1950"/>
                    <a:pt x="79" y="1957"/>
                  </a:cubicBezTo>
                  <a:cubicBezTo>
                    <a:pt x="87" y="1965"/>
                    <a:pt x="87" y="1965"/>
                    <a:pt x="95" y="1965"/>
                  </a:cubicBezTo>
                  <a:lnTo>
                    <a:pt x="463" y="1973"/>
                  </a:lnTo>
                  <a:cubicBezTo>
                    <a:pt x="472" y="1974"/>
                    <a:pt x="481" y="1974"/>
                    <a:pt x="490" y="1974"/>
                  </a:cubicBezTo>
                  <a:cubicBezTo>
                    <a:pt x="799" y="1974"/>
                    <a:pt x="1050" y="1721"/>
                    <a:pt x="1073" y="1410"/>
                  </a:cubicBezTo>
                  <a:lnTo>
                    <a:pt x="1073" y="1371"/>
                  </a:lnTo>
                  <a:cubicBezTo>
                    <a:pt x="1081" y="1285"/>
                    <a:pt x="1049" y="1198"/>
                    <a:pt x="987" y="1136"/>
                  </a:cubicBezTo>
                  <a:cubicBezTo>
                    <a:pt x="932" y="1073"/>
                    <a:pt x="862" y="1042"/>
                    <a:pt x="776" y="1034"/>
                  </a:cubicBezTo>
                  <a:cubicBezTo>
                    <a:pt x="682" y="1034"/>
                    <a:pt x="572" y="1003"/>
                    <a:pt x="572" y="792"/>
                  </a:cubicBezTo>
                  <a:cubicBezTo>
                    <a:pt x="572" y="784"/>
                    <a:pt x="572" y="768"/>
                    <a:pt x="580" y="752"/>
                  </a:cubicBezTo>
                  <a:lnTo>
                    <a:pt x="689" y="111"/>
                  </a:lnTo>
                  <a:cubicBezTo>
                    <a:pt x="697" y="56"/>
                    <a:pt x="658" y="9"/>
                    <a:pt x="611" y="1"/>
                  </a:cubicBezTo>
                  <a:cubicBezTo>
                    <a:pt x="606" y="1"/>
                    <a:pt x="602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097;p40"/>
            <p:cNvSpPr/>
            <p:nvPr/>
          </p:nvSpPr>
          <p:spPr>
            <a:xfrm>
              <a:off x="4211575" y="3202650"/>
              <a:ext cx="41700" cy="46100"/>
            </a:xfrm>
            <a:custGeom>
              <a:avLst/>
              <a:gdLst/>
              <a:ahLst/>
              <a:cxnLst/>
              <a:rect l="l" t="t" r="r" b="b"/>
              <a:pathLst>
                <a:path w="1668" h="1844" extrusionOk="0">
                  <a:moveTo>
                    <a:pt x="841" y="185"/>
                  </a:moveTo>
                  <a:cubicBezTo>
                    <a:pt x="863" y="185"/>
                    <a:pt x="886" y="186"/>
                    <a:pt x="908" y="188"/>
                  </a:cubicBezTo>
                  <a:lnTo>
                    <a:pt x="924" y="188"/>
                  </a:lnTo>
                  <a:cubicBezTo>
                    <a:pt x="1253" y="227"/>
                    <a:pt x="1479" y="524"/>
                    <a:pt x="1433" y="845"/>
                  </a:cubicBezTo>
                  <a:cubicBezTo>
                    <a:pt x="1390" y="1131"/>
                    <a:pt x="1126" y="1344"/>
                    <a:pt x="837" y="1344"/>
                  </a:cubicBezTo>
                  <a:cubicBezTo>
                    <a:pt x="808" y="1344"/>
                    <a:pt x="780" y="1342"/>
                    <a:pt x="752" y="1338"/>
                  </a:cubicBezTo>
                  <a:cubicBezTo>
                    <a:pt x="595" y="1323"/>
                    <a:pt x="454" y="1244"/>
                    <a:pt x="353" y="1119"/>
                  </a:cubicBezTo>
                  <a:cubicBezTo>
                    <a:pt x="259" y="994"/>
                    <a:pt x="212" y="837"/>
                    <a:pt x="235" y="681"/>
                  </a:cubicBezTo>
                  <a:cubicBezTo>
                    <a:pt x="259" y="524"/>
                    <a:pt x="345" y="391"/>
                    <a:pt x="478" y="298"/>
                  </a:cubicBezTo>
                  <a:cubicBezTo>
                    <a:pt x="585" y="224"/>
                    <a:pt x="709" y="185"/>
                    <a:pt x="841" y="185"/>
                  </a:cubicBezTo>
                  <a:close/>
                  <a:moveTo>
                    <a:pt x="849" y="1"/>
                  </a:moveTo>
                  <a:cubicBezTo>
                    <a:pt x="671" y="1"/>
                    <a:pt x="498" y="72"/>
                    <a:pt x="353" y="204"/>
                  </a:cubicBezTo>
                  <a:cubicBezTo>
                    <a:pt x="181" y="352"/>
                    <a:pt x="71" y="571"/>
                    <a:pt x="40" y="814"/>
                  </a:cubicBezTo>
                  <a:cubicBezTo>
                    <a:pt x="1" y="1057"/>
                    <a:pt x="48" y="1291"/>
                    <a:pt x="173" y="1487"/>
                  </a:cubicBezTo>
                  <a:cubicBezTo>
                    <a:pt x="290" y="1682"/>
                    <a:pt x="478" y="1808"/>
                    <a:pt x="689" y="1839"/>
                  </a:cubicBezTo>
                  <a:lnTo>
                    <a:pt x="713" y="1839"/>
                  </a:lnTo>
                  <a:cubicBezTo>
                    <a:pt x="738" y="1842"/>
                    <a:pt x="762" y="1843"/>
                    <a:pt x="787" y="1843"/>
                  </a:cubicBezTo>
                  <a:cubicBezTo>
                    <a:pt x="1180" y="1843"/>
                    <a:pt x="1531" y="1497"/>
                    <a:pt x="1597" y="1033"/>
                  </a:cubicBezTo>
                  <a:cubicBezTo>
                    <a:pt x="1667" y="524"/>
                    <a:pt x="1378" y="63"/>
                    <a:pt x="947" y="8"/>
                  </a:cubicBezTo>
                  <a:cubicBezTo>
                    <a:pt x="915" y="3"/>
                    <a:pt x="882" y="1"/>
                    <a:pt x="84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098;p40"/>
            <p:cNvSpPr/>
            <p:nvPr/>
          </p:nvSpPr>
          <p:spPr>
            <a:xfrm>
              <a:off x="4333050" y="3601100"/>
              <a:ext cx="72025" cy="157300"/>
            </a:xfrm>
            <a:custGeom>
              <a:avLst/>
              <a:gdLst/>
              <a:ahLst/>
              <a:cxnLst/>
              <a:rect l="l" t="t" r="r" b="b"/>
              <a:pathLst>
                <a:path w="2881" h="6292" extrusionOk="0">
                  <a:moveTo>
                    <a:pt x="1" y="1"/>
                  </a:moveTo>
                  <a:lnTo>
                    <a:pt x="1" y="6291"/>
                  </a:lnTo>
                  <a:lnTo>
                    <a:pt x="2880" y="6291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099;p40"/>
            <p:cNvSpPr/>
            <p:nvPr/>
          </p:nvSpPr>
          <p:spPr>
            <a:xfrm>
              <a:off x="4319550" y="3518075"/>
              <a:ext cx="371300" cy="240325"/>
            </a:xfrm>
            <a:custGeom>
              <a:avLst/>
              <a:gdLst/>
              <a:ahLst/>
              <a:cxnLst/>
              <a:rect l="l" t="t" r="r" b="b"/>
              <a:pathLst>
                <a:path w="14852" h="9613" extrusionOk="0">
                  <a:moveTo>
                    <a:pt x="5501" y="0"/>
                  </a:moveTo>
                  <a:cubicBezTo>
                    <a:pt x="5357" y="0"/>
                    <a:pt x="5115" y="9"/>
                    <a:pt x="4805" y="51"/>
                  </a:cubicBezTo>
                  <a:cubicBezTo>
                    <a:pt x="2035" y="419"/>
                    <a:pt x="1" y="2805"/>
                    <a:pt x="63" y="5559"/>
                  </a:cubicBezTo>
                  <a:lnTo>
                    <a:pt x="3459" y="5677"/>
                  </a:lnTo>
                  <a:lnTo>
                    <a:pt x="3420" y="9612"/>
                  </a:lnTo>
                  <a:lnTo>
                    <a:pt x="12363" y="9581"/>
                  </a:lnTo>
                  <a:lnTo>
                    <a:pt x="12567" y="6044"/>
                  </a:lnTo>
                  <a:lnTo>
                    <a:pt x="13099" y="6201"/>
                  </a:lnTo>
                  <a:lnTo>
                    <a:pt x="14852" y="3009"/>
                  </a:lnTo>
                  <a:cubicBezTo>
                    <a:pt x="13075" y="284"/>
                    <a:pt x="11219" y="84"/>
                    <a:pt x="10713" y="84"/>
                  </a:cubicBezTo>
                  <a:cubicBezTo>
                    <a:pt x="10626" y="84"/>
                    <a:pt x="10579" y="90"/>
                    <a:pt x="10579" y="90"/>
                  </a:cubicBezTo>
                  <a:lnTo>
                    <a:pt x="10579" y="106"/>
                  </a:lnTo>
                  <a:cubicBezTo>
                    <a:pt x="10400" y="67"/>
                    <a:pt x="10212" y="43"/>
                    <a:pt x="10016" y="43"/>
                  </a:cubicBezTo>
                  <a:lnTo>
                    <a:pt x="5650" y="4"/>
                  </a:lnTo>
                  <a:cubicBezTo>
                    <a:pt x="5650" y="4"/>
                    <a:pt x="5597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100;p40"/>
            <p:cNvSpPr/>
            <p:nvPr/>
          </p:nvSpPr>
          <p:spPr>
            <a:xfrm>
              <a:off x="4452375" y="3607700"/>
              <a:ext cx="130500" cy="118550"/>
            </a:xfrm>
            <a:custGeom>
              <a:avLst/>
              <a:gdLst/>
              <a:ahLst/>
              <a:cxnLst/>
              <a:rect l="l" t="t" r="r" b="b"/>
              <a:pathLst>
                <a:path w="5220" h="4742" extrusionOk="0">
                  <a:moveTo>
                    <a:pt x="2614" y="1"/>
                  </a:moveTo>
                  <a:cubicBezTo>
                    <a:pt x="2436" y="1"/>
                    <a:pt x="2258" y="93"/>
                    <a:pt x="2168" y="276"/>
                  </a:cubicBezTo>
                  <a:lnTo>
                    <a:pt x="1792" y="1035"/>
                  </a:lnTo>
                  <a:cubicBezTo>
                    <a:pt x="1714" y="1184"/>
                    <a:pt x="1573" y="1286"/>
                    <a:pt x="1417" y="1309"/>
                  </a:cubicBezTo>
                  <a:lnTo>
                    <a:pt x="572" y="1427"/>
                  </a:lnTo>
                  <a:cubicBezTo>
                    <a:pt x="165" y="1489"/>
                    <a:pt x="1" y="1990"/>
                    <a:pt x="298" y="2280"/>
                  </a:cubicBezTo>
                  <a:lnTo>
                    <a:pt x="900" y="2874"/>
                  </a:lnTo>
                  <a:cubicBezTo>
                    <a:pt x="1018" y="2992"/>
                    <a:pt x="1073" y="3156"/>
                    <a:pt x="1041" y="3312"/>
                  </a:cubicBezTo>
                  <a:lnTo>
                    <a:pt x="900" y="4150"/>
                  </a:lnTo>
                  <a:cubicBezTo>
                    <a:pt x="844" y="4473"/>
                    <a:pt x="1100" y="4737"/>
                    <a:pt x="1392" y="4737"/>
                  </a:cubicBezTo>
                  <a:cubicBezTo>
                    <a:pt x="1468" y="4737"/>
                    <a:pt x="1545" y="4720"/>
                    <a:pt x="1620" y="4682"/>
                  </a:cubicBezTo>
                  <a:lnTo>
                    <a:pt x="2371" y="4283"/>
                  </a:lnTo>
                  <a:cubicBezTo>
                    <a:pt x="2446" y="4247"/>
                    <a:pt x="2526" y="4230"/>
                    <a:pt x="2606" y="4230"/>
                  </a:cubicBezTo>
                  <a:cubicBezTo>
                    <a:pt x="2686" y="4230"/>
                    <a:pt x="2767" y="4247"/>
                    <a:pt x="2841" y="4283"/>
                  </a:cubicBezTo>
                  <a:lnTo>
                    <a:pt x="3592" y="4682"/>
                  </a:lnTo>
                  <a:cubicBezTo>
                    <a:pt x="3668" y="4723"/>
                    <a:pt x="3747" y="4741"/>
                    <a:pt x="3823" y="4741"/>
                  </a:cubicBezTo>
                  <a:cubicBezTo>
                    <a:pt x="4111" y="4741"/>
                    <a:pt x="4367" y="4479"/>
                    <a:pt x="4312" y="4157"/>
                  </a:cubicBezTo>
                  <a:lnTo>
                    <a:pt x="4171" y="3320"/>
                  </a:lnTo>
                  <a:cubicBezTo>
                    <a:pt x="4148" y="3156"/>
                    <a:pt x="4202" y="2992"/>
                    <a:pt x="4320" y="2882"/>
                  </a:cubicBezTo>
                  <a:lnTo>
                    <a:pt x="4922" y="2287"/>
                  </a:lnTo>
                  <a:cubicBezTo>
                    <a:pt x="5220" y="1998"/>
                    <a:pt x="5063" y="1497"/>
                    <a:pt x="4648" y="1434"/>
                  </a:cubicBezTo>
                  <a:lnTo>
                    <a:pt x="3811" y="1317"/>
                  </a:lnTo>
                  <a:cubicBezTo>
                    <a:pt x="3647" y="1286"/>
                    <a:pt x="3506" y="1184"/>
                    <a:pt x="3436" y="1043"/>
                  </a:cubicBezTo>
                  <a:lnTo>
                    <a:pt x="3060" y="276"/>
                  </a:lnTo>
                  <a:cubicBezTo>
                    <a:pt x="2970" y="93"/>
                    <a:pt x="2792" y="1"/>
                    <a:pt x="26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101;p40"/>
            <p:cNvSpPr/>
            <p:nvPr/>
          </p:nvSpPr>
          <p:spPr>
            <a:xfrm>
              <a:off x="4618650" y="3650800"/>
              <a:ext cx="24475" cy="50100"/>
            </a:xfrm>
            <a:custGeom>
              <a:avLst/>
              <a:gdLst/>
              <a:ahLst/>
              <a:cxnLst/>
              <a:rect l="l" t="t" r="r" b="b"/>
              <a:pathLst>
                <a:path w="979" h="2004" extrusionOk="0">
                  <a:moveTo>
                    <a:pt x="0" y="0"/>
                  </a:moveTo>
                  <a:lnTo>
                    <a:pt x="532" y="2003"/>
                  </a:lnTo>
                  <a:lnTo>
                    <a:pt x="603" y="681"/>
                  </a:lnTo>
                  <a:lnTo>
                    <a:pt x="978" y="7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102;p40"/>
            <p:cNvSpPr/>
            <p:nvPr/>
          </p:nvSpPr>
          <p:spPr>
            <a:xfrm>
              <a:off x="4376675" y="3636500"/>
              <a:ext cx="38175" cy="67725"/>
            </a:xfrm>
            <a:custGeom>
              <a:avLst/>
              <a:gdLst/>
              <a:ahLst/>
              <a:cxnLst/>
              <a:rect l="l" t="t" r="r" b="b"/>
              <a:pathLst>
                <a:path w="1527" h="2709" extrusionOk="0">
                  <a:moveTo>
                    <a:pt x="1526" y="1"/>
                  </a:moveTo>
                  <a:lnTo>
                    <a:pt x="1" y="885"/>
                  </a:lnTo>
                  <a:lnTo>
                    <a:pt x="1174" y="940"/>
                  </a:lnTo>
                  <a:lnTo>
                    <a:pt x="1143" y="2708"/>
                  </a:lnTo>
                  <a:lnTo>
                    <a:pt x="15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103;p40"/>
            <p:cNvSpPr/>
            <p:nvPr/>
          </p:nvSpPr>
          <p:spPr>
            <a:xfrm>
              <a:off x="4406600" y="3275775"/>
              <a:ext cx="219125" cy="171800"/>
            </a:xfrm>
            <a:custGeom>
              <a:avLst/>
              <a:gdLst/>
              <a:ahLst/>
              <a:cxnLst/>
              <a:rect l="l" t="t" r="r" b="b"/>
              <a:pathLst>
                <a:path w="8765" h="6872" extrusionOk="0">
                  <a:moveTo>
                    <a:pt x="4267" y="1"/>
                  </a:moveTo>
                  <a:cubicBezTo>
                    <a:pt x="2391" y="1"/>
                    <a:pt x="818" y="1428"/>
                    <a:pt x="501" y="3311"/>
                  </a:cubicBezTo>
                  <a:cubicBezTo>
                    <a:pt x="196" y="3507"/>
                    <a:pt x="1" y="3851"/>
                    <a:pt x="24" y="4235"/>
                  </a:cubicBezTo>
                  <a:cubicBezTo>
                    <a:pt x="48" y="4555"/>
                    <a:pt x="220" y="4829"/>
                    <a:pt x="462" y="5001"/>
                  </a:cubicBezTo>
                  <a:cubicBezTo>
                    <a:pt x="251" y="5197"/>
                    <a:pt x="126" y="5486"/>
                    <a:pt x="149" y="5799"/>
                  </a:cubicBezTo>
                  <a:cubicBezTo>
                    <a:pt x="180" y="6336"/>
                    <a:pt x="632" y="6748"/>
                    <a:pt x="1163" y="6748"/>
                  </a:cubicBezTo>
                  <a:cubicBezTo>
                    <a:pt x="1183" y="6748"/>
                    <a:pt x="1202" y="6747"/>
                    <a:pt x="1221" y="6746"/>
                  </a:cubicBezTo>
                  <a:cubicBezTo>
                    <a:pt x="1542" y="6723"/>
                    <a:pt x="1816" y="6551"/>
                    <a:pt x="1988" y="6300"/>
                  </a:cubicBezTo>
                  <a:cubicBezTo>
                    <a:pt x="2207" y="6378"/>
                    <a:pt x="2450" y="6425"/>
                    <a:pt x="2700" y="6433"/>
                  </a:cubicBezTo>
                  <a:lnTo>
                    <a:pt x="5932" y="6496"/>
                  </a:lnTo>
                  <a:cubicBezTo>
                    <a:pt x="6151" y="6496"/>
                    <a:pt x="6362" y="6465"/>
                    <a:pt x="6565" y="6410"/>
                  </a:cubicBezTo>
                  <a:cubicBezTo>
                    <a:pt x="6745" y="6691"/>
                    <a:pt x="7066" y="6871"/>
                    <a:pt x="7426" y="6871"/>
                  </a:cubicBezTo>
                  <a:cubicBezTo>
                    <a:pt x="7989" y="6871"/>
                    <a:pt x="8451" y="6418"/>
                    <a:pt x="8451" y="5846"/>
                  </a:cubicBezTo>
                  <a:cubicBezTo>
                    <a:pt x="8451" y="5518"/>
                    <a:pt x="8295" y="5236"/>
                    <a:pt x="8060" y="5048"/>
                  </a:cubicBezTo>
                  <a:cubicBezTo>
                    <a:pt x="8467" y="4907"/>
                    <a:pt x="8764" y="4532"/>
                    <a:pt x="8764" y="4070"/>
                  </a:cubicBezTo>
                  <a:cubicBezTo>
                    <a:pt x="8764" y="3593"/>
                    <a:pt x="8443" y="3194"/>
                    <a:pt x="7997" y="3084"/>
                  </a:cubicBezTo>
                  <a:cubicBezTo>
                    <a:pt x="7606" y="1347"/>
                    <a:pt x="6135" y="33"/>
                    <a:pt x="4343" y="2"/>
                  </a:cubicBezTo>
                  <a:cubicBezTo>
                    <a:pt x="4318" y="1"/>
                    <a:pt x="4293" y="1"/>
                    <a:pt x="4267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104;p40"/>
            <p:cNvSpPr/>
            <p:nvPr/>
          </p:nvSpPr>
          <p:spPr>
            <a:xfrm>
              <a:off x="4409725" y="3346225"/>
              <a:ext cx="207375" cy="213625"/>
            </a:xfrm>
            <a:custGeom>
              <a:avLst/>
              <a:gdLst/>
              <a:ahLst/>
              <a:cxnLst/>
              <a:rect l="l" t="t" r="r" b="b"/>
              <a:pathLst>
                <a:path w="8295" h="8545" extrusionOk="0">
                  <a:moveTo>
                    <a:pt x="1175" y="0"/>
                  </a:moveTo>
                  <a:lnTo>
                    <a:pt x="1175" y="1174"/>
                  </a:lnTo>
                  <a:lnTo>
                    <a:pt x="1175" y="1362"/>
                  </a:lnTo>
                  <a:lnTo>
                    <a:pt x="1175" y="1471"/>
                  </a:lnTo>
                  <a:lnTo>
                    <a:pt x="963" y="1471"/>
                  </a:lnTo>
                  <a:cubicBezTo>
                    <a:pt x="431" y="1471"/>
                    <a:pt x="1" y="1902"/>
                    <a:pt x="1" y="2426"/>
                  </a:cubicBezTo>
                  <a:lnTo>
                    <a:pt x="1" y="2528"/>
                  </a:lnTo>
                  <a:cubicBezTo>
                    <a:pt x="1" y="3060"/>
                    <a:pt x="431" y="3490"/>
                    <a:pt x="955" y="3490"/>
                  </a:cubicBezTo>
                  <a:lnTo>
                    <a:pt x="1175" y="3490"/>
                  </a:lnTo>
                  <a:lnTo>
                    <a:pt x="1175" y="3670"/>
                  </a:lnTo>
                  <a:cubicBezTo>
                    <a:pt x="1175" y="4773"/>
                    <a:pt x="1824" y="5736"/>
                    <a:pt x="2763" y="6189"/>
                  </a:cubicBezTo>
                  <a:lnTo>
                    <a:pt x="2763" y="7081"/>
                  </a:lnTo>
                  <a:cubicBezTo>
                    <a:pt x="2763" y="7887"/>
                    <a:pt x="3459" y="8545"/>
                    <a:pt x="4320" y="8545"/>
                  </a:cubicBezTo>
                  <a:cubicBezTo>
                    <a:pt x="5181" y="8545"/>
                    <a:pt x="5877" y="7895"/>
                    <a:pt x="5877" y="7089"/>
                  </a:cubicBezTo>
                  <a:lnTo>
                    <a:pt x="5885" y="6127"/>
                  </a:lnTo>
                  <a:cubicBezTo>
                    <a:pt x="6746" y="5650"/>
                    <a:pt x="7340" y="4726"/>
                    <a:pt x="7340" y="3678"/>
                  </a:cubicBezTo>
                  <a:lnTo>
                    <a:pt x="7340" y="3498"/>
                  </a:lnTo>
                  <a:cubicBezTo>
                    <a:pt x="7864" y="3498"/>
                    <a:pt x="8295" y="3068"/>
                    <a:pt x="8295" y="2543"/>
                  </a:cubicBezTo>
                  <a:lnTo>
                    <a:pt x="8295" y="2442"/>
                  </a:lnTo>
                  <a:cubicBezTo>
                    <a:pt x="8295" y="1910"/>
                    <a:pt x="7872" y="1479"/>
                    <a:pt x="7340" y="1479"/>
                  </a:cubicBezTo>
                  <a:lnTo>
                    <a:pt x="7340" y="407"/>
                  </a:lnTo>
                  <a:cubicBezTo>
                    <a:pt x="7152" y="595"/>
                    <a:pt x="6886" y="712"/>
                    <a:pt x="6597" y="712"/>
                  </a:cubicBezTo>
                  <a:cubicBezTo>
                    <a:pt x="6190" y="712"/>
                    <a:pt x="5838" y="485"/>
                    <a:pt x="5666" y="149"/>
                  </a:cubicBezTo>
                  <a:cubicBezTo>
                    <a:pt x="5486" y="392"/>
                    <a:pt x="5196" y="556"/>
                    <a:pt x="4868" y="556"/>
                  </a:cubicBezTo>
                  <a:cubicBezTo>
                    <a:pt x="4508" y="556"/>
                    <a:pt x="4195" y="352"/>
                    <a:pt x="4023" y="63"/>
                  </a:cubicBezTo>
                  <a:cubicBezTo>
                    <a:pt x="3827" y="290"/>
                    <a:pt x="3538" y="439"/>
                    <a:pt x="3209" y="439"/>
                  </a:cubicBezTo>
                  <a:cubicBezTo>
                    <a:pt x="2857" y="439"/>
                    <a:pt x="2544" y="266"/>
                    <a:pt x="2348" y="0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105;p40"/>
            <p:cNvSpPr/>
            <p:nvPr/>
          </p:nvSpPr>
          <p:spPr>
            <a:xfrm>
              <a:off x="4474275" y="3336825"/>
              <a:ext cx="27050" cy="9075"/>
            </a:xfrm>
            <a:custGeom>
              <a:avLst/>
              <a:gdLst/>
              <a:ahLst/>
              <a:cxnLst/>
              <a:rect l="l" t="t" r="r" b="b"/>
              <a:pathLst>
                <a:path w="1082" h="363" extrusionOk="0">
                  <a:moveTo>
                    <a:pt x="1030" y="0"/>
                  </a:moveTo>
                  <a:cubicBezTo>
                    <a:pt x="1020" y="0"/>
                    <a:pt x="1009" y="5"/>
                    <a:pt x="1002" y="16"/>
                  </a:cubicBezTo>
                  <a:cubicBezTo>
                    <a:pt x="901" y="173"/>
                    <a:pt x="736" y="275"/>
                    <a:pt x="556" y="282"/>
                  </a:cubicBezTo>
                  <a:cubicBezTo>
                    <a:pt x="542" y="284"/>
                    <a:pt x="527" y="284"/>
                    <a:pt x="513" y="284"/>
                  </a:cubicBezTo>
                  <a:cubicBezTo>
                    <a:pt x="341" y="284"/>
                    <a:pt x="180" y="201"/>
                    <a:pt x="71" y="71"/>
                  </a:cubicBezTo>
                  <a:cubicBezTo>
                    <a:pt x="66" y="64"/>
                    <a:pt x="59" y="61"/>
                    <a:pt x="52" y="61"/>
                  </a:cubicBezTo>
                  <a:cubicBezTo>
                    <a:pt x="27" y="61"/>
                    <a:pt x="0" y="96"/>
                    <a:pt x="24" y="126"/>
                  </a:cubicBezTo>
                  <a:cubicBezTo>
                    <a:pt x="148" y="271"/>
                    <a:pt x="332" y="362"/>
                    <a:pt x="526" y="362"/>
                  </a:cubicBezTo>
                  <a:cubicBezTo>
                    <a:pt x="542" y="362"/>
                    <a:pt x="557" y="362"/>
                    <a:pt x="572" y="361"/>
                  </a:cubicBezTo>
                  <a:cubicBezTo>
                    <a:pt x="768" y="337"/>
                    <a:pt x="956" y="228"/>
                    <a:pt x="1065" y="56"/>
                  </a:cubicBezTo>
                  <a:cubicBezTo>
                    <a:pt x="1082" y="28"/>
                    <a:pt x="1055" y="0"/>
                    <a:pt x="1030" y="0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106;p40"/>
            <p:cNvSpPr/>
            <p:nvPr/>
          </p:nvSpPr>
          <p:spPr>
            <a:xfrm>
              <a:off x="4513800" y="3335375"/>
              <a:ext cx="23925" cy="14100"/>
            </a:xfrm>
            <a:custGeom>
              <a:avLst/>
              <a:gdLst/>
              <a:ahLst/>
              <a:cxnLst/>
              <a:rect l="l" t="t" r="r" b="b"/>
              <a:pathLst>
                <a:path w="957" h="564" extrusionOk="0">
                  <a:moveTo>
                    <a:pt x="36" y="0"/>
                  </a:moveTo>
                  <a:cubicBezTo>
                    <a:pt x="18" y="0"/>
                    <a:pt x="0" y="12"/>
                    <a:pt x="0" y="35"/>
                  </a:cubicBezTo>
                  <a:cubicBezTo>
                    <a:pt x="16" y="231"/>
                    <a:pt x="141" y="427"/>
                    <a:pt x="329" y="513"/>
                  </a:cubicBezTo>
                  <a:cubicBezTo>
                    <a:pt x="406" y="546"/>
                    <a:pt x="489" y="563"/>
                    <a:pt x="571" y="563"/>
                  </a:cubicBezTo>
                  <a:cubicBezTo>
                    <a:pt x="698" y="563"/>
                    <a:pt x="824" y="523"/>
                    <a:pt x="924" y="442"/>
                  </a:cubicBezTo>
                  <a:cubicBezTo>
                    <a:pt x="957" y="422"/>
                    <a:pt x="940" y="374"/>
                    <a:pt x="910" y="374"/>
                  </a:cubicBezTo>
                  <a:cubicBezTo>
                    <a:pt x="904" y="374"/>
                    <a:pt x="898" y="376"/>
                    <a:pt x="892" y="380"/>
                  </a:cubicBezTo>
                  <a:cubicBezTo>
                    <a:pt x="799" y="453"/>
                    <a:pt x="684" y="493"/>
                    <a:pt x="569" y="493"/>
                  </a:cubicBezTo>
                  <a:cubicBezTo>
                    <a:pt x="501" y="493"/>
                    <a:pt x="432" y="479"/>
                    <a:pt x="368" y="450"/>
                  </a:cubicBezTo>
                  <a:cubicBezTo>
                    <a:pt x="204" y="372"/>
                    <a:pt x="87" y="207"/>
                    <a:pt x="71" y="35"/>
                  </a:cubicBezTo>
                  <a:cubicBezTo>
                    <a:pt x="71" y="12"/>
                    <a:pt x="53" y="0"/>
                    <a:pt x="36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107;p40"/>
            <p:cNvSpPr/>
            <p:nvPr/>
          </p:nvSpPr>
          <p:spPr>
            <a:xfrm>
              <a:off x="4524550" y="3333050"/>
              <a:ext cx="21975" cy="6325"/>
            </a:xfrm>
            <a:custGeom>
              <a:avLst/>
              <a:gdLst/>
              <a:ahLst/>
              <a:cxnLst/>
              <a:rect l="l" t="t" r="r" b="b"/>
              <a:pathLst>
                <a:path w="879" h="253" extrusionOk="0">
                  <a:moveTo>
                    <a:pt x="52" y="1"/>
                  </a:moveTo>
                  <a:cubicBezTo>
                    <a:pt x="22" y="1"/>
                    <a:pt x="0" y="34"/>
                    <a:pt x="24" y="58"/>
                  </a:cubicBezTo>
                  <a:cubicBezTo>
                    <a:pt x="144" y="187"/>
                    <a:pt x="314" y="252"/>
                    <a:pt x="483" y="252"/>
                  </a:cubicBezTo>
                  <a:cubicBezTo>
                    <a:pt x="612" y="252"/>
                    <a:pt x="741" y="214"/>
                    <a:pt x="846" y="136"/>
                  </a:cubicBezTo>
                  <a:cubicBezTo>
                    <a:pt x="879" y="116"/>
                    <a:pt x="856" y="68"/>
                    <a:pt x="824" y="68"/>
                  </a:cubicBezTo>
                  <a:cubicBezTo>
                    <a:pt x="819" y="68"/>
                    <a:pt x="813" y="70"/>
                    <a:pt x="807" y="74"/>
                  </a:cubicBezTo>
                  <a:cubicBezTo>
                    <a:pt x="711" y="145"/>
                    <a:pt x="597" y="180"/>
                    <a:pt x="482" y="180"/>
                  </a:cubicBezTo>
                  <a:cubicBezTo>
                    <a:pt x="334" y="180"/>
                    <a:pt x="185" y="121"/>
                    <a:pt x="79" y="11"/>
                  </a:cubicBezTo>
                  <a:cubicBezTo>
                    <a:pt x="70" y="4"/>
                    <a:pt x="60" y="1"/>
                    <a:pt x="52" y="1"/>
                  </a:cubicBezTo>
                  <a:close/>
                </a:path>
              </a:pathLst>
            </a:custGeom>
            <a:solidFill>
              <a:srgbClr val="A83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8" name="Google Shape;1108;p40"/>
            <p:cNvSpPr/>
            <p:nvPr/>
          </p:nvSpPr>
          <p:spPr>
            <a:xfrm>
              <a:off x="4439075" y="3433475"/>
              <a:ext cx="154175" cy="94500"/>
            </a:xfrm>
            <a:custGeom>
              <a:avLst/>
              <a:gdLst/>
              <a:ahLst/>
              <a:cxnLst/>
              <a:rect l="l" t="t" r="r" b="b"/>
              <a:pathLst>
                <a:path w="6167" h="3780" extrusionOk="0">
                  <a:moveTo>
                    <a:pt x="1" y="0"/>
                  </a:moveTo>
                  <a:lnTo>
                    <a:pt x="1" y="180"/>
                  </a:lnTo>
                  <a:cubicBezTo>
                    <a:pt x="1" y="1369"/>
                    <a:pt x="760" y="2394"/>
                    <a:pt x="1816" y="2793"/>
                  </a:cubicBezTo>
                  <a:cubicBezTo>
                    <a:pt x="1963" y="3359"/>
                    <a:pt x="2479" y="3779"/>
                    <a:pt x="3090" y="3779"/>
                  </a:cubicBezTo>
                  <a:cubicBezTo>
                    <a:pt x="3096" y="3779"/>
                    <a:pt x="3101" y="3779"/>
                    <a:pt x="3107" y="3779"/>
                  </a:cubicBezTo>
                  <a:cubicBezTo>
                    <a:pt x="3725" y="3779"/>
                    <a:pt x="4241" y="3357"/>
                    <a:pt x="4390" y="2778"/>
                  </a:cubicBezTo>
                  <a:cubicBezTo>
                    <a:pt x="5423" y="2371"/>
                    <a:pt x="6166" y="1362"/>
                    <a:pt x="6166" y="188"/>
                  </a:cubicBezTo>
                  <a:lnTo>
                    <a:pt x="6166" y="8"/>
                  </a:lnTo>
                  <a:lnTo>
                    <a:pt x="6143" y="8"/>
                  </a:lnTo>
                  <a:cubicBezTo>
                    <a:pt x="5986" y="1393"/>
                    <a:pt x="4797" y="2480"/>
                    <a:pt x="3365" y="2480"/>
                  </a:cubicBezTo>
                  <a:lnTo>
                    <a:pt x="2786" y="2480"/>
                  </a:lnTo>
                  <a:cubicBezTo>
                    <a:pt x="1362" y="2480"/>
                    <a:pt x="180" y="1393"/>
                    <a:pt x="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9" name="Google Shape;1109;p40"/>
            <p:cNvSpPr/>
            <p:nvPr/>
          </p:nvSpPr>
          <p:spPr>
            <a:xfrm>
              <a:off x="4420100" y="3395150"/>
              <a:ext cx="17050" cy="23675"/>
            </a:xfrm>
            <a:custGeom>
              <a:avLst/>
              <a:gdLst/>
              <a:ahLst/>
              <a:cxnLst/>
              <a:rect l="l" t="t" r="r" b="b"/>
              <a:pathLst>
                <a:path w="682" h="947" extrusionOk="0">
                  <a:moveTo>
                    <a:pt x="114" y="0"/>
                  </a:moveTo>
                  <a:cubicBezTo>
                    <a:pt x="90" y="0"/>
                    <a:pt x="66" y="8"/>
                    <a:pt x="48" y="23"/>
                  </a:cubicBezTo>
                  <a:cubicBezTo>
                    <a:pt x="8" y="62"/>
                    <a:pt x="1" y="125"/>
                    <a:pt x="40" y="164"/>
                  </a:cubicBezTo>
                  <a:lnTo>
                    <a:pt x="407" y="578"/>
                  </a:lnTo>
                  <a:lnTo>
                    <a:pt x="173" y="774"/>
                  </a:lnTo>
                  <a:cubicBezTo>
                    <a:pt x="134" y="813"/>
                    <a:pt x="126" y="876"/>
                    <a:pt x="165" y="915"/>
                  </a:cubicBezTo>
                  <a:cubicBezTo>
                    <a:pt x="181" y="938"/>
                    <a:pt x="212" y="946"/>
                    <a:pt x="235" y="946"/>
                  </a:cubicBezTo>
                  <a:cubicBezTo>
                    <a:pt x="259" y="946"/>
                    <a:pt x="282" y="938"/>
                    <a:pt x="298" y="923"/>
                  </a:cubicBezTo>
                  <a:lnTo>
                    <a:pt x="681" y="594"/>
                  </a:lnTo>
                  <a:lnTo>
                    <a:pt x="188" y="31"/>
                  </a:lnTo>
                  <a:cubicBezTo>
                    <a:pt x="168" y="10"/>
                    <a:pt x="141" y="0"/>
                    <a:pt x="1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0" name="Google Shape;1110;p40"/>
            <p:cNvSpPr/>
            <p:nvPr/>
          </p:nvSpPr>
          <p:spPr>
            <a:xfrm>
              <a:off x="4590675" y="3396075"/>
              <a:ext cx="14900" cy="24100"/>
            </a:xfrm>
            <a:custGeom>
              <a:avLst/>
              <a:gdLst/>
              <a:ahLst/>
              <a:cxnLst/>
              <a:rect l="l" t="t" r="r" b="b"/>
              <a:pathLst>
                <a:path w="596" h="964" extrusionOk="0">
                  <a:moveTo>
                    <a:pt x="477" y="1"/>
                  </a:moveTo>
                  <a:cubicBezTo>
                    <a:pt x="445" y="1"/>
                    <a:pt x="412" y="18"/>
                    <a:pt x="392" y="49"/>
                  </a:cubicBezTo>
                  <a:lnTo>
                    <a:pt x="1" y="690"/>
                  </a:lnTo>
                  <a:lnTo>
                    <a:pt x="431" y="948"/>
                  </a:lnTo>
                  <a:cubicBezTo>
                    <a:pt x="447" y="956"/>
                    <a:pt x="462" y="964"/>
                    <a:pt x="486" y="964"/>
                  </a:cubicBezTo>
                  <a:cubicBezTo>
                    <a:pt x="517" y="964"/>
                    <a:pt x="548" y="941"/>
                    <a:pt x="564" y="917"/>
                  </a:cubicBezTo>
                  <a:cubicBezTo>
                    <a:pt x="595" y="870"/>
                    <a:pt x="580" y="808"/>
                    <a:pt x="533" y="776"/>
                  </a:cubicBezTo>
                  <a:lnTo>
                    <a:pt x="267" y="620"/>
                  </a:lnTo>
                  <a:lnTo>
                    <a:pt x="556" y="150"/>
                  </a:lnTo>
                  <a:cubicBezTo>
                    <a:pt x="587" y="103"/>
                    <a:pt x="572" y="49"/>
                    <a:pt x="525" y="17"/>
                  </a:cubicBezTo>
                  <a:cubicBezTo>
                    <a:pt x="511" y="6"/>
                    <a:pt x="494" y="1"/>
                    <a:pt x="4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1" name="Google Shape;1111;p40"/>
            <p:cNvSpPr/>
            <p:nvPr/>
          </p:nvSpPr>
          <p:spPr>
            <a:xfrm>
              <a:off x="4507550" y="3474925"/>
              <a:ext cx="13700" cy="5325"/>
            </a:xfrm>
            <a:custGeom>
              <a:avLst/>
              <a:gdLst/>
              <a:ahLst/>
              <a:cxnLst/>
              <a:rect l="l" t="t" r="r" b="b"/>
              <a:pathLst>
                <a:path w="548" h="213" extrusionOk="0">
                  <a:moveTo>
                    <a:pt x="274" y="1"/>
                  </a:moveTo>
                  <a:cubicBezTo>
                    <a:pt x="164" y="9"/>
                    <a:pt x="63" y="63"/>
                    <a:pt x="16" y="157"/>
                  </a:cubicBezTo>
                  <a:cubicBezTo>
                    <a:pt x="0" y="181"/>
                    <a:pt x="8" y="204"/>
                    <a:pt x="24" y="212"/>
                  </a:cubicBezTo>
                  <a:lnTo>
                    <a:pt x="47" y="212"/>
                  </a:lnTo>
                  <a:cubicBezTo>
                    <a:pt x="55" y="212"/>
                    <a:pt x="71" y="204"/>
                    <a:pt x="78" y="196"/>
                  </a:cubicBezTo>
                  <a:cubicBezTo>
                    <a:pt x="117" y="126"/>
                    <a:pt x="196" y="79"/>
                    <a:pt x="274" y="79"/>
                  </a:cubicBezTo>
                  <a:cubicBezTo>
                    <a:pt x="360" y="79"/>
                    <a:pt x="438" y="118"/>
                    <a:pt x="477" y="189"/>
                  </a:cubicBezTo>
                  <a:cubicBezTo>
                    <a:pt x="483" y="200"/>
                    <a:pt x="497" y="207"/>
                    <a:pt x="511" y="207"/>
                  </a:cubicBezTo>
                  <a:cubicBezTo>
                    <a:pt x="515" y="207"/>
                    <a:pt x="520" y="206"/>
                    <a:pt x="524" y="204"/>
                  </a:cubicBezTo>
                  <a:cubicBezTo>
                    <a:pt x="548" y="189"/>
                    <a:pt x="548" y="173"/>
                    <a:pt x="540" y="150"/>
                  </a:cubicBezTo>
                  <a:cubicBezTo>
                    <a:pt x="485" y="56"/>
                    <a:pt x="384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2" name="Google Shape;1112;p40"/>
            <p:cNvSpPr/>
            <p:nvPr/>
          </p:nvSpPr>
          <p:spPr>
            <a:xfrm>
              <a:off x="4471350" y="3369700"/>
              <a:ext cx="32300" cy="17075"/>
            </a:xfrm>
            <a:custGeom>
              <a:avLst/>
              <a:gdLst/>
              <a:ahLst/>
              <a:cxnLst/>
              <a:rect l="l" t="t" r="r" b="b"/>
              <a:pathLst>
                <a:path w="1292" h="683" extrusionOk="0">
                  <a:moveTo>
                    <a:pt x="852" y="0"/>
                  </a:moveTo>
                  <a:cubicBezTo>
                    <a:pt x="755" y="0"/>
                    <a:pt x="646" y="16"/>
                    <a:pt x="533" y="55"/>
                  </a:cubicBezTo>
                  <a:cubicBezTo>
                    <a:pt x="251" y="149"/>
                    <a:pt x="87" y="337"/>
                    <a:pt x="40" y="462"/>
                  </a:cubicBezTo>
                  <a:cubicBezTo>
                    <a:pt x="1" y="603"/>
                    <a:pt x="63" y="681"/>
                    <a:pt x="141" y="681"/>
                  </a:cubicBezTo>
                  <a:cubicBezTo>
                    <a:pt x="149" y="682"/>
                    <a:pt x="157" y="682"/>
                    <a:pt x="164" y="682"/>
                  </a:cubicBezTo>
                  <a:cubicBezTo>
                    <a:pt x="245" y="682"/>
                    <a:pt x="337" y="646"/>
                    <a:pt x="423" y="611"/>
                  </a:cubicBezTo>
                  <a:cubicBezTo>
                    <a:pt x="517" y="571"/>
                    <a:pt x="611" y="532"/>
                    <a:pt x="689" y="509"/>
                  </a:cubicBezTo>
                  <a:cubicBezTo>
                    <a:pt x="775" y="478"/>
                    <a:pt x="877" y="446"/>
                    <a:pt x="971" y="423"/>
                  </a:cubicBezTo>
                  <a:cubicBezTo>
                    <a:pt x="1073" y="392"/>
                    <a:pt x="1174" y="368"/>
                    <a:pt x="1237" y="305"/>
                  </a:cubicBezTo>
                  <a:cubicBezTo>
                    <a:pt x="1292" y="251"/>
                    <a:pt x="1292" y="157"/>
                    <a:pt x="1174" y="79"/>
                  </a:cubicBezTo>
                  <a:cubicBezTo>
                    <a:pt x="1105" y="33"/>
                    <a:pt x="991" y="0"/>
                    <a:pt x="852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3" name="Google Shape;1113;p40"/>
            <p:cNvSpPr/>
            <p:nvPr/>
          </p:nvSpPr>
          <p:spPr>
            <a:xfrm>
              <a:off x="4543525" y="3379575"/>
              <a:ext cx="32500" cy="12900"/>
            </a:xfrm>
            <a:custGeom>
              <a:avLst/>
              <a:gdLst/>
              <a:ahLst/>
              <a:cxnLst/>
              <a:rect l="l" t="t" r="r" b="b"/>
              <a:pathLst>
                <a:path w="1300" h="516" extrusionOk="0">
                  <a:moveTo>
                    <a:pt x="602" y="1"/>
                  </a:moveTo>
                  <a:cubicBezTo>
                    <a:pt x="363" y="1"/>
                    <a:pt x="179" y="85"/>
                    <a:pt x="95" y="169"/>
                  </a:cubicBezTo>
                  <a:cubicBezTo>
                    <a:pt x="1" y="270"/>
                    <a:pt x="24" y="356"/>
                    <a:pt x="95" y="396"/>
                  </a:cubicBezTo>
                  <a:cubicBezTo>
                    <a:pt x="165" y="435"/>
                    <a:pt x="259" y="435"/>
                    <a:pt x="361" y="443"/>
                  </a:cubicBezTo>
                  <a:cubicBezTo>
                    <a:pt x="455" y="443"/>
                    <a:pt x="549" y="450"/>
                    <a:pt x="635" y="458"/>
                  </a:cubicBezTo>
                  <a:cubicBezTo>
                    <a:pt x="721" y="466"/>
                    <a:pt x="815" y="482"/>
                    <a:pt x="908" y="497"/>
                  </a:cubicBezTo>
                  <a:cubicBezTo>
                    <a:pt x="973" y="503"/>
                    <a:pt x="1040" y="515"/>
                    <a:pt x="1102" y="515"/>
                  </a:cubicBezTo>
                  <a:cubicBezTo>
                    <a:pt x="1130" y="515"/>
                    <a:pt x="1158" y="513"/>
                    <a:pt x="1182" y="505"/>
                  </a:cubicBezTo>
                  <a:cubicBezTo>
                    <a:pt x="1261" y="482"/>
                    <a:pt x="1300" y="396"/>
                    <a:pt x="1229" y="278"/>
                  </a:cubicBezTo>
                  <a:cubicBezTo>
                    <a:pt x="1159" y="169"/>
                    <a:pt x="963" y="36"/>
                    <a:pt x="689" y="4"/>
                  </a:cubicBezTo>
                  <a:cubicBezTo>
                    <a:pt x="660" y="2"/>
                    <a:pt x="631" y="1"/>
                    <a:pt x="602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4" name="Google Shape;1114;p40"/>
            <p:cNvSpPr/>
            <p:nvPr/>
          </p:nvSpPr>
          <p:spPr>
            <a:xfrm>
              <a:off x="4482500" y="3395875"/>
              <a:ext cx="14700" cy="12875"/>
            </a:xfrm>
            <a:custGeom>
              <a:avLst/>
              <a:gdLst/>
              <a:ahLst/>
              <a:cxnLst/>
              <a:rect l="l" t="t" r="r" b="b"/>
              <a:pathLst>
                <a:path w="588" h="515" extrusionOk="0">
                  <a:moveTo>
                    <a:pt x="289" y="1"/>
                  </a:moveTo>
                  <a:cubicBezTo>
                    <a:pt x="202" y="1"/>
                    <a:pt x="117" y="46"/>
                    <a:pt x="71" y="127"/>
                  </a:cubicBezTo>
                  <a:cubicBezTo>
                    <a:pt x="1" y="244"/>
                    <a:pt x="40" y="409"/>
                    <a:pt x="157" y="479"/>
                  </a:cubicBezTo>
                  <a:cubicBezTo>
                    <a:pt x="199" y="503"/>
                    <a:pt x="245" y="514"/>
                    <a:pt x="290" y="514"/>
                  </a:cubicBezTo>
                  <a:cubicBezTo>
                    <a:pt x="379" y="514"/>
                    <a:pt x="465" y="471"/>
                    <a:pt x="517" y="393"/>
                  </a:cubicBezTo>
                  <a:cubicBezTo>
                    <a:pt x="587" y="268"/>
                    <a:pt x="548" y="111"/>
                    <a:pt x="423" y="41"/>
                  </a:cubicBezTo>
                  <a:cubicBezTo>
                    <a:pt x="382" y="14"/>
                    <a:pt x="335" y="1"/>
                    <a:pt x="289" y="1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5" name="Google Shape;1115;p40"/>
            <p:cNvSpPr/>
            <p:nvPr/>
          </p:nvSpPr>
          <p:spPr>
            <a:xfrm>
              <a:off x="4552325" y="3395625"/>
              <a:ext cx="14700" cy="12925"/>
            </a:xfrm>
            <a:custGeom>
              <a:avLst/>
              <a:gdLst/>
              <a:ahLst/>
              <a:cxnLst/>
              <a:rect l="l" t="t" r="r" b="b"/>
              <a:pathLst>
                <a:path w="588" h="517" extrusionOk="0">
                  <a:moveTo>
                    <a:pt x="300" y="0"/>
                  </a:moveTo>
                  <a:cubicBezTo>
                    <a:pt x="210" y="0"/>
                    <a:pt x="123" y="46"/>
                    <a:pt x="71" y="129"/>
                  </a:cubicBezTo>
                  <a:cubicBezTo>
                    <a:pt x="1" y="246"/>
                    <a:pt x="40" y="411"/>
                    <a:pt x="165" y="481"/>
                  </a:cubicBezTo>
                  <a:cubicBezTo>
                    <a:pt x="205" y="505"/>
                    <a:pt x="250" y="516"/>
                    <a:pt x="295" y="516"/>
                  </a:cubicBezTo>
                  <a:cubicBezTo>
                    <a:pt x="383" y="516"/>
                    <a:pt x="471" y="473"/>
                    <a:pt x="517" y="395"/>
                  </a:cubicBezTo>
                  <a:cubicBezTo>
                    <a:pt x="588" y="270"/>
                    <a:pt x="549" y="113"/>
                    <a:pt x="431" y="35"/>
                  </a:cubicBezTo>
                  <a:cubicBezTo>
                    <a:pt x="390" y="12"/>
                    <a:pt x="344" y="0"/>
                    <a:pt x="300" y="0"/>
                  </a:cubicBezTo>
                  <a:close/>
                </a:path>
              </a:pathLst>
            </a:custGeom>
            <a:solidFill>
              <a:srgbClr val="3015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6" name="Google Shape;1116;p40"/>
            <p:cNvSpPr/>
            <p:nvPr/>
          </p:nvSpPr>
          <p:spPr>
            <a:xfrm>
              <a:off x="4479775" y="3407200"/>
              <a:ext cx="18975" cy="7500"/>
            </a:xfrm>
            <a:custGeom>
              <a:avLst/>
              <a:gdLst/>
              <a:ahLst/>
              <a:cxnLst/>
              <a:rect l="l" t="t" r="r" b="b"/>
              <a:pathLst>
                <a:path w="759" h="300" extrusionOk="0">
                  <a:moveTo>
                    <a:pt x="395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8"/>
                    <a:pt x="0" y="190"/>
                    <a:pt x="31" y="237"/>
                  </a:cubicBezTo>
                  <a:cubicBezTo>
                    <a:pt x="46" y="267"/>
                    <a:pt x="78" y="281"/>
                    <a:pt x="110" y="281"/>
                  </a:cubicBezTo>
                  <a:cubicBezTo>
                    <a:pt x="129" y="281"/>
                    <a:pt x="147" y="277"/>
                    <a:pt x="164" y="269"/>
                  </a:cubicBezTo>
                  <a:cubicBezTo>
                    <a:pt x="255" y="214"/>
                    <a:pt x="331" y="195"/>
                    <a:pt x="392" y="195"/>
                  </a:cubicBezTo>
                  <a:cubicBezTo>
                    <a:pt x="506" y="195"/>
                    <a:pt x="569" y="258"/>
                    <a:pt x="579" y="269"/>
                  </a:cubicBezTo>
                  <a:cubicBezTo>
                    <a:pt x="595" y="292"/>
                    <a:pt x="626" y="300"/>
                    <a:pt x="649" y="300"/>
                  </a:cubicBezTo>
                  <a:cubicBezTo>
                    <a:pt x="673" y="300"/>
                    <a:pt x="696" y="292"/>
                    <a:pt x="712" y="276"/>
                  </a:cubicBezTo>
                  <a:cubicBezTo>
                    <a:pt x="751" y="245"/>
                    <a:pt x="759" y="183"/>
                    <a:pt x="728" y="136"/>
                  </a:cubicBezTo>
                  <a:cubicBezTo>
                    <a:pt x="674" y="77"/>
                    <a:pt x="556" y="0"/>
                    <a:pt x="39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117;p40"/>
            <p:cNvSpPr/>
            <p:nvPr/>
          </p:nvSpPr>
          <p:spPr>
            <a:xfrm>
              <a:off x="4550175" y="3406425"/>
              <a:ext cx="19000" cy="7500"/>
            </a:xfrm>
            <a:custGeom>
              <a:avLst/>
              <a:gdLst/>
              <a:ahLst/>
              <a:cxnLst/>
              <a:rect l="l" t="t" r="r" b="b"/>
              <a:pathLst>
                <a:path w="760" h="300" extrusionOk="0">
                  <a:moveTo>
                    <a:pt x="394" y="0"/>
                  </a:moveTo>
                  <a:cubicBezTo>
                    <a:pt x="298" y="0"/>
                    <a:pt x="186" y="28"/>
                    <a:pt x="63" y="104"/>
                  </a:cubicBezTo>
                  <a:cubicBezTo>
                    <a:pt x="16" y="127"/>
                    <a:pt x="1" y="190"/>
                    <a:pt x="32" y="237"/>
                  </a:cubicBezTo>
                  <a:cubicBezTo>
                    <a:pt x="47" y="267"/>
                    <a:pt x="79" y="285"/>
                    <a:pt x="112" y="285"/>
                  </a:cubicBezTo>
                  <a:cubicBezTo>
                    <a:pt x="130" y="285"/>
                    <a:pt x="149" y="279"/>
                    <a:pt x="165" y="268"/>
                  </a:cubicBezTo>
                  <a:cubicBezTo>
                    <a:pt x="256" y="213"/>
                    <a:pt x="332" y="195"/>
                    <a:pt x="393" y="195"/>
                  </a:cubicBezTo>
                  <a:cubicBezTo>
                    <a:pt x="507" y="195"/>
                    <a:pt x="570" y="258"/>
                    <a:pt x="580" y="268"/>
                  </a:cubicBezTo>
                  <a:cubicBezTo>
                    <a:pt x="595" y="292"/>
                    <a:pt x="627" y="300"/>
                    <a:pt x="650" y="300"/>
                  </a:cubicBezTo>
                  <a:cubicBezTo>
                    <a:pt x="674" y="300"/>
                    <a:pt x="697" y="292"/>
                    <a:pt x="713" y="276"/>
                  </a:cubicBezTo>
                  <a:cubicBezTo>
                    <a:pt x="752" y="245"/>
                    <a:pt x="760" y="182"/>
                    <a:pt x="729" y="143"/>
                  </a:cubicBezTo>
                  <a:cubicBezTo>
                    <a:pt x="675" y="79"/>
                    <a:pt x="556" y="0"/>
                    <a:pt x="39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8" name="Google Shape;1118;p40"/>
            <p:cNvSpPr/>
            <p:nvPr/>
          </p:nvSpPr>
          <p:spPr>
            <a:xfrm>
              <a:off x="4519075" y="3382400"/>
              <a:ext cx="18425" cy="38950"/>
            </a:xfrm>
            <a:custGeom>
              <a:avLst/>
              <a:gdLst/>
              <a:ahLst/>
              <a:cxnLst/>
              <a:rect l="l" t="t" r="r" b="b"/>
              <a:pathLst>
                <a:path w="737" h="1558" extrusionOk="0">
                  <a:moveTo>
                    <a:pt x="173" y="1"/>
                  </a:moveTo>
                  <a:lnTo>
                    <a:pt x="1" y="1558"/>
                  </a:lnTo>
                  <a:lnTo>
                    <a:pt x="322" y="1542"/>
                  </a:lnTo>
                  <a:cubicBezTo>
                    <a:pt x="556" y="1534"/>
                    <a:pt x="736" y="1331"/>
                    <a:pt x="728" y="1096"/>
                  </a:cubicBezTo>
                  <a:lnTo>
                    <a:pt x="728" y="1073"/>
                  </a:lnTo>
                  <a:cubicBezTo>
                    <a:pt x="721" y="968"/>
                    <a:pt x="635" y="885"/>
                    <a:pt x="538" y="885"/>
                  </a:cubicBezTo>
                  <a:cubicBezTo>
                    <a:pt x="534" y="885"/>
                    <a:pt x="529" y="885"/>
                    <a:pt x="525" y="885"/>
                  </a:cubicBezTo>
                  <a:cubicBezTo>
                    <a:pt x="520" y="885"/>
                    <a:pt x="515" y="885"/>
                    <a:pt x="510" y="885"/>
                  </a:cubicBezTo>
                  <a:cubicBezTo>
                    <a:pt x="329" y="885"/>
                    <a:pt x="181" y="747"/>
                    <a:pt x="173" y="564"/>
                  </a:cubicBezTo>
                  <a:lnTo>
                    <a:pt x="173" y="1"/>
                  </a:ln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119;p40"/>
            <p:cNvSpPr/>
            <p:nvPr/>
          </p:nvSpPr>
          <p:spPr>
            <a:xfrm>
              <a:off x="4516550" y="3380050"/>
              <a:ext cx="23475" cy="43650"/>
            </a:xfrm>
            <a:custGeom>
              <a:avLst/>
              <a:gdLst/>
              <a:ahLst/>
              <a:cxnLst/>
              <a:rect l="l" t="t" r="r" b="b"/>
              <a:pathLst>
                <a:path w="939" h="1746" extrusionOk="0">
                  <a:moveTo>
                    <a:pt x="274" y="1"/>
                  </a:moveTo>
                  <a:cubicBezTo>
                    <a:pt x="219" y="1"/>
                    <a:pt x="172" y="48"/>
                    <a:pt x="172" y="95"/>
                  </a:cubicBezTo>
                  <a:lnTo>
                    <a:pt x="180" y="666"/>
                  </a:lnTo>
                  <a:cubicBezTo>
                    <a:pt x="188" y="892"/>
                    <a:pt x="376" y="1074"/>
                    <a:pt x="599" y="1074"/>
                  </a:cubicBezTo>
                  <a:cubicBezTo>
                    <a:pt x="608" y="1074"/>
                    <a:pt x="617" y="1074"/>
                    <a:pt x="626" y="1073"/>
                  </a:cubicBezTo>
                  <a:cubicBezTo>
                    <a:pt x="657" y="1073"/>
                    <a:pt x="681" y="1081"/>
                    <a:pt x="696" y="1104"/>
                  </a:cubicBezTo>
                  <a:cubicBezTo>
                    <a:pt x="720" y="1120"/>
                    <a:pt x="728" y="1143"/>
                    <a:pt x="728" y="1167"/>
                  </a:cubicBezTo>
                  <a:lnTo>
                    <a:pt x="728" y="1198"/>
                  </a:lnTo>
                  <a:cubicBezTo>
                    <a:pt x="736" y="1378"/>
                    <a:pt x="603" y="1535"/>
                    <a:pt x="423" y="1542"/>
                  </a:cubicBezTo>
                  <a:lnTo>
                    <a:pt x="94" y="1558"/>
                  </a:lnTo>
                  <a:cubicBezTo>
                    <a:pt x="39" y="1558"/>
                    <a:pt x="0" y="1605"/>
                    <a:pt x="0" y="1660"/>
                  </a:cubicBezTo>
                  <a:cubicBezTo>
                    <a:pt x="8" y="1707"/>
                    <a:pt x="47" y="1746"/>
                    <a:pt x="102" y="1746"/>
                  </a:cubicBezTo>
                  <a:lnTo>
                    <a:pt x="430" y="1738"/>
                  </a:lnTo>
                  <a:cubicBezTo>
                    <a:pt x="712" y="1722"/>
                    <a:pt x="939" y="1480"/>
                    <a:pt x="923" y="1190"/>
                  </a:cubicBezTo>
                  <a:lnTo>
                    <a:pt x="923" y="1159"/>
                  </a:lnTo>
                  <a:cubicBezTo>
                    <a:pt x="923" y="1081"/>
                    <a:pt x="884" y="1010"/>
                    <a:pt x="829" y="956"/>
                  </a:cubicBezTo>
                  <a:cubicBezTo>
                    <a:pt x="775" y="901"/>
                    <a:pt x="696" y="877"/>
                    <a:pt x="618" y="877"/>
                  </a:cubicBezTo>
                  <a:cubicBezTo>
                    <a:pt x="613" y="878"/>
                    <a:pt x="609" y="878"/>
                    <a:pt x="604" y="878"/>
                  </a:cubicBezTo>
                  <a:cubicBezTo>
                    <a:pt x="477" y="878"/>
                    <a:pt x="375" y="779"/>
                    <a:pt x="368" y="658"/>
                  </a:cubicBezTo>
                  <a:lnTo>
                    <a:pt x="368" y="95"/>
                  </a:lnTo>
                  <a:cubicBezTo>
                    <a:pt x="368" y="48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120;p40"/>
            <p:cNvSpPr/>
            <p:nvPr/>
          </p:nvSpPr>
          <p:spPr>
            <a:xfrm>
              <a:off x="4494550" y="3425500"/>
              <a:ext cx="47375" cy="25550"/>
            </a:xfrm>
            <a:custGeom>
              <a:avLst/>
              <a:gdLst/>
              <a:ahLst/>
              <a:cxnLst/>
              <a:rect l="l" t="t" r="r" b="b"/>
              <a:pathLst>
                <a:path w="1895" h="1022" extrusionOk="0">
                  <a:moveTo>
                    <a:pt x="362" y="1"/>
                  </a:moveTo>
                  <a:cubicBezTo>
                    <a:pt x="1" y="1"/>
                    <a:pt x="74" y="933"/>
                    <a:pt x="810" y="1015"/>
                  </a:cubicBezTo>
                  <a:cubicBezTo>
                    <a:pt x="850" y="1020"/>
                    <a:pt x="889" y="1021"/>
                    <a:pt x="927" y="1021"/>
                  </a:cubicBezTo>
                  <a:cubicBezTo>
                    <a:pt x="1610" y="1021"/>
                    <a:pt x="1894" y="385"/>
                    <a:pt x="1420" y="311"/>
                  </a:cubicBezTo>
                  <a:cubicBezTo>
                    <a:pt x="911" y="233"/>
                    <a:pt x="411" y="6"/>
                    <a:pt x="411" y="6"/>
                  </a:cubicBezTo>
                  <a:cubicBezTo>
                    <a:pt x="394" y="3"/>
                    <a:pt x="377" y="1"/>
                    <a:pt x="3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1" name="Google Shape;1121;p40"/>
            <p:cNvSpPr/>
            <p:nvPr/>
          </p:nvSpPr>
          <p:spPr>
            <a:xfrm>
              <a:off x="4418925" y="3249775"/>
              <a:ext cx="187825" cy="98225"/>
            </a:xfrm>
            <a:custGeom>
              <a:avLst/>
              <a:gdLst/>
              <a:ahLst/>
              <a:cxnLst/>
              <a:rect l="l" t="t" r="r" b="b"/>
              <a:pathLst>
                <a:path w="7513" h="3929" extrusionOk="0">
                  <a:moveTo>
                    <a:pt x="3905" y="1"/>
                  </a:moveTo>
                  <a:cubicBezTo>
                    <a:pt x="1745" y="1"/>
                    <a:pt x="1" y="1761"/>
                    <a:pt x="1" y="3929"/>
                  </a:cubicBezTo>
                  <a:lnTo>
                    <a:pt x="7512" y="3929"/>
                  </a:lnTo>
                  <a:lnTo>
                    <a:pt x="7512" y="3616"/>
                  </a:lnTo>
                  <a:cubicBezTo>
                    <a:pt x="7512" y="1621"/>
                    <a:pt x="5908" y="1"/>
                    <a:pt x="3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2" name="Google Shape;1122;p40"/>
            <p:cNvSpPr/>
            <p:nvPr/>
          </p:nvSpPr>
          <p:spPr>
            <a:xfrm>
              <a:off x="4458625" y="3246450"/>
              <a:ext cx="97850" cy="101550"/>
            </a:xfrm>
            <a:custGeom>
              <a:avLst/>
              <a:gdLst/>
              <a:ahLst/>
              <a:cxnLst/>
              <a:rect l="l" t="t" r="r" b="b"/>
              <a:pathLst>
                <a:path w="3914" h="4062" extrusionOk="0">
                  <a:moveTo>
                    <a:pt x="2035" y="1"/>
                  </a:moveTo>
                  <a:cubicBezTo>
                    <a:pt x="909" y="1"/>
                    <a:pt x="1" y="1816"/>
                    <a:pt x="1" y="4062"/>
                  </a:cubicBezTo>
                  <a:lnTo>
                    <a:pt x="3913" y="4062"/>
                  </a:lnTo>
                  <a:lnTo>
                    <a:pt x="3913" y="3741"/>
                  </a:lnTo>
                  <a:cubicBezTo>
                    <a:pt x="3913" y="1675"/>
                    <a:pt x="3076" y="1"/>
                    <a:pt x="2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3" name="Google Shape;1123;p40"/>
            <p:cNvSpPr/>
            <p:nvPr/>
          </p:nvSpPr>
          <p:spPr>
            <a:xfrm>
              <a:off x="4423225" y="3301400"/>
              <a:ext cx="264900" cy="46600"/>
            </a:xfrm>
            <a:custGeom>
              <a:avLst/>
              <a:gdLst/>
              <a:ahLst/>
              <a:cxnLst/>
              <a:rect l="l" t="t" r="r" b="b"/>
              <a:pathLst>
                <a:path w="10596" h="1864" extrusionOk="0">
                  <a:moveTo>
                    <a:pt x="6070" y="0"/>
                  </a:moveTo>
                  <a:cubicBezTo>
                    <a:pt x="2799" y="0"/>
                    <a:pt x="1" y="1864"/>
                    <a:pt x="1" y="1864"/>
                  </a:cubicBezTo>
                  <a:lnTo>
                    <a:pt x="6706" y="1864"/>
                  </a:lnTo>
                  <a:cubicBezTo>
                    <a:pt x="6706" y="1864"/>
                    <a:pt x="10595" y="448"/>
                    <a:pt x="6965" y="49"/>
                  </a:cubicBezTo>
                  <a:cubicBezTo>
                    <a:pt x="6664" y="16"/>
                    <a:pt x="6365" y="0"/>
                    <a:pt x="60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4" name="Google Shape;1124;p40"/>
            <p:cNvSpPr/>
            <p:nvPr/>
          </p:nvSpPr>
          <p:spPr>
            <a:xfrm>
              <a:off x="4496000" y="3246450"/>
              <a:ext cx="26425" cy="7675"/>
            </a:xfrm>
            <a:custGeom>
              <a:avLst/>
              <a:gdLst/>
              <a:ahLst/>
              <a:cxnLst/>
              <a:rect l="l" t="t" r="r" b="b"/>
              <a:pathLst>
                <a:path w="1057" h="307" extrusionOk="0">
                  <a:moveTo>
                    <a:pt x="533" y="1"/>
                  </a:moveTo>
                  <a:cubicBezTo>
                    <a:pt x="235" y="1"/>
                    <a:pt x="0" y="63"/>
                    <a:pt x="0" y="150"/>
                  </a:cubicBezTo>
                  <a:cubicBezTo>
                    <a:pt x="0" y="236"/>
                    <a:pt x="235" y="306"/>
                    <a:pt x="533" y="306"/>
                  </a:cubicBezTo>
                  <a:cubicBezTo>
                    <a:pt x="822" y="306"/>
                    <a:pt x="1057" y="236"/>
                    <a:pt x="1057" y="150"/>
                  </a:cubicBezTo>
                  <a:cubicBezTo>
                    <a:pt x="1057" y="63"/>
                    <a:pt x="822" y="1"/>
                    <a:pt x="5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5" name="Google Shape;1125;p40"/>
            <p:cNvSpPr/>
            <p:nvPr/>
          </p:nvSpPr>
          <p:spPr>
            <a:xfrm>
              <a:off x="4516350" y="3516150"/>
              <a:ext cx="74750" cy="83800"/>
            </a:xfrm>
            <a:custGeom>
              <a:avLst/>
              <a:gdLst/>
              <a:ahLst/>
              <a:cxnLst/>
              <a:rect l="l" t="t" r="r" b="b"/>
              <a:pathLst>
                <a:path w="2990" h="3352" extrusionOk="0">
                  <a:moveTo>
                    <a:pt x="2125" y="0"/>
                  </a:moveTo>
                  <a:cubicBezTo>
                    <a:pt x="2039" y="0"/>
                    <a:pt x="1952" y="29"/>
                    <a:pt x="1886" y="89"/>
                  </a:cubicBezTo>
                  <a:lnTo>
                    <a:pt x="125" y="1662"/>
                  </a:lnTo>
                  <a:cubicBezTo>
                    <a:pt x="16" y="1763"/>
                    <a:pt x="0" y="1912"/>
                    <a:pt x="86" y="2029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4"/>
                    <a:pt x="2927" y="551"/>
                  </a:cubicBezTo>
                  <a:lnTo>
                    <a:pt x="2418" y="151"/>
                  </a:lnTo>
                  <a:cubicBezTo>
                    <a:pt x="2355" y="53"/>
                    <a:pt x="2240" y="0"/>
                    <a:pt x="21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126;p40"/>
            <p:cNvSpPr/>
            <p:nvPr/>
          </p:nvSpPr>
          <p:spPr>
            <a:xfrm>
              <a:off x="4445325" y="3516150"/>
              <a:ext cx="74950" cy="83950"/>
            </a:xfrm>
            <a:custGeom>
              <a:avLst/>
              <a:gdLst/>
              <a:ahLst/>
              <a:cxnLst/>
              <a:rect l="l" t="t" r="r" b="b"/>
              <a:pathLst>
                <a:path w="2998" h="3358" extrusionOk="0">
                  <a:moveTo>
                    <a:pt x="873" y="0"/>
                  </a:moveTo>
                  <a:cubicBezTo>
                    <a:pt x="757" y="0"/>
                    <a:pt x="643" y="53"/>
                    <a:pt x="580" y="151"/>
                  </a:cubicBezTo>
                  <a:lnTo>
                    <a:pt x="384" y="300"/>
                  </a:lnTo>
                  <a:cubicBezTo>
                    <a:pt x="134" y="488"/>
                    <a:pt x="1" y="793"/>
                    <a:pt x="56" y="1106"/>
                  </a:cubicBezTo>
                  <a:cubicBezTo>
                    <a:pt x="64" y="1153"/>
                    <a:pt x="79" y="1192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29"/>
                  </a:lnTo>
                  <a:cubicBezTo>
                    <a:pt x="2998" y="1912"/>
                    <a:pt x="2982" y="1763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9" y="0"/>
                    <a:pt x="8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127;p40"/>
            <p:cNvSpPr/>
            <p:nvPr/>
          </p:nvSpPr>
          <p:spPr>
            <a:xfrm>
              <a:off x="4516350" y="3511050"/>
              <a:ext cx="74750" cy="83825"/>
            </a:xfrm>
            <a:custGeom>
              <a:avLst/>
              <a:gdLst/>
              <a:ahLst/>
              <a:cxnLst/>
              <a:rect l="l" t="t" r="r" b="b"/>
              <a:pathLst>
                <a:path w="2990" h="3353" extrusionOk="0">
                  <a:moveTo>
                    <a:pt x="2127" y="0"/>
                  </a:moveTo>
                  <a:cubicBezTo>
                    <a:pt x="2041" y="0"/>
                    <a:pt x="1953" y="29"/>
                    <a:pt x="1886" y="89"/>
                  </a:cubicBezTo>
                  <a:lnTo>
                    <a:pt x="125" y="1662"/>
                  </a:lnTo>
                  <a:cubicBezTo>
                    <a:pt x="16" y="1756"/>
                    <a:pt x="0" y="1913"/>
                    <a:pt x="86" y="2030"/>
                  </a:cubicBezTo>
                  <a:lnTo>
                    <a:pt x="916" y="3211"/>
                  </a:lnTo>
                  <a:cubicBezTo>
                    <a:pt x="982" y="3305"/>
                    <a:pt x="1094" y="3352"/>
                    <a:pt x="1205" y="3352"/>
                  </a:cubicBezTo>
                  <a:cubicBezTo>
                    <a:pt x="1317" y="3352"/>
                    <a:pt x="1428" y="3305"/>
                    <a:pt x="1495" y="3211"/>
                  </a:cubicBezTo>
                  <a:lnTo>
                    <a:pt x="2911" y="1216"/>
                  </a:lnTo>
                  <a:cubicBezTo>
                    <a:pt x="2974" y="1122"/>
                    <a:pt x="2989" y="645"/>
                    <a:pt x="2927" y="551"/>
                  </a:cubicBezTo>
                  <a:lnTo>
                    <a:pt x="2418" y="144"/>
                  </a:lnTo>
                  <a:cubicBezTo>
                    <a:pt x="2356" y="51"/>
                    <a:pt x="2242" y="0"/>
                    <a:pt x="2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128;p40"/>
            <p:cNvSpPr/>
            <p:nvPr/>
          </p:nvSpPr>
          <p:spPr>
            <a:xfrm>
              <a:off x="4445325" y="3511050"/>
              <a:ext cx="74950" cy="83975"/>
            </a:xfrm>
            <a:custGeom>
              <a:avLst/>
              <a:gdLst/>
              <a:ahLst/>
              <a:cxnLst/>
              <a:rect l="l" t="t" r="r" b="b"/>
              <a:pathLst>
                <a:path w="2998" h="3359" extrusionOk="0">
                  <a:moveTo>
                    <a:pt x="870" y="0"/>
                  </a:moveTo>
                  <a:cubicBezTo>
                    <a:pt x="756" y="0"/>
                    <a:pt x="642" y="51"/>
                    <a:pt x="580" y="144"/>
                  </a:cubicBezTo>
                  <a:lnTo>
                    <a:pt x="384" y="293"/>
                  </a:lnTo>
                  <a:cubicBezTo>
                    <a:pt x="134" y="481"/>
                    <a:pt x="1" y="794"/>
                    <a:pt x="56" y="1099"/>
                  </a:cubicBezTo>
                  <a:cubicBezTo>
                    <a:pt x="64" y="1154"/>
                    <a:pt x="79" y="1193"/>
                    <a:pt x="87" y="1216"/>
                  </a:cubicBezTo>
                  <a:lnTo>
                    <a:pt x="1511" y="3211"/>
                  </a:lnTo>
                  <a:cubicBezTo>
                    <a:pt x="1581" y="3309"/>
                    <a:pt x="1689" y="3358"/>
                    <a:pt x="1797" y="3358"/>
                  </a:cubicBezTo>
                  <a:cubicBezTo>
                    <a:pt x="1904" y="3358"/>
                    <a:pt x="2012" y="3309"/>
                    <a:pt x="2082" y="3211"/>
                  </a:cubicBezTo>
                  <a:lnTo>
                    <a:pt x="2919" y="2030"/>
                  </a:lnTo>
                  <a:cubicBezTo>
                    <a:pt x="2998" y="1913"/>
                    <a:pt x="2982" y="1756"/>
                    <a:pt x="2873" y="1662"/>
                  </a:cubicBezTo>
                  <a:lnTo>
                    <a:pt x="1112" y="89"/>
                  </a:lnTo>
                  <a:cubicBezTo>
                    <a:pt x="1045" y="29"/>
                    <a:pt x="957" y="0"/>
                    <a:pt x="8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129;p40"/>
            <p:cNvSpPr/>
            <p:nvPr/>
          </p:nvSpPr>
          <p:spPr>
            <a:xfrm>
              <a:off x="4476825" y="3557550"/>
              <a:ext cx="31725" cy="26175"/>
            </a:xfrm>
            <a:custGeom>
              <a:avLst/>
              <a:gdLst/>
              <a:ahLst/>
              <a:cxnLst/>
              <a:rect l="l" t="t" r="r" b="b"/>
              <a:pathLst>
                <a:path w="1269" h="1047" extrusionOk="0">
                  <a:moveTo>
                    <a:pt x="1225" y="0"/>
                  </a:moveTo>
                  <a:cubicBezTo>
                    <a:pt x="1212" y="0"/>
                    <a:pt x="1202" y="4"/>
                    <a:pt x="1198" y="13"/>
                  </a:cubicBezTo>
                  <a:cubicBezTo>
                    <a:pt x="987" y="326"/>
                    <a:pt x="775" y="624"/>
                    <a:pt x="533" y="890"/>
                  </a:cubicBezTo>
                  <a:cubicBezTo>
                    <a:pt x="474" y="942"/>
                    <a:pt x="432" y="972"/>
                    <a:pt x="397" y="972"/>
                  </a:cubicBezTo>
                  <a:cubicBezTo>
                    <a:pt x="390" y="972"/>
                    <a:pt x="383" y="971"/>
                    <a:pt x="376" y="968"/>
                  </a:cubicBezTo>
                  <a:cubicBezTo>
                    <a:pt x="353" y="960"/>
                    <a:pt x="337" y="937"/>
                    <a:pt x="321" y="913"/>
                  </a:cubicBezTo>
                  <a:cubicBezTo>
                    <a:pt x="212" y="780"/>
                    <a:pt x="126" y="624"/>
                    <a:pt x="71" y="452"/>
                  </a:cubicBezTo>
                  <a:cubicBezTo>
                    <a:pt x="71" y="439"/>
                    <a:pt x="55" y="426"/>
                    <a:pt x="41" y="426"/>
                  </a:cubicBezTo>
                  <a:cubicBezTo>
                    <a:pt x="38" y="426"/>
                    <a:pt x="35" y="427"/>
                    <a:pt x="32" y="428"/>
                  </a:cubicBezTo>
                  <a:cubicBezTo>
                    <a:pt x="8" y="436"/>
                    <a:pt x="1" y="459"/>
                    <a:pt x="8" y="475"/>
                  </a:cubicBezTo>
                  <a:cubicBezTo>
                    <a:pt x="63" y="655"/>
                    <a:pt x="149" y="819"/>
                    <a:pt x="259" y="960"/>
                  </a:cubicBezTo>
                  <a:cubicBezTo>
                    <a:pt x="282" y="984"/>
                    <a:pt x="306" y="1015"/>
                    <a:pt x="345" y="1031"/>
                  </a:cubicBezTo>
                  <a:cubicBezTo>
                    <a:pt x="361" y="1038"/>
                    <a:pt x="376" y="1046"/>
                    <a:pt x="400" y="1046"/>
                  </a:cubicBezTo>
                  <a:cubicBezTo>
                    <a:pt x="454" y="1046"/>
                    <a:pt x="517" y="1007"/>
                    <a:pt x="580" y="937"/>
                  </a:cubicBezTo>
                  <a:cubicBezTo>
                    <a:pt x="838" y="671"/>
                    <a:pt x="1049" y="365"/>
                    <a:pt x="1260" y="60"/>
                  </a:cubicBezTo>
                  <a:cubicBezTo>
                    <a:pt x="1268" y="37"/>
                    <a:pt x="1268" y="13"/>
                    <a:pt x="1253" y="6"/>
                  </a:cubicBezTo>
                  <a:cubicBezTo>
                    <a:pt x="1243" y="2"/>
                    <a:pt x="1233" y="0"/>
                    <a:pt x="12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1130;p40"/>
            <p:cNvSpPr/>
            <p:nvPr/>
          </p:nvSpPr>
          <p:spPr>
            <a:xfrm>
              <a:off x="4524175" y="3556825"/>
              <a:ext cx="37375" cy="28250"/>
            </a:xfrm>
            <a:custGeom>
              <a:avLst/>
              <a:gdLst/>
              <a:ahLst/>
              <a:cxnLst/>
              <a:rect l="l" t="t" r="r" b="b"/>
              <a:pathLst>
                <a:path w="1495" h="1130" extrusionOk="0">
                  <a:moveTo>
                    <a:pt x="42" y="0"/>
                  </a:moveTo>
                  <a:cubicBezTo>
                    <a:pt x="36" y="0"/>
                    <a:pt x="30" y="1"/>
                    <a:pt x="24" y="3"/>
                  </a:cubicBezTo>
                  <a:cubicBezTo>
                    <a:pt x="8" y="19"/>
                    <a:pt x="0" y="35"/>
                    <a:pt x="16" y="58"/>
                  </a:cubicBezTo>
                  <a:cubicBezTo>
                    <a:pt x="211" y="441"/>
                    <a:pt x="477" y="786"/>
                    <a:pt x="790" y="1083"/>
                  </a:cubicBezTo>
                  <a:cubicBezTo>
                    <a:pt x="830" y="1122"/>
                    <a:pt x="869" y="1130"/>
                    <a:pt x="900" y="1130"/>
                  </a:cubicBezTo>
                  <a:cubicBezTo>
                    <a:pt x="955" y="1130"/>
                    <a:pt x="1002" y="1099"/>
                    <a:pt x="1033" y="1075"/>
                  </a:cubicBezTo>
                  <a:cubicBezTo>
                    <a:pt x="1229" y="927"/>
                    <a:pt x="1385" y="739"/>
                    <a:pt x="1487" y="535"/>
                  </a:cubicBezTo>
                  <a:cubicBezTo>
                    <a:pt x="1495" y="520"/>
                    <a:pt x="1487" y="496"/>
                    <a:pt x="1471" y="488"/>
                  </a:cubicBezTo>
                  <a:cubicBezTo>
                    <a:pt x="1467" y="486"/>
                    <a:pt x="1462" y="485"/>
                    <a:pt x="1457" y="485"/>
                  </a:cubicBezTo>
                  <a:cubicBezTo>
                    <a:pt x="1444" y="485"/>
                    <a:pt x="1430" y="493"/>
                    <a:pt x="1424" y="504"/>
                  </a:cubicBezTo>
                  <a:cubicBezTo>
                    <a:pt x="1323" y="700"/>
                    <a:pt x="1174" y="880"/>
                    <a:pt x="994" y="1013"/>
                  </a:cubicBezTo>
                  <a:cubicBezTo>
                    <a:pt x="950" y="1043"/>
                    <a:pt x="921" y="1059"/>
                    <a:pt x="897" y="1059"/>
                  </a:cubicBezTo>
                  <a:cubicBezTo>
                    <a:pt x="878" y="1059"/>
                    <a:pt x="863" y="1049"/>
                    <a:pt x="845" y="1028"/>
                  </a:cubicBezTo>
                  <a:cubicBezTo>
                    <a:pt x="532" y="739"/>
                    <a:pt x="274" y="394"/>
                    <a:pt x="78" y="19"/>
                  </a:cubicBezTo>
                  <a:cubicBezTo>
                    <a:pt x="73" y="7"/>
                    <a:pt x="59" y="0"/>
                    <a:pt x="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1131;p40"/>
            <p:cNvSpPr/>
            <p:nvPr/>
          </p:nvSpPr>
          <p:spPr>
            <a:xfrm>
              <a:off x="4550175" y="3447325"/>
              <a:ext cx="72800" cy="44650"/>
            </a:xfrm>
            <a:custGeom>
              <a:avLst/>
              <a:gdLst/>
              <a:ahLst/>
              <a:cxnLst/>
              <a:rect l="l" t="t" r="r" b="b"/>
              <a:pathLst>
                <a:path w="2912" h="1786" extrusionOk="0">
                  <a:moveTo>
                    <a:pt x="540" y="63"/>
                  </a:moveTo>
                  <a:cubicBezTo>
                    <a:pt x="667" y="63"/>
                    <a:pt x="796" y="93"/>
                    <a:pt x="869" y="111"/>
                  </a:cubicBezTo>
                  <a:lnTo>
                    <a:pt x="1401" y="244"/>
                  </a:lnTo>
                  <a:lnTo>
                    <a:pt x="1730" y="369"/>
                  </a:lnTo>
                  <a:lnTo>
                    <a:pt x="196" y="291"/>
                  </a:lnTo>
                  <a:cubicBezTo>
                    <a:pt x="196" y="275"/>
                    <a:pt x="196" y="260"/>
                    <a:pt x="196" y="244"/>
                  </a:cubicBezTo>
                  <a:cubicBezTo>
                    <a:pt x="251" y="102"/>
                    <a:pt x="394" y="63"/>
                    <a:pt x="540" y="63"/>
                  </a:cubicBezTo>
                  <a:close/>
                  <a:moveTo>
                    <a:pt x="462" y="0"/>
                  </a:moveTo>
                  <a:cubicBezTo>
                    <a:pt x="316" y="0"/>
                    <a:pt x="172" y="40"/>
                    <a:pt x="118" y="182"/>
                  </a:cubicBezTo>
                  <a:cubicBezTo>
                    <a:pt x="110" y="221"/>
                    <a:pt x="110" y="252"/>
                    <a:pt x="126" y="283"/>
                  </a:cubicBezTo>
                  <a:cubicBezTo>
                    <a:pt x="110" y="307"/>
                    <a:pt x="1" y="604"/>
                    <a:pt x="1323" y="839"/>
                  </a:cubicBezTo>
                  <a:cubicBezTo>
                    <a:pt x="1323" y="839"/>
                    <a:pt x="580" y="917"/>
                    <a:pt x="627" y="1332"/>
                  </a:cubicBezTo>
                  <a:cubicBezTo>
                    <a:pt x="682" y="1746"/>
                    <a:pt x="908" y="1786"/>
                    <a:pt x="908" y="1786"/>
                  </a:cubicBezTo>
                  <a:lnTo>
                    <a:pt x="1832" y="901"/>
                  </a:lnTo>
                  <a:lnTo>
                    <a:pt x="1793" y="393"/>
                  </a:lnTo>
                  <a:lnTo>
                    <a:pt x="1793" y="393"/>
                  </a:lnTo>
                  <a:lnTo>
                    <a:pt x="2473" y="651"/>
                  </a:lnTo>
                  <a:cubicBezTo>
                    <a:pt x="2630" y="714"/>
                    <a:pt x="2779" y="792"/>
                    <a:pt x="2912" y="894"/>
                  </a:cubicBezTo>
                  <a:cubicBezTo>
                    <a:pt x="2755" y="761"/>
                    <a:pt x="2583" y="659"/>
                    <a:pt x="2395" y="588"/>
                  </a:cubicBezTo>
                  <a:lnTo>
                    <a:pt x="1323" y="182"/>
                  </a:lnTo>
                  <a:lnTo>
                    <a:pt x="791" y="49"/>
                  </a:lnTo>
                  <a:cubicBezTo>
                    <a:pt x="718" y="30"/>
                    <a:pt x="589" y="0"/>
                    <a:pt x="4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1132;p40"/>
            <p:cNvSpPr/>
            <p:nvPr/>
          </p:nvSpPr>
          <p:spPr>
            <a:xfrm>
              <a:off x="4553900" y="3448875"/>
              <a:ext cx="162575" cy="233900"/>
            </a:xfrm>
            <a:custGeom>
              <a:avLst/>
              <a:gdLst/>
              <a:ahLst/>
              <a:cxnLst/>
              <a:rect l="l" t="t" r="r" b="b"/>
              <a:pathLst>
                <a:path w="6503" h="9356" extrusionOk="0">
                  <a:moveTo>
                    <a:pt x="391" y="1"/>
                  </a:moveTo>
                  <a:cubicBezTo>
                    <a:pt x="245" y="1"/>
                    <a:pt x="102" y="40"/>
                    <a:pt x="47" y="182"/>
                  </a:cubicBezTo>
                  <a:cubicBezTo>
                    <a:pt x="1" y="440"/>
                    <a:pt x="368" y="526"/>
                    <a:pt x="509" y="558"/>
                  </a:cubicBezTo>
                  <a:lnTo>
                    <a:pt x="1260" y="769"/>
                  </a:lnTo>
                  <a:cubicBezTo>
                    <a:pt x="1260" y="769"/>
                    <a:pt x="908" y="785"/>
                    <a:pt x="689" y="988"/>
                  </a:cubicBezTo>
                  <a:cubicBezTo>
                    <a:pt x="525" y="1129"/>
                    <a:pt x="486" y="1364"/>
                    <a:pt x="564" y="1559"/>
                  </a:cubicBezTo>
                  <a:lnTo>
                    <a:pt x="595" y="1630"/>
                  </a:lnTo>
                  <a:lnTo>
                    <a:pt x="619" y="1606"/>
                  </a:lnTo>
                  <a:cubicBezTo>
                    <a:pt x="752" y="1473"/>
                    <a:pt x="924" y="1379"/>
                    <a:pt x="1119" y="1356"/>
                  </a:cubicBezTo>
                  <a:lnTo>
                    <a:pt x="1338" y="1332"/>
                  </a:lnTo>
                  <a:lnTo>
                    <a:pt x="1338" y="1332"/>
                  </a:lnTo>
                  <a:cubicBezTo>
                    <a:pt x="1338" y="1332"/>
                    <a:pt x="580" y="1419"/>
                    <a:pt x="564" y="1794"/>
                  </a:cubicBezTo>
                  <a:cubicBezTo>
                    <a:pt x="549" y="2141"/>
                    <a:pt x="688" y="2154"/>
                    <a:pt x="710" y="2154"/>
                  </a:cubicBezTo>
                  <a:cubicBezTo>
                    <a:pt x="712" y="2154"/>
                    <a:pt x="713" y="2154"/>
                    <a:pt x="713" y="2154"/>
                  </a:cubicBezTo>
                  <a:cubicBezTo>
                    <a:pt x="713" y="2154"/>
                    <a:pt x="950" y="1949"/>
                    <a:pt x="1236" y="1949"/>
                  </a:cubicBezTo>
                  <a:cubicBezTo>
                    <a:pt x="1289" y="1949"/>
                    <a:pt x="1345" y="1957"/>
                    <a:pt x="1401" y="1974"/>
                  </a:cubicBezTo>
                  <a:cubicBezTo>
                    <a:pt x="1401" y="1974"/>
                    <a:pt x="376" y="2021"/>
                    <a:pt x="548" y="2592"/>
                  </a:cubicBezTo>
                  <a:cubicBezTo>
                    <a:pt x="650" y="2936"/>
                    <a:pt x="1080" y="3077"/>
                    <a:pt x="1401" y="3132"/>
                  </a:cubicBezTo>
                  <a:lnTo>
                    <a:pt x="3412" y="8273"/>
                  </a:lnTo>
                  <a:cubicBezTo>
                    <a:pt x="3720" y="9052"/>
                    <a:pt x="4245" y="9356"/>
                    <a:pt x="4752" y="9356"/>
                  </a:cubicBezTo>
                  <a:cubicBezTo>
                    <a:pt x="5044" y="9356"/>
                    <a:pt x="5329" y="9255"/>
                    <a:pt x="5564" y="9086"/>
                  </a:cubicBezTo>
                  <a:cubicBezTo>
                    <a:pt x="6268" y="8601"/>
                    <a:pt x="6503" y="7662"/>
                    <a:pt x="6104" y="6903"/>
                  </a:cubicBezTo>
                  <a:lnTo>
                    <a:pt x="5478" y="5698"/>
                  </a:lnTo>
                  <a:lnTo>
                    <a:pt x="3318" y="1528"/>
                  </a:lnTo>
                  <a:cubicBezTo>
                    <a:pt x="3130" y="1105"/>
                    <a:pt x="2778" y="761"/>
                    <a:pt x="2324" y="589"/>
                  </a:cubicBezTo>
                  <a:lnTo>
                    <a:pt x="1252" y="182"/>
                  </a:lnTo>
                  <a:lnTo>
                    <a:pt x="720" y="49"/>
                  </a:lnTo>
                  <a:cubicBezTo>
                    <a:pt x="647" y="31"/>
                    <a:pt x="518" y="1"/>
                    <a:pt x="391" y="1"/>
                  </a:cubicBezTo>
                  <a:close/>
                </a:path>
              </a:pathLst>
            </a:custGeom>
            <a:solidFill>
              <a:srgbClr val="B363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3" name="Google Shape;1133;p40"/>
            <p:cNvSpPr/>
            <p:nvPr/>
          </p:nvSpPr>
          <p:spPr>
            <a:xfrm>
              <a:off x="4568575" y="3495725"/>
              <a:ext cx="27400" cy="9925"/>
            </a:xfrm>
            <a:custGeom>
              <a:avLst/>
              <a:gdLst/>
              <a:ahLst/>
              <a:cxnLst/>
              <a:rect l="l" t="t" r="r" b="b"/>
              <a:pathLst>
                <a:path w="1096" h="397" extrusionOk="0">
                  <a:moveTo>
                    <a:pt x="681" y="1"/>
                  </a:moveTo>
                  <a:cubicBezTo>
                    <a:pt x="628" y="1"/>
                    <a:pt x="575" y="5"/>
                    <a:pt x="525" y="14"/>
                  </a:cubicBezTo>
                  <a:cubicBezTo>
                    <a:pt x="439" y="30"/>
                    <a:pt x="360" y="53"/>
                    <a:pt x="274" y="92"/>
                  </a:cubicBezTo>
                  <a:cubicBezTo>
                    <a:pt x="196" y="123"/>
                    <a:pt x="126" y="170"/>
                    <a:pt x="55" y="217"/>
                  </a:cubicBezTo>
                  <a:lnTo>
                    <a:pt x="47" y="217"/>
                  </a:lnTo>
                  <a:cubicBezTo>
                    <a:pt x="8" y="249"/>
                    <a:pt x="0" y="311"/>
                    <a:pt x="32" y="358"/>
                  </a:cubicBezTo>
                  <a:cubicBezTo>
                    <a:pt x="50" y="381"/>
                    <a:pt x="80" y="396"/>
                    <a:pt x="109" y="396"/>
                  </a:cubicBezTo>
                  <a:cubicBezTo>
                    <a:pt x="129" y="396"/>
                    <a:pt x="149" y="390"/>
                    <a:pt x="165" y="374"/>
                  </a:cubicBezTo>
                  <a:lnTo>
                    <a:pt x="172" y="374"/>
                  </a:lnTo>
                  <a:cubicBezTo>
                    <a:pt x="227" y="335"/>
                    <a:pt x="290" y="288"/>
                    <a:pt x="352" y="256"/>
                  </a:cubicBezTo>
                  <a:cubicBezTo>
                    <a:pt x="423" y="225"/>
                    <a:pt x="485" y="202"/>
                    <a:pt x="556" y="186"/>
                  </a:cubicBezTo>
                  <a:cubicBezTo>
                    <a:pt x="607" y="175"/>
                    <a:pt x="663" y="167"/>
                    <a:pt x="717" y="167"/>
                  </a:cubicBezTo>
                  <a:cubicBezTo>
                    <a:pt x="737" y="167"/>
                    <a:pt x="756" y="168"/>
                    <a:pt x="775" y="170"/>
                  </a:cubicBezTo>
                  <a:cubicBezTo>
                    <a:pt x="845" y="170"/>
                    <a:pt x="916" y="194"/>
                    <a:pt x="978" y="217"/>
                  </a:cubicBezTo>
                  <a:lnTo>
                    <a:pt x="986" y="217"/>
                  </a:lnTo>
                  <a:cubicBezTo>
                    <a:pt x="995" y="222"/>
                    <a:pt x="1004" y="223"/>
                    <a:pt x="1014" y="223"/>
                  </a:cubicBezTo>
                  <a:cubicBezTo>
                    <a:pt x="1040" y="223"/>
                    <a:pt x="1069" y="209"/>
                    <a:pt x="1080" y="186"/>
                  </a:cubicBezTo>
                  <a:cubicBezTo>
                    <a:pt x="1096" y="147"/>
                    <a:pt x="1080" y="100"/>
                    <a:pt x="1049" y="84"/>
                  </a:cubicBezTo>
                  <a:cubicBezTo>
                    <a:pt x="955" y="37"/>
                    <a:pt x="877" y="22"/>
                    <a:pt x="791" y="6"/>
                  </a:cubicBezTo>
                  <a:cubicBezTo>
                    <a:pt x="755" y="3"/>
                    <a:pt x="718" y="1"/>
                    <a:pt x="6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1134;p40"/>
            <p:cNvSpPr/>
            <p:nvPr/>
          </p:nvSpPr>
          <p:spPr>
            <a:xfrm>
              <a:off x="4565625" y="3480500"/>
              <a:ext cx="25650" cy="13125"/>
            </a:xfrm>
            <a:custGeom>
              <a:avLst/>
              <a:gdLst/>
              <a:ahLst/>
              <a:cxnLst/>
              <a:rect l="l" t="t" r="r" b="b"/>
              <a:pathLst>
                <a:path w="1026" h="525" extrusionOk="0">
                  <a:moveTo>
                    <a:pt x="808" y="0"/>
                  </a:moveTo>
                  <a:cubicBezTo>
                    <a:pt x="776" y="0"/>
                    <a:pt x="745" y="2"/>
                    <a:pt x="713" y="5"/>
                  </a:cubicBezTo>
                  <a:cubicBezTo>
                    <a:pt x="627" y="13"/>
                    <a:pt x="541" y="36"/>
                    <a:pt x="463" y="67"/>
                  </a:cubicBezTo>
                  <a:cubicBezTo>
                    <a:pt x="384" y="99"/>
                    <a:pt x="306" y="138"/>
                    <a:pt x="236" y="193"/>
                  </a:cubicBezTo>
                  <a:cubicBezTo>
                    <a:pt x="165" y="239"/>
                    <a:pt x="103" y="302"/>
                    <a:pt x="48" y="357"/>
                  </a:cubicBezTo>
                  <a:cubicBezTo>
                    <a:pt x="40" y="365"/>
                    <a:pt x="40" y="365"/>
                    <a:pt x="40" y="365"/>
                  </a:cubicBezTo>
                  <a:cubicBezTo>
                    <a:pt x="1" y="412"/>
                    <a:pt x="9" y="466"/>
                    <a:pt x="56" y="506"/>
                  </a:cubicBezTo>
                  <a:cubicBezTo>
                    <a:pt x="72" y="519"/>
                    <a:pt x="92" y="525"/>
                    <a:pt x="113" y="525"/>
                  </a:cubicBezTo>
                  <a:cubicBezTo>
                    <a:pt x="142" y="525"/>
                    <a:pt x="171" y="513"/>
                    <a:pt x="189" y="490"/>
                  </a:cubicBezTo>
                  <a:cubicBezTo>
                    <a:pt x="236" y="427"/>
                    <a:pt x="290" y="372"/>
                    <a:pt x="345" y="326"/>
                  </a:cubicBezTo>
                  <a:cubicBezTo>
                    <a:pt x="400" y="279"/>
                    <a:pt x="463" y="239"/>
                    <a:pt x="525" y="208"/>
                  </a:cubicBezTo>
                  <a:cubicBezTo>
                    <a:pt x="588" y="177"/>
                    <a:pt x="658" y="153"/>
                    <a:pt x="729" y="138"/>
                  </a:cubicBezTo>
                  <a:cubicBezTo>
                    <a:pt x="770" y="129"/>
                    <a:pt x="817" y="125"/>
                    <a:pt x="861" y="125"/>
                  </a:cubicBezTo>
                  <a:cubicBezTo>
                    <a:pt x="892" y="125"/>
                    <a:pt x="922" y="127"/>
                    <a:pt x="948" y="130"/>
                  </a:cubicBezTo>
                  <a:lnTo>
                    <a:pt x="956" y="138"/>
                  </a:lnTo>
                  <a:cubicBezTo>
                    <a:pt x="979" y="138"/>
                    <a:pt x="1010" y="122"/>
                    <a:pt x="1018" y="91"/>
                  </a:cubicBezTo>
                  <a:cubicBezTo>
                    <a:pt x="1026" y="60"/>
                    <a:pt x="1010" y="28"/>
                    <a:pt x="979" y="20"/>
                  </a:cubicBezTo>
                  <a:cubicBezTo>
                    <a:pt x="920" y="6"/>
                    <a:pt x="863" y="0"/>
                    <a:pt x="8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5" name="Google Shape;1135;p40"/>
            <p:cNvSpPr/>
            <p:nvPr/>
          </p:nvSpPr>
          <p:spPr>
            <a:xfrm>
              <a:off x="3999725" y="3522850"/>
              <a:ext cx="517425" cy="211825"/>
            </a:xfrm>
            <a:custGeom>
              <a:avLst/>
              <a:gdLst/>
              <a:ahLst/>
              <a:cxnLst/>
              <a:rect l="l" t="t" r="r" b="b"/>
              <a:pathLst>
                <a:path w="20697" h="8473" extrusionOk="0">
                  <a:moveTo>
                    <a:pt x="5478" y="1"/>
                  </a:moveTo>
                  <a:lnTo>
                    <a:pt x="1" y="118"/>
                  </a:lnTo>
                  <a:lnTo>
                    <a:pt x="3530" y="6824"/>
                  </a:lnTo>
                  <a:cubicBezTo>
                    <a:pt x="3623" y="7137"/>
                    <a:pt x="3772" y="7418"/>
                    <a:pt x="3968" y="7653"/>
                  </a:cubicBezTo>
                  <a:lnTo>
                    <a:pt x="3991" y="7700"/>
                  </a:lnTo>
                  <a:lnTo>
                    <a:pt x="3999" y="7692"/>
                  </a:lnTo>
                  <a:cubicBezTo>
                    <a:pt x="4419" y="8174"/>
                    <a:pt x="5034" y="8473"/>
                    <a:pt x="5704" y="8473"/>
                  </a:cubicBezTo>
                  <a:cubicBezTo>
                    <a:pt x="5808" y="8473"/>
                    <a:pt x="5912" y="8466"/>
                    <a:pt x="6018" y="8451"/>
                  </a:cubicBezTo>
                  <a:lnTo>
                    <a:pt x="15431" y="4500"/>
                  </a:lnTo>
                  <a:lnTo>
                    <a:pt x="15931" y="4711"/>
                  </a:lnTo>
                  <a:lnTo>
                    <a:pt x="15305" y="4609"/>
                  </a:lnTo>
                  <a:cubicBezTo>
                    <a:pt x="15289" y="4607"/>
                    <a:pt x="15272" y="4606"/>
                    <a:pt x="15255" y="4606"/>
                  </a:cubicBezTo>
                  <a:cubicBezTo>
                    <a:pt x="15155" y="4606"/>
                    <a:pt x="15060" y="4646"/>
                    <a:pt x="14992" y="4727"/>
                  </a:cubicBezTo>
                  <a:cubicBezTo>
                    <a:pt x="14930" y="4813"/>
                    <a:pt x="14930" y="4930"/>
                    <a:pt x="15008" y="5008"/>
                  </a:cubicBezTo>
                  <a:cubicBezTo>
                    <a:pt x="15278" y="5285"/>
                    <a:pt x="15934" y="5886"/>
                    <a:pt x="16563" y="5886"/>
                  </a:cubicBezTo>
                  <a:cubicBezTo>
                    <a:pt x="16683" y="5886"/>
                    <a:pt x="16802" y="5864"/>
                    <a:pt x="16917" y="5814"/>
                  </a:cubicBezTo>
                  <a:cubicBezTo>
                    <a:pt x="17817" y="5431"/>
                    <a:pt x="16792" y="4093"/>
                    <a:pt x="16792" y="4093"/>
                  </a:cubicBezTo>
                  <a:lnTo>
                    <a:pt x="16792" y="4093"/>
                  </a:lnTo>
                  <a:cubicBezTo>
                    <a:pt x="17301" y="4422"/>
                    <a:pt x="17293" y="5141"/>
                    <a:pt x="17293" y="5141"/>
                  </a:cubicBezTo>
                  <a:cubicBezTo>
                    <a:pt x="17293" y="5141"/>
                    <a:pt x="17333" y="5203"/>
                    <a:pt x="17437" y="5203"/>
                  </a:cubicBezTo>
                  <a:cubicBezTo>
                    <a:pt x="17532" y="5203"/>
                    <a:pt x="17679" y="5152"/>
                    <a:pt x="17895" y="4954"/>
                  </a:cubicBezTo>
                  <a:cubicBezTo>
                    <a:pt x="18311" y="4567"/>
                    <a:pt x="17768" y="3661"/>
                    <a:pt x="17674" y="3512"/>
                  </a:cubicBezTo>
                  <a:lnTo>
                    <a:pt x="17674" y="3512"/>
                  </a:lnTo>
                  <a:lnTo>
                    <a:pt x="17856" y="3796"/>
                  </a:lnTo>
                  <a:cubicBezTo>
                    <a:pt x="18036" y="4054"/>
                    <a:pt x="18107" y="4375"/>
                    <a:pt x="18075" y="4688"/>
                  </a:cubicBezTo>
                  <a:lnTo>
                    <a:pt x="18067" y="4742"/>
                  </a:lnTo>
                  <a:lnTo>
                    <a:pt x="18193" y="4703"/>
                  </a:lnTo>
                  <a:cubicBezTo>
                    <a:pt x="18529" y="4594"/>
                    <a:pt x="18780" y="4289"/>
                    <a:pt x="18780" y="3937"/>
                  </a:cubicBezTo>
                  <a:cubicBezTo>
                    <a:pt x="18787" y="3444"/>
                    <a:pt x="18451" y="2990"/>
                    <a:pt x="18451" y="2990"/>
                  </a:cubicBezTo>
                  <a:lnTo>
                    <a:pt x="18451" y="2990"/>
                  </a:lnTo>
                  <a:lnTo>
                    <a:pt x="19507" y="3717"/>
                  </a:lnTo>
                  <a:cubicBezTo>
                    <a:pt x="19641" y="3812"/>
                    <a:pt x="19928" y="4029"/>
                    <a:pt x="20181" y="4029"/>
                  </a:cubicBezTo>
                  <a:cubicBezTo>
                    <a:pt x="20285" y="4029"/>
                    <a:pt x="20382" y="3993"/>
                    <a:pt x="20462" y="3897"/>
                  </a:cubicBezTo>
                  <a:cubicBezTo>
                    <a:pt x="20697" y="3491"/>
                    <a:pt x="20141" y="3068"/>
                    <a:pt x="19922" y="2912"/>
                  </a:cubicBezTo>
                  <a:lnTo>
                    <a:pt x="19194" y="2387"/>
                  </a:lnTo>
                  <a:lnTo>
                    <a:pt x="17551" y="1472"/>
                  </a:lnTo>
                  <a:cubicBezTo>
                    <a:pt x="17110" y="1221"/>
                    <a:pt x="16621" y="1099"/>
                    <a:pt x="16133" y="1099"/>
                  </a:cubicBezTo>
                  <a:cubicBezTo>
                    <a:pt x="15859" y="1099"/>
                    <a:pt x="15586" y="1138"/>
                    <a:pt x="15321" y="1214"/>
                  </a:cubicBezTo>
                  <a:lnTo>
                    <a:pt x="7058" y="3224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FCF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6" name="Google Shape;1136;p40"/>
            <p:cNvSpPr/>
            <p:nvPr/>
          </p:nvSpPr>
          <p:spPr>
            <a:xfrm>
              <a:off x="4437500" y="3606650"/>
              <a:ext cx="14500" cy="38100"/>
            </a:xfrm>
            <a:custGeom>
              <a:avLst/>
              <a:gdLst/>
              <a:ahLst/>
              <a:cxnLst/>
              <a:rect l="l" t="t" r="r" b="b"/>
              <a:pathLst>
                <a:path w="580" h="1524" extrusionOk="0">
                  <a:moveTo>
                    <a:pt x="40" y="0"/>
                  </a:moveTo>
                  <a:cubicBezTo>
                    <a:pt x="30" y="0"/>
                    <a:pt x="18" y="4"/>
                    <a:pt x="9" y="13"/>
                  </a:cubicBezTo>
                  <a:cubicBezTo>
                    <a:pt x="1" y="29"/>
                    <a:pt x="1" y="52"/>
                    <a:pt x="17" y="60"/>
                  </a:cubicBezTo>
                  <a:cubicBezTo>
                    <a:pt x="118" y="139"/>
                    <a:pt x="197" y="240"/>
                    <a:pt x="267" y="350"/>
                  </a:cubicBezTo>
                  <a:cubicBezTo>
                    <a:pt x="330" y="451"/>
                    <a:pt x="384" y="569"/>
                    <a:pt x="416" y="694"/>
                  </a:cubicBezTo>
                  <a:cubicBezTo>
                    <a:pt x="447" y="819"/>
                    <a:pt x="470" y="944"/>
                    <a:pt x="470" y="1070"/>
                  </a:cubicBezTo>
                  <a:cubicBezTo>
                    <a:pt x="470" y="1132"/>
                    <a:pt x="463" y="1195"/>
                    <a:pt x="463" y="1257"/>
                  </a:cubicBezTo>
                  <a:cubicBezTo>
                    <a:pt x="455" y="1320"/>
                    <a:pt x="447" y="1383"/>
                    <a:pt x="439" y="1445"/>
                  </a:cubicBezTo>
                  <a:lnTo>
                    <a:pt x="439" y="1453"/>
                  </a:lnTo>
                  <a:cubicBezTo>
                    <a:pt x="431" y="1492"/>
                    <a:pt x="455" y="1516"/>
                    <a:pt x="486" y="1523"/>
                  </a:cubicBezTo>
                  <a:cubicBezTo>
                    <a:pt x="517" y="1523"/>
                    <a:pt x="549" y="1500"/>
                    <a:pt x="556" y="1469"/>
                  </a:cubicBezTo>
                  <a:cubicBezTo>
                    <a:pt x="556" y="1398"/>
                    <a:pt x="572" y="1336"/>
                    <a:pt x="572" y="1265"/>
                  </a:cubicBezTo>
                  <a:cubicBezTo>
                    <a:pt x="572" y="1203"/>
                    <a:pt x="580" y="1132"/>
                    <a:pt x="572" y="1070"/>
                  </a:cubicBezTo>
                  <a:cubicBezTo>
                    <a:pt x="564" y="929"/>
                    <a:pt x="541" y="796"/>
                    <a:pt x="502" y="671"/>
                  </a:cubicBezTo>
                  <a:cubicBezTo>
                    <a:pt x="463" y="538"/>
                    <a:pt x="408" y="412"/>
                    <a:pt x="330" y="303"/>
                  </a:cubicBezTo>
                  <a:cubicBezTo>
                    <a:pt x="259" y="193"/>
                    <a:pt x="173" y="92"/>
                    <a:pt x="56" y="6"/>
                  </a:cubicBezTo>
                  <a:cubicBezTo>
                    <a:pt x="52" y="2"/>
                    <a:pt x="47" y="0"/>
                    <a:pt x="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1137;p40"/>
            <p:cNvSpPr/>
            <p:nvPr/>
          </p:nvSpPr>
          <p:spPr>
            <a:xfrm>
              <a:off x="4411300" y="3619125"/>
              <a:ext cx="22125" cy="34825"/>
            </a:xfrm>
            <a:custGeom>
              <a:avLst/>
              <a:gdLst/>
              <a:ahLst/>
              <a:cxnLst/>
              <a:rect l="l" t="t" r="r" b="b"/>
              <a:pathLst>
                <a:path w="885" h="1393" extrusionOk="0">
                  <a:moveTo>
                    <a:pt x="51" y="1"/>
                  </a:moveTo>
                  <a:cubicBezTo>
                    <a:pt x="35" y="1"/>
                    <a:pt x="20" y="14"/>
                    <a:pt x="8" y="31"/>
                  </a:cubicBezTo>
                  <a:cubicBezTo>
                    <a:pt x="0" y="46"/>
                    <a:pt x="8" y="78"/>
                    <a:pt x="32" y="86"/>
                  </a:cubicBezTo>
                  <a:lnTo>
                    <a:pt x="40" y="86"/>
                  </a:lnTo>
                  <a:cubicBezTo>
                    <a:pt x="149" y="140"/>
                    <a:pt x="251" y="219"/>
                    <a:pt x="337" y="305"/>
                  </a:cubicBezTo>
                  <a:cubicBezTo>
                    <a:pt x="431" y="391"/>
                    <a:pt x="501" y="492"/>
                    <a:pt x="564" y="602"/>
                  </a:cubicBezTo>
                  <a:cubicBezTo>
                    <a:pt x="626" y="719"/>
                    <a:pt x="673" y="837"/>
                    <a:pt x="705" y="954"/>
                  </a:cubicBezTo>
                  <a:cubicBezTo>
                    <a:pt x="720" y="1017"/>
                    <a:pt x="728" y="1079"/>
                    <a:pt x="744" y="1142"/>
                  </a:cubicBezTo>
                  <a:cubicBezTo>
                    <a:pt x="752" y="1204"/>
                    <a:pt x="759" y="1267"/>
                    <a:pt x="767" y="1330"/>
                  </a:cubicBezTo>
                  <a:lnTo>
                    <a:pt x="767" y="1337"/>
                  </a:lnTo>
                  <a:cubicBezTo>
                    <a:pt x="767" y="1369"/>
                    <a:pt x="799" y="1392"/>
                    <a:pt x="830" y="1392"/>
                  </a:cubicBezTo>
                  <a:cubicBezTo>
                    <a:pt x="861" y="1384"/>
                    <a:pt x="885" y="1361"/>
                    <a:pt x="885" y="1322"/>
                  </a:cubicBezTo>
                  <a:cubicBezTo>
                    <a:pt x="869" y="1259"/>
                    <a:pt x="869" y="1189"/>
                    <a:pt x="853" y="1126"/>
                  </a:cubicBezTo>
                  <a:cubicBezTo>
                    <a:pt x="838" y="1064"/>
                    <a:pt x="830" y="993"/>
                    <a:pt x="814" y="931"/>
                  </a:cubicBezTo>
                  <a:cubicBezTo>
                    <a:pt x="775" y="798"/>
                    <a:pt x="720" y="672"/>
                    <a:pt x="658" y="555"/>
                  </a:cubicBezTo>
                  <a:cubicBezTo>
                    <a:pt x="587" y="438"/>
                    <a:pt x="501" y="328"/>
                    <a:pt x="407" y="234"/>
                  </a:cubicBezTo>
                  <a:cubicBezTo>
                    <a:pt x="306" y="140"/>
                    <a:pt x="204" y="62"/>
                    <a:pt x="71" y="7"/>
                  </a:cubicBezTo>
                  <a:cubicBezTo>
                    <a:pt x="64" y="3"/>
                    <a:pt x="58" y="1"/>
                    <a:pt x="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8" name="Google Shape;1138;p40"/>
            <p:cNvSpPr/>
            <p:nvPr/>
          </p:nvSpPr>
          <p:spPr>
            <a:xfrm>
              <a:off x="4346150" y="3613825"/>
              <a:ext cx="39350" cy="34825"/>
            </a:xfrm>
            <a:custGeom>
              <a:avLst/>
              <a:gdLst/>
              <a:ahLst/>
              <a:cxnLst/>
              <a:rect l="l" t="t" r="r" b="b"/>
              <a:pathLst>
                <a:path w="1574" h="1393" extrusionOk="0">
                  <a:moveTo>
                    <a:pt x="1" y="0"/>
                  </a:moveTo>
                  <a:lnTo>
                    <a:pt x="298" y="1393"/>
                  </a:lnTo>
                  <a:lnTo>
                    <a:pt x="1574" y="861"/>
                  </a:lnTo>
                  <a:lnTo>
                    <a:pt x="533" y="407"/>
                  </a:lnTo>
                  <a:cubicBezTo>
                    <a:pt x="322" y="313"/>
                    <a:pt x="142" y="172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9" name="Google Shape;1139;p40"/>
            <p:cNvSpPr/>
            <p:nvPr/>
          </p:nvSpPr>
          <p:spPr>
            <a:xfrm>
              <a:off x="4138800" y="3586225"/>
              <a:ext cx="37400" cy="27800"/>
            </a:xfrm>
            <a:custGeom>
              <a:avLst/>
              <a:gdLst/>
              <a:ahLst/>
              <a:cxnLst/>
              <a:rect l="l" t="t" r="r" b="b"/>
              <a:pathLst>
                <a:path w="1496" h="1112" extrusionOk="0">
                  <a:moveTo>
                    <a:pt x="1143" y="1"/>
                  </a:moveTo>
                  <a:lnTo>
                    <a:pt x="1" y="1112"/>
                  </a:lnTo>
                  <a:lnTo>
                    <a:pt x="1" y="1112"/>
                  </a:lnTo>
                  <a:lnTo>
                    <a:pt x="1495" y="689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55">
                <a:buClr>
                  <a:srgbClr val="000000"/>
                </a:buClr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16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6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2" name="Rounded Rectangle 211"/>
          <p:cNvSpPr/>
          <p:nvPr/>
        </p:nvSpPr>
        <p:spPr>
          <a:xfrm>
            <a:off x="2873131" y="1051126"/>
            <a:ext cx="4931007" cy="106380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>
              <a:buClr>
                <a:srgbClr val="000000"/>
              </a:buClr>
            </a:pPr>
            <a:endParaRPr lang="en-US" sz="1400" kern="0">
              <a:solidFill>
                <a:srgbClr val="261D2A"/>
              </a:solidFill>
              <a:sym typeface="Arial"/>
            </a:endParaRPr>
          </a:p>
        </p:txBody>
      </p:sp>
      <p:pic>
        <p:nvPicPr>
          <p:cNvPr id="217" name="Picture 216" descr="200.gif">
            <a:extLst>
              <a:ext uri="{FF2B5EF4-FFF2-40B4-BE49-F238E27FC236}">
                <a16:creationId xmlns:a16="http://schemas.microsoft.com/office/drawing/2014/main" id="{AF1E4DE6-EF35-4BBC-8141-7A0FCA69941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7091" y="77141"/>
            <a:ext cx="1658226" cy="1709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8" name="Google Shape;158;p24"/>
          <p:cNvSpPr txBox="1">
            <a:spLocks/>
          </p:cNvSpPr>
          <p:nvPr/>
        </p:nvSpPr>
        <p:spPr>
          <a:xfrm>
            <a:off x="3241702" y="1201049"/>
            <a:ext cx="4775205" cy="78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1" tIns="91421" rIns="91421" bIns="91421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Barrio"/>
              <a:buNone/>
              <a:defRPr sz="3600" b="0" i="0" u="none" strike="noStrike" cap="none">
                <a:solidFill>
                  <a:schemeClr val="dk2"/>
                </a:solidFill>
                <a:latin typeface="Barrio"/>
                <a:ea typeface="Barrio"/>
                <a:cs typeface="Barrio"/>
                <a:sym typeface="Barri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914355">
              <a:buClr>
                <a:srgbClr val="4597CE"/>
              </a:buClr>
            </a:pPr>
            <a:r>
              <a:rPr lang="en-US" sz="4400" b="1" kern="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</a:t>
            </a:r>
          </a:p>
        </p:txBody>
      </p:sp>
      <p:sp>
        <p:nvSpPr>
          <p:cNvPr id="219" name="Google Shape;1260;p37"/>
          <p:cNvSpPr/>
          <p:nvPr/>
        </p:nvSpPr>
        <p:spPr>
          <a:xfrm>
            <a:off x="2388326" y="1059455"/>
            <a:ext cx="1020900" cy="102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1" tIns="91421" rIns="91421" bIns="91421" anchor="ctr" anchorCtr="0">
            <a:noAutofit/>
          </a:bodyPr>
          <a:lstStyle/>
          <a:p>
            <a:pPr defTabSz="914355">
              <a:buClr>
                <a:srgbClr val="000000"/>
              </a:buClr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0" name="Google Shape;1262;p37"/>
          <p:cNvSpPr txBox="1">
            <a:spLocks noGrp="1"/>
          </p:cNvSpPr>
          <p:nvPr>
            <p:ph type="ctrTitle"/>
          </p:nvPr>
        </p:nvSpPr>
        <p:spPr>
          <a:xfrm>
            <a:off x="1535985" y="1188223"/>
            <a:ext cx="2724863" cy="811087"/>
          </a:xfrm>
          <a:prstGeom prst="rect">
            <a:avLst/>
          </a:prstGeom>
        </p:spPr>
        <p:txBody>
          <a:bodyPr spcFirstLastPara="1" wrap="square" lIns="91421" tIns="91421" rIns="91421" bIns="91421" anchor="ctr" anchorCtr="0">
            <a:noAutofit/>
          </a:bodyPr>
          <a:lstStyle/>
          <a:p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  <a:cs typeface="Barrio" panose="020B0604020202020204" charset="0"/>
              </a:rPr>
              <a:t>3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  <a:cs typeface="Barri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47096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8" descr="https://i.pinimg.com/564x/c0/d7/9c/c0d79c590536ed451f5c42a4767a54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6"/>
            <a:ext cx="9144000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2553" y="67434"/>
            <a:ext cx="1072451" cy="514220"/>
          </a:xfrm>
          <a:prstGeom prst="rect">
            <a:avLst/>
          </a:prstGeom>
        </p:spPr>
      </p:pic>
      <p:sp>
        <p:nvSpPr>
          <p:cNvPr id="7" name="Flowchart: Alternate Process 6"/>
          <p:cNvSpPr/>
          <p:nvPr/>
        </p:nvSpPr>
        <p:spPr>
          <a:xfrm>
            <a:off x="394856" y="105405"/>
            <a:ext cx="2549236" cy="51422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defTabSz="914355"/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5 Look and say.</a:t>
            </a:r>
          </a:p>
        </p:txBody>
      </p:sp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92" y="742951"/>
            <a:ext cx="7751618" cy="41142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3175637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922</Words>
  <Application>Microsoft Office PowerPoint</Application>
  <PresentationFormat>On-screen Show (16:9)</PresentationFormat>
  <Paragraphs>175</Paragraphs>
  <Slides>21</Slides>
  <Notes>11</Notes>
  <HiddenSlides>0</HiddenSlides>
  <MMClips>8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Arial</vt:lpstr>
      <vt:lpstr>Barrio</vt:lpstr>
      <vt:lpstr>Calibri</vt:lpstr>
      <vt:lpstr>Catamaran</vt:lpstr>
      <vt:lpstr>Changa One</vt:lpstr>
      <vt:lpstr>Comic Sans MS</vt:lpstr>
      <vt:lpstr>Montserrat</vt:lpstr>
      <vt:lpstr>Roboto</vt:lpstr>
      <vt:lpstr>Russo One</vt:lpstr>
      <vt:lpstr>Times New Roman</vt:lpstr>
      <vt:lpstr>2_Office Theme</vt:lpstr>
      <vt:lpstr>It's Springtime! MK Plan by Slidesgo</vt:lpstr>
      <vt:lpstr>Office Theme</vt:lpstr>
      <vt:lpstr>PowerPoint Presentation</vt:lpstr>
      <vt:lpstr>PowerPoint Presentation</vt:lpstr>
      <vt:lpstr>1</vt:lpstr>
      <vt:lpstr>PowerPoint Presentation</vt:lpstr>
      <vt:lpstr>2</vt:lpstr>
      <vt:lpstr>PowerPoint Presentation</vt:lpstr>
      <vt:lpstr>PowerPoint Presentation</vt:lpstr>
      <vt:lpstr>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</vt:lpstr>
      <vt:lpstr>PowerPoint Presentation</vt:lpstr>
      <vt:lpstr>5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pc</cp:lastModifiedBy>
  <cp:revision>45</cp:revision>
  <dcterms:created xsi:type="dcterms:W3CDTF">2023-03-28T01:43:30Z</dcterms:created>
  <dcterms:modified xsi:type="dcterms:W3CDTF">2023-08-01T03:40:30Z</dcterms:modified>
</cp:coreProperties>
</file>