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5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7.wav" ContentType="audio/wav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8" r:id="rId2"/>
    <p:sldMasterId id="2147483694" r:id="rId3"/>
    <p:sldMasterId id="2147483726" r:id="rId4"/>
    <p:sldMasterId id="2147483747" r:id="rId5"/>
  </p:sldMasterIdLst>
  <p:notesMasterIdLst>
    <p:notesMasterId r:id="rId36"/>
  </p:notesMasterIdLst>
  <p:sldIdLst>
    <p:sldId id="257" r:id="rId6"/>
    <p:sldId id="295" r:id="rId7"/>
    <p:sldId id="349" r:id="rId8"/>
    <p:sldId id="259" r:id="rId9"/>
    <p:sldId id="350" r:id="rId10"/>
    <p:sldId id="407" r:id="rId11"/>
    <p:sldId id="410" r:id="rId12"/>
    <p:sldId id="408" r:id="rId13"/>
    <p:sldId id="411" r:id="rId14"/>
    <p:sldId id="412" r:id="rId15"/>
    <p:sldId id="413" r:id="rId16"/>
    <p:sldId id="263" r:id="rId17"/>
    <p:sldId id="417" r:id="rId18"/>
    <p:sldId id="416" r:id="rId19"/>
    <p:sldId id="418" r:id="rId20"/>
    <p:sldId id="419" r:id="rId21"/>
    <p:sldId id="420" r:id="rId22"/>
    <p:sldId id="423" r:id="rId23"/>
    <p:sldId id="333" r:id="rId24"/>
    <p:sldId id="334" r:id="rId25"/>
    <p:sldId id="335" r:id="rId26"/>
    <p:sldId id="336" r:id="rId27"/>
    <p:sldId id="341" r:id="rId28"/>
    <p:sldId id="340" r:id="rId29"/>
    <p:sldId id="316" r:id="rId30"/>
    <p:sldId id="264" r:id="rId31"/>
    <p:sldId id="422" r:id="rId32"/>
    <p:sldId id="318" r:id="rId33"/>
    <p:sldId id="304" r:id="rId34"/>
    <p:sldId id="258" r:id="rId35"/>
  </p:sldIdLst>
  <p:sldSz cx="12192000" cy="6858000"/>
  <p:notesSz cx="6858000" cy="9144000"/>
  <p:embeddedFontLst>
    <p:embeddedFont>
      <p:font typeface=".VnBodoniH" panose="020B7200000000000000" pitchFamily="34" charset="0"/>
      <p:regular r:id="rId37"/>
    </p:embeddedFont>
    <p:embeddedFont>
      <p:font typeface=".VnCooper" panose="020B7200000000000000" pitchFamily="34" charset="0"/>
      <p:regular r:id="rId38"/>
    </p:embeddedFont>
    <p:embeddedFont>
      <p:font typeface="Arial Rounded MT Bold" panose="020F0704030504030204" pitchFamily="34" charset="0"/>
      <p:regular r:id="rId39"/>
    </p:embeddedFont>
    <p:embeddedFont>
      <p:font typeface="Barlow" panose="00000500000000000000" pitchFamily="2" charset="0"/>
      <p:regular r:id="rId40"/>
      <p:bold r:id="rId41"/>
      <p:italic r:id="rId42"/>
      <p:boldItalic r:id="rId43"/>
    </p:embeddedFont>
    <p:embeddedFont>
      <p:font typeface="Barlow Medium" panose="00000600000000000000" pitchFamily="2" charset="0"/>
      <p:regular r:id="rId44"/>
      <p:italic r:id="rId45"/>
    </p:embeddedFont>
    <p:embeddedFont>
      <p:font typeface="Bebas Neue" panose="020B0606020202050201" pitchFamily="34" charset="0"/>
      <p:regular r:id="rId46"/>
    </p:embeddedFont>
    <p:embeddedFont>
      <p:font typeface="Bree Serif" panose="02000503040000020004" pitchFamily="50" charset="0"/>
      <p:regular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Capriola" panose="020B0604020202020204" charset="0"/>
      <p:regular r:id="rId52"/>
    </p:embeddedFont>
    <p:embeddedFont>
      <p:font typeface="Comic Sans MS" panose="030F0702030302020204" pitchFamily="66" charset="0"/>
      <p:regular r:id="rId53"/>
      <p:bold r:id="rId54"/>
      <p:italic r:id="rId55"/>
      <p:boldItalic r:id="rId56"/>
    </p:embeddedFont>
    <p:embeddedFont>
      <p:font typeface="Fredoka One" panose="02000000000000000000" pitchFamily="2" charset="0"/>
      <p:regular r:id="rId57"/>
    </p:embeddedFont>
    <p:embeddedFont>
      <p:font typeface="Kirang Haerang" panose="020B0604020202020204" charset="0"/>
      <p:regular r:id="rId58"/>
    </p:embeddedFont>
    <p:embeddedFont>
      <p:font typeface="Nunito" pitchFamily="2" charset="0"/>
      <p:regular r:id="rId59"/>
      <p:bold r:id="rId60"/>
      <p:italic r:id="rId61"/>
      <p:boldItalic r:id="rId62"/>
    </p:embeddedFont>
    <p:embeddedFont>
      <p:font typeface="PT Sans" panose="020B0503020203020204" pitchFamily="34" charset="0"/>
      <p:regular r:id="rId63"/>
      <p:bold r:id="rId64"/>
      <p:italic r:id="rId65"/>
      <p:boldItalic r:id="rId66"/>
    </p:embeddedFont>
    <p:embeddedFont>
      <p:font typeface="Quicksand" pitchFamily="2" charset="0"/>
      <p:regular r:id="rId67"/>
      <p:bold r:id="rId68"/>
    </p:embeddedFont>
    <p:embeddedFont>
      <p:font typeface="Quicksand SemiBold" pitchFamily="2" charset="0"/>
      <p:bold r:id="rId69"/>
    </p:embeddedFont>
    <p:embeddedFont>
      <p:font typeface="Roboto" panose="02000000000000000000" pitchFamily="2" charset="0"/>
      <p:regular r:id="rId70"/>
      <p:bold r:id="rId71"/>
      <p:italic r:id="rId72"/>
      <p:boldItalic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306" autoAdjust="0"/>
  </p:normalViewPr>
  <p:slideViewPr>
    <p:cSldViewPr snapToGrid="0">
      <p:cViewPr>
        <p:scale>
          <a:sx n="75" d="100"/>
          <a:sy n="75" d="100"/>
        </p:scale>
        <p:origin x="341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3.fntdata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font" Target="fonts/font27.fntdata"/><Relationship Id="rId68" Type="http://schemas.openxmlformats.org/officeDocument/2006/relationships/font" Target="fonts/font32.fntdata"/><Relationship Id="rId76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font" Target="fonts/font3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66" Type="http://schemas.openxmlformats.org/officeDocument/2006/relationships/font" Target="fonts/font30.fntdata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61" Type="http://schemas.openxmlformats.org/officeDocument/2006/relationships/font" Target="fonts/font25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65" Type="http://schemas.openxmlformats.org/officeDocument/2006/relationships/font" Target="fonts/font29.fntdata"/><Relationship Id="rId73" Type="http://schemas.openxmlformats.org/officeDocument/2006/relationships/font" Target="fonts/font3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font" Target="fonts/font28.fntdata"/><Relationship Id="rId69" Type="http://schemas.openxmlformats.org/officeDocument/2006/relationships/font" Target="fonts/font33.fntdata"/><Relationship Id="rId77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font" Target="fonts/font15.fntdata"/><Relationship Id="rId72" Type="http://schemas.openxmlformats.org/officeDocument/2006/relationships/font" Target="fonts/font3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Relationship Id="rId67" Type="http://schemas.openxmlformats.org/officeDocument/2006/relationships/font" Target="fonts/font31.fntdata"/><Relationship Id="rId20" Type="http://schemas.openxmlformats.org/officeDocument/2006/relationships/slide" Target="slides/slide15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font" Target="fonts/font26.fntdata"/><Relationship Id="rId70" Type="http://schemas.openxmlformats.org/officeDocument/2006/relationships/font" Target="fonts/font34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3C1F1-1F86-40FD-BDA4-7D2CAAFAB1FE}" type="datetimeFigureOut">
              <a:rPr lang="en-US" smtClean="0"/>
              <a:t>10-Aug-23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15C40-522E-439E-9D59-99E0EF965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2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9655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30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e35e2cff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e35e2cff9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e35e2cff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e35e2cff9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1133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66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B15C40-522E-439E-9D59-99E0EF9653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991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11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11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freepik.com/" TargetMode="Externa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50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3467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41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7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7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78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91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3110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6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786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41" y="5296757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46" y="747766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294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1998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6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8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15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1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8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797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46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43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214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87" y="1630593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94" y="1630797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94" y="1630797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94" y="4013364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94" y="4013364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94" y="4013364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54" y="595319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80" y="491871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554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1772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77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4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8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087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10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549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8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7014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9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9227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1" y="4419829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9" y="4419945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9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7046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46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5" y="340316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66531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81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9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95846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9" y="2602306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1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9" y="465044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3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05382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3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5569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923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95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83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17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485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33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40">
              <a:spcBef>
                <a:spcPts val="533"/>
              </a:spcBef>
              <a:buClr>
                <a:srgbClr val="000000"/>
              </a:buClr>
              <a:buFont typeface="Arial"/>
              <a:buNone/>
            </a:pP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133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807" y="5727624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12" y="354250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261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58268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10-Aug-23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050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2017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358853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48249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6451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67769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9487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723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8" y="5791617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10" y="5678868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9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3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334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646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0676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4445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34250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3465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73255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34622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4296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2863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1" name="Google Shape;311;p21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2" name="Google Shape;312;p21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3" name="Google Shape;313;p21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14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" name="Google Shape;317;p21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9" name="Google Shape;319;p21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320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1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1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6" name="Google Shape;326;p21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4591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7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29794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91FD98-34FE-4F50-BF5D-8EF7C19B916F}" type="datetimeFigureOut">
              <a:rPr lang="en-US" smtClean="0"/>
              <a:pPr/>
              <a:t>10-Aug-23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881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07780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67368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85265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0517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08490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67281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2371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43988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4056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65" y="2413576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97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91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9079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6890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67631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17796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31144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6276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19452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2916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546">
            <a:off x="960000" y="5162784"/>
            <a:ext cx="5035600" cy="5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60000" y="2477100"/>
            <a:ext cx="7548000" cy="27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 b="0">
                <a:solidFill>
                  <a:srgbClr val="191919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04731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972933" y="4325885"/>
            <a:ext cx="624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7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891567" y="1602385"/>
            <a:ext cx="2427600" cy="22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 rot="408">
            <a:off x="4412333" y="5418352"/>
            <a:ext cx="33676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62929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/>
          <p:nvPr/>
        </p:nvSpPr>
        <p:spPr>
          <a:xfrm>
            <a:off x="960000" y="720000"/>
            <a:ext cx="10272000" cy="752400"/>
          </a:xfrm>
          <a:prstGeom prst="roundRect">
            <a:avLst>
              <a:gd name="adj" fmla="val 1799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960000" y="1649444"/>
            <a:ext cx="10272000" cy="4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877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B1CF2E77-4E87-4338-A6B2-93E833A84A3C}" type="datetimeFigureOut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10-Aug-23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7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796E19DA-92E0-4635-8627-DEB5FDE3EBA8}" type="slidenum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‹#›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89161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/>
          <p:nvPr/>
        </p:nvSpPr>
        <p:spPr>
          <a:xfrm>
            <a:off x="960000" y="720000"/>
            <a:ext cx="10272000" cy="752400"/>
          </a:xfrm>
          <a:prstGeom prst="roundRect">
            <a:avLst>
              <a:gd name="adj" fmla="val 1799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1"/>
          </p:nvPr>
        </p:nvSpPr>
        <p:spPr>
          <a:xfrm>
            <a:off x="1730567" y="4602801"/>
            <a:ext cx="3876800" cy="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irang Haerang"/>
              <a:buNone/>
              <a:defRPr sz="2533"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2"/>
          </p:nvPr>
        </p:nvSpPr>
        <p:spPr>
          <a:xfrm>
            <a:off x="6603733" y="4602801"/>
            <a:ext cx="3876800" cy="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irang Haerang"/>
              <a:buNone/>
              <a:defRPr sz="2533"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3"/>
          </p:nvPr>
        </p:nvSpPr>
        <p:spPr>
          <a:xfrm>
            <a:off x="1730525" y="5317500"/>
            <a:ext cx="3876800" cy="8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4"/>
          </p:nvPr>
        </p:nvSpPr>
        <p:spPr>
          <a:xfrm>
            <a:off x="6603692" y="5317500"/>
            <a:ext cx="3876800" cy="8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56539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6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6"/>
          <p:cNvSpPr/>
          <p:nvPr/>
        </p:nvSpPr>
        <p:spPr>
          <a:xfrm>
            <a:off x="960000" y="720000"/>
            <a:ext cx="10272000" cy="752400"/>
          </a:xfrm>
          <a:prstGeom prst="roundRect">
            <a:avLst>
              <a:gd name="adj" fmla="val 1799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17423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3010367" y="3149033"/>
            <a:ext cx="6171200" cy="2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95074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title" hasCustomPrompt="1"/>
          </p:nvPr>
        </p:nvSpPr>
        <p:spPr>
          <a:xfrm rot="509">
            <a:off x="1797533" y="2946523"/>
            <a:ext cx="5399600" cy="2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3" name="Google Shape;53;p11"/>
          <p:cNvSpPr txBox="1">
            <a:spLocks noGrp="1"/>
          </p:cNvSpPr>
          <p:nvPr>
            <p:ph type="subTitle" idx="1"/>
          </p:nvPr>
        </p:nvSpPr>
        <p:spPr>
          <a:xfrm>
            <a:off x="1679100" y="5550800"/>
            <a:ext cx="5636400" cy="5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2589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2178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960213" y="4644341"/>
            <a:ext cx="32116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33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>
            <a:off x="960220" y="5346399"/>
            <a:ext cx="32116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 rot="1829">
            <a:off x="1438417" y="1995431"/>
            <a:ext cx="2255200" cy="20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/>
          </p:nvPr>
        </p:nvSpPr>
        <p:spPr>
          <a:xfrm>
            <a:off x="4490196" y="4644341"/>
            <a:ext cx="32116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33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4"/>
          </p:nvPr>
        </p:nvSpPr>
        <p:spPr>
          <a:xfrm>
            <a:off x="4490203" y="5346399"/>
            <a:ext cx="32116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5" hasCustomPrompt="1"/>
          </p:nvPr>
        </p:nvSpPr>
        <p:spPr>
          <a:xfrm rot="1829">
            <a:off x="4968400" y="1995435"/>
            <a:ext cx="2255200" cy="20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6"/>
          </p:nvPr>
        </p:nvSpPr>
        <p:spPr>
          <a:xfrm>
            <a:off x="8020612" y="4644341"/>
            <a:ext cx="3211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33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7"/>
          </p:nvPr>
        </p:nvSpPr>
        <p:spPr>
          <a:xfrm>
            <a:off x="8020620" y="5346399"/>
            <a:ext cx="3211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8" hasCustomPrompt="1"/>
          </p:nvPr>
        </p:nvSpPr>
        <p:spPr>
          <a:xfrm rot="1829">
            <a:off x="8498701" y="1995433"/>
            <a:ext cx="2255200" cy="20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1930532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/>
          <p:nvPr/>
        </p:nvSpPr>
        <p:spPr>
          <a:xfrm>
            <a:off x="960000" y="720000"/>
            <a:ext cx="10272000" cy="752400"/>
          </a:xfrm>
          <a:prstGeom prst="roundRect">
            <a:avLst>
              <a:gd name="adj" fmla="val 1799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16"/>
          <p:cNvSpPr txBox="1">
            <a:spLocks noGrp="1"/>
          </p:cNvSpPr>
          <p:nvPr>
            <p:ph type="subTitle" idx="1"/>
          </p:nvPr>
        </p:nvSpPr>
        <p:spPr>
          <a:xfrm>
            <a:off x="960032" y="4602800"/>
            <a:ext cx="3131200" cy="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irang Haerang"/>
              <a:buNone/>
              <a:defRPr sz="2533" b="1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ubTitle" idx="2"/>
          </p:nvPr>
        </p:nvSpPr>
        <p:spPr>
          <a:xfrm>
            <a:off x="906601" y="5317500"/>
            <a:ext cx="3261200" cy="8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subTitle" idx="3"/>
          </p:nvPr>
        </p:nvSpPr>
        <p:spPr>
          <a:xfrm>
            <a:off x="4530416" y="4602800"/>
            <a:ext cx="3131200" cy="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irang Haerang"/>
              <a:buNone/>
              <a:defRPr sz="2533"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ubTitle" idx="4"/>
          </p:nvPr>
        </p:nvSpPr>
        <p:spPr>
          <a:xfrm>
            <a:off x="4476967" y="5317500"/>
            <a:ext cx="3261200" cy="8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ubTitle" idx="5"/>
          </p:nvPr>
        </p:nvSpPr>
        <p:spPr>
          <a:xfrm>
            <a:off x="8100783" y="4602800"/>
            <a:ext cx="3131200" cy="6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irang Haerang"/>
              <a:buNone/>
              <a:defRPr sz="2533"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Kirang Haerang"/>
              <a:buNone/>
              <a:defRPr sz="2667" b="1"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ubTitle" idx="6"/>
          </p:nvPr>
        </p:nvSpPr>
        <p:spPr>
          <a:xfrm>
            <a:off x="8047333" y="5317500"/>
            <a:ext cx="3261200" cy="8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45039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63105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5920900" y="390533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2" name="Google Shape;132;p22"/>
          <p:cNvGrpSpPr/>
          <p:nvPr/>
        </p:nvGrpSpPr>
        <p:grpSpPr>
          <a:xfrm>
            <a:off x="7905574" y="271359"/>
            <a:ext cx="5328109" cy="7700887"/>
            <a:chOff x="3773900" y="2531675"/>
            <a:chExt cx="1321150" cy="1909500"/>
          </a:xfrm>
        </p:grpSpPr>
        <p:sp>
          <p:nvSpPr>
            <p:cNvPr id="133" name="Google Shape;133;p22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2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2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2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2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2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2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2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2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2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2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2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2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2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2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2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2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2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6" name="Google Shape;156;p22"/>
          <p:cNvSpPr/>
          <p:nvPr/>
        </p:nvSpPr>
        <p:spPr>
          <a:xfrm>
            <a:off x="605000" y="16096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22"/>
          <p:cNvSpPr/>
          <p:nvPr/>
        </p:nvSpPr>
        <p:spPr>
          <a:xfrm>
            <a:off x="2514313" y="4858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8" name="Google Shape;158;p22"/>
          <p:cNvGrpSpPr/>
          <p:nvPr/>
        </p:nvGrpSpPr>
        <p:grpSpPr>
          <a:xfrm>
            <a:off x="10424121" y="6198733"/>
            <a:ext cx="1826823" cy="659267"/>
            <a:chOff x="1893500" y="4742700"/>
            <a:chExt cx="338000" cy="121975"/>
          </a:xfrm>
        </p:grpSpPr>
        <p:sp>
          <p:nvSpPr>
            <p:cNvPr id="159" name="Google Shape;159;p22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2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2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2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3" name="Google Shape;163;p22"/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22"/>
          <p:cNvSpPr/>
          <p:nvPr/>
        </p:nvSpPr>
        <p:spPr>
          <a:xfrm rot="2153044">
            <a:off x="6642563" y="858369"/>
            <a:ext cx="240360" cy="378688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22"/>
          <p:cNvSpPr/>
          <p:nvPr/>
        </p:nvSpPr>
        <p:spPr>
          <a:xfrm>
            <a:off x="4149759" y="2057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22"/>
          <p:cNvSpPr/>
          <p:nvPr/>
        </p:nvSpPr>
        <p:spPr>
          <a:xfrm>
            <a:off x="2460973" y="14004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22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8" name="Google Shape;168;p22"/>
          <p:cNvGrpSpPr/>
          <p:nvPr/>
        </p:nvGrpSpPr>
        <p:grpSpPr>
          <a:xfrm>
            <a:off x="8008548" y="5368389"/>
            <a:ext cx="1639945" cy="1489615"/>
            <a:chOff x="1899025" y="1705925"/>
            <a:chExt cx="493900" cy="448625"/>
          </a:xfrm>
        </p:grpSpPr>
        <p:sp>
          <p:nvSpPr>
            <p:cNvPr id="169" name="Google Shape;169;p22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2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2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2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2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2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2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2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2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2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2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2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524376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/>
          <p:nvPr/>
        </p:nvSpPr>
        <p:spPr>
          <a:xfrm>
            <a:off x="1319967" y="11455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23"/>
          <p:cNvSpPr/>
          <p:nvPr/>
        </p:nvSpPr>
        <p:spPr>
          <a:xfrm>
            <a:off x="9219346" y="18499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23"/>
          <p:cNvSpPr/>
          <p:nvPr/>
        </p:nvSpPr>
        <p:spPr>
          <a:xfrm>
            <a:off x="2750825" y="2358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23"/>
          <p:cNvSpPr/>
          <p:nvPr/>
        </p:nvSpPr>
        <p:spPr>
          <a:xfrm>
            <a:off x="9892807" y="13429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23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23"/>
          <p:cNvSpPr/>
          <p:nvPr/>
        </p:nvSpPr>
        <p:spPr>
          <a:xfrm>
            <a:off x="10991625" y="8153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836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4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2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8" y="4670444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9" y="538639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65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68615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/>
          <p:nvPr/>
        </p:nvSpPr>
        <p:spPr>
          <a:xfrm>
            <a:off x="6609234" y="2509200"/>
            <a:ext cx="3582191" cy="1839616"/>
          </a:xfrm>
          <a:custGeom>
            <a:avLst/>
            <a:gdLst/>
            <a:ahLst/>
            <a:cxnLst/>
            <a:rect l="l" t="t" r="r" b="b"/>
            <a:pathLst>
              <a:path w="57364" h="29459" extrusionOk="0">
                <a:moveTo>
                  <a:pt x="29243" y="1"/>
                </a:moveTo>
                <a:cubicBezTo>
                  <a:pt x="22661" y="1"/>
                  <a:pt x="17088" y="4319"/>
                  <a:pt x="15201" y="10276"/>
                </a:cubicBezTo>
                <a:cubicBezTo>
                  <a:pt x="14975" y="10260"/>
                  <a:pt x="14745" y="10249"/>
                  <a:pt x="14516" y="10249"/>
                </a:cubicBezTo>
                <a:cubicBezTo>
                  <a:pt x="10474" y="10249"/>
                  <a:pt x="7046" y="12864"/>
                  <a:pt x="5826" y="16493"/>
                </a:cubicBezTo>
                <a:cubicBezTo>
                  <a:pt x="5304" y="16252"/>
                  <a:pt x="4721" y="16117"/>
                  <a:pt x="4110" y="16117"/>
                </a:cubicBezTo>
                <a:cubicBezTo>
                  <a:pt x="1841" y="16117"/>
                  <a:pt x="1" y="17957"/>
                  <a:pt x="1" y="20226"/>
                </a:cubicBezTo>
                <a:cubicBezTo>
                  <a:pt x="1" y="22494"/>
                  <a:pt x="1841" y="24335"/>
                  <a:pt x="4110" y="24335"/>
                </a:cubicBezTo>
                <a:cubicBezTo>
                  <a:pt x="4951" y="24335"/>
                  <a:pt x="5731" y="24082"/>
                  <a:pt x="6383" y="23648"/>
                </a:cubicBezTo>
                <a:cubicBezTo>
                  <a:pt x="7911" y="26584"/>
                  <a:pt x="10979" y="28588"/>
                  <a:pt x="14517" y="28588"/>
                </a:cubicBezTo>
                <a:cubicBezTo>
                  <a:pt x="16739" y="28588"/>
                  <a:pt x="18778" y="27797"/>
                  <a:pt x="20365" y="26481"/>
                </a:cubicBezTo>
                <a:cubicBezTo>
                  <a:pt x="22834" y="28350"/>
                  <a:pt x="25909" y="29459"/>
                  <a:pt x="29245" y="29459"/>
                </a:cubicBezTo>
                <a:cubicBezTo>
                  <a:pt x="32615" y="29459"/>
                  <a:pt x="35721" y="28326"/>
                  <a:pt x="38202" y="26421"/>
                </a:cubicBezTo>
                <a:cubicBezTo>
                  <a:pt x="38358" y="26429"/>
                  <a:pt x="38513" y="26434"/>
                  <a:pt x="38669" y="26434"/>
                </a:cubicBezTo>
                <a:cubicBezTo>
                  <a:pt x="41329" y="26434"/>
                  <a:pt x="43760" y="25453"/>
                  <a:pt x="45623" y="23836"/>
                </a:cubicBezTo>
                <a:cubicBezTo>
                  <a:pt x="46393" y="24297"/>
                  <a:pt x="47293" y="24561"/>
                  <a:pt x="48255" y="24561"/>
                </a:cubicBezTo>
                <a:cubicBezTo>
                  <a:pt x="50259" y="24561"/>
                  <a:pt x="51993" y="23415"/>
                  <a:pt x="52842" y="21743"/>
                </a:cubicBezTo>
                <a:cubicBezTo>
                  <a:pt x="53302" y="22350"/>
                  <a:pt x="54028" y="22745"/>
                  <a:pt x="54847" y="22745"/>
                </a:cubicBezTo>
                <a:cubicBezTo>
                  <a:pt x="56238" y="22745"/>
                  <a:pt x="57363" y="21618"/>
                  <a:pt x="57363" y="20229"/>
                </a:cubicBezTo>
                <a:cubicBezTo>
                  <a:pt x="57362" y="18836"/>
                  <a:pt x="56236" y="17708"/>
                  <a:pt x="54846" y="17708"/>
                </a:cubicBezTo>
                <a:cubicBezTo>
                  <a:pt x="54248" y="17708"/>
                  <a:pt x="53697" y="17919"/>
                  <a:pt x="53266" y="18268"/>
                </a:cubicBezTo>
                <a:cubicBezTo>
                  <a:pt x="52812" y="16281"/>
                  <a:pt x="51206" y="14731"/>
                  <a:pt x="49186" y="14361"/>
                </a:cubicBezTo>
                <a:cubicBezTo>
                  <a:pt x="48566" y="9828"/>
                  <a:pt x="45085" y="6206"/>
                  <a:pt x="40621" y="5377"/>
                </a:cubicBezTo>
                <a:cubicBezTo>
                  <a:pt x="37920" y="2095"/>
                  <a:pt x="33827" y="1"/>
                  <a:pt x="292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2" name="Google Shape;192;p24"/>
          <p:cNvGrpSpPr/>
          <p:nvPr/>
        </p:nvGrpSpPr>
        <p:grpSpPr>
          <a:xfrm>
            <a:off x="8270174" y="778988"/>
            <a:ext cx="2532513" cy="6078949"/>
            <a:chOff x="2212525" y="397425"/>
            <a:chExt cx="732025" cy="1757125"/>
          </a:xfrm>
        </p:grpSpPr>
        <p:sp>
          <p:nvSpPr>
            <p:cNvPr id="193" name="Google Shape;193;p24"/>
            <p:cNvSpPr/>
            <p:nvPr/>
          </p:nvSpPr>
          <p:spPr>
            <a:xfrm>
              <a:off x="2215200" y="397425"/>
              <a:ext cx="715125" cy="1408775"/>
            </a:xfrm>
            <a:custGeom>
              <a:avLst/>
              <a:gdLst/>
              <a:ahLst/>
              <a:cxnLst/>
              <a:rect l="l" t="t" r="r" b="b"/>
              <a:pathLst>
                <a:path w="28605" h="56351" extrusionOk="0">
                  <a:moveTo>
                    <a:pt x="13319" y="1"/>
                  </a:moveTo>
                  <a:cubicBezTo>
                    <a:pt x="10561" y="1"/>
                    <a:pt x="7823" y="841"/>
                    <a:pt x="5572" y="2721"/>
                  </a:cubicBezTo>
                  <a:cubicBezTo>
                    <a:pt x="0" y="7370"/>
                    <a:pt x="4084" y="31509"/>
                    <a:pt x="3589" y="37012"/>
                  </a:cubicBezTo>
                  <a:cubicBezTo>
                    <a:pt x="3132" y="42084"/>
                    <a:pt x="3677" y="56351"/>
                    <a:pt x="14388" y="56351"/>
                  </a:cubicBezTo>
                  <a:cubicBezTo>
                    <a:pt x="15301" y="56351"/>
                    <a:pt x="16288" y="56247"/>
                    <a:pt x="17354" y="56025"/>
                  </a:cubicBezTo>
                  <a:cubicBezTo>
                    <a:pt x="20637" y="55342"/>
                    <a:pt x="25757" y="54121"/>
                    <a:pt x="26094" y="46209"/>
                  </a:cubicBezTo>
                  <a:cubicBezTo>
                    <a:pt x="26431" y="38298"/>
                    <a:pt x="28604" y="9900"/>
                    <a:pt x="24144" y="4839"/>
                  </a:cubicBezTo>
                  <a:cubicBezTo>
                    <a:pt x="21488" y="1825"/>
                    <a:pt x="17382" y="1"/>
                    <a:pt x="1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2552325" y="1249225"/>
              <a:ext cx="383075" cy="406575"/>
            </a:xfrm>
            <a:custGeom>
              <a:avLst/>
              <a:gdLst/>
              <a:ahLst/>
              <a:cxnLst/>
              <a:rect l="l" t="t" r="r" b="b"/>
              <a:pathLst>
                <a:path w="15323" h="16263" extrusionOk="0">
                  <a:moveTo>
                    <a:pt x="8128" y="0"/>
                  </a:moveTo>
                  <a:cubicBezTo>
                    <a:pt x="5158" y="0"/>
                    <a:pt x="2247" y="1758"/>
                    <a:pt x="1506" y="3842"/>
                  </a:cubicBezTo>
                  <a:cubicBezTo>
                    <a:pt x="493" y="6689"/>
                    <a:pt x="1" y="16262"/>
                    <a:pt x="6869" y="16262"/>
                  </a:cubicBezTo>
                  <a:cubicBezTo>
                    <a:pt x="7031" y="16262"/>
                    <a:pt x="7198" y="16257"/>
                    <a:pt x="7369" y="16246"/>
                  </a:cubicBezTo>
                  <a:cubicBezTo>
                    <a:pt x="10300" y="16057"/>
                    <a:pt x="12799" y="15206"/>
                    <a:pt x="13883" y="12120"/>
                  </a:cubicBezTo>
                  <a:cubicBezTo>
                    <a:pt x="14968" y="9034"/>
                    <a:pt x="15322" y="3205"/>
                    <a:pt x="11572" y="928"/>
                  </a:cubicBezTo>
                  <a:cubicBezTo>
                    <a:pt x="10504" y="280"/>
                    <a:pt x="9311" y="0"/>
                    <a:pt x="8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4"/>
            <p:cNvSpPr/>
            <p:nvPr/>
          </p:nvSpPr>
          <p:spPr>
            <a:xfrm>
              <a:off x="2541025" y="876750"/>
              <a:ext cx="105850" cy="1277800"/>
            </a:xfrm>
            <a:custGeom>
              <a:avLst/>
              <a:gdLst/>
              <a:ahLst/>
              <a:cxnLst/>
              <a:rect l="l" t="t" r="r" b="b"/>
              <a:pathLst>
                <a:path w="4234" h="51112" extrusionOk="0">
                  <a:moveTo>
                    <a:pt x="1457" y="0"/>
                  </a:moveTo>
                  <a:lnTo>
                    <a:pt x="1" y="51112"/>
                  </a:lnTo>
                  <a:lnTo>
                    <a:pt x="4233" y="51112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2378200" y="799575"/>
              <a:ext cx="215025" cy="203175"/>
            </a:xfrm>
            <a:custGeom>
              <a:avLst/>
              <a:gdLst/>
              <a:ahLst/>
              <a:cxnLst/>
              <a:rect l="l" t="t" r="r" b="b"/>
              <a:pathLst>
                <a:path w="8601" h="8127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6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4"/>
            <p:cNvSpPr/>
            <p:nvPr/>
          </p:nvSpPr>
          <p:spPr>
            <a:xfrm>
              <a:off x="2378200" y="1305450"/>
              <a:ext cx="215025" cy="203200"/>
            </a:xfrm>
            <a:custGeom>
              <a:avLst/>
              <a:gdLst/>
              <a:ahLst/>
              <a:cxnLst/>
              <a:rect l="l" t="t" r="r" b="b"/>
              <a:pathLst>
                <a:path w="8601" h="8128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7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4"/>
            <p:cNvSpPr/>
            <p:nvPr/>
          </p:nvSpPr>
          <p:spPr>
            <a:xfrm>
              <a:off x="2591175" y="994675"/>
              <a:ext cx="222025" cy="178950"/>
            </a:xfrm>
            <a:custGeom>
              <a:avLst/>
              <a:gdLst/>
              <a:ahLst/>
              <a:cxnLst/>
              <a:rect l="l" t="t" r="r" b="b"/>
              <a:pathLst>
                <a:path w="8881" h="7158" extrusionOk="0">
                  <a:moveTo>
                    <a:pt x="7204" y="0"/>
                  </a:moveTo>
                  <a:cubicBezTo>
                    <a:pt x="7167" y="5028"/>
                    <a:pt x="3490" y="5722"/>
                    <a:pt x="1461" y="5722"/>
                  </a:cubicBezTo>
                  <a:cubicBezTo>
                    <a:pt x="686" y="5722"/>
                    <a:pt x="151" y="5621"/>
                    <a:pt x="151" y="5621"/>
                  </a:cubicBezTo>
                  <a:lnTo>
                    <a:pt x="1" y="7157"/>
                  </a:lnTo>
                  <a:cubicBezTo>
                    <a:pt x="8631" y="7067"/>
                    <a:pt x="8880" y="821"/>
                    <a:pt x="8880" y="821"/>
                  </a:cubicBezTo>
                  <a:lnTo>
                    <a:pt x="720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2602900" y="1124375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4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2602900" y="1377450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3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2212525" y="440650"/>
              <a:ext cx="383075" cy="462300"/>
            </a:xfrm>
            <a:custGeom>
              <a:avLst/>
              <a:gdLst/>
              <a:ahLst/>
              <a:cxnLst/>
              <a:rect l="l" t="t" r="r" b="b"/>
              <a:pathLst>
                <a:path w="15323" h="18492" extrusionOk="0">
                  <a:moveTo>
                    <a:pt x="8128" y="1"/>
                  </a:moveTo>
                  <a:cubicBezTo>
                    <a:pt x="5159" y="1"/>
                    <a:pt x="2247" y="2000"/>
                    <a:pt x="1506" y="4369"/>
                  </a:cubicBezTo>
                  <a:cubicBezTo>
                    <a:pt x="493" y="7606"/>
                    <a:pt x="1" y="18492"/>
                    <a:pt x="6868" y="18492"/>
                  </a:cubicBezTo>
                  <a:cubicBezTo>
                    <a:pt x="7031" y="18492"/>
                    <a:pt x="7198" y="18485"/>
                    <a:pt x="7369" y="18473"/>
                  </a:cubicBezTo>
                  <a:cubicBezTo>
                    <a:pt x="10299" y="18259"/>
                    <a:pt x="12799" y="17291"/>
                    <a:pt x="13883" y="13782"/>
                  </a:cubicBezTo>
                  <a:cubicBezTo>
                    <a:pt x="14968" y="10273"/>
                    <a:pt x="15322" y="3645"/>
                    <a:pt x="11572" y="1056"/>
                  </a:cubicBezTo>
                  <a:cubicBezTo>
                    <a:pt x="10504" y="318"/>
                    <a:pt x="9312" y="1"/>
                    <a:pt x="8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2678050" y="709000"/>
              <a:ext cx="266500" cy="321725"/>
            </a:xfrm>
            <a:custGeom>
              <a:avLst/>
              <a:gdLst/>
              <a:ahLst/>
              <a:cxnLst/>
              <a:rect l="l" t="t" r="r" b="b"/>
              <a:pathLst>
                <a:path w="10660" h="12869" extrusionOk="0">
                  <a:moveTo>
                    <a:pt x="5655" y="1"/>
                  </a:moveTo>
                  <a:cubicBezTo>
                    <a:pt x="3588" y="1"/>
                    <a:pt x="1562" y="1391"/>
                    <a:pt x="1046" y="3040"/>
                  </a:cubicBezTo>
                  <a:cubicBezTo>
                    <a:pt x="343" y="5294"/>
                    <a:pt x="0" y="12869"/>
                    <a:pt x="4779" y="12869"/>
                  </a:cubicBezTo>
                  <a:cubicBezTo>
                    <a:pt x="4892" y="12869"/>
                    <a:pt x="5008" y="12864"/>
                    <a:pt x="5127" y="12856"/>
                  </a:cubicBezTo>
                  <a:cubicBezTo>
                    <a:pt x="7167" y="12706"/>
                    <a:pt x="8906" y="12032"/>
                    <a:pt x="9660" y="9590"/>
                  </a:cubicBezTo>
                  <a:cubicBezTo>
                    <a:pt x="10414" y="7147"/>
                    <a:pt x="10660" y="2536"/>
                    <a:pt x="8052" y="735"/>
                  </a:cubicBezTo>
                  <a:cubicBezTo>
                    <a:pt x="7308" y="221"/>
                    <a:pt x="6478" y="1"/>
                    <a:pt x="56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2237300" y="1033175"/>
              <a:ext cx="266525" cy="321700"/>
            </a:xfrm>
            <a:custGeom>
              <a:avLst/>
              <a:gdLst/>
              <a:ahLst/>
              <a:cxnLst/>
              <a:rect l="l" t="t" r="r" b="b"/>
              <a:pathLst>
                <a:path w="10661" h="12868" extrusionOk="0">
                  <a:moveTo>
                    <a:pt x="5655" y="0"/>
                  </a:moveTo>
                  <a:cubicBezTo>
                    <a:pt x="3589" y="0"/>
                    <a:pt x="1563" y="1391"/>
                    <a:pt x="1047" y="3040"/>
                  </a:cubicBezTo>
                  <a:cubicBezTo>
                    <a:pt x="344" y="5292"/>
                    <a:pt x="1" y="12867"/>
                    <a:pt x="4779" y="12867"/>
                  </a:cubicBezTo>
                  <a:cubicBezTo>
                    <a:pt x="4893" y="12867"/>
                    <a:pt x="5009" y="12863"/>
                    <a:pt x="5128" y="12854"/>
                  </a:cubicBezTo>
                  <a:cubicBezTo>
                    <a:pt x="7168" y="12705"/>
                    <a:pt x="8906" y="12033"/>
                    <a:pt x="9660" y="9590"/>
                  </a:cubicBezTo>
                  <a:cubicBezTo>
                    <a:pt x="10415" y="7148"/>
                    <a:pt x="10660" y="2534"/>
                    <a:pt x="8052" y="734"/>
                  </a:cubicBezTo>
                  <a:cubicBezTo>
                    <a:pt x="7309" y="221"/>
                    <a:pt x="6479" y="0"/>
                    <a:pt x="56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4" name="Google Shape;204;p24"/>
          <p:cNvGrpSpPr/>
          <p:nvPr/>
        </p:nvGrpSpPr>
        <p:grpSpPr>
          <a:xfrm>
            <a:off x="8336438" y="6409198"/>
            <a:ext cx="1244085" cy="448812"/>
            <a:chOff x="2842350" y="1975750"/>
            <a:chExt cx="495625" cy="178800"/>
          </a:xfrm>
        </p:grpSpPr>
        <p:sp>
          <p:nvSpPr>
            <p:cNvPr id="205" name="Google Shape;205;p24"/>
            <p:cNvSpPr/>
            <p:nvPr/>
          </p:nvSpPr>
          <p:spPr>
            <a:xfrm>
              <a:off x="2921200" y="1975750"/>
              <a:ext cx="357550" cy="178800"/>
            </a:xfrm>
            <a:custGeom>
              <a:avLst/>
              <a:gdLst/>
              <a:ahLst/>
              <a:cxnLst/>
              <a:rect l="l" t="t" r="r" b="b"/>
              <a:pathLst>
                <a:path w="14302" h="7152" extrusionOk="0">
                  <a:moveTo>
                    <a:pt x="7151" y="1"/>
                  </a:moveTo>
                  <a:cubicBezTo>
                    <a:pt x="3203" y="1"/>
                    <a:pt x="1" y="3201"/>
                    <a:pt x="1" y="7152"/>
                  </a:cubicBezTo>
                  <a:lnTo>
                    <a:pt x="14300" y="7152"/>
                  </a:lnTo>
                  <a:cubicBezTo>
                    <a:pt x="14301" y="3204"/>
                    <a:pt x="11101" y="1"/>
                    <a:pt x="7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842350" y="2046775"/>
              <a:ext cx="215525" cy="107775"/>
            </a:xfrm>
            <a:custGeom>
              <a:avLst/>
              <a:gdLst/>
              <a:ahLst/>
              <a:cxnLst/>
              <a:rect l="l" t="t" r="r" b="b"/>
              <a:pathLst>
                <a:path w="8621" h="4311" extrusionOk="0">
                  <a:moveTo>
                    <a:pt x="4311" y="0"/>
                  </a:moveTo>
                  <a:cubicBezTo>
                    <a:pt x="1929" y="0"/>
                    <a:pt x="1" y="1929"/>
                    <a:pt x="1" y="4311"/>
                  </a:cubicBezTo>
                  <a:lnTo>
                    <a:pt x="8620" y="4311"/>
                  </a:lnTo>
                  <a:cubicBezTo>
                    <a:pt x="8620" y="1929"/>
                    <a:pt x="6690" y="0"/>
                    <a:pt x="4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978225" y="2078525"/>
              <a:ext cx="152025" cy="76025"/>
            </a:xfrm>
            <a:custGeom>
              <a:avLst/>
              <a:gdLst/>
              <a:ahLst/>
              <a:cxnLst/>
              <a:rect l="l" t="t" r="r" b="b"/>
              <a:pathLst>
                <a:path w="6081" h="3041" extrusionOk="0">
                  <a:moveTo>
                    <a:pt x="3041" y="0"/>
                  </a:moveTo>
                  <a:cubicBezTo>
                    <a:pt x="1362" y="0"/>
                    <a:pt x="0" y="1361"/>
                    <a:pt x="0" y="3041"/>
                  </a:cubicBezTo>
                  <a:lnTo>
                    <a:pt x="6080" y="3041"/>
                  </a:lnTo>
                  <a:cubicBezTo>
                    <a:pt x="6080" y="1361"/>
                    <a:pt x="4720" y="0"/>
                    <a:pt x="3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3196625" y="2083875"/>
              <a:ext cx="141350" cy="70675"/>
            </a:xfrm>
            <a:custGeom>
              <a:avLst/>
              <a:gdLst/>
              <a:ahLst/>
              <a:cxnLst/>
              <a:rect l="l" t="t" r="r" b="b"/>
              <a:pathLst>
                <a:path w="5654" h="2827" extrusionOk="0">
                  <a:moveTo>
                    <a:pt x="2825" y="1"/>
                  </a:moveTo>
                  <a:cubicBezTo>
                    <a:pt x="1265" y="1"/>
                    <a:pt x="1" y="1265"/>
                    <a:pt x="1" y="2827"/>
                  </a:cubicBezTo>
                  <a:lnTo>
                    <a:pt x="5653" y="2827"/>
                  </a:lnTo>
                  <a:cubicBezTo>
                    <a:pt x="5651" y="1265"/>
                    <a:pt x="4387" y="1"/>
                    <a:pt x="28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" name="Google Shape;209;p24"/>
          <p:cNvGrpSpPr/>
          <p:nvPr/>
        </p:nvGrpSpPr>
        <p:grpSpPr>
          <a:xfrm>
            <a:off x="9848303" y="5940949"/>
            <a:ext cx="1795723" cy="916916"/>
            <a:chOff x="4613725" y="1883775"/>
            <a:chExt cx="530275" cy="270775"/>
          </a:xfrm>
        </p:grpSpPr>
        <p:sp>
          <p:nvSpPr>
            <p:cNvPr id="210" name="Google Shape;210;p24"/>
            <p:cNvSpPr/>
            <p:nvPr/>
          </p:nvSpPr>
          <p:spPr>
            <a:xfrm>
              <a:off x="4613725" y="2041825"/>
              <a:ext cx="127325" cy="112725"/>
            </a:xfrm>
            <a:custGeom>
              <a:avLst/>
              <a:gdLst/>
              <a:ahLst/>
              <a:cxnLst/>
              <a:rect l="l" t="t" r="r" b="b"/>
              <a:pathLst>
                <a:path w="5093" h="4509" extrusionOk="0">
                  <a:moveTo>
                    <a:pt x="4136" y="0"/>
                  </a:moveTo>
                  <a:cubicBezTo>
                    <a:pt x="2207" y="0"/>
                    <a:pt x="571" y="1890"/>
                    <a:pt x="0" y="4509"/>
                  </a:cubicBezTo>
                  <a:lnTo>
                    <a:pt x="2449" y="4509"/>
                  </a:lnTo>
                  <a:cubicBezTo>
                    <a:pt x="3133" y="2905"/>
                    <a:pt x="4037" y="1534"/>
                    <a:pt x="5093" y="490"/>
                  </a:cubicBezTo>
                  <a:cubicBezTo>
                    <a:pt x="5054" y="373"/>
                    <a:pt x="5019" y="251"/>
                    <a:pt x="4986" y="126"/>
                  </a:cubicBezTo>
                  <a:cubicBezTo>
                    <a:pt x="4712" y="45"/>
                    <a:pt x="4427" y="0"/>
                    <a:pt x="41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4"/>
            <p:cNvSpPr/>
            <p:nvPr/>
          </p:nvSpPr>
          <p:spPr>
            <a:xfrm>
              <a:off x="4731900" y="1883775"/>
              <a:ext cx="219500" cy="238925"/>
            </a:xfrm>
            <a:custGeom>
              <a:avLst/>
              <a:gdLst/>
              <a:ahLst/>
              <a:cxnLst/>
              <a:rect l="l" t="t" r="r" b="b"/>
              <a:pathLst>
                <a:path w="8780" h="9557" extrusionOk="0">
                  <a:moveTo>
                    <a:pt x="4671" y="0"/>
                  </a:moveTo>
                  <a:cubicBezTo>
                    <a:pt x="2091" y="0"/>
                    <a:pt x="0" y="3148"/>
                    <a:pt x="0" y="7032"/>
                  </a:cubicBezTo>
                  <a:cubicBezTo>
                    <a:pt x="0" y="7843"/>
                    <a:pt x="92" y="8562"/>
                    <a:pt x="260" y="9193"/>
                  </a:cubicBezTo>
                  <a:cubicBezTo>
                    <a:pt x="294" y="9317"/>
                    <a:pt x="328" y="9439"/>
                    <a:pt x="368" y="9557"/>
                  </a:cubicBezTo>
                  <a:cubicBezTo>
                    <a:pt x="1648" y="8293"/>
                    <a:pt x="3158" y="7506"/>
                    <a:pt x="4784" y="7370"/>
                  </a:cubicBezTo>
                  <a:cubicBezTo>
                    <a:pt x="5749" y="5479"/>
                    <a:pt x="7160" y="4133"/>
                    <a:pt x="8780" y="3687"/>
                  </a:cubicBezTo>
                  <a:cubicBezTo>
                    <a:pt x="7988" y="1492"/>
                    <a:pt x="6445" y="0"/>
                    <a:pt x="46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4851500" y="1903225"/>
              <a:ext cx="292500" cy="251325"/>
            </a:xfrm>
            <a:custGeom>
              <a:avLst/>
              <a:gdLst/>
              <a:ahLst/>
              <a:cxnLst/>
              <a:rect l="l" t="t" r="r" b="b"/>
              <a:pathLst>
                <a:path w="11700" h="10053" extrusionOk="0">
                  <a:moveTo>
                    <a:pt x="5176" y="0"/>
                  </a:moveTo>
                  <a:cubicBezTo>
                    <a:pt x="4773" y="0"/>
                    <a:pt x="4378" y="58"/>
                    <a:pt x="3995" y="163"/>
                  </a:cubicBezTo>
                  <a:cubicBezTo>
                    <a:pt x="2375" y="610"/>
                    <a:pt x="963" y="1956"/>
                    <a:pt x="0" y="3847"/>
                  </a:cubicBezTo>
                  <a:cubicBezTo>
                    <a:pt x="166" y="3834"/>
                    <a:pt x="333" y="3825"/>
                    <a:pt x="502" y="3825"/>
                  </a:cubicBezTo>
                  <a:cubicBezTo>
                    <a:pt x="3677" y="3825"/>
                    <a:pt x="6466" y="6308"/>
                    <a:pt x="8062" y="10053"/>
                  </a:cubicBezTo>
                  <a:lnTo>
                    <a:pt x="11695" y="10053"/>
                  </a:lnTo>
                  <a:cubicBezTo>
                    <a:pt x="11697" y="9976"/>
                    <a:pt x="11699" y="9900"/>
                    <a:pt x="11699" y="9822"/>
                  </a:cubicBezTo>
                  <a:cubicBezTo>
                    <a:pt x="11699" y="4397"/>
                    <a:pt x="8779" y="0"/>
                    <a:pt x="5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4674975" y="1998850"/>
              <a:ext cx="378075" cy="155700"/>
            </a:xfrm>
            <a:custGeom>
              <a:avLst/>
              <a:gdLst/>
              <a:ahLst/>
              <a:cxnLst/>
              <a:rect l="l" t="t" r="r" b="b"/>
              <a:pathLst>
                <a:path w="15123" h="6228" extrusionOk="0">
                  <a:moveTo>
                    <a:pt x="7563" y="0"/>
                  </a:moveTo>
                  <a:cubicBezTo>
                    <a:pt x="7394" y="0"/>
                    <a:pt x="7227" y="8"/>
                    <a:pt x="7061" y="22"/>
                  </a:cubicBezTo>
                  <a:cubicBezTo>
                    <a:pt x="5436" y="156"/>
                    <a:pt x="3926" y="943"/>
                    <a:pt x="2645" y="2209"/>
                  </a:cubicBezTo>
                  <a:cubicBezTo>
                    <a:pt x="1587" y="3253"/>
                    <a:pt x="684" y="4624"/>
                    <a:pt x="0" y="6228"/>
                  </a:cubicBezTo>
                  <a:lnTo>
                    <a:pt x="15123" y="6228"/>
                  </a:lnTo>
                  <a:cubicBezTo>
                    <a:pt x="13525" y="2483"/>
                    <a:pt x="10737" y="0"/>
                    <a:pt x="75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24"/>
          <p:cNvSpPr/>
          <p:nvPr/>
        </p:nvSpPr>
        <p:spPr>
          <a:xfrm>
            <a:off x="6270559" y="49659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24"/>
          <p:cNvSpPr/>
          <p:nvPr/>
        </p:nvSpPr>
        <p:spPr>
          <a:xfrm>
            <a:off x="4884573" y="852369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24"/>
          <p:cNvSpPr/>
          <p:nvPr/>
        </p:nvSpPr>
        <p:spPr>
          <a:xfrm rot="5176962">
            <a:off x="11284107" y="3421700"/>
            <a:ext cx="361548" cy="209205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24"/>
          <p:cNvSpPr/>
          <p:nvPr/>
        </p:nvSpPr>
        <p:spPr>
          <a:xfrm rot="-3556209">
            <a:off x="7277827" y="1923188"/>
            <a:ext cx="240364" cy="378693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8" name="Google Shape;218;p24"/>
          <p:cNvGrpSpPr/>
          <p:nvPr/>
        </p:nvGrpSpPr>
        <p:grpSpPr>
          <a:xfrm>
            <a:off x="7347334" y="5161926"/>
            <a:ext cx="552141" cy="1696068"/>
            <a:chOff x="3188000" y="4225325"/>
            <a:chExt cx="208125" cy="639350"/>
          </a:xfrm>
        </p:grpSpPr>
        <p:sp>
          <p:nvSpPr>
            <p:cNvPr id="219" name="Google Shape;219;p24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382925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5"/>
          <p:cNvSpPr/>
          <p:nvPr/>
        </p:nvSpPr>
        <p:spPr>
          <a:xfrm>
            <a:off x="7827134" y="2131085"/>
            <a:ext cx="3263781" cy="1216945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25"/>
          <p:cNvSpPr/>
          <p:nvPr/>
        </p:nvSpPr>
        <p:spPr>
          <a:xfrm>
            <a:off x="3923592" y="12349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25"/>
          <p:cNvSpPr/>
          <p:nvPr/>
        </p:nvSpPr>
        <p:spPr>
          <a:xfrm>
            <a:off x="2216773" y="21910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5"/>
          <p:cNvSpPr/>
          <p:nvPr/>
        </p:nvSpPr>
        <p:spPr>
          <a:xfrm>
            <a:off x="10937440" y="4463769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25"/>
          <p:cNvSpPr/>
          <p:nvPr/>
        </p:nvSpPr>
        <p:spPr>
          <a:xfrm>
            <a:off x="903825" y="43394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25"/>
          <p:cNvSpPr/>
          <p:nvPr/>
        </p:nvSpPr>
        <p:spPr>
          <a:xfrm>
            <a:off x="-253400" y="494185"/>
            <a:ext cx="3263781" cy="1216945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188087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accent5"/>
        </a:solidFill>
        <a:effectLst/>
      </p:bgPr>
    </p:bg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1"/>
          <p:cNvSpPr/>
          <p:nvPr/>
        </p:nvSpPr>
        <p:spPr>
          <a:xfrm flipH="1">
            <a:off x="10674243" y="5421035"/>
            <a:ext cx="1619125" cy="148898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5" name="Google Shape;605;p21"/>
          <p:cNvSpPr/>
          <p:nvPr/>
        </p:nvSpPr>
        <p:spPr>
          <a:xfrm rot="10800000" flipH="1">
            <a:off x="-100966" y="-90841"/>
            <a:ext cx="1688201" cy="1552508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21"/>
          <p:cNvSpPr txBox="1">
            <a:spLocks noGrp="1"/>
          </p:cNvSpPr>
          <p:nvPr>
            <p:ph type="title"/>
          </p:nvPr>
        </p:nvSpPr>
        <p:spPr>
          <a:xfrm>
            <a:off x="415600" y="559833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07" name="Google Shape;607;p21"/>
          <p:cNvGrpSpPr/>
          <p:nvPr/>
        </p:nvGrpSpPr>
        <p:grpSpPr>
          <a:xfrm rot="5400000">
            <a:off x="9547635" y="171175"/>
            <a:ext cx="2654263" cy="2466445"/>
            <a:chOff x="817100" y="238125"/>
            <a:chExt cx="5912375" cy="5495644"/>
          </a:xfrm>
        </p:grpSpPr>
        <p:sp>
          <p:nvSpPr>
            <p:cNvPr id="608" name="Google Shape;608;p21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21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21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21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21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21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21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21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21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21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21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21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21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21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21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21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21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5" name="Google Shape;625;p21"/>
          <p:cNvGrpSpPr/>
          <p:nvPr/>
        </p:nvGrpSpPr>
        <p:grpSpPr>
          <a:xfrm rot="10800000" flipH="1">
            <a:off x="90369" y="4316775"/>
            <a:ext cx="2654263" cy="2466445"/>
            <a:chOff x="817100" y="238125"/>
            <a:chExt cx="5912375" cy="5495644"/>
          </a:xfrm>
        </p:grpSpPr>
        <p:sp>
          <p:nvSpPr>
            <p:cNvPr id="626" name="Google Shape;626;p21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21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21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21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21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21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21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21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21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21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21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21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21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21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21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21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21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2802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10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81" y="727831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9" y="3894248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42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4686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4402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26967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6" r:id="rId11"/>
    <p:sldLayoutId id="2147483707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4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8190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4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16866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1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openxmlformats.org/officeDocument/2006/relationships/image" Target="../media/image17.png"/><Relationship Id="rId38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20.gif"/><Relationship Id="rId40" Type="http://schemas.openxmlformats.org/officeDocument/2006/relationships/image" Target="../media/image22.pn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4.png"/><Relationship Id="rId30" Type="http://schemas.microsoft.com/office/2007/relationships/hdphoto" Target="../media/hdphoto12.wdp"/><Relationship Id="rId35" Type="http://schemas.openxmlformats.org/officeDocument/2006/relationships/image" Target="../media/image18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2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9.pn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2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9.pn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9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wav"/><Relationship Id="rId13" Type="http://schemas.openxmlformats.org/officeDocument/2006/relationships/image" Target="../media/image38.png"/><Relationship Id="rId3" Type="http://schemas.microsoft.com/office/2007/relationships/media" Target="../media/media9.mp3"/><Relationship Id="rId7" Type="http://schemas.microsoft.com/office/2007/relationships/media" Target="../media/media11.wav"/><Relationship Id="rId12" Type="http://schemas.openxmlformats.org/officeDocument/2006/relationships/image" Target="../media/image23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slideLayout" Target="../slideLayouts/slideLayout5.xml"/><Relationship Id="rId5" Type="http://schemas.microsoft.com/office/2007/relationships/media" Target="../media/media10.mp3"/><Relationship Id="rId15" Type="http://schemas.openxmlformats.org/officeDocument/2006/relationships/image" Target="../media/image39.png"/><Relationship Id="rId10" Type="http://schemas.openxmlformats.org/officeDocument/2006/relationships/audio" Target="../media/media12.wav"/><Relationship Id="rId4" Type="http://schemas.openxmlformats.org/officeDocument/2006/relationships/audio" Target="../media/media9.mp3"/><Relationship Id="rId9" Type="http://schemas.microsoft.com/office/2007/relationships/media" Target="../media/media12.wav"/><Relationship Id="rId1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13" Type="http://schemas.openxmlformats.org/officeDocument/2006/relationships/image" Target="../media/image47.png"/><Relationship Id="rId18" Type="http://schemas.openxmlformats.org/officeDocument/2006/relationships/image" Target="../media/image49.png"/><Relationship Id="rId3" Type="http://schemas.openxmlformats.org/officeDocument/2006/relationships/slideLayout" Target="../slideLayouts/slideLayout50.xml"/><Relationship Id="rId7" Type="http://schemas.openxmlformats.org/officeDocument/2006/relationships/slide" Target="slide22.xml"/><Relationship Id="rId12" Type="http://schemas.openxmlformats.org/officeDocument/2006/relationships/image" Target="../media/image46.png"/><Relationship Id="rId17" Type="http://schemas.openxmlformats.org/officeDocument/2006/relationships/slide" Target="slide24.xml"/><Relationship Id="rId2" Type="http://schemas.openxmlformats.org/officeDocument/2006/relationships/audio" Target="../media/media13.mp3"/><Relationship Id="rId16" Type="http://schemas.openxmlformats.org/officeDocument/2006/relationships/slide" Target="slide23.xml"/><Relationship Id="rId1" Type="http://schemas.microsoft.com/office/2007/relationships/media" Target="../media/media13.mp3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slide" Target="slide20.xml"/><Relationship Id="rId15" Type="http://schemas.openxmlformats.org/officeDocument/2006/relationships/slide" Target="slide21.xml"/><Relationship Id="rId10" Type="http://schemas.openxmlformats.org/officeDocument/2006/relationships/image" Target="../media/image44.gif"/><Relationship Id="rId19" Type="http://schemas.openxmlformats.org/officeDocument/2006/relationships/image" Target="../media/image19.png"/><Relationship Id="rId4" Type="http://schemas.openxmlformats.org/officeDocument/2006/relationships/image" Target="../media/image40.png"/><Relationship Id="rId9" Type="http://schemas.openxmlformats.org/officeDocument/2006/relationships/image" Target="../media/image43.gif"/><Relationship Id="rId1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openxmlformats.org/officeDocument/2006/relationships/audio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5" Type="http://schemas.microsoft.com/office/2007/relationships/hdphoto" Target="../media/hdphoto15.wdp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image" Target="../media/image21.png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slideLayout" Target="../slideLayouts/slideLayout50.xml"/><Relationship Id="rId7" Type="http://schemas.microsoft.com/office/2007/relationships/hdphoto" Target="../media/hdphoto16.wdp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video" Target="../media/media14.mp4"/><Relationship Id="rId16" Type="http://schemas.openxmlformats.org/officeDocument/2006/relationships/image" Target="../media/image56.png"/><Relationship Id="rId20" Type="http://schemas.openxmlformats.org/officeDocument/2006/relationships/image" Target="../media/image59.jpeg"/><Relationship Id="rId1" Type="http://schemas.microsoft.com/office/2007/relationships/media" Target="../media/media14.mp4"/><Relationship Id="rId6" Type="http://schemas.openxmlformats.org/officeDocument/2006/relationships/image" Target="../media/image50.png"/><Relationship Id="rId11" Type="http://schemas.openxmlformats.org/officeDocument/2006/relationships/image" Target="../media/image20.gif"/><Relationship Id="rId5" Type="http://schemas.openxmlformats.org/officeDocument/2006/relationships/audio" Target="../media/audio7.wav"/><Relationship Id="rId15" Type="http://schemas.openxmlformats.org/officeDocument/2006/relationships/image" Target="../media/image55.png"/><Relationship Id="rId10" Type="http://schemas.openxmlformats.org/officeDocument/2006/relationships/image" Target="../media/image51.png"/><Relationship Id="rId19" Type="http://schemas.openxmlformats.org/officeDocument/2006/relationships/slide" Target="slide19.xml"/><Relationship Id="rId4" Type="http://schemas.openxmlformats.org/officeDocument/2006/relationships/audio" Target="../media/audio6.wav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60.png"/><Relationship Id="rId18" Type="http://schemas.openxmlformats.org/officeDocument/2006/relationships/image" Target="../media/image56.png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62.jpeg"/><Relationship Id="rId7" Type="http://schemas.openxmlformats.org/officeDocument/2006/relationships/slide" Target="slide30.xml"/><Relationship Id="rId12" Type="http://schemas.openxmlformats.org/officeDocument/2006/relationships/image" Target="../media/image20.gif"/><Relationship Id="rId17" Type="http://schemas.openxmlformats.org/officeDocument/2006/relationships/image" Target="../media/image54.png"/><Relationship Id="rId2" Type="http://schemas.openxmlformats.org/officeDocument/2006/relationships/video" Target="../media/media14.mp4"/><Relationship Id="rId16" Type="http://schemas.openxmlformats.org/officeDocument/2006/relationships/image" Target="../media/image58.png"/><Relationship Id="rId20" Type="http://schemas.openxmlformats.org/officeDocument/2006/relationships/slide" Target="slide19.xml"/><Relationship Id="rId1" Type="http://schemas.microsoft.com/office/2007/relationships/media" Target="../media/media14.mp4"/><Relationship Id="rId6" Type="http://schemas.openxmlformats.org/officeDocument/2006/relationships/image" Target="../media/image55.png"/><Relationship Id="rId11" Type="http://schemas.openxmlformats.org/officeDocument/2006/relationships/image" Target="../media/image53.png"/><Relationship Id="rId5" Type="http://schemas.openxmlformats.org/officeDocument/2006/relationships/audio" Target="../media/audio7.wav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audio" Target="../media/audio6.wav"/><Relationship Id="rId9" Type="http://schemas.openxmlformats.org/officeDocument/2006/relationships/image" Target="../media/image51.png"/><Relationship Id="rId14" Type="http://schemas.microsoft.com/office/2007/relationships/hdphoto" Target="../media/hdphoto16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image" Target="../media/image54.png"/><Relationship Id="rId3" Type="http://schemas.openxmlformats.org/officeDocument/2006/relationships/audio" Target="../media/audio6.wav"/><Relationship Id="rId7" Type="http://schemas.openxmlformats.org/officeDocument/2006/relationships/image" Target="../media/image53.png"/><Relationship Id="rId12" Type="http://schemas.openxmlformats.org/officeDocument/2006/relationships/image" Target="../media/image61.png"/><Relationship Id="rId2" Type="http://schemas.openxmlformats.org/officeDocument/2006/relationships/audio" Target="../media/audio7.wav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49.png"/><Relationship Id="rId11" Type="http://schemas.microsoft.com/office/2007/relationships/hdphoto" Target="../media/hdphoto16.wdp"/><Relationship Id="rId5" Type="http://schemas.openxmlformats.org/officeDocument/2006/relationships/slide" Target="slide30.xml"/><Relationship Id="rId15" Type="http://schemas.openxmlformats.org/officeDocument/2006/relationships/slide" Target="slide19.xml"/><Relationship Id="rId10" Type="http://schemas.openxmlformats.org/officeDocument/2006/relationships/image" Target="../media/image50.png"/><Relationship Id="rId4" Type="http://schemas.openxmlformats.org/officeDocument/2006/relationships/image" Target="../media/image55.png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slideLayout" Target="../slideLayouts/slideLayout50.xml"/><Relationship Id="rId7" Type="http://schemas.microsoft.com/office/2007/relationships/hdphoto" Target="../media/hdphoto16.wdp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video" Target="../media/media14.mp4"/><Relationship Id="rId16" Type="http://schemas.openxmlformats.org/officeDocument/2006/relationships/image" Target="../media/image56.png"/><Relationship Id="rId20" Type="http://schemas.openxmlformats.org/officeDocument/2006/relationships/image" Target="../media/image63.jpeg"/><Relationship Id="rId1" Type="http://schemas.microsoft.com/office/2007/relationships/media" Target="../media/media14.mp4"/><Relationship Id="rId6" Type="http://schemas.openxmlformats.org/officeDocument/2006/relationships/image" Target="../media/image50.png"/><Relationship Id="rId11" Type="http://schemas.openxmlformats.org/officeDocument/2006/relationships/image" Target="../media/image20.gif"/><Relationship Id="rId5" Type="http://schemas.openxmlformats.org/officeDocument/2006/relationships/audio" Target="../media/audio7.wav"/><Relationship Id="rId15" Type="http://schemas.openxmlformats.org/officeDocument/2006/relationships/image" Target="../media/image55.png"/><Relationship Id="rId10" Type="http://schemas.openxmlformats.org/officeDocument/2006/relationships/image" Target="../media/image51.png"/><Relationship Id="rId19" Type="http://schemas.openxmlformats.org/officeDocument/2006/relationships/slide" Target="slide19.xml"/><Relationship Id="rId4" Type="http://schemas.openxmlformats.org/officeDocument/2006/relationships/audio" Target="../media/audio6.wav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60.png"/><Relationship Id="rId18" Type="http://schemas.openxmlformats.org/officeDocument/2006/relationships/image" Target="../media/image56.png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64.jpeg"/><Relationship Id="rId7" Type="http://schemas.openxmlformats.org/officeDocument/2006/relationships/slide" Target="slide30.xml"/><Relationship Id="rId12" Type="http://schemas.openxmlformats.org/officeDocument/2006/relationships/image" Target="../media/image20.gif"/><Relationship Id="rId17" Type="http://schemas.openxmlformats.org/officeDocument/2006/relationships/image" Target="../media/image54.png"/><Relationship Id="rId2" Type="http://schemas.openxmlformats.org/officeDocument/2006/relationships/video" Target="../media/media14.mp4"/><Relationship Id="rId16" Type="http://schemas.openxmlformats.org/officeDocument/2006/relationships/image" Target="../media/image58.png"/><Relationship Id="rId20" Type="http://schemas.openxmlformats.org/officeDocument/2006/relationships/slide" Target="slide19.xml"/><Relationship Id="rId1" Type="http://schemas.microsoft.com/office/2007/relationships/media" Target="../media/media14.mp4"/><Relationship Id="rId6" Type="http://schemas.openxmlformats.org/officeDocument/2006/relationships/image" Target="../media/image55.png"/><Relationship Id="rId11" Type="http://schemas.openxmlformats.org/officeDocument/2006/relationships/image" Target="../media/image53.png"/><Relationship Id="rId5" Type="http://schemas.openxmlformats.org/officeDocument/2006/relationships/audio" Target="../media/audio7.wav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audio" Target="../media/audio6.wav"/><Relationship Id="rId9" Type="http://schemas.openxmlformats.org/officeDocument/2006/relationships/image" Target="../media/image51.png"/><Relationship Id="rId14" Type="http://schemas.microsoft.com/office/2007/relationships/hdphoto" Target="../media/hdphoto1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Relationship Id="rId5" Type="http://schemas.openxmlformats.org/officeDocument/2006/relationships/audio" Target="../media/audio1.wav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72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Relationship Id="rId5" Type="http://schemas.openxmlformats.org/officeDocument/2006/relationships/audio" Target="../media/audio2.wav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2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9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2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9.png"/><Relationship Id="rId5" Type="http://schemas.openxmlformats.org/officeDocument/2006/relationships/audio" Target="../media/audio4.wav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79.xml"/><Relationship Id="rId7" Type="http://schemas.openxmlformats.org/officeDocument/2006/relationships/image" Target="../media/image2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9.pn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8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900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8" y="3722256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13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57" y="537554"/>
            <a:ext cx="7619751" cy="331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9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y ice hockey - vol up">
            <a:hlinkClick r:id="" action="ppaction://media"/>
            <a:extLst>
              <a:ext uri="{FF2B5EF4-FFF2-40B4-BE49-F238E27FC236}">
                <a16:creationId xmlns:a16="http://schemas.microsoft.com/office/drawing/2014/main" id="{AAC884B7-F28D-2EE6-1771-1B31EACB6B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09300" y="5991902"/>
            <a:ext cx="487363" cy="4873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1671636" y="190500"/>
            <a:ext cx="8848725" cy="7715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NEW WORDS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3159D3-BE6B-A8F1-5A59-5EF71952665A}"/>
              </a:ext>
            </a:extLst>
          </p:cNvPr>
          <p:cNvSpPr/>
          <p:nvPr/>
        </p:nvSpPr>
        <p:spPr>
          <a:xfrm>
            <a:off x="3036445" y="5789580"/>
            <a:ext cx="6119105" cy="892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play ice hockey</a:t>
            </a:r>
            <a:endParaRPr lang="en-US"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35469E-EACA-6819-EB1F-447C8DC132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3074" name="Picture 2" descr="Ice hockey-Canada enjoy sweet revenge on U.S. | Reuters">
            <a:extLst>
              <a:ext uri="{FF2B5EF4-FFF2-40B4-BE49-F238E27FC236}">
                <a16:creationId xmlns:a16="http://schemas.microsoft.com/office/drawing/2014/main" id="{11BBB87C-511B-DBD1-4F55-52BF78A97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015" y="1068419"/>
            <a:ext cx="7138571" cy="472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39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ki - vol up">
            <a:hlinkClick r:id="" action="ppaction://media"/>
            <a:extLst>
              <a:ext uri="{FF2B5EF4-FFF2-40B4-BE49-F238E27FC236}">
                <a16:creationId xmlns:a16="http://schemas.microsoft.com/office/drawing/2014/main" id="{DA2AA2A7-8521-32EE-6D29-AAB58B983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3194" y="6180137"/>
            <a:ext cx="487363" cy="4873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1671636" y="190500"/>
            <a:ext cx="8848725" cy="7715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NEW WORDS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3159D3-BE6B-A8F1-5A59-5EF71952665A}"/>
              </a:ext>
            </a:extLst>
          </p:cNvPr>
          <p:cNvSpPr/>
          <p:nvPr/>
        </p:nvSpPr>
        <p:spPr>
          <a:xfrm>
            <a:off x="4616482" y="5948158"/>
            <a:ext cx="2959031" cy="892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ski</a:t>
            </a:r>
            <a:endParaRPr lang="en-US"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35469E-EACA-6819-EB1F-447C8DC132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4098" name="Picture 2" descr="Skiing At Deer Valley This Winter? Read This First">
            <a:extLst>
              <a:ext uri="{FF2B5EF4-FFF2-40B4-BE49-F238E27FC236}">
                <a16:creationId xmlns:a16="http://schemas.microsoft.com/office/drawing/2014/main" id="{914EA4D1-996D-0F4B-462A-88AA1BA0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738" y="1074787"/>
            <a:ext cx="7140913" cy="476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2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589;p33"/>
          <p:cNvGrpSpPr/>
          <p:nvPr/>
        </p:nvGrpSpPr>
        <p:grpSpPr>
          <a:xfrm>
            <a:off x="-674168" y="1193459"/>
            <a:ext cx="13540336" cy="4894690"/>
            <a:chOff x="1451343" y="776658"/>
            <a:chExt cx="6575465" cy="3715416"/>
          </a:xfrm>
        </p:grpSpPr>
        <p:grpSp>
          <p:nvGrpSpPr>
            <p:cNvPr id="6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55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33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26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7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1637;p33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651;p33"/>
          <p:cNvGrpSpPr/>
          <p:nvPr/>
        </p:nvGrpSpPr>
        <p:grpSpPr>
          <a:xfrm>
            <a:off x="8943814" y="4173522"/>
            <a:ext cx="2636328" cy="2712095"/>
            <a:chOff x="5742149" y="2182223"/>
            <a:chExt cx="2080960" cy="2439344"/>
          </a:xfrm>
        </p:grpSpPr>
        <p:grpSp>
          <p:nvGrpSpPr>
            <p:cNvPr id="61" name="Google Shape;1652;p33"/>
            <p:cNvGrpSpPr/>
            <p:nvPr/>
          </p:nvGrpSpPr>
          <p:grpSpPr>
            <a:xfrm>
              <a:off x="5742149" y="2182223"/>
              <a:ext cx="1645253" cy="2439344"/>
              <a:chOff x="1587225" y="582700"/>
              <a:chExt cx="1401050" cy="2077275"/>
            </a:xfrm>
          </p:grpSpPr>
          <p:sp>
            <p:nvSpPr>
              <p:cNvPr id="68" name="Google Shape;1653;p33"/>
              <p:cNvSpPr/>
              <p:nvPr/>
            </p:nvSpPr>
            <p:spPr>
              <a:xfrm>
                <a:off x="1990750" y="1117750"/>
                <a:ext cx="997525" cy="1283750"/>
              </a:xfrm>
              <a:custGeom>
                <a:avLst/>
                <a:gdLst/>
                <a:ahLst/>
                <a:cxnLst/>
                <a:rect l="l" t="t" r="r" b="b"/>
                <a:pathLst>
                  <a:path w="39901" h="51350" extrusionOk="0"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lnTo>
                      <a:pt x="1053" y="10154"/>
                    </a:ln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129"/>
                      <a:pt x="2607" y="21858"/>
                      <a:pt x="3283" y="23462"/>
                    </a:cubicBezTo>
                    <a:lnTo>
                      <a:pt x="3659" y="22161"/>
                    </a:lnTo>
                    <a:lnTo>
                      <a:pt x="3659" y="22161"/>
                    </a:lnTo>
                    <a:cubicBezTo>
                      <a:pt x="3588" y="22416"/>
                      <a:pt x="4386" y="23688"/>
                      <a:pt x="4486" y="24013"/>
                    </a:cubicBezTo>
                    <a:cubicBezTo>
                      <a:pt x="4762" y="24765"/>
                      <a:pt x="4963" y="25567"/>
                      <a:pt x="5088" y="26369"/>
                    </a:cubicBezTo>
                    <a:cubicBezTo>
                      <a:pt x="5314" y="27873"/>
                      <a:pt x="5088" y="29302"/>
                      <a:pt x="5263" y="30780"/>
                    </a:cubicBezTo>
                    <a:cubicBezTo>
                      <a:pt x="5689" y="34339"/>
                      <a:pt x="4336" y="37773"/>
                      <a:pt x="4060" y="41282"/>
                    </a:cubicBezTo>
                    <a:cubicBezTo>
                      <a:pt x="3985" y="42359"/>
                      <a:pt x="4010" y="43487"/>
                      <a:pt x="4411" y="44490"/>
                    </a:cubicBezTo>
                    <a:cubicBezTo>
                      <a:pt x="5063" y="46194"/>
                      <a:pt x="6792" y="46745"/>
                      <a:pt x="8196" y="47673"/>
                    </a:cubicBezTo>
                    <a:cubicBezTo>
                      <a:pt x="9850" y="48750"/>
                      <a:pt x="11679" y="49577"/>
                      <a:pt x="13559" y="50204"/>
                    </a:cubicBezTo>
                    <a:cubicBezTo>
                      <a:pt x="15930" y="50963"/>
                      <a:pt x="18436" y="51349"/>
                      <a:pt x="20939" y="51349"/>
                    </a:cubicBezTo>
                    <a:cubicBezTo>
                      <a:pt x="22484" y="51349"/>
                      <a:pt x="24028" y="51202"/>
                      <a:pt x="25539" y="50906"/>
                    </a:cubicBezTo>
                    <a:cubicBezTo>
                      <a:pt x="29574" y="50129"/>
                      <a:pt x="32682" y="48274"/>
                      <a:pt x="35188" y="45016"/>
                    </a:cubicBezTo>
                    <a:cubicBezTo>
                      <a:pt x="36341" y="43512"/>
                      <a:pt x="37269" y="41833"/>
                      <a:pt x="37895" y="40054"/>
                    </a:cubicBezTo>
                    <a:cubicBezTo>
                      <a:pt x="38168" y="39284"/>
                      <a:pt x="39547" y="35518"/>
                      <a:pt x="38941" y="34786"/>
                    </a:cubicBezTo>
                    <a:lnTo>
                      <a:pt x="38941" y="34786"/>
                    </a:lnTo>
                    <a:cubicBezTo>
                      <a:pt x="39136" y="35003"/>
                      <a:pt x="39330" y="35198"/>
                      <a:pt x="39524" y="35392"/>
                    </a:cubicBezTo>
                    <a:cubicBezTo>
                      <a:pt x="39599" y="33537"/>
                      <a:pt x="39474" y="31657"/>
                      <a:pt x="39123" y="29803"/>
                    </a:cubicBezTo>
                    <a:lnTo>
                      <a:pt x="39123" y="29803"/>
                    </a:lnTo>
                    <a:cubicBezTo>
                      <a:pt x="39374" y="30028"/>
                      <a:pt x="39624" y="30254"/>
                      <a:pt x="39900" y="30480"/>
                    </a:cubicBezTo>
                    <a:cubicBezTo>
                      <a:pt x="39725" y="29126"/>
                      <a:pt x="39098" y="27998"/>
                      <a:pt x="38396" y="26870"/>
                    </a:cubicBezTo>
                    <a:lnTo>
                      <a:pt x="38396" y="26870"/>
                    </a:lnTo>
                    <a:cubicBezTo>
                      <a:pt x="38873" y="27146"/>
                      <a:pt x="39249" y="27572"/>
                      <a:pt x="39499" y="28048"/>
                    </a:cubicBezTo>
                    <a:cubicBezTo>
                      <a:pt x="39875" y="22259"/>
                      <a:pt x="35589" y="16545"/>
                      <a:pt x="31078" y="13462"/>
                    </a:cubicBezTo>
                    <a:cubicBezTo>
                      <a:pt x="29449" y="12359"/>
                      <a:pt x="27795" y="11281"/>
                      <a:pt x="26266" y="10053"/>
                    </a:cubicBezTo>
                    <a:lnTo>
                      <a:pt x="26191" y="10003"/>
                    </a:lnTo>
                    <a:cubicBezTo>
                      <a:pt x="23710" y="7998"/>
                      <a:pt x="21805" y="5241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654;p33"/>
              <p:cNvSpPr/>
              <p:nvPr/>
            </p:nvSpPr>
            <p:spPr>
              <a:xfrm>
                <a:off x="2090375" y="1800150"/>
                <a:ext cx="171700" cy="515700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0628" extrusionOk="0">
                    <a:moveTo>
                      <a:pt x="1203" y="1"/>
                    </a:moveTo>
                    <a:lnTo>
                      <a:pt x="1203" y="1"/>
                    </a:lnTo>
                    <a:cubicBezTo>
                      <a:pt x="1253" y="1153"/>
                      <a:pt x="1153" y="2306"/>
                      <a:pt x="1278" y="3484"/>
                    </a:cubicBezTo>
                    <a:cubicBezTo>
                      <a:pt x="1704" y="7043"/>
                      <a:pt x="351" y="10477"/>
                      <a:pt x="75" y="13986"/>
                    </a:cubicBezTo>
                    <a:cubicBezTo>
                      <a:pt x="0" y="15063"/>
                      <a:pt x="25" y="16191"/>
                      <a:pt x="426" y="17194"/>
                    </a:cubicBezTo>
                    <a:cubicBezTo>
                      <a:pt x="1078" y="18898"/>
                      <a:pt x="2807" y="19449"/>
                      <a:pt x="4211" y="20377"/>
                    </a:cubicBezTo>
                    <a:cubicBezTo>
                      <a:pt x="4361" y="20452"/>
                      <a:pt x="4486" y="20527"/>
                      <a:pt x="4637" y="20627"/>
                    </a:cubicBezTo>
                    <a:cubicBezTo>
                      <a:pt x="4687" y="20527"/>
                      <a:pt x="4737" y="20427"/>
                      <a:pt x="4812" y="20326"/>
                    </a:cubicBezTo>
                    <a:cubicBezTo>
                      <a:pt x="5188" y="19700"/>
                      <a:pt x="5539" y="19048"/>
                      <a:pt x="5765" y="18422"/>
                    </a:cubicBezTo>
                    <a:cubicBezTo>
                      <a:pt x="6542" y="16141"/>
                      <a:pt x="6867" y="13685"/>
                      <a:pt x="6667" y="11304"/>
                    </a:cubicBezTo>
                    <a:cubicBezTo>
                      <a:pt x="6316" y="7018"/>
                      <a:pt x="4311" y="2933"/>
                      <a:pt x="1203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655;p33"/>
              <p:cNvSpPr/>
              <p:nvPr/>
            </p:nvSpPr>
            <p:spPr>
              <a:xfrm>
                <a:off x="2317800" y="2053900"/>
                <a:ext cx="641650" cy="347475"/>
              </a:xfrm>
              <a:custGeom>
                <a:avLst/>
                <a:gdLst/>
                <a:ahLst/>
                <a:cxnLst/>
                <a:rect l="l" t="t" r="r" b="b"/>
                <a:pathLst>
                  <a:path w="25666" h="13899" extrusionOk="0">
                    <a:moveTo>
                      <a:pt x="25665" y="1"/>
                    </a:moveTo>
                    <a:cubicBezTo>
                      <a:pt x="25039" y="377"/>
                      <a:pt x="23760" y="878"/>
                      <a:pt x="23535" y="1003"/>
                    </a:cubicBezTo>
                    <a:cubicBezTo>
                      <a:pt x="22683" y="1379"/>
                      <a:pt x="21831" y="1755"/>
                      <a:pt x="20953" y="2056"/>
                    </a:cubicBezTo>
                    <a:cubicBezTo>
                      <a:pt x="19199" y="2708"/>
                      <a:pt x="17395" y="3184"/>
                      <a:pt x="15565" y="3510"/>
                    </a:cubicBezTo>
                    <a:cubicBezTo>
                      <a:pt x="13820" y="3812"/>
                      <a:pt x="12052" y="3964"/>
                      <a:pt x="10284" y="3964"/>
                    </a:cubicBezTo>
                    <a:cubicBezTo>
                      <a:pt x="10148" y="3964"/>
                      <a:pt x="10012" y="3963"/>
                      <a:pt x="9876" y="3961"/>
                    </a:cubicBezTo>
                    <a:cubicBezTo>
                      <a:pt x="9344" y="3961"/>
                      <a:pt x="8797" y="3975"/>
                      <a:pt x="8248" y="3975"/>
                    </a:cubicBezTo>
                    <a:cubicBezTo>
                      <a:pt x="7013" y="3975"/>
                      <a:pt x="5765" y="3903"/>
                      <a:pt x="4638" y="3435"/>
                    </a:cubicBezTo>
                    <a:cubicBezTo>
                      <a:pt x="3785" y="3084"/>
                      <a:pt x="2983" y="2457"/>
                      <a:pt x="2607" y="1630"/>
                    </a:cubicBezTo>
                    <a:cubicBezTo>
                      <a:pt x="1455" y="3359"/>
                      <a:pt x="427" y="5540"/>
                      <a:pt x="151" y="7595"/>
                    </a:cubicBezTo>
                    <a:cubicBezTo>
                      <a:pt x="101" y="8096"/>
                      <a:pt x="1" y="11129"/>
                      <a:pt x="277" y="12683"/>
                    </a:cubicBezTo>
                    <a:cubicBezTo>
                      <a:pt x="327" y="12708"/>
                      <a:pt x="402" y="12733"/>
                      <a:pt x="477" y="12758"/>
                    </a:cubicBezTo>
                    <a:cubicBezTo>
                      <a:pt x="653" y="12808"/>
                      <a:pt x="828" y="12833"/>
                      <a:pt x="978" y="12883"/>
                    </a:cubicBezTo>
                    <a:cubicBezTo>
                      <a:pt x="1831" y="13109"/>
                      <a:pt x="2733" y="13259"/>
                      <a:pt x="3560" y="13510"/>
                    </a:cubicBezTo>
                    <a:cubicBezTo>
                      <a:pt x="4993" y="13767"/>
                      <a:pt x="6455" y="13899"/>
                      <a:pt x="7916" y="13899"/>
                    </a:cubicBezTo>
                    <a:cubicBezTo>
                      <a:pt x="9444" y="13899"/>
                      <a:pt x="10970" y="13754"/>
                      <a:pt x="12457" y="13460"/>
                    </a:cubicBezTo>
                    <a:cubicBezTo>
                      <a:pt x="16467" y="12683"/>
                      <a:pt x="19600" y="10828"/>
                      <a:pt x="22106" y="7570"/>
                    </a:cubicBezTo>
                    <a:cubicBezTo>
                      <a:pt x="23259" y="6066"/>
                      <a:pt x="24187" y="4387"/>
                      <a:pt x="24813" y="2608"/>
                    </a:cubicBezTo>
                    <a:cubicBezTo>
                      <a:pt x="24964" y="2232"/>
                      <a:pt x="25365" y="1104"/>
                      <a:pt x="25665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656;p33"/>
              <p:cNvSpPr/>
              <p:nvPr/>
            </p:nvSpPr>
            <p:spPr>
              <a:xfrm>
                <a:off x="2388625" y="1726850"/>
                <a:ext cx="437350" cy="357150"/>
              </a:xfrm>
              <a:custGeom>
                <a:avLst/>
                <a:gdLst/>
                <a:ahLst/>
                <a:cxnLst/>
                <a:rect l="l" t="t" r="r" b="b"/>
                <a:pathLst>
                  <a:path w="17494" h="14286" extrusionOk="0">
                    <a:moveTo>
                      <a:pt x="9223" y="0"/>
                    </a:moveTo>
                    <a:cubicBezTo>
                      <a:pt x="8120" y="2206"/>
                      <a:pt x="6717" y="4286"/>
                      <a:pt x="5113" y="6166"/>
                    </a:cubicBezTo>
                    <a:cubicBezTo>
                      <a:pt x="3559" y="7945"/>
                      <a:pt x="1805" y="10101"/>
                      <a:pt x="752" y="12256"/>
                    </a:cubicBezTo>
                    <a:cubicBezTo>
                      <a:pt x="426" y="12908"/>
                      <a:pt x="226" y="13609"/>
                      <a:pt x="0" y="14286"/>
                    </a:cubicBezTo>
                    <a:cubicBezTo>
                      <a:pt x="526" y="13509"/>
                      <a:pt x="1203" y="12782"/>
                      <a:pt x="1955" y="12156"/>
                    </a:cubicBezTo>
                    <a:cubicBezTo>
                      <a:pt x="2807" y="11454"/>
                      <a:pt x="3759" y="10852"/>
                      <a:pt x="4687" y="10326"/>
                    </a:cubicBezTo>
                    <a:cubicBezTo>
                      <a:pt x="6015" y="9574"/>
                      <a:pt x="7469" y="9123"/>
                      <a:pt x="8973" y="8872"/>
                    </a:cubicBezTo>
                    <a:cubicBezTo>
                      <a:pt x="9674" y="8763"/>
                      <a:pt x="10389" y="8706"/>
                      <a:pt x="11106" y="8706"/>
                    </a:cubicBezTo>
                    <a:cubicBezTo>
                      <a:pt x="13334" y="8706"/>
                      <a:pt x="15579" y="9251"/>
                      <a:pt x="17494" y="10426"/>
                    </a:cubicBezTo>
                    <a:cubicBezTo>
                      <a:pt x="16466" y="8321"/>
                      <a:pt x="14386" y="7268"/>
                      <a:pt x="12531" y="5890"/>
                    </a:cubicBezTo>
                    <a:cubicBezTo>
                      <a:pt x="10652" y="4461"/>
                      <a:pt x="9599" y="2331"/>
                      <a:pt x="9223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657;p33"/>
              <p:cNvSpPr/>
              <p:nvPr/>
            </p:nvSpPr>
            <p:spPr>
              <a:xfrm>
                <a:off x="1990750" y="1117750"/>
                <a:ext cx="559550" cy="933675"/>
              </a:xfrm>
              <a:custGeom>
                <a:avLst/>
                <a:gdLst/>
                <a:ahLst/>
                <a:cxnLst/>
                <a:rect l="l" t="t" r="r" b="b"/>
                <a:pathLst>
                  <a:path w="22382" h="37347" extrusionOk="0">
                    <a:moveTo>
                      <a:pt x="13131" y="31854"/>
                    </a:moveTo>
                    <a:lnTo>
                      <a:pt x="13131" y="31854"/>
                    </a:lnTo>
                    <a:cubicBezTo>
                      <a:pt x="13131" y="31855"/>
                      <a:pt x="13132" y="31857"/>
                      <a:pt x="13133" y="31858"/>
                    </a:cubicBezTo>
                    <a:cubicBezTo>
                      <a:pt x="13132" y="31857"/>
                      <a:pt x="13131" y="31855"/>
                      <a:pt x="13131" y="31854"/>
                    </a:cubicBezTo>
                    <a:close/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cubicBezTo>
                      <a:pt x="351" y="10705"/>
                      <a:pt x="702" y="10429"/>
                      <a:pt x="1053" y="10154"/>
                    </a:cubicBez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028"/>
                      <a:pt x="2557" y="21657"/>
                      <a:pt x="3158" y="23186"/>
                    </a:cubicBezTo>
                    <a:cubicBezTo>
                      <a:pt x="3208" y="23236"/>
                      <a:pt x="3258" y="23312"/>
                      <a:pt x="3308" y="23362"/>
                    </a:cubicBezTo>
                    <a:cubicBezTo>
                      <a:pt x="3409" y="22961"/>
                      <a:pt x="3534" y="22560"/>
                      <a:pt x="3659" y="22159"/>
                    </a:cubicBezTo>
                    <a:lnTo>
                      <a:pt x="3659" y="22159"/>
                    </a:lnTo>
                    <a:cubicBezTo>
                      <a:pt x="3584" y="22409"/>
                      <a:pt x="4386" y="23688"/>
                      <a:pt x="4486" y="24013"/>
                    </a:cubicBezTo>
                    <a:cubicBezTo>
                      <a:pt x="4712" y="24615"/>
                      <a:pt x="4862" y="25266"/>
                      <a:pt x="4988" y="25893"/>
                    </a:cubicBezTo>
                    <a:cubicBezTo>
                      <a:pt x="5514" y="26845"/>
                      <a:pt x="5965" y="27823"/>
                      <a:pt x="6567" y="28725"/>
                    </a:cubicBezTo>
                    <a:cubicBezTo>
                      <a:pt x="7344" y="29878"/>
                      <a:pt x="8371" y="30881"/>
                      <a:pt x="9198" y="32008"/>
                    </a:cubicBezTo>
                    <a:cubicBezTo>
                      <a:pt x="10326" y="33587"/>
                      <a:pt x="11078" y="35442"/>
                      <a:pt x="11329" y="37347"/>
                    </a:cubicBezTo>
                    <a:cubicBezTo>
                      <a:pt x="11404" y="35993"/>
                      <a:pt x="11479" y="34615"/>
                      <a:pt x="11529" y="33261"/>
                    </a:cubicBezTo>
                    <a:lnTo>
                      <a:pt x="12030" y="33963"/>
                    </a:lnTo>
                    <a:cubicBezTo>
                      <a:pt x="12206" y="32911"/>
                      <a:pt x="12381" y="31858"/>
                      <a:pt x="12557" y="30780"/>
                    </a:cubicBezTo>
                    <a:cubicBezTo>
                      <a:pt x="12731" y="31130"/>
                      <a:pt x="12931" y="31504"/>
                      <a:pt x="13131" y="31854"/>
                    </a:cubicBezTo>
                    <a:lnTo>
                      <a:pt x="13131" y="31854"/>
                    </a:lnTo>
                    <a:cubicBezTo>
                      <a:pt x="12860" y="31373"/>
                      <a:pt x="13234" y="29952"/>
                      <a:pt x="13309" y="29427"/>
                    </a:cubicBezTo>
                    <a:cubicBezTo>
                      <a:pt x="13409" y="28575"/>
                      <a:pt x="13634" y="27748"/>
                      <a:pt x="13810" y="26896"/>
                    </a:cubicBezTo>
                    <a:cubicBezTo>
                      <a:pt x="14111" y="25317"/>
                      <a:pt x="14336" y="23662"/>
                      <a:pt x="14537" y="22058"/>
                    </a:cubicBezTo>
                    <a:cubicBezTo>
                      <a:pt x="14988" y="22735"/>
                      <a:pt x="15414" y="23412"/>
                      <a:pt x="15765" y="24139"/>
                    </a:cubicBezTo>
                    <a:cubicBezTo>
                      <a:pt x="15815" y="21056"/>
                      <a:pt x="15990" y="17948"/>
                      <a:pt x="16316" y="14890"/>
                    </a:cubicBezTo>
                    <a:cubicBezTo>
                      <a:pt x="16592" y="15517"/>
                      <a:pt x="16867" y="16169"/>
                      <a:pt x="17118" y="16795"/>
                    </a:cubicBezTo>
                    <a:cubicBezTo>
                      <a:pt x="17745" y="14439"/>
                      <a:pt x="17970" y="12008"/>
                      <a:pt x="18171" y="9577"/>
                    </a:cubicBezTo>
                    <a:cubicBezTo>
                      <a:pt x="18722" y="10429"/>
                      <a:pt x="19198" y="11332"/>
                      <a:pt x="19574" y="12259"/>
                    </a:cubicBezTo>
                    <a:cubicBezTo>
                      <a:pt x="20251" y="10129"/>
                      <a:pt x="21128" y="8048"/>
                      <a:pt x="22156" y="6043"/>
                    </a:cubicBezTo>
                    <a:cubicBezTo>
                      <a:pt x="22231" y="5893"/>
                      <a:pt x="22306" y="5768"/>
                      <a:pt x="22381" y="5617"/>
                    </a:cubicBezTo>
                    <a:cubicBezTo>
                      <a:pt x="21730" y="4540"/>
                      <a:pt x="21203" y="3387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658;p33"/>
              <p:cNvSpPr/>
              <p:nvPr/>
            </p:nvSpPr>
            <p:spPr>
              <a:xfrm>
                <a:off x="1587225" y="1691625"/>
                <a:ext cx="1329600" cy="968350"/>
              </a:xfrm>
              <a:custGeom>
                <a:avLst/>
                <a:gdLst/>
                <a:ahLst/>
                <a:cxnLst/>
                <a:rect l="l" t="t" r="r" b="b"/>
                <a:pathLst>
                  <a:path w="53184" h="38734" extrusionOk="0">
                    <a:moveTo>
                      <a:pt x="21931" y="17174"/>
                    </a:moveTo>
                    <a:cubicBezTo>
                      <a:pt x="21930" y="17178"/>
                      <a:pt x="21930" y="17182"/>
                      <a:pt x="21931" y="17186"/>
                    </a:cubicBezTo>
                    <a:lnTo>
                      <a:pt x="21931" y="17186"/>
                    </a:lnTo>
                    <a:cubicBezTo>
                      <a:pt x="21931" y="17182"/>
                      <a:pt x="21931" y="17178"/>
                      <a:pt x="21931" y="17174"/>
                    </a:cubicBezTo>
                    <a:close/>
                    <a:moveTo>
                      <a:pt x="2231" y="24317"/>
                    </a:move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2237" y="24321"/>
                      <a:pt x="2234" y="24319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3039" y="24910"/>
                      <a:pt x="3763" y="27327"/>
                      <a:pt x="4412" y="28201"/>
                    </a:cubicBezTo>
                    <a:cubicBezTo>
                      <a:pt x="5339" y="29505"/>
                      <a:pt x="6392" y="30657"/>
                      <a:pt x="7595" y="31710"/>
                    </a:cubicBezTo>
                    <a:cubicBezTo>
                      <a:pt x="11780" y="35369"/>
                      <a:pt x="17018" y="37600"/>
                      <a:pt x="22482" y="38402"/>
                    </a:cubicBezTo>
                    <a:cubicBezTo>
                      <a:pt x="24012" y="38623"/>
                      <a:pt x="25558" y="38733"/>
                      <a:pt x="27104" y="38733"/>
                    </a:cubicBezTo>
                    <a:cubicBezTo>
                      <a:pt x="35383" y="38733"/>
                      <a:pt x="43633" y="35565"/>
                      <a:pt x="49124" y="29229"/>
                    </a:cubicBezTo>
                    <a:cubicBezTo>
                      <a:pt x="51580" y="26372"/>
                      <a:pt x="53059" y="22662"/>
                      <a:pt x="53184" y="18903"/>
                    </a:cubicBezTo>
                    <a:lnTo>
                      <a:pt x="53184" y="18903"/>
                    </a:lnTo>
                    <a:cubicBezTo>
                      <a:pt x="53159" y="19454"/>
                      <a:pt x="46668" y="20156"/>
                      <a:pt x="45966" y="20231"/>
                    </a:cubicBezTo>
                    <a:cubicBezTo>
                      <a:pt x="43785" y="20432"/>
                      <a:pt x="41655" y="20382"/>
                      <a:pt x="39525" y="20432"/>
                    </a:cubicBezTo>
                    <a:cubicBezTo>
                      <a:pt x="37785" y="20473"/>
                      <a:pt x="36023" y="20559"/>
                      <a:pt x="34267" y="20559"/>
                    </a:cubicBezTo>
                    <a:cubicBezTo>
                      <a:pt x="32810" y="20559"/>
                      <a:pt x="31358" y="20500"/>
                      <a:pt x="29926" y="20307"/>
                    </a:cubicBezTo>
                    <a:cubicBezTo>
                      <a:pt x="28422" y="20106"/>
                      <a:pt x="26943" y="19705"/>
                      <a:pt x="25540" y="19129"/>
                    </a:cubicBezTo>
                    <a:cubicBezTo>
                      <a:pt x="25067" y="18955"/>
                      <a:pt x="21955" y="17719"/>
                      <a:pt x="21931" y="17186"/>
                    </a:cubicBezTo>
                    <a:lnTo>
                      <a:pt x="21931" y="17186"/>
                    </a:lnTo>
                    <a:cubicBezTo>
                      <a:pt x="21930" y="17558"/>
                      <a:pt x="21906" y="17955"/>
                      <a:pt x="21906" y="18327"/>
                    </a:cubicBezTo>
                    <a:cubicBezTo>
                      <a:pt x="18848" y="16497"/>
                      <a:pt x="16191" y="13991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175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659;p33"/>
              <p:cNvSpPr/>
              <p:nvPr/>
            </p:nvSpPr>
            <p:spPr>
              <a:xfrm>
                <a:off x="1587225" y="1691625"/>
                <a:ext cx="604050" cy="859800"/>
              </a:xfrm>
              <a:custGeom>
                <a:avLst/>
                <a:gdLst/>
                <a:ahLst/>
                <a:cxnLst/>
                <a:rect l="l" t="t" r="r" b="b"/>
                <a:pathLst>
                  <a:path w="24162" h="34392" extrusionOk="0">
                    <a:moveTo>
                      <a:pt x="2231" y="24317"/>
                    </a:moveTo>
                    <a:lnTo>
                      <a:pt x="2231" y="24317"/>
                    </a:lnTo>
                    <a:cubicBezTo>
                      <a:pt x="2236" y="24320"/>
                      <a:pt x="2241" y="24323"/>
                      <a:pt x="2245" y="24327"/>
                    </a:cubicBezTo>
                    <a:lnTo>
                      <a:pt x="2245" y="24327"/>
                    </a:lnTo>
                    <a:cubicBezTo>
                      <a:pt x="2241" y="24323"/>
                      <a:pt x="2236" y="24320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cubicBezTo>
                      <a:pt x="2988" y="24846"/>
                      <a:pt x="2617" y="24598"/>
                      <a:pt x="2245" y="24327"/>
                    </a:cubicBezTo>
                    <a:lnTo>
                      <a:pt x="2245" y="24327"/>
                    </a:lnTo>
                    <a:cubicBezTo>
                      <a:pt x="3042" y="24921"/>
                      <a:pt x="3764" y="27329"/>
                      <a:pt x="4412" y="28201"/>
                    </a:cubicBezTo>
                    <a:cubicBezTo>
                      <a:pt x="5339" y="29480"/>
                      <a:pt x="6417" y="30657"/>
                      <a:pt x="7595" y="31710"/>
                    </a:cubicBezTo>
                    <a:cubicBezTo>
                      <a:pt x="8322" y="32337"/>
                      <a:pt x="9073" y="32913"/>
                      <a:pt x="9850" y="33439"/>
                    </a:cubicBezTo>
                    <a:cubicBezTo>
                      <a:pt x="10627" y="33790"/>
                      <a:pt x="11429" y="34116"/>
                      <a:pt x="12256" y="34392"/>
                    </a:cubicBezTo>
                    <a:cubicBezTo>
                      <a:pt x="11956" y="33815"/>
                      <a:pt x="11655" y="33239"/>
                      <a:pt x="11329" y="32662"/>
                    </a:cubicBezTo>
                    <a:lnTo>
                      <a:pt x="11329" y="32662"/>
                    </a:lnTo>
                    <a:cubicBezTo>
                      <a:pt x="13760" y="33640"/>
                      <a:pt x="16367" y="34191"/>
                      <a:pt x="18973" y="34292"/>
                    </a:cubicBezTo>
                    <a:cubicBezTo>
                      <a:pt x="18647" y="33515"/>
                      <a:pt x="18121" y="32813"/>
                      <a:pt x="17495" y="32287"/>
                    </a:cubicBezTo>
                    <a:lnTo>
                      <a:pt x="17495" y="32287"/>
                    </a:lnTo>
                    <a:cubicBezTo>
                      <a:pt x="18748" y="32312"/>
                      <a:pt x="20001" y="32362"/>
                      <a:pt x="21254" y="32487"/>
                    </a:cubicBezTo>
                    <a:cubicBezTo>
                      <a:pt x="20201" y="31058"/>
                      <a:pt x="19149" y="29630"/>
                      <a:pt x="18071" y="28226"/>
                    </a:cubicBezTo>
                    <a:lnTo>
                      <a:pt x="18071" y="28226"/>
                    </a:lnTo>
                    <a:cubicBezTo>
                      <a:pt x="19424" y="28327"/>
                      <a:pt x="20728" y="28652"/>
                      <a:pt x="21981" y="29154"/>
                    </a:cubicBezTo>
                    <a:lnTo>
                      <a:pt x="19675" y="24793"/>
                    </a:lnTo>
                    <a:lnTo>
                      <a:pt x="19675" y="24793"/>
                    </a:lnTo>
                    <a:cubicBezTo>
                      <a:pt x="21179" y="25068"/>
                      <a:pt x="22658" y="25645"/>
                      <a:pt x="23936" y="26522"/>
                    </a:cubicBezTo>
                    <a:cubicBezTo>
                      <a:pt x="24161" y="25144"/>
                      <a:pt x="23284" y="23840"/>
                      <a:pt x="22432" y="22713"/>
                    </a:cubicBezTo>
                    <a:lnTo>
                      <a:pt x="19274" y="18502"/>
                    </a:lnTo>
                    <a:lnTo>
                      <a:pt x="19274" y="18502"/>
                    </a:lnTo>
                    <a:cubicBezTo>
                      <a:pt x="20001" y="18527"/>
                      <a:pt x="20753" y="18577"/>
                      <a:pt x="21480" y="18602"/>
                    </a:cubicBezTo>
                    <a:cubicBezTo>
                      <a:pt x="21404" y="18352"/>
                      <a:pt x="21304" y="18126"/>
                      <a:pt x="21204" y="17875"/>
                    </a:cubicBezTo>
                    <a:cubicBezTo>
                      <a:pt x="18422" y="16096"/>
                      <a:pt x="16041" y="13765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200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660;p33"/>
              <p:cNvSpPr/>
              <p:nvPr/>
            </p:nvSpPr>
            <p:spPr>
              <a:xfrm>
                <a:off x="2002025" y="1117750"/>
                <a:ext cx="578975" cy="268175"/>
              </a:xfrm>
              <a:custGeom>
                <a:avLst/>
                <a:gdLst/>
                <a:ahLst/>
                <a:cxnLst/>
                <a:rect l="l" t="t" r="r" b="b"/>
                <a:pathLst>
                  <a:path w="23159" h="10727" extrusionOk="0">
                    <a:moveTo>
                      <a:pt x="4341" y="0"/>
                    </a:moveTo>
                    <a:cubicBezTo>
                      <a:pt x="4225" y="0"/>
                      <a:pt x="4152" y="9"/>
                      <a:pt x="4136" y="28"/>
                    </a:cubicBezTo>
                    <a:cubicBezTo>
                      <a:pt x="2181" y="2585"/>
                      <a:pt x="777" y="5567"/>
                      <a:pt x="0" y="8700"/>
                    </a:cubicBezTo>
                    <a:cubicBezTo>
                      <a:pt x="3103" y="10027"/>
                      <a:pt x="6483" y="10727"/>
                      <a:pt x="9862" y="10727"/>
                    </a:cubicBezTo>
                    <a:cubicBezTo>
                      <a:pt x="11015" y="10727"/>
                      <a:pt x="12168" y="10645"/>
                      <a:pt x="13309" y="10479"/>
                    </a:cubicBezTo>
                    <a:cubicBezTo>
                      <a:pt x="14762" y="10254"/>
                      <a:pt x="16216" y="9928"/>
                      <a:pt x="17645" y="9552"/>
                    </a:cubicBezTo>
                    <a:cubicBezTo>
                      <a:pt x="18948" y="9226"/>
                      <a:pt x="20251" y="8875"/>
                      <a:pt x="21479" y="8324"/>
                    </a:cubicBezTo>
                    <a:cubicBezTo>
                      <a:pt x="22056" y="8048"/>
                      <a:pt x="22607" y="7748"/>
                      <a:pt x="23158" y="7397"/>
                    </a:cubicBezTo>
                    <a:cubicBezTo>
                      <a:pt x="21930" y="5843"/>
                      <a:pt x="20978" y="4088"/>
                      <a:pt x="20351" y="2209"/>
                    </a:cubicBezTo>
                    <a:cubicBezTo>
                      <a:pt x="19700" y="2058"/>
                      <a:pt x="19048" y="2108"/>
                      <a:pt x="18447" y="1858"/>
                    </a:cubicBezTo>
                    <a:cubicBezTo>
                      <a:pt x="17895" y="1632"/>
                      <a:pt x="17394" y="1331"/>
                      <a:pt x="16817" y="1131"/>
                    </a:cubicBezTo>
                    <a:cubicBezTo>
                      <a:pt x="15464" y="730"/>
                      <a:pt x="14035" y="555"/>
                      <a:pt x="12632" y="479"/>
                    </a:cubicBezTo>
                    <a:cubicBezTo>
                      <a:pt x="11153" y="404"/>
                      <a:pt x="9675" y="429"/>
                      <a:pt x="8196" y="404"/>
                    </a:cubicBezTo>
                    <a:cubicBezTo>
                      <a:pt x="7803" y="382"/>
                      <a:pt x="5116" y="0"/>
                      <a:pt x="4341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661;p33"/>
              <p:cNvSpPr/>
              <p:nvPr/>
            </p:nvSpPr>
            <p:spPr>
              <a:xfrm>
                <a:off x="1901150" y="645350"/>
                <a:ext cx="219950" cy="260175"/>
              </a:xfrm>
              <a:custGeom>
                <a:avLst/>
                <a:gdLst/>
                <a:ahLst/>
                <a:cxnLst/>
                <a:rect l="l" t="t" r="r" b="b"/>
                <a:pathLst>
                  <a:path w="8798" h="10407" extrusionOk="0">
                    <a:moveTo>
                      <a:pt x="1447" y="1"/>
                    </a:moveTo>
                    <a:cubicBezTo>
                      <a:pt x="1063" y="1"/>
                      <a:pt x="702" y="107"/>
                      <a:pt x="476" y="403"/>
                    </a:cubicBezTo>
                    <a:cubicBezTo>
                      <a:pt x="301" y="628"/>
                      <a:pt x="251" y="904"/>
                      <a:pt x="201" y="1180"/>
                    </a:cubicBezTo>
                    <a:cubicBezTo>
                      <a:pt x="0" y="2583"/>
                      <a:pt x="100" y="4012"/>
                      <a:pt x="376" y="5390"/>
                    </a:cubicBezTo>
                    <a:cubicBezTo>
                      <a:pt x="501" y="6067"/>
                      <a:pt x="677" y="6744"/>
                      <a:pt x="877" y="7420"/>
                    </a:cubicBezTo>
                    <a:cubicBezTo>
                      <a:pt x="1028" y="7947"/>
                      <a:pt x="1203" y="8548"/>
                      <a:pt x="1278" y="9100"/>
                    </a:cubicBezTo>
                    <a:cubicBezTo>
                      <a:pt x="1329" y="9601"/>
                      <a:pt x="1253" y="10002"/>
                      <a:pt x="1805" y="10252"/>
                    </a:cubicBezTo>
                    <a:cubicBezTo>
                      <a:pt x="2050" y="10367"/>
                      <a:pt x="2316" y="10407"/>
                      <a:pt x="2590" y="10407"/>
                    </a:cubicBezTo>
                    <a:cubicBezTo>
                      <a:pt x="2736" y="10407"/>
                      <a:pt x="2884" y="10395"/>
                      <a:pt x="3033" y="10378"/>
                    </a:cubicBezTo>
                    <a:cubicBezTo>
                      <a:pt x="4461" y="10177"/>
                      <a:pt x="5815" y="9450"/>
                      <a:pt x="6817" y="8448"/>
                    </a:cubicBezTo>
                    <a:cubicBezTo>
                      <a:pt x="7068" y="8197"/>
                      <a:pt x="7319" y="7897"/>
                      <a:pt x="7569" y="7571"/>
                    </a:cubicBezTo>
                    <a:cubicBezTo>
                      <a:pt x="8221" y="6694"/>
                      <a:pt x="8797" y="5591"/>
                      <a:pt x="8747" y="4613"/>
                    </a:cubicBezTo>
                    <a:cubicBezTo>
                      <a:pt x="8672" y="3661"/>
                      <a:pt x="7795" y="3034"/>
                      <a:pt x="7018" y="2533"/>
                    </a:cubicBezTo>
                    <a:cubicBezTo>
                      <a:pt x="5539" y="1606"/>
                      <a:pt x="4010" y="653"/>
                      <a:pt x="2331" y="152"/>
                    </a:cubicBezTo>
                    <a:cubicBezTo>
                      <a:pt x="2057" y="65"/>
                      <a:pt x="1745" y="1"/>
                      <a:pt x="1447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662;p33"/>
              <p:cNvSpPr/>
              <p:nvPr/>
            </p:nvSpPr>
            <p:spPr>
              <a:xfrm>
                <a:off x="1953150" y="701775"/>
                <a:ext cx="97150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54" extrusionOk="0">
                    <a:moveTo>
                      <a:pt x="326" y="0"/>
                    </a:moveTo>
                    <a:cubicBezTo>
                      <a:pt x="251" y="0"/>
                      <a:pt x="126" y="0"/>
                      <a:pt x="76" y="51"/>
                    </a:cubicBezTo>
                    <a:cubicBezTo>
                      <a:pt x="0" y="126"/>
                      <a:pt x="0" y="226"/>
                      <a:pt x="0" y="301"/>
                    </a:cubicBezTo>
                    <a:cubicBezTo>
                      <a:pt x="0" y="1203"/>
                      <a:pt x="101" y="2056"/>
                      <a:pt x="251" y="2933"/>
                    </a:cubicBezTo>
                    <a:cubicBezTo>
                      <a:pt x="340" y="3547"/>
                      <a:pt x="624" y="3753"/>
                      <a:pt x="981" y="3753"/>
                    </a:cubicBezTo>
                    <a:cubicBezTo>
                      <a:pt x="1426" y="3753"/>
                      <a:pt x="1987" y="3434"/>
                      <a:pt x="2432" y="3183"/>
                    </a:cubicBezTo>
                    <a:cubicBezTo>
                      <a:pt x="2707" y="3033"/>
                      <a:pt x="2983" y="2858"/>
                      <a:pt x="3158" y="2632"/>
                    </a:cubicBezTo>
                    <a:cubicBezTo>
                      <a:pt x="3885" y="1680"/>
                      <a:pt x="2507" y="1028"/>
                      <a:pt x="1830" y="602"/>
                    </a:cubicBezTo>
                    <a:cubicBezTo>
                      <a:pt x="1379" y="326"/>
                      <a:pt x="878" y="51"/>
                      <a:pt x="326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663;p33"/>
              <p:cNvSpPr/>
              <p:nvPr/>
            </p:nvSpPr>
            <p:spPr>
              <a:xfrm>
                <a:off x="2302775" y="582700"/>
                <a:ext cx="213675" cy="26257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10503" extrusionOk="0">
                    <a:moveTo>
                      <a:pt x="6903" y="1"/>
                    </a:moveTo>
                    <a:cubicBezTo>
                      <a:pt x="6541" y="1"/>
                      <a:pt x="6151" y="123"/>
                      <a:pt x="5815" y="277"/>
                    </a:cubicBezTo>
                    <a:cubicBezTo>
                      <a:pt x="4211" y="1029"/>
                      <a:pt x="2833" y="2157"/>
                      <a:pt x="1504" y="3285"/>
                    </a:cubicBezTo>
                    <a:cubicBezTo>
                      <a:pt x="777" y="3886"/>
                      <a:pt x="0" y="4663"/>
                      <a:pt x="76" y="5591"/>
                    </a:cubicBezTo>
                    <a:cubicBezTo>
                      <a:pt x="176" y="6568"/>
                      <a:pt x="878" y="7596"/>
                      <a:pt x="1655" y="8373"/>
                    </a:cubicBezTo>
                    <a:cubicBezTo>
                      <a:pt x="1930" y="8648"/>
                      <a:pt x="2231" y="8899"/>
                      <a:pt x="2507" y="9124"/>
                    </a:cubicBezTo>
                    <a:cubicBezTo>
                      <a:pt x="3660" y="9977"/>
                      <a:pt x="5088" y="10503"/>
                      <a:pt x="6542" y="10503"/>
                    </a:cubicBezTo>
                    <a:cubicBezTo>
                      <a:pt x="6943" y="10503"/>
                      <a:pt x="7394" y="10453"/>
                      <a:pt x="7720" y="10227"/>
                    </a:cubicBezTo>
                    <a:cubicBezTo>
                      <a:pt x="8246" y="9876"/>
                      <a:pt x="8121" y="9500"/>
                      <a:pt x="8096" y="8999"/>
                    </a:cubicBezTo>
                    <a:cubicBezTo>
                      <a:pt x="8096" y="8448"/>
                      <a:pt x="8196" y="7821"/>
                      <a:pt x="8271" y="7270"/>
                    </a:cubicBezTo>
                    <a:cubicBezTo>
                      <a:pt x="8371" y="6593"/>
                      <a:pt x="8447" y="5891"/>
                      <a:pt x="8472" y="5215"/>
                    </a:cubicBezTo>
                    <a:cubicBezTo>
                      <a:pt x="8547" y="3786"/>
                      <a:pt x="8447" y="2383"/>
                      <a:pt x="8046" y="1004"/>
                    </a:cubicBezTo>
                    <a:cubicBezTo>
                      <a:pt x="7970" y="753"/>
                      <a:pt x="7870" y="478"/>
                      <a:pt x="7670" y="277"/>
                    </a:cubicBezTo>
                    <a:cubicBezTo>
                      <a:pt x="7459" y="78"/>
                      <a:pt x="7190" y="1"/>
                      <a:pt x="6903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664;p33"/>
              <p:cNvSpPr/>
              <p:nvPr/>
            </p:nvSpPr>
            <p:spPr>
              <a:xfrm>
                <a:off x="2371075" y="641625"/>
                <a:ext cx="95250" cy="960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42" extrusionOk="0">
                    <a:moveTo>
                      <a:pt x="3431" y="0"/>
                    </a:moveTo>
                    <a:cubicBezTo>
                      <a:pt x="3384" y="0"/>
                      <a:pt x="3334" y="13"/>
                      <a:pt x="3284" y="26"/>
                    </a:cubicBezTo>
                    <a:cubicBezTo>
                      <a:pt x="2757" y="151"/>
                      <a:pt x="2306" y="477"/>
                      <a:pt x="1880" y="828"/>
                    </a:cubicBezTo>
                    <a:cubicBezTo>
                      <a:pt x="1279" y="1354"/>
                      <a:pt x="0" y="2181"/>
                      <a:pt x="852" y="3008"/>
                    </a:cubicBezTo>
                    <a:cubicBezTo>
                      <a:pt x="1078" y="3234"/>
                      <a:pt x="1354" y="3359"/>
                      <a:pt x="1654" y="3459"/>
                    </a:cubicBezTo>
                    <a:cubicBezTo>
                      <a:pt x="2074" y="3632"/>
                      <a:pt x="2592" y="3841"/>
                      <a:pt x="3011" y="3841"/>
                    </a:cubicBezTo>
                    <a:cubicBezTo>
                      <a:pt x="3443" y="3841"/>
                      <a:pt x="3772" y="3620"/>
                      <a:pt x="3785" y="2908"/>
                    </a:cubicBezTo>
                    <a:cubicBezTo>
                      <a:pt x="3810" y="2031"/>
                      <a:pt x="3785" y="1153"/>
                      <a:pt x="3659" y="276"/>
                    </a:cubicBezTo>
                    <a:cubicBezTo>
                      <a:pt x="3634" y="201"/>
                      <a:pt x="3634" y="101"/>
                      <a:pt x="3559" y="51"/>
                    </a:cubicBezTo>
                    <a:cubicBezTo>
                      <a:pt x="3522" y="13"/>
                      <a:pt x="3478" y="0"/>
                      <a:pt x="3431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665;p33"/>
              <p:cNvSpPr/>
              <p:nvPr/>
            </p:nvSpPr>
            <p:spPr>
              <a:xfrm>
                <a:off x="1786475" y="706150"/>
                <a:ext cx="937375" cy="636000"/>
              </a:xfrm>
              <a:custGeom>
                <a:avLst/>
                <a:gdLst/>
                <a:ahLst/>
                <a:cxnLst/>
                <a:rect l="l" t="t" r="r" b="b"/>
                <a:pathLst>
                  <a:path w="37495" h="25440" extrusionOk="0">
                    <a:moveTo>
                      <a:pt x="19469" y="0"/>
                    </a:moveTo>
                    <a:cubicBezTo>
                      <a:pt x="19214" y="0"/>
                      <a:pt x="18957" y="9"/>
                      <a:pt x="18698" y="26"/>
                    </a:cubicBezTo>
                    <a:cubicBezTo>
                      <a:pt x="18454" y="11"/>
                      <a:pt x="18212" y="3"/>
                      <a:pt x="17972" y="3"/>
                    </a:cubicBezTo>
                    <a:cubicBezTo>
                      <a:pt x="11853" y="3"/>
                      <a:pt x="6781" y="4834"/>
                      <a:pt x="4562" y="10477"/>
                    </a:cubicBezTo>
                    <a:cubicBezTo>
                      <a:pt x="4136" y="11580"/>
                      <a:pt x="3735" y="12708"/>
                      <a:pt x="3008" y="13660"/>
                    </a:cubicBezTo>
                    <a:cubicBezTo>
                      <a:pt x="2350" y="14530"/>
                      <a:pt x="1317" y="15223"/>
                      <a:pt x="219" y="15223"/>
                    </a:cubicBezTo>
                    <a:cubicBezTo>
                      <a:pt x="147" y="15223"/>
                      <a:pt x="74" y="15220"/>
                      <a:pt x="1" y="15214"/>
                    </a:cubicBezTo>
                    <a:lnTo>
                      <a:pt x="1" y="15214"/>
                    </a:lnTo>
                    <a:cubicBezTo>
                      <a:pt x="2031" y="20126"/>
                      <a:pt x="6843" y="23009"/>
                      <a:pt x="11755" y="24487"/>
                    </a:cubicBezTo>
                    <a:cubicBezTo>
                      <a:pt x="13774" y="25095"/>
                      <a:pt x="15792" y="25440"/>
                      <a:pt x="17827" y="25440"/>
                    </a:cubicBezTo>
                    <a:cubicBezTo>
                      <a:pt x="18142" y="25440"/>
                      <a:pt x="18457" y="25431"/>
                      <a:pt x="18773" y="25415"/>
                    </a:cubicBezTo>
                    <a:cubicBezTo>
                      <a:pt x="19071" y="25431"/>
                      <a:pt x="19369" y="25438"/>
                      <a:pt x="19668" y="25438"/>
                    </a:cubicBezTo>
                    <a:cubicBezTo>
                      <a:pt x="21705" y="25438"/>
                      <a:pt x="23754" y="25074"/>
                      <a:pt x="25765" y="24462"/>
                    </a:cubicBezTo>
                    <a:cubicBezTo>
                      <a:pt x="30678" y="22958"/>
                      <a:pt x="35490" y="20051"/>
                      <a:pt x="37495" y="15139"/>
                    </a:cubicBezTo>
                    <a:lnTo>
                      <a:pt x="37495" y="15139"/>
                    </a:lnTo>
                    <a:cubicBezTo>
                      <a:pt x="37422" y="15145"/>
                      <a:pt x="37349" y="15148"/>
                      <a:pt x="37276" y="15148"/>
                    </a:cubicBezTo>
                    <a:cubicBezTo>
                      <a:pt x="36178" y="15148"/>
                      <a:pt x="35144" y="14455"/>
                      <a:pt x="34462" y="13585"/>
                    </a:cubicBezTo>
                    <a:cubicBezTo>
                      <a:pt x="33735" y="12658"/>
                      <a:pt x="33334" y="11505"/>
                      <a:pt x="32883" y="10402"/>
                    </a:cubicBezTo>
                    <a:cubicBezTo>
                      <a:pt x="30646" y="4797"/>
                      <a:pt x="25569" y="0"/>
                      <a:pt x="1946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666;p33"/>
              <p:cNvSpPr/>
              <p:nvPr/>
            </p:nvSpPr>
            <p:spPr>
              <a:xfrm>
                <a:off x="2013925" y="1096575"/>
                <a:ext cx="523200" cy="245575"/>
              </a:xfrm>
              <a:custGeom>
                <a:avLst/>
                <a:gdLst/>
                <a:ahLst/>
                <a:cxnLst/>
                <a:rect l="l" t="t" r="r" b="b"/>
                <a:pathLst>
                  <a:path w="20928" h="9823" extrusionOk="0">
                    <a:moveTo>
                      <a:pt x="10321" y="1"/>
                    </a:moveTo>
                    <a:cubicBezTo>
                      <a:pt x="9271" y="1"/>
                      <a:pt x="8371" y="587"/>
                      <a:pt x="7695" y="1376"/>
                    </a:cubicBezTo>
                    <a:cubicBezTo>
                      <a:pt x="5640" y="3808"/>
                      <a:pt x="2883" y="6489"/>
                      <a:pt x="1" y="7918"/>
                    </a:cubicBezTo>
                    <a:cubicBezTo>
                      <a:pt x="878" y="8269"/>
                      <a:pt x="1755" y="8595"/>
                      <a:pt x="2657" y="8870"/>
                    </a:cubicBezTo>
                    <a:cubicBezTo>
                      <a:pt x="4676" y="9478"/>
                      <a:pt x="6694" y="9823"/>
                      <a:pt x="8729" y="9823"/>
                    </a:cubicBezTo>
                    <a:cubicBezTo>
                      <a:pt x="9044" y="9823"/>
                      <a:pt x="9359" y="9814"/>
                      <a:pt x="9675" y="9798"/>
                    </a:cubicBezTo>
                    <a:cubicBezTo>
                      <a:pt x="9973" y="9814"/>
                      <a:pt x="10271" y="9821"/>
                      <a:pt x="10570" y="9821"/>
                    </a:cubicBezTo>
                    <a:cubicBezTo>
                      <a:pt x="12607" y="9821"/>
                      <a:pt x="14656" y="9457"/>
                      <a:pt x="16667" y="8845"/>
                    </a:cubicBezTo>
                    <a:cubicBezTo>
                      <a:pt x="18121" y="8394"/>
                      <a:pt x="19549" y="7818"/>
                      <a:pt x="20928" y="7116"/>
                    </a:cubicBezTo>
                    <a:cubicBezTo>
                      <a:pt x="17319" y="6138"/>
                      <a:pt x="14161" y="3732"/>
                      <a:pt x="11805" y="800"/>
                    </a:cubicBezTo>
                    <a:cubicBezTo>
                      <a:pt x="11605" y="574"/>
                      <a:pt x="11429" y="324"/>
                      <a:pt x="11153" y="173"/>
                    </a:cubicBezTo>
                    <a:cubicBezTo>
                      <a:pt x="11003" y="98"/>
                      <a:pt x="10828" y="48"/>
                      <a:pt x="10677" y="23"/>
                    </a:cubicBezTo>
                    <a:cubicBezTo>
                      <a:pt x="10557" y="8"/>
                      <a:pt x="10438" y="1"/>
                      <a:pt x="10321" y="1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667;p33"/>
              <p:cNvSpPr/>
              <p:nvPr/>
            </p:nvSpPr>
            <p:spPr>
              <a:xfrm>
                <a:off x="2203775" y="1109550"/>
                <a:ext cx="11405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517" extrusionOk="0">
                    <a:moveTo>
                      <a:pt x="2245" y="0"/>
                    </a:moveTo>
                    <a:cubicBezTo>
                      <a:pt x="2232" y="0"/>
                      <a:pt x="2219" y="2"/>
                      <a:pt x="2206" y="5"/>
                    </a:cubicBezTo>
                    <a:cubicBezTo>
                      <a:pt x="2106" y="5"/>
                      <a:pt x="2031" y="106"/>
                      <a:pt x="2056" y="206"/>
                    </a:cubicBezTo>
                    <a:cubicBezTo>
                      <a:pt x="2181" y="1058"/>
                      <a:pt x="2231" y="1910"/>
                      <a:pt x="2181" y="2762"/>
                    </a:cubicBezTo>
                    <a:cubicBezTo>
                      <a:pt x="2156" y="3314"/>
                      <a:pt x="2106" y="3840"/>
                      <a:pt x="1630" y="4091"/>
                    </a:cubicBezTo>
                    <a:cubicBezTo>
                      <a:pt x="1529" y="4141"/>
                      <a:pt x="1417" y="4166"/>
                      <a:pt x="1304" y="4166"/>
                    </a:cubicBezTo>
                    <a:cubicBezTo>
                      <a:pt x="1191" y="4166"/>
                      <a:pt x="1078" y="4141"/>
                      <a:pt x="978" y="4091"/>
                    </a:cubicBezTo>
                    <a:cubicBezTo>
                      <a:pt x="602" y="3915"/>
                      <a:pt x="376" y="3514"/>
                      <a:pt x="427" y="3088"/>
                    </a:cubicBezTo>
                    <a:cubicBezTo>
                      <a:pt x="452" y="2988"/>
                      <a:pt x="376" y="2888"/>
                      <a:pt x="276" y="2888"/>
                    </a:cubicBezTo>
                    <a:cubicBezTo>
                      <a:pt x="176" y="2888"/>
                      <a:pt x="76" y="2938"/>
                      <a:pt x="76" y="3038"/>
                    </a:cubicBezTo>
                    <a:cubicBezTo>
                      <a:pt x="1" y="3639"/>
                      <a:pt x="301" y="4166"/>
                      <a:pt x="803" y="4416"/>
                    </a:cubicBezTo>
                    <a:cubicBezTo>
                      <a:pt x="978" y="4492"/>
                      <a:pt x="1128" y="4517"/>
                      <a:pt x="1304" y="4517"/>
                    </a:cubicBezTo>
                    <a:cubicBezTo>
                      <a:pt x="1479" y="4517"/>
                      <a:pt x="1630" y="4492"/>
                      <a:pt x="1805" y="4416"/>
                    </a:cubicBezTo>
                    <a:cubicBezTo>
                      <a:pt x="2106" y="4241"/>
                      <a:pt x="2281" y="3990"/>
                      <a:pt x="2382" y="3740"/>
                    </a:cubicBezTo>
                    <a:cubicBezTo>
                      <a:pt x="2407" y="3765"/>
                      <a:pt x="2432" y="3815"/>
                      <a:pt x="2457" y="3865"/>
                    </a:cubicBezTo>
                    <a:cubicBezTo>
                      <a:pt x="2657" y="4241"/>
                      <a:pt x="3058" y="4492"/>
                      <a:pt x="3434" y="4492"/>
                    </a:cubicBezTo>
                    <a:lnTo>
                      <a:pt x="3509" y="4492"/>
                    </a:lnTo>
                    <a:cubicBezTo>
                      <a:pt x="3810" y="4467"/>
                      <a:pt x="4086" y="4291"/>
                      <a:pt x="4261" y="4015"/>
                    </a:cubicBezTo>
                    <a:cubicBezTo>
                      <a:pt x="4412" y="3790"/>
                      <a:pt x="4512" y="3514"/>
                      <a:pt x="4537" y="3213"/>
                    </a:cubicBezTo>
                    <a:cubicBezTo>
                      <a:pt x="4562" y="3113"/>
                      <a:pt x="4487" y="3013"/>
                      <a:pt x="4387" y="3013"/>
                    </a:cubicBezTo>
                    <a:cubicBezTo>
                      <a:pt x="4373" y="3010"/>
                      <a:pt x="4360" y="3008"/>
                      <a:pt x="4347" y="3008"/>
                    </a:cubicBezTo>
                    <a:cubicBezTo>
                      <a:pt x="4262" y="3008"/>
                      <a:pt x="4186" y="3076"/>
                      <a:pt x="4186" y="3163"/>
                    </a:cubicBezTo>
                    <a:cubicBezTo>
                      <a:pt x="4161" y="3414"/>
                      <a:pt x="4086" y="3639"/>
                      <a:pt x="3960" y="3790"/>
                    </a:cubicBezTo>
                    <a:cubicBezTo>
                      <a:pt x="3835" y="3990"/>
                      <a:pt x="3660" y="4116"/>
                      <a:pt x="3484" y="4116"/>
                    </a:cubicBezTo>
                    <a:cubicBezTo>
                      <a:pt x="3468" y="4117"/>
                      <a:pt x="3452" y="4118"/>
                      <a:pt x="3436" y="4118"/>
                    </a:cubicBezTo>
                    <a:cubicBezTo>
                      <a:pt x="3196" y="4118"/>
                      <a:pt x="2923" y="3948"/>
                      <a:pt x="2783" y="3690"/>
                    </a:cubicBezTo>
                    <a:cubicBezTo>
                      <a:pt x="2607" y="3389"/>
                      <a:pt x="2582" y="3038"/>
                      <a:pt x="2557" y="2737"/>
                    </a:cubicBezTo>
                    <a:cubicBezTo>
                      <a:pt x="2557" y="2712"/>
                      <a:pt x="2557" y="2712"/>
                      <a:pt x="2557" y="2712"/>
                    </a:cubicBezTo>
                    <a:cubicBezTo>
                      <a:pt x="2607" y="1835"/>
                      <a:pt x="2557" y="983"/>
                      <a:pt x="2407" y="156"/>
                    </a:cubicBezTo>
                    <a:cubicBezTo>
                      <a:pt x="2407" y="69"/>
                      <a:pt x="2331" y="0"/>
                      <a:pt x="224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668;p33"/>
              <p:cNvSpPr/>
              <p:nvPr/>
            </p:nvSpPr>
            <p:spPr>
              <a:xfrm>
                <a:off x="2216925" y="1095375"/>
                <a:ext cx="86500" cy="552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209" extrusionOk="0">
                    <a:moveTo>
                      <a:pt x="1904" y="0"/>
                    </a:moveTo>
                    <a:cubicBezTo>
                      <a:pt x="1348" y="0"/>
                      <a:pt x="798" y="67"/>
                      <a:pt x="277" y="272"/>
                    </a:cubicBezTo>
                    <a:cubicBezTo>
                      <a:pt x="151" y="322"/>
                      <a:pt x="26" y="372"/>
                      <a:pt x="1" y="522"/>
                    </a:cubicBezTo>
                    <a:cubicBezTo>
                      <a:pt x="1" y="597"/>
                      <a:pt x="26" y="698"/>
                      <a:pt x="76" y="773"/>
                    </a:cubicBezTo>
                    <a:cubicBezTo>
                      <a:pt x="352" y="1324"/>
                      <a:pt x="728" y="1825"/>
                      <a:pt x="1254" y="2101"/>
                    </a:cubicBezTo>
                    <a:cubicBezTo>
                      <a:pt x="1397" y="2176"/>
                      <a:pt x="1547" y="2208"/>
                      <a:pt x="1698" y="2208"/>
                    </a:cubicBezTo>
                    <a:cubicBezTo>
                      <a:pt x="2207" y="2208"/>
                      <a:pt x="2730" y="1836"/>
                      <a:pt x="3059" y="1450"/>
                    </a:cubicBezTo>
                    <a:cubicBezTo>
                      <a:pt x="3284" y="1149"/>
                      <a:pt x="3460" y="723"/>
                      <a:pt x="3309" y="397"/>
                    </a:cubicBezTo>
                    <a:cubicBezTo>
                      <a:pt x="3134" y="96"/>
                      <a:pt x="2783" y="46"/>
                      <a:pt x="2482" y="21"/>
                    </a:cubicBezTo>
                    <a:cubicBezTo>
                      <a:pt x="2289" y="8"/>
                      <a:pt x="2096" y="0"/>
                      <a:pt x="1904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669;p33"/>
              <p:cNvSpPr/>
              <p:nvPr/>
            </p:nvSpPr>
            <p:spPr>
              <a:xfrm>
                <a:off x="2100425" y="1011200"/>
                <a:ext cx="57625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90" extrusionOk="0">
                    <a:moveTo>
                      <a:pt x="1159" y="1"/>
                    </a:moveTo>
                    <a:cubicBezTo>
                      <a:pt x="280" y="1"/>
                      <a:pt x="1" y="1027"/>
                      <a:pt x="49" y="1609"/>
                    </a:cubicBezTo>
                    <a:cubicBezTo>
                      <a:pt x="99" y="1934"/>
                      <a:pt x="225" y="2260"/>
                      <a:pt x="525" y="2461"/>
                    </a:cubicBezTo>
                    <a:cubicBezTo>
                      <a:pt x="720" y="2606"/>
                      <a:pt x="977" y="2689"/>
                      <a:pt x="1229" y="2689"/>
                    </a:cubicBezTo>
                    <a:cubicBezTo>
                      <a:pt x="1367" y="2689"/>
                      <a:pt x="1504" y="2664"/>
                      <a:pt x="1628" y="2611"/>
                    </a:cubicBezTo>
                    <a:cubicBezTo>
                      <a:pt x="1904" y="2461"/>
                      <a:pt x="2029" y="2185"/>
                      <a:pt x="2130" y="1934"/>
                    </a:cubicBezTo>
                    <a:cubicBezTo>
                      <a:pt x="2305" y="1358"/>
                      <a:pt x="2280" y="681"/>
                      <a:pt x="1804" y="255"/>
                    </a:cubicBezTo>
                    <a:cubicBezTo>
                      <a:pt x="1653" y="130"/>
                      <a:pt x="1478" y="30"/>
                      <a:pt x="1252" y="4"/>
                    </a:cubicBezTo>
                    <a:cubicBezTo>
                      <a:pt x="1221" y="2"/>
                      <a:pt x="1189" y="1"/>
                      <a:pt x="1159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670;p33"/>
              <p:cNvSpPr/>
              <p:nvPr/>
            </p:nvSpPr>
            <p:spPr>
              <a:xfrm>
                <a:off x="2373000" y="1010575"/>
                <a:ext cx="5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83" extrusionOk="0">
                    <a:moveTo>
                      <a:pt x="1158" y="1"/>
                    </a:moveTo>
                    <a:cubicBezTo>
                      <a:pt x="280" y="1"/>
                      <a:pt x="0" y="1026"/>
                      <a:pt x="49" y="1583"/>
                    </a:cubicBezTo>
                    <a:cubicBezTo>
                      <a:pt x="99" y="1909"/>
                      <a:pt x="224" y="2235"/>
                      <a:pt x="525" y="2461"/>
                    </a:cubicBezTo>
                    <a:cubicBezTo>
                      <a:pt x="712" y="2601"/>
                      <a:pt x="957" y="2683"/>
                      <a:pt x="1199" y="2683"/>
                    </a:cubicBezTo>
                    <a:cubicBezTo>
                      <a:pt x="1347" y="2683"/>
                      <a:pt x="1495" y="2652"/>
                      <a:pt x="1628" y="2586"/>
                    </a:cubicBezTo>
                    <a:cubicBezTo>
                      <a:pt x="1903" y="2461"/>
                      <a:pt x="2029" y="2185"/>
                      <a:pt x="2129" y="1909"/>
                    </a:cubicBezTo>
                    <a:cubicBezTo>
                      <a:pt x="2304" y="1358"/>
                      <a:pt x="2279" y="681"/>
                      <a:pt x="1803" y="230"/>
                    </a:cubicBezTo>
                    <a:cubicBezTo>
                      <a:pt x="1653" y="105"/>
                      <a:pt x="1477" y="4"/>
                      <a:pt x="1252" y="4"/>
                    </a:cubicBezTo>
                    <a:cubicBezTo>
                      <a:pt x="1220" y="2"/>
                      <a:pt x="1189" y="1"/>
                      <a:pt x="1158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671;p33"/>
              <p:cNvSpPr/>
              <p:nvPr/>
            </p:nvSpPr>
            <p:spPr>
              <a:xfrm>
                <a:off x="1960050" y="1062650"/>
                <a:ext cx="150400" cy="147325"/>
              </a:xfrm>
              <a:custGeom>
                <a:avLst/>
                <a:gdLst/>
                <a:ahLst/>
                <a:cxnLst/>
                <a:rect l="l" t="t" r="r" b="b"/>
                <a:pathLst>
                  <a:path w="6016" h="5893" extrusionOk="0">
                    <a:moveTo>
                      <a:pt x="3015" y="0"/>
                    </a:moveTo>
                    <a:cubicBezTo>
                      <a:pt x="1427" y="0"/>
                      <a:pt x="99" y="1261"/>
                      <a:pt x="50" y="2859"/>
                    </a:cubicBezTo>
                    <a:cubicBezTo>
                      <a:pt x="0" y="4488"/>
                      <a:pt x="1278" y="5841"/>
                      <a:pt x="2907" y="5891"/>
                    </a:cubicBezTo>
                    <a:cubicBezTo>
                      <a:pt x="2938" y="5892"/>
                      <a:pt x="2969" y="5893"/>
                      <a:pt x="3000" y="5893"/>
                    </a:cubicBezTo>
                    <a:cubicBezTo>
                      <a:pt x="4588" y="5893"/>
                      <a:pt x="5916" y="4632"/>
                      <a:pt x="5965" y="3034"/>
                    </a:cubicBezTo>
                    <a:cubicBezTo>
                      <a:pt x="6015" y="1405"/>
                      <a:pt x="4737" y="52"/>
                      <a:pt x="3108" y="2"/>
                    </a:cubicBezTo>
                    <a:cubicBezTo>
                      <a:pt x="3077" y="1"/>
                      <a:pt x="3046" y="0"/>
                      <a:pt x="3015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672;p33"/>
              <p:cNvSpPr/>
              <p:nvPr/>
            </p:nvSpPr>
            <p:spPr>
              <a:xfrm>
                <a:off x="2430600" y="1044475"/>
                <a:ext cx="149775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19" extrusionOk="0">
                    <a:moveTo>
                      <a:pt x="2990" y="0"/>
                    </a:moveTo>
                    <a:cubicBezTo>
                      <a:pt x="1403" y="0"/>
                      <a:pt x="100" y="1261"/>
                      <a:pt x="50" y="2859"/>
                    </a:cubicBezTo>
                    <a:cubicBezTo>
                      <a:pt x="0" y="4488"/>
                      <a:pt x="1278" y="5867"/>
                      <a:pt x="2908" y="5917"/>
                    </a:cubicBezTo>
                    <a:cubicBezTo>
                      <a:pt x="2939" y="5918"/>
                      <a:pt x="2969" y="5918"/>
                      <a:pt x="3000" y="5918"/>
                    </a:cubicBezTo>
                    <a:cubicBezTo>
                      <a:pt x="4588" y="5918"/>
                      <a:pt x="5891" y="4658"/>
                      <a:pt x="5940" y="3059"/>
                    </a:cubicBezTo>
                    <a:cubicBezTo>
                      <a:pt x="5990" y="1430"/>
                      <a:pt x="4712" y="52"/>
                      <a:pt x="3083" y="2"/>
                    </a:cubicBezTo>
                    <a:cubicBezTo>
                      <a:pt x="3052" y="1"/>
                      <a:pt x="3021" y="0"/>
                      <a:pt x="2990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1673;p33"/>
            <p:cNvGrpSpPr/>
            <p:nvPr/>
          </p:nvGrpSpPr>
          <p:grpSpPr>
            <a:xfrm rot="3425889">
              <a:off x="6873819" y="3739530"/>
              <a:ext cx="864147" cy="672971"/>
              <a:chOff x="1530147" y="3725108"/>
              <a:chExt cx="864149" cy="672973"/>
            </a:xfrm>
          </p:grpSpPr>
          <p:sp>
            <p:nvSpPr>
              <p:cNvPr id="63" name="Google Shape;1674;p33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675;p33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676;p33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677;p33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678;p33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9" name="TextBox 88"/>
          <p:cNvSpPr txBox="1"/>
          <p:nvPr/>
        </p:nvSpPr>
        <p:spPr>
          <a:xfrm>
            <a:off x="2266316" y="2564593"/>
            <a:ext cx="77604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Quicksand" pitchFamily="2" charset="0"/>
              </a:rPr>
              <a:t>Task 1. </a:t>
            </a:r>
          </a:p>
          <a:p>
            <a:pPr algn="ctr"/>
            <a:r>
              <a:rPr lang="en-US" sz="4800" b="1">
                <a:solidFill>
                  <a:srgbClr val="FF0000"/>
                </a:solidFill>
                <a:latin typeface="Quicksand" pitchFamily="2" charset="0"/>
              </a:rPr>
              <a:t>Listen and point. Repeat.</a:t>
            </a:r>
            <a:endParaRPr lang="en-US" sz="4800" b="1" dirty="0">
              <a:solidFill>
                <a:srgbClr val="FF0000"/>
              </a:solidFill>
              <a:latin typeface="Quicksand" pitchFamily="2" charset="0"/>
            </a:endParaRP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37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07D429-24C2-C3A5-3CA6-D6483075F1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A8FEDF-AF8B-6920-1F5D-922324F21F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376" y="2558472"/>
            <a:ext cx="7655623" cy="15332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180497-50A0-57F5-ABD0-14627BA7D7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3890" y="0"/>
            <a:ext cx="4717143" cy="6858000"/>
          </a:xfrm>
          <a:prstGeom prst="rect">
            <a:avLst/>
          </a:prstGeom>
        </p:spPr>
      </p:pic>
      <p:pic>
        <p:nvPicPr>
          <p:cNvPr id="6" name="track 6.1">
            <a:hlinkClick r:id="" action="ppaction://media"/>
            <a:extLst>
              <a:ext uri="{FF2B5EF4-FFF2-40B4-BE49-F238E27FC236}">
                <a16:creationId xmlns:a16="http://schemas.microsoft.com/office/drawing/2014/main" id="{7057F5AA-CCC7-3FD7-4BD7-FD9B3C1217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08102" y="2597727"/>
            <a:ext cx="487362" cy="4873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7BB1EB-011F-B1A3-679B-11A56A65E4D4}"/>
              </a:ext>
            </a:extLst>
          </p:cNvPr>
          <p:cNvSpPr txBox="1"/>
          <p:nvPr/>
        </p:nvSpPr>
        <p:spPr>
          <a:xfrm>
            <a:off x="5010072" y="1574034"/>
            <a:ext cx="6871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Unit 6 – Lesson 1 – Activity 1 (page 64)</a:t>
            </a:r>
          </a:p>
        </p:txBody>
      </p:sp>
    </p:spTree>
    <p:extLst>
      <p:ext uri="{BB962C8B-B14F-4D97-AF65-F5344CB8AC3E}">
        <p14:creationId xmlns:p14="http://schemas.microsoft.com/office/powerpoint/2010/main" val="40594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2118167" y="249772"/>
            <a:ext cx="7394817" cy="771525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PRACTICE: MATCHING</a:t>
            </a:r>
            <a:endParaRPr lang="en-US" sz="4800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3725F6-4374-63BC-A553-CA56D62EC1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8361" y="146631"/>
            <a:ext cx="1429935" cy="685627"/>
          </a:xfrm>
          <a:prstGeom prst="rect">
            <a:avLst/>
          </a:prstGeom>
        </p:spPr>
      </p:pic>
      <p:pic>
        <p:nvPicPr>
          <p:cNvPr id="3" name="Picture 2a">
            <a:extLst>
              <a:ext uri="{FF2B5EF4-FFF2-40B4-BE49-F238E27FC236}">
                <a16:creationId xmlns:a16="http://schemas.microsoft.com/office/drawing/2014/main" id="{348E4F02-8D9B-EED6-521F-2BEEABF132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3"/>
          <a:stretch/>
        </p:blipFill>
        <p:spPr>
          <a:xfrm>
            <a:off x="571302" y="1261640"/>
            <a:ext cx="2299219" cy="1546023"/>
          </a:xfrm>
          <a:prstGeom prst="rect">
            <a:avLst/>
          </a:prstGeom>
        </p:spPr>
      </p:pic>
      <p:pic>
        <p:nvPicPr>
          <p:cNvPr id="4" name="Picture 2b" descr="Ice hockey-Canada enjoy sweet revenge on U.S. | Reuters">
            <a:extLst>
              <a:ext uri="{FF2B5EF4-FFF2-40B4-BE49-F238E27FC236}">
                <a16:creationId xmlns:a16="http://schemas.microsoft.com/office/drawing/2014/main" id="{60E99D59-A02F-4E19-56D1-5BBCFB59A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10" y="3048006"/>
            <a:ext cx="2326511" cy="154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c" descr="Figure skating outfits: The most memorable from the 2022 Winter Olympics -  CNN Style">
            <a:extLst>
              <a:ext uri="{FF2B5EF4-FFF2-40B4-BE49-F238E27FC236}">
                <a16:creationId xmlns:a16="http://schemas.microsoft.com/office/drawing/2014/main" id="{F29B3C76-6A5C-13D5-5934-5F1984E5B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02" y="4699321"/>
            <a:ext cx="2299219" cy="146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d" descr="3 Essential Life Lessons You Can Learn Just by Going Fishing | Inc.com">
            <a:extLst>
              <a:ext uri="{FF2B5EF4-FFF2-40B4-BE49-F238E27FC236}">
                <a16:creationId xmlns:a16="http://schemas.microsoft.com/office/drawing/2014/main" id="{378BCF6F-8239-41C6-3E01-3F1756674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386" y="1558580"/>
            <a:ext cx="2778740" cy="172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e" descr="Skiing At Deer Valley This Winter? Read This First">
            <a:extLst>
              <a:ext uri="{FF2B5EF4-FFF2-40B4-BE49-F238E27FC236}">
                <a16:creationId xmlns:a16="http://schemas.microsoft.com/office/drawing/2014/main" id="{3339BF6D-8752-5B54-87CC-B583D9EDC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386" y="3821017"/>
            <a:ext cx="2778741" cy="164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22F165-D0D1-5023-4C49-A00A8F321B07}"/>
              </a:ext>
            </a:extLst>
          </p:cNvPr>
          <p:cNvSpPr txBox="1"/>
          <p:nvPr/>
        </p:nvSpPr>
        <p:spPr>
          <a:xfrm>
            <a:off x="4068500" y="1713933"/>
            <a:ext cx="3364373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Quicksand" pitchFamily="2" charset="0"/>
              </a:rPr>
              <a:t>ice-skate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73CDAA-867D-EA91-2140-B7CE978B916C}"/>
              </a:ext>
            </a:extLst>
          </p:cNvPr>
          <p:cNvSpPr txBox="1"/>
          <p:nvPr/>
        </p:nvSpPr>
        <p:spPr>
          <a:xfrm>
            <a:off x="4068500" y="2680885"/>
            <a:ext cx="3364374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Quicksand" pitchFamily="2" charset="0"/>
              </a:rPr>
              <a:t>mountain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B07117-56F9-C2B8-7781-1062B84E62D3}"/>
              </a:ext>
            </a:extLst>
          </p:cNvPr>
          <p:cNvSpPr txBox="1"/>
          <p:nvPr/>
        </p:nvSpPr>
        <p:spPr>
          <a:xfrm>
            <a:off x="4068500" y="3665908"/>
            <a:ext cx="3364374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Quicksand" pitchFamily="2" charset="0"/>
              </a:rPr>
              <a:t>go fishing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6BF183-CA40-9F5A-CCBD-102CC117C222}"/>
              </a:ext>
            </a:extLst>
          </p:cNvPr>
          <p:cNvSpPr txBox="1"/>
          <p:nvPr/>
        </p:nvSpPr>
        <p:spPr>
          <a:xfrm>
            <a:off x="4068500" y="4736136"/>
            <a:ext cx="3364375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Quicksand" pitchFamily="2" charset="0"/>
              </a:rPr>
              <a:t>play ice hockey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90F66D-0B18-C4D8-6AE9-EB7226E2DD30}"/>
              </a:ext>
            </a:extLst>
          </p:cNvPr>
          <p:cNvSpPr txBox="1"/>
          <p:nvPr/>
        </p:nvSpPr>
        <p:spPr>
          <a:xfrm>
            <a:off x="4068498" y="5755728"/>
            <a:ext cx="3364375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Quicksand" pitchFamily="2" charset="0"/>
              </a:rPr>
              <a:t>ski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F8128CE-A235-7316-D805-5ACCF2B9E09E}"/>
              </a:ext>
            </a:extLst>
          </p:cNvPr>
          <p:cNvCxnSpPr>
            <a:stCxn id="3" idx="3"/>
            <a:endCxn id="9" idx="1"/>
          </p:cNvCxnSpPr>
          <p:nvPr/>
        </p:nvCxnSpPr>
        <p:spPr>
          <a:xfrm>
            <a:off x="2870521" y="2034652"/>
            <a:ext cx="1197979" cy="93862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F8CF15-2023-1475-29F9-72ABB719405C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>
            <a:off x="2870521" y="3821018"/>
            <a:ext cx="1197979" cy="120750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506D4F-671D-FE18-2EC8-F03AABC3CBE0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2870521" y="2121864"/>
            <a:ext cx="1197977" cy="330983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BCC10C7-983E-C406-487B-25D25F9025DE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7432873" y="2421157"/>
            <a:ext cx="1338513" cy="156303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DCA25BA-29A0-B6C1-6E11-4458B341D56E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7432873" y="4643697"/>
            <a:ext cx="1338513" cy="141089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538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589;p33"/>
          <p:cNvGrpSpPr/>
          <p:nvPr/>
        </p:nvGrpSpPr>
        <p:grpSpPr>
          <a:xfrm>
            <a:off x="-674168" y="1193459"/>
            <a:ext cx="13540336" cy="4894690"/>
            <a:chOff x="1451343" y="776658"/>
            <a:chExt cx="6575465" cy="3715416"/>
          </a:xfrm>
        </p:grpSpPr>
        <p:grpSp>
          <p:nvGrpSpPr>
            <p:cNvPr id="6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55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6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7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33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4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3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26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7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Google Shape;1637;p33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C050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0" name="Google Shape;1651;p33"/>
          <p:cNvGrpSpPr/>
          <p:nvPr/>
        </p:nvGrpSpPr>
        <p:grpSpPr>
          <a:xfrm>
            <a:off x="8943814" y="4173522"/>
            <a:ext cx="2636328" cy="2712095"/>
            <a:chOff x="5742149" y="2182223"/>
            <a:chExt cx="2080960" cy="2439344"/>
          </a:xfrm>
        </p:grpSpPr>
        <p:grpSp>
          <p:nvGrpSpPr>
            <p:cNvPr id="61" name="Google Shape;1652;p33"/>
            <p:cNvGrpSpPr/>
            <p:nvPr/>
          </p:nvGrpSpPr>
          <p:grpSpPr>
            <a:xfrm>
              <a:off x="5742149" y="2182223"/>
              <a:ext cx="1645253" cy="2439344"/>
              <a:chOff x="1587225" y="582700"/>
              <a:chExt cx="1401050" cy="2077275"/>
            </a:xfrm>
          </p:grpSpPr>
          <p:sp>
            <p:nvSpPr>
              <p:cNvPr id="68" name="Google Shape;1653;p33"/>
              <p:cNvSpPr/>
              <p:nvPr/>
            </p:nvSpPr>
            <p:spPr>
              <a:xfrm>
                <a:off x="1990750" y="1117750"/>
                <a:ext cx="997525" cy="1283750"/>
              </a:xfrm>
              <a:custGeom>
                <a:avLst/>
                <a:gdLst/>
                <a:ahLst/>
                <a:cxnLst/>
                <a:rect l="l" t="t" r="r" b="b"/>
                <a:pathLst>
                  <a:path w="39901" h="51350" extrusionOk="0"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lnTo>
                      <a:pt x="1053" y="10154"/>
                    </a:ln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129"/>
                      <a:pt x="2607" y="21858"/>
                      <a:pt x="3283" y="23462"/>
                    </a:cubicBezTo>
                    <a:lnTo>
                      <a:pt x="3659" y="22161"/>
                    </a:lnTo>
                    <a:lnTo>
                      <a:pt x="3659" y="22161"/>
                    </a:lnTo>
                    <a:cubicBezTo>
                      <a:pt x="3588" y="22416"/>
                      <a:pt x="4386" y="23688"/>
                      <a:pt x="4486" y="24013"/>
                    </a:cubicBezTo>
                    <a:cubicBezTo>
                      <a:pt x="4762" y="24765"/>
                      <a:pt x="4963" y="25567"/>
                      <a:pt x="5088" y="26369"/>
                    </a:cubicBezTo>
                    <a:cubicBezTo>
                      <a:pt x="5314" y="27873"/>
                      <a:pt x="5088" y="29302"/>
                      <a:pt x="5263" y="30780"/>
                    </a:cubicBezTo>
                    <a:cubicBezTo>
                      <a:pt x="5689" y="34339"/>
                      <a:pt x="4336" y="37773"/>
                      <a:pt x="4060" y="41282"/>
                    </a:cubicBezTo>
                    <a:cubicBezTo>
                      <a:pt x="3985" y="42359"/>
                      <a:pt x="4010" y="43487"/>
                      <a:pt x="4411" y="44490"/>
                    </a:cubicBezTo>
                    <a:cubicBezTo>
                      <a:pt x="5063" y="46194"/>
                      <a:pt x="6792" y="46745"/>
                      <a:pt x="8196" y="47673"/>
                    </a:cubicBezTo>
                    <a:cubicBezTo>
                      <a:pt x="9850" y="48750"/>
                      <a:pt x="11679" y="49577"/>
                      <a:pt x="13559" y="50204"/>
                    </a:cubicBezTo>
                    <a:cubicBezTo>
                      <a:pt x="15930" y="50963"/>
                      <a:pt x="18436" y="51349"/>
                      <a:pt x="20939" y="51349"/>
                    </a:cubicBezTo>
                    <a:cubicBezTo>
                      <a:pt x="22484" y="51349"/>
                      <a:pt x="24028" y="51202"/>
                      <a:pt x="25539" y="50906"/>
                    </a:cubicBezTo>
                    <a:cubicBezTo>
                      <a:pt x="29574" y="50129"/>
                      <a:pt x="32682" y="48274"/>
                      <a:pt x="35188" y="45016"/>
                    </a:cubicBezTo>
                    <a:cubicBezTo>
                      <a:pt x="36341" y="43512"/>
                      <a:pt x="37269" y="41833"/>
                      <a:pt x="37895" y="40054"/>
                    </a:cubicBezTo>
                    <a:cubicBezTo>
                      <a:pt x="38168" y="39284"/>
                      <a:pt x="39547" y="35518"/>
                      <a:pt x="38941" y="34786"/>
                    </a:cubicBezTo>
                    <a:lnTo>
                      <a:pt x="38941" y="34786"/>
                    </a:lnTo>
                    <a:cubicBezTo>
                      <a:pt x="39136" y="35003"/>
                      <a:pt x="39330" y="35198"/>
                      <a:pt x="39524" y="35392"/>
                    </a:cubicBezTo>
                    <a:cubicBezTo>
                      <a:pt x="39599" y="33537"/>
                      <a:pt x="39474" y="31657"/>
                      <a:pt x="39123" y="29803"/>
                    </a:cubicBezTo>
                    <a:lnTo>
                      <a:pt x="39123" y="29803"/>
                    </a:lnTo>
                    <a:cubicBezTo>
                      <a:pt x="39374" y="30028"/>
                      <a:pt x="39624" y="30254"/>
                      <a:pt x="39900" y="30480"/>
                    </a:cubicBezTo>
                    <a:cubicBezTo>
                      <a:pt x="39725" y="29126"/>
                      <a:pt x="39098" y="27998"/>
                      <a:pt x="38396" y="26870"/>
                    </a:cubicBezTo>
                    <a:lnTo>
                      <a:pt x="38396" y="26870"/>
                    </a:lnTo>
                    <a:cubicBezTo>
                      <a:pt x="38873" y="27146"/>
                      <a:pt x="39249" y="27572"/>
                      <a:pt x="39499" y="28048"/>
                    </a:cubicBezTo>
                    <a:cubicBezTo>
                      <a:pt x="39875" y="22259"/>
                      <a:pt x="35589" y="16545"/>
                      <a:pt x="31078" y="13462"/>
                    </a:cubicBezTo>
                    <a:cubicBezTo>
                      <a:pt x="29449" y="12359"/>
                      <a:pt x="27795" y="11281"/>
                      <a:pt x="26266" y="10053"/>
                    </a:cubicBezTo>
                    <a:lnTo>
                      <a:pt x="26191" y="10003"/>
                    </a:lnTo>
                    <a:cubicBezTo>
                      <a:pt x="23710" y="7998"/>
                      <a:pt x="21805" y="5241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9" name="Google Shape;1654;p33"/>
              <p:cNvSpPr/>
              <p:nvPr/>
            </p:nvSpPr>
            <p:spPr>
              <a:xfrm>
                <a:off x="2090375" y="1800150"/>
                <a:ext cx="171700" cy="515700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0628" extrusionOk="0">
                    <a:moveTo>
                      <a:pt x="1203" y="1"/>
                    </a:moveTo>
                    <a:lnTo>
                      <a:pt x="1203" y="1"/>
                    </a:lnTo>
                    <a:cubicBezTo>
                      <a:pt x="1253" y="1153"/>
                      <a:pt x="1153" y="2306"/>
                      <a:pt x="1278" y="3484"/>
                    </a:cubicBezTo>
                    <a:cubicBezTo>
                      <a:pt x="1704" y="7043"/>
                      <a:pt x="351" y="10477"/>
                      <a:pt x="75" y="13986"/>
                    </a:cubicBezTo>
                    <a:cubicBezTo>
                      <a:pt x="0" y="15063"/>
                      <a:pt x="25" y="16191"/>
                      <a:pt x="426" y="17194"/>
                    </a:cubicBezTo>
                    <a:cubicBezTo>
                      <a:pt x="1078" y="18898"/>
                      <a:pt x="2807" y="19449"/>
                      <a:pt x="4211" y="20377"/>
                    </a:cubicBezTo>
                    <a:cubicBezTo>
                      <a:pt x="4361" y="20452"/>
                      <a:pt x="4486" y="20527"/>
                      <a:pt x="4637" y="20627"/>
                    </a:cubicBezTo>
                    <a:cubicBezTo>
                      <a:pt x="4687" y="20527"/>
                      <a:pt x="4737" y="20427"/>
                      <a:pt x="4812" y="20326"/>
                    </a:cubicBezTo>
                    <a:cubicBezTo>
                      <a:pt x="5188" y="19700"/>
                      <a:pt x="5539" y="19048"/>
                      <a:pt x="5765" y="18422"/>
                    </a:cubicBezTo>
                    <a:cubicBezTo>
                      <a:pt x="6542" y="16141"/>
                      <a:pt x="6867" y="13685"/>
                      <a:pt x="6667" y="11304"/>
                    </a:cubicBezTo>
                    <a:cubicBezTo>
                      <a:pt x="6316" y="7018"/>
                      <a:pt x="4311" y="2933"/>
                      <a:pt x="1203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0" name="Google Shape;1655;p33"/>
              <p:cNvSpPr/>
              <p:nvPr/>
            </p:nvSpPr>
            <p:spPr>
              <a:xfrm>
                <a:off x="2317800" y="2053900"/>
                <a:ext cx="641650" cy="347475"/>
              </a:xfrm>
              <a:custGeom>
                <a:avLst/>
                <a:gdLst/>
                <a:ahLst/>
                <a:cxnLst/>
                <a:rect l="l" t="t" r="r" b="b"/>
                <a:pathLst>
                  <a:path w="25666" h="13899" extrusionOk="0">
                    <a:moveTo>
                      <a:pt x="25665" y="1"/>
                    </a:moveTo>
                    <a:cubicBezTo>
                      <a:pt x="25039" y="377"/>
                      <a:pt x="23760" y="878"/>
                      <a:pt x="23535" y="1003"/>
                    </a:cubicBezTo>
                    <a:cubicBezTo>
                      <a:pt x="22683" y="1379"/>
                      <a:pt x="21831" y="1755"/>
                      <a:pt x="20953" y="2056"/>
                    </a:cubicBezTo>
                    <a:cubicBezTo>
                      <a:pt x="19199" y="2708"/>
                      <a:pt x="17395" y="3184"/>
                      <a:pt x="15565" y="3510"/>
                    </a:cubicBezTo>
                    <a:cubicBezTo>
                      <a:pt x="13820" y="3812"/>
                      <a:pt x="12052" y="3964"/>
                      <a:pt x="10284" y="3964"/>
                    </a:cubicBezTo>
                    <a:cubicBezTo>
                      <a:pt x="10148" y="3964"/>
                      <a:pt x="10012" y="3963"/>
                      <a:pt x="9876" y="3961"/>
                    </a:cubicBezTo>
                    <a:cubicBezTo>
                      <a:pt x="9344" y="3961"/>
                      <a:pt x="8797" y="3975"/>
                      <a:pt x="8248" y="3975"/>
                    </a:cubicBezTo>
                    <a:cubicBezTo>
                      <a:pt x="7013" y="3975"/>
                      <a:pt x="5765" y="3903"/>
                      <a:pt x="4638" y="3435"/>
                    </a:cubicBezTo>
                    <a:cubicBezTo>
                      <a:pt x="3785" y="3084"/>
                      <a:pt x="2983" y="2457"/>
                      <a:pt x="2607" y="1630"/>
                    </a:cubicBezTo>
                    <a:cubicBezTo>
                      <a:pt x="1455" y="3359"/>
                      <a:pt x="427" y="5540"/>
                      <a:pt x="151" y="7595"/>
                    </a:cubicBezTo>
                    <a:cubicBezTo>
                      <a:pt x="101" y="8096"/>
                      <a:pt x="1" y="11129"/>
                      <a:pt x="277" y="12683"/>
                    </a:cubicBezTo>
                    <a:cubicBezTo>
                      <a:pt x="327" y="12708"/>
                      <a:pt x="402" y="12733"/>
                      <a:pt x="477" y="12758"/>
                    </a:cubicBezTo>
                    <a:cubicBezTo>
                      <a:pt x="653" y="12808"/>
                      <a:pt x="828" y="12833"/>
                      <a:pt x="978" y="12883"/>
                    </a:cubicBezTo>
                    <a:cubicBezTo>
                      <a:pt x="1831" y="13109"/>
                      <a:pt x="2733" y="13259"/>
                      <a:pt x="3560" y="13510"/>
                    </a:cubicBezTo>
                    <a:cubicBezTo>
                      <a:pt x="4993" y="13767"/>
                      <a:pt x="6455" y="13899"/>
                      <a:pt x="7916" y="13899"/>
                    </a:cubicBezTo>
                    <a:cubicBezTo>
                      <a:pt x="9444" y="13899"/>
                      <a:pt x="10970" y="13754"/>
                      <a:pt x="12457" y="13460"/>
                    </a:cubicBezTo>
                    <a:cubicBezTo>
                      <a:pt x="16467" y="12683"/>
                      <a:pt x="19600" y="10828"/>
                      <a:pt x="22106" y="7570"/>
                    </a:cubicBezTo>
                    <a:cubicBezTo>
                      <a:pt x="23259" y="6066"/>
                      <a:pt x="24187" y="4387"/>
                      <a:pt x="24813" y="2608"/>
                    </a:cubicBezTo>
                    <a:cubicBezTo>
                      <a:pt x="24964" y="2232"/>
                      <a:pt x="25365" y="1104"/>
                      <a:pt x="25665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1" name="Google Shape;1656;p33"/>
              <p:cNvSpPr/>
              <p:nvPr/>
            </p:nvSpPr>
            <p:spPr>
              <a:xfrm>
                <a:off x="2388625" y="1726850"/>
                <a:ext cx="437350" cy="357150"/>
              </a:xfrm>
              <a:custGeom>
                <a:avLst/>
                <a:gdLst/>
                <a:ahLst/>
                <a:cxnLst/>
                <a:rect l="l" t="t" r="r" b="b"/>
                <a:pathLst>
                  <a:path w="17494" h="14286" extrusionOk="0">
                    <a:moveTo>
                      <a:pt x="9223" y="0"/>
                    </a:moveTo>
                    <a:cubicBezTo>
                      <a:pt x="8120" y="2206"/>
                      <a:pt x="6717" y="4286"/>
                      <a:pt x="5113" y="6166"/>
                    </a:cubicBezTo>
                    <a:cubicBezTo>
                      <a:pt x="3559" y="7945"/>
                      <a:pt x="1805" y="10101"/>
                      <a:pt x="752" y="12256"/>
                    </a:cubicBezTo>
                    <a:cubicBezTo>
                      <a:pt x="426" y="12908"/>
                      <a:pt x="226" y="13609"/>
                      <a:pt x="0" y="14286"/>
                    </a:cubicBezTo>
                    <a:cubicBezTo>
                      <a:pt x="526" y="13509"/>
                      <a:pt x="1203" y="12782"/>
                      <a:pt x="1955" y="12156"/>
                    </a:cubicBezTo>
                    <a:cubicBezTo>
                      <a:pt x="2807" y="11454"/>
                      <a:pt x="3759" y="10852"/>
                      <a:pt x="4687" y="10326"/>
                    </a:cubicBezTo>
                    <a:cubicBezTo>
                      <a:pt x="6015" y="9574"/>
                      <a:pt x="7469" y="9123"/>
                      <a:pt x="8973" y="8872"/>
                    </a:cubicBezTo>
                    <a:cubicBezTo>
                      <a:pt x="9674" y="8763"/>
                      <a:pt x="10389" y="8706"/>
                      <a:pt x="11106" y="8706"/>
                    </a:cubicBezTo>
                    <a:cubicBezTo>
                      <a:pt x="13334" y="8706"/>
                      <a:pt x="15579" y="9251"/>
                      <a:pt x="17494" y="10426"/>
                    </a:cubicBezTo>
                    <a:cubicBezTo>
                      <a:pt x="16466" y="8321"/>
                      <a:pt x="14386" y="7268"/>
                      <a:pt x="12531" y="5890"/>
                    </a:cubicBezTo>
                    <a:cubicBezTo>
                      <a:pt x="10652" y="4461"/>
                      <a:pt x="9599" y="2331"/>
                      <a:pt x="9223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2" name="Google Shape;1657;p33"/>
              <p:cNvSpPr/>
              <p:nvPr/>
            </p:nvSpPr>
            <p:spPr>
              <a:xfrm>
                <a:off x="1990750" y="1117750"/>
                <a:ext cx="559550" cy="933675"/>
              </a:xfrm>
              <a:custGeom>
                <a:avLst/>
                <a:gdLst/>
                <a:ahLst/>
                <a:cxnLst/>
                <a:rect l="l" t="t" r="r" b="b"/>
                <a:pathLst>
                  <a:path w="22382" h="37347" extrusionOk="0">
                    <a:moveTo>
                      <a:pt x="13131" y="31854"/>
                    </a:moveTo>
                    <a:lnTo>
                      <a:pt x="13131" y="31854"/>
                    </a:lnTo>
                    <a:cubicBezTo>
                      <a:pt x="13131" y="31855"/>
                      <a:pt x="13132" y="31857"/>
                      <a:pt x="13133" y="31858"/>
                    </a:cubicBezTo>
                    <a:cubicBezTo>
                      <a:pt x="13132" y="31857"/>
                      <a:pt x="13131" y="31855"/>
                      <a:pt x="13131" y="31854"/>
                    </a:cubicBezTo>
                    <a:close/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cubicBezTo>
                      <a:pt x="351" y="10705"/>
                      <a:pt x="702" y="10429"/>
                      <a:pt x="1053" y="10154"/>
                    </a:cubicBez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028"/>
                      <a:pt x="2557" y="21657"/>
                      <a:pt x="3158" y="23186"/>
                    </a:cubicBezTo>
                    <a:cubicBezTo>
                      <a:pt x="3208" y="23236"/>
                      <a:pt x="3258" y="23312"/>
                      <a:pt x="3308" y="23362"/>
                    </a:cubicBezTo>
                    <a:cubicBezTo>
                      <a:pt x="3409" y="22961"/>
                      <a:pt x="3534" y="22560"/>
                      <a:pt x="3659" y="22159"/>
                    </a:cubicBezTo>
                    <a:lnTo>
                      <a:pt x="3659" y="22159"/>
                    </a:lnTo>
                    <a:cubicBezTo>
                      <a:pt x="3584" y="22409"/>
                      <a:pt x="4386" y="23688"/>
                      <a:pt x="4486" y="24013"/>
                    </a:cubicBezTo>
                    <a:cubicBezTo>
                      <a:pt x="4712" y="24615"/>
                      <a:pt x="4862" y="25266"/>
                      <a:pt x="4988" y="25893"/>
                    </a:cubicBezTo>
                    <a:cubicBezTo>
                      <a:pt x="5514" y="26845"/>
                      <a:pt x="5965" y="27823"/>
                      <a:pt x="6567" y="28725"/>
                    </a:cubicBezTo>
                    <a:cubicBezTo>
                      <a:pt x="7344" y="29878"/>
                      <a:pt x="8371" y="30881"/>
                      <a:pt x="9198" y="32008"/>
                    </a:cubicBezTo>
                    <a:cubicBezTo>
                      <a:pt x="10326" y="33587"/>
                      <a:pt x="11078" y="35442"/>
                      <a:pt x="11329" y="37347"/>
                    </a:cubicBezTo>
                    <a:cubicBezTo>
                      <a:pt x="11404" y="35993"/>
                      <a:pt x="11479" y="34615"/>
                      <a:pt x="11529" y="33261"/>
                    </a:cubicBezTo>
                    <a:lnTo>
                      <a:pt x="12030" y="33963"/>
                    </a:lnTo>
                    <a:cubicBezTo>
                      <a:pt x="12206" y="32911"/>
                      <a:pt x="12381" y="31858"/>
                      <a:pt x="12557" y="30780"/>
                    </a:cubicBezTo>
                    <a:cubicBezTo>
                      <a:pt x="12731" y="31130"/>
                      <a:pt x="12931" y="31504"/>
                      <a:pt x="13131" y="31854"/>
                    </a:cubicBezTo>
                    <a:lnTo>
                      <a:pt x="13131" y="31854"/>
                    </a:lnTo>
                    <a:cubicBezTo>
                      <a:pt x="12860" y="31373"/>
                      <a:pt x="13234" y="29952"/>
                      <a:pt x="13309" y="29427"/>
                    </a:cubicBezTo>
                    <a:cubicBezTo>
                      <a:pt x="13409" y="28575"/>
                      <a:pt x="13634" y="27748"/>
                      <a:pt x="13810" y="26896"/>
                    </a:cubicBezTo>
                    <a:cubicBezTo>
                      <a:pt x="14111" y="25317"/>
                      <a:pt x="14336" y="23662"/>
                      <a:pt x="14537" y="22058"/>
                    </a:cubicBezTo>
                    <a:cubicBezTo>
                      <a:pt x="14988" y="22735"/>
                      <a:pt x="15414" y="23412"/>
                      <a:pt x="15765" y="24139"/>
                    </a:cubicBezTo>
                    <a:cubicBezTo>
                      <a:pt x="15815" y="21056"/>
                      <a:pt x="15990" y="17948"/>
                      <a:pt x="16316" y="14890"/>
                    </a:cubicBezTo>
                    <a:cubicBezTo>
                      <a:pt x="16592" y="15517"/>
                      <a:pt x="16867" y="16169"/>
                      <a:pt x="17118" y="16795"/>
                    </a:cubicBezTo>
                    <a:cubicBezTo>
                      <a:pt x="17745" y="14439"/>
                      <a:pt x="17970" y="12008"/>
                      <a:pt x="18171" y="9577"/>
                    </a:cubicBezTo>
                    <a:cubicBezTo>
                      <a:pt x="18722" y="10429"/>
                      <a:pt x="19198" y="11332"/>
                      <a:pt x="19574" y="12259"/>
                    </a:cubicBezTo>
                    <a:cubicBezTo>
                      <a:pt x="20251" y="10129"/>
                      <a:pt x="21128" y="8048"/>
                      <a:pt x="22156" y="6043"/>
                    </a:cubicBezTo>
                    <a:cubicBezTo>
                      <a:pt x="22231" y="5893"/>
                      <a:pt x="22306" y="5768"/>
                      <a:pt x="22381" y="5617"/>
                    </a:cubicBezTo>
                    <a:cubicBezTo>
                      <a:pt x="21730" y="4540"/>
                      <a:pt x="21203" y="3387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3" name="Google Shape;1658;p33"/>
              <p:cNvSpPr/>
              <p:nvPr/>
            </p:nvSpPr>
            <p:spPr>
              <a:xfrm>
                <a:off x="1587225" y="1691625"/>
                <a:ext cx="1329600" cy="968350"/>
              </a:xfrm>
              <a:custGeom>
                <a:avLst/>
                <a:gdLst/>
                <a:ahLst/>
                <a:cxnLst/>
                <a:rect l="l" t="t" r="r" b="b"/>
                <a:pathLst>
                  <a:path w="53184" h="38734" extrusionOk="0">
                    <a:moveTo>
                      <a:pt x="21931" y="17174"/>
                    </a:moveTo>
                    <a:cubicBezTo>
                      <a:pt x="21930" y="17178"/>
                      <a:pt x="21930" y="17182"/>
                      <a:pt x="21931" y="17186"/>
                    </a:cubicBezTo>
                    <a:lnTo>
                      <a:pt x="21931" y="17186"/>
                    </a:lnTo>
                    <a:cubicBezTo>
                      <a:pt x="21931" y="17182"/>
                      <a:pt x="21931" y="17178"/>
                      <a:pt x="21931" y="17174"/>
                    </a:cubicBezTo>
                    <a:close/>
                    <a:moveTo>
                      <a:pt x="2231" y="24317"/>
                    </a:move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2237" y="24321"/>
                      <a:pt x="2234" y="24319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3039" y="24910"/>
                      <a:pt x="3763" y="27327"/>
                      <a:pt x="4412" y="28201"/>
                    </a:cubicBezTo>
                    <a:cubicBezTo>
                      <a:pt x="5339" y="29505"/>
                      <a:pt x="6392" y="30657"/>
                      <a:pt x="7595" y="31710"/>
                    </a:cubicBezTo>
                    <a:cubicBezTo>
                      <a:pt x="11780" y="35369"/>
                      <a:pt x="17018" y="37600"/>
                      <a:pt x="22482" y="38402"/>
                    </a:cubicBezTo>
                    <a:cubicBezTo>
                      <a:pt x="24012" y="38623"/>
                      <a:pt x="25558" y="38733"/>
                      <a:pt x="27104" y="38733"/>
                    </a:cubicBezTo>
                    <a:cubicBezTo>
                      <a:pt x="35383" y="38733"/>
                      <a:pt x="43633" y="35565"/>
                      <a:pt x="49124" y="29229"/>
                    </a:cubicBezTo>
                    <a:cubicBezTo>
                      <a:pt x="51580" y="26372"/>
                      <a:pt x="53059" y="22662"/>
                      <a:pt x="53184" y="18903"/>
                    </a:cubicBezTo>
                    <a:lnTo>
                      <a:pt x="53184" y="18903"/>
                    </a:lnTo>
                    <a:cubicBezTo>
                      <a:pt x="53159" y="19454"/>
                      <a:pt x="46668" y="20156"/>
                      <a:pt x="45966" y="20231"/>
                    </a:cubicBezTo>
                    <a:cubicBezTo>
                      <a:pt x="43785" y="20432"/>
                      <a:pt x="41655" y="20382"/>
                      <a:pt x="39525" y="20432"/>
                    </a:cubicBezTo>
                    <a:cubicBezTo>
                      <a:pt x="37785" y="20473"/>
                      <a:pt x="36023" y="20559"/>
                      <a:pt x="34267" y="20559"/>
                    </a:cubicBezTo>
                    <a:cubicBezTo>
                      <a:pt x="32810" y="20559"/>
                      <a:pt x="31358" y="20500"/>
                      <a:pt x="29926" y="20307"/>
                    </a:cubicBezTo>
                    <a:cubicBezTo>
                      <a:pt x="28422" y="20106"/>
                      <a:pt x="26943" y="19705"/>
                      <a:pt x="25540" y="19129"/>
                    </a:cubicBezTo>
                    <a:cubicBezTo>
                      <a:pt x="25067" y="18955"/>
                      <a:pt x="21955" y="17719"/>
                      <a:pt x="21931" y="17186"/>
                    </a:cubicBezTo>
                    <a:lnTo>
                      <a:pt x="21931" y="17186"/>
                    </a:lnTo>
                    <a:cubicBezTo>
                      <a:pt x="21930" y="17558"/>
                      <a:pt x="21906" y="17955"/>
                      <a:pt x="21906" y="18327"/>
                    </a:cubicBezTo>
                    <a:cubicBezTo>
                      <a:pt x="18848" y="16497"/>
                      <a:pt x="16191" y="13991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175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4" name="Google Shape;1659;p33"/>
              <p:cNvSpPr/>
              <p:nvPr/>
            </p:nvSpPr>
            <p:spPr>
              <a:xfrm>
                <a:off x="1587225" y="1691625"/>
                <a:ext cx="604050" cy="859800"/>
              </a:xfrm>
              <a:custGeom>
                <a:avLst/>
                <a:gdLst/>
                <a:ahLst/>
                <a:cxnLst/>
                <a:rect l="l" t="t" r="r" b="b"/>
                <a:pathLst>
                  <a:path w="24162" h="34392" extrusionOk="0">
                    <a:moveTo>
                      <a:pt x="2231" y="24317"/>
                    </a:moveTo>
                    <a:lnTo>
                      <a:pt x="2231" y="24317"/>
                    </a:lnTo>
                    <a:cubicBezTo>
                      <a:pt x="2236" y="24320"/>
                      <a:pt x="2241" y="24323"/>
                      <a:pt x="2245" y="24327"/>
                    </a:cubicBezTo>
                    <a:lnTo>
                      <a:pt x="2245" y="24327"/>
                    </a:lnTo>
                    <a:cubicBezTo>
                      <a:pt x="2241" y="24323"/>
                      <a:pt x="2236" y="24320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cubicBezTo>
                      <a:pt x="2988" y="24846"/>
                      <a:pt x="2617" y="24598"/>
                      <a:pt x="2245" y="24327"/>
                    </a:cubicBezTo>
                    <a:lnTo>
                      <a:pt x="2245" y="24327"/>
                    </a:lnTo>
                    <a:cubicBezTo>
                      <a:pt x="3042" y="24921"/>
                      <a:pt x="3764" y="27329"/>
                      <a:pt x="4412" y="28201"/>
                    </a:cubicBezTo>
                    <a:cubicBezTo>
                      <a:pt x="5339" y="29480"/>
                      <a:pt x="6417" y="30657"/>
                      <a:pt x="7595" y="31710"/>
                    </a:cubicBezTo>
                    <a:cubicBezTo>
                      <a:pt x="8322" y="32337"/>
                      <a:pt x="9073" y="32913"/>
                      <a:pt x="9850" y="33439"/>
                    </a:cubicBezTo>
                    <a:cubicBezTo>
                      <a:pt x="10627" y="33790"/>
                      <a:pt x="11429" y="34116"/>
                      <a:pt x="12256" y="34392"/>
                    </a:cubicBezTo>
                    <a:cubicBezTo>
                      <a:pt x="11956" y="33815"/>
                      <a:pt x="11655" y="33239"/>
                      <a:pt x="11329" y="32662"/>
                    </a:cubicBezTo>
                    <a:lnTo>
                      <a:pt x="11329" y="32662"/>
                    </a:lnTo>
                    <a:cubicBezTo>
                      <a:pt x="13760" y="33640"/>
                      <a:pt x="16367" y="34191"/>
                      <a:pt x="18973" y="34292"/>
                    </a:cubicBezTo>
                    <a:cubicBezTo>
                      <a:pt x="18647" y="33515"/>
                      <a:pt x="18121" y="32813"/>
                      <a:pt x="17495" y="32287"/>
                    </a:cubicBezTo>
                    <a:lnTo>
                      <a:pt x="17495" y="32287"/>
                    </a:lnTo>
                    <a:cubicBezTo>
                      <a:pt x="18748" y="32312"/>
                      <a:pt x="20001" y="32362"/>
                      <a:pt x="21254" y="32487"/>
                    </a:cubicBezTo>
                    <a:cubicBezTo>
                      <a:pt x="20201" y="31058"/>
                      <a:pt x="19149" y="29630"/>
                      <a:pt x="18071" y="28226"/>
                    </a:cubicBezTo>
                    <a:lnTo>
                      <a:pt x="18071" y="28226"/>
                    </a:lnTo>
                    <a:cubicBezTo>
                      <a:pt x="19424" y="28327"/>
                      <a:pt x="20728" y="28652"/>
                      <a:pt x="21981" y="29154"/>
                    </a:cubicBezTo>
                    <a:lnTo>
                      <a:pt x="19675" y="24793"/>
                    </a:lnTo>
                    <a:lnTo>
                      <a:pt x="19675" y="24793"/>
                    </a:lnTo>
                    <a:cubicBezTo>
                      <a:pt x="21179" y="25068"/>
                      <a:pt x="22658" y="25645"/>
                      <a:pt x="23936" y="26522"/>
                    </a:cubicBezTo>
                    <a:cubicBezTo>
                      <a:pt x="24161" y="25144"/>
                      <a:pt x="23284" y="23840"/>
                      <a:pt x="22432" y="22713"/>
                    </a:cubicBezTo>
                    <a:lnTo>
                      <a:pt x="19274" y="18502"/>
                    </a:lnTo>
                    <a:lnTo>
                      <a:pt x="19274" y="18502"/>
                    </a:lnTo>
                    <a:cubicBezTo>
                      <a:pt x="20001" y="18527"/>
                      <a:pt x="20753" y="18577"/>
                      <a:pt x="21480" y="18602"/>
                    </a:cubicBezTo>
                    <a:cubicBezTo>
                      <a:pt x="21404" y="18352"/>
                      <a:pt x="21304" y="18126"/>
                      <a:pt x="21204" y="17875"/>
                    </a:cubicBezTo>
                    <a:cubicBezTo>
                      <a:pt x="18422" y="16096"/>
                      <a:pt x="16041" y="13765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200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5" name="Google Shape;1660;p33"/>
              <p:cNvSpPr/>
              <p:nvPr/>
            </p:nvSpPr>
            <p:spPr>
              <a:xfrm>
                <a:off x="2002025" y="1117750"/>
                <a:ext cx="578975" cy="268175"/>
              </a:xfrm>
              <a:custGeom>
                <a:avLst/>
                <a:gdLst/>
                <a:ahLst/>
                <a:cxnLst/>
                <a:rect l="l" t="t" r="r" b="b"/>
                <a:pathLst>
                  <a:path w="23159" h="10727" extrusionOk="0">
                    <a:moveTo>
                      <a:pt x="4341" y="0"/>
                    </a:moveTo>
                    <a:cubicBezTo>
                      <a:pt x="4225" y="0"/>
                      <a:pt x="4152" y="9"/>
                      <a:pt x="4136" y="28"/>
                    </a:cubicBezTo>
                    <a:cubicBezTo>
                      <a:pt x="2181" y="2585"/>
                      <a:pt x="777" y="5567"/>
                      <a:pt x="0" y="8700"/>
                    </a:cubicBezTo>
                    <a:cubicBezTo>
                      <a:pt x="3103" y="10027"/>
                      <a:pt x="6483" y="10727"/>
                      <a:pt x="9862" y="10727"/>
                    </a:cubicBezTo>
                    <a:cubicBezTo>
                      <a:pt x="11015" y="10727"/>
                      <a:pt x="12168" y="10645"/>
                      <a:pt x="13309" y="10479"/>
                    </a:cubicBezTo>
                    <a:cubicBezTo>
                      <a:pt x="14762" y="10254"/>
                      <a:pt x="16216" y="9928"/>
                      <a:pt x="17645" y="9552"/>
                    </a:cubicBezTo>
                    <a:cubicBezTo>
                      <a:pt x="18948" y="9226"/>
                      <a:pt x="20251" y="8875"/>
                      <a:pt x="21479" y="8324"/>
                    </a:cubicBezTo>
                    <a:cubicBezTo>
                      <a:pt x="22056" y="8048"/>
                      <a:pt x="22607" y="7748"/>
                      <a:pt x="23158" y="7397"/>
                    </a:cubicBezTo>
                    <a:cubicBezTo>
                      <a:pt x="21930" y="5843"/>
                      <a:pt x="20978" y="4088"/>
                      <a:pt x="20351" y="2209"/>
                    </a:cubicBezTo>
                    <a:cubicBezTo>
                      <a:pt x="19700" y="2058"/>
                      <a:pt x="19048" y="2108"/>
                      <a:pt x="18447" y="1858"/>
                    </a:cubicBezTo>
                    <a:cubicBezTo>
                      <a:pt x="17895" y="1632"/>
                      <a:pt x="17394" y="1331"/>
                      <a:pt x="16817" y="1131"/>
                    </a:cubicBezTo>
                    <a:cubicBezTo>
                      <a:pt x="15464" y="730"/>
                      <a:pt x="14035" y="555"/>
                      <a:pt x="12632" y="479"/>
                    </a:cubicBezTo>
                    <a:cubicBezTo>
                      <a:pt x="11153" y="404"/>
                      <a:pt x="9675" y="429"/>
                      <a:pt x="8196" y="404"/>
                    </a:cubicBezTo>
                    <a:cubicBezTo>
                      <a:pt x="7803" y="382"/>
                      <a:pt x="5116" y="0"/>
                      <a:pt x="4341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6" name="Google Shape;1661;p33"/>
              <p:cNvSpPr/>
              <p:nvPr/>
            </p:nvSpPr>
            <p:spPr>
              <a:xfrm>
                <a:off x="1901150" y="645350"/>
                <a:ext cx="219950" cy="260175"/>
              </a:xfrm>
              <a:custGeom>
                <a:avLst/>
                <a:gdLst/>
                <a:ahLst/>
                <a:cxnLst/>
                <a:rect l="l" t="t" r="r" b="b"/>
                <a:pathLst>
                  <a:path w="8798" h="10407" extrusionOk="0">
                    <a:moveTo>
                      <a:pt x="1447" y="1"/>
                    </a:moveTo>
                    <a:cubicBezTo>
                      <a:pt x="1063" y="1"/>
                      <a:pt x="702" y="107"/>
                      <a:pt x="476" y="403"/>
                    </a:cubicBezTo>
                    <a:cubicBezTo>
                      <a:pt x="301" y="628"/>
                      <a:pt x="251" y="904"/>
                      <a:pt x="201" y="1180"/>
                    </a:cubicBezTo>
                    <a:cubicBezTo>
                      <a:pt x="0" y="2583"/>
                      <a:pt x="100" y="4012"/>
                      <a:pt x="376" y="5390"/>
                    </a:cubicBezTo>
                    <a:cubicBezTo>
                      <a:pt x="501" y="6067"/>
                      <a:pt x="677" y="6744"/>
                      <a:pt x="877" y="7420"/>
                    </a:cubicBezTo>
                    <a:cubicBezTo>
                      <a:pt x="1028" y="7947"/>
                      <a:pt x="1203" y="8548"/>
                      <a:pt x="1278" y="9100"/>
                    </a:cubicBezTo>
                    <a:cubicBezTo>
                      <a:pt x="1329" y="9601"/>
                      <a:pt x="1253" y="10002"/>
                      <a:pt x="1805" y="10252"/>
                    </a:cubicBezTo>
                    <a:cubicBezTo>
                      <a:pt x="2050" y="10367"/>
                      <a:pt x="2316" y="10407"/>
                      <a:pt x="2590" y="10407"/>
                    </a:cubicBezTo>
                    <a:cubicBezTo>
                      <a:pt x="2736" y="10407"/>
                      <a:pt x="2884" y="10395"/>
                      <a:pt x="3033" y="10378"/>
                    </a:cubicBezTo>
                    <a:cubicBezTo>
                      <a:pt x="4461" y="10177"/>
                      <a:pt x="5815" y="9450"/>
                      <a:pt x="6817" y="8448"/>
                    </a:cubicBezTo>
                    <a:cubicBezTo>
                      <a:pt x="7068" y="8197"/>
                      <a:pt x="7319" y="7897"/>
                      <a:pt x="7569" y="7571"/>
                    </a:cubicBezTo>
                    <a:cubicBezTo>
                      <a:pt x="8221" y="6694"/>
                      <a:pt x="8797" y="5591"/>
                      <a:pt x="8747" y="4613"/>
                    </a:cubicBezTo>
                    <a:cubicBezTo>
                      <a:pt x="8672" y="3661"/>
                      <a:pt x="7795" y="3034"/>
                      <a:pt x="7018" y="2533"/>
                    </a:cubicBezTo>
                    <a:cubicBezTo>
                      <a:pt x="5539" y="1606"/>
                      <a:pt x="4010" y="653"/>
                      <a:pt x="2331" y="152"/>
                    </a:cubicBezTo>
                    <a:cubicBezTo>
                      <a:pt x="2057" y="65"/>
                      <a:pt x="1745" y="1"/>
                      <a:pt x="1447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7" name="Google Shape;1662;p33"/>
              <p:cNvSpPr/>
              <p:nvPr/>
            </p:nvSpPr>
            <p:spPr>
              <a:xfrm>
                <a:off x="1953150" y="701775"/>
                <a:ext cx="97150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54" extrusionOk="0">
                    <a:moveTo>
                      <a:pt x="326" y="0"/>
                    </a:moveTo>
                    <a:cubicBezTo>
                      <a:pt x="251" y="0"/>
                      <a:pt x="126" y="0"/>
                      <a:pt x="76" y="51"/>
                    </a:cubicBezTo>
                    <a:cubicBezTo>
                      <a:pt x="0" y="126"/>
                      <a:pt x="0" y="226"/>
                      <a:pt x="0" y="301"/>
                    </a:cubicBezTo>
                    <a:cubicBezTo>
                      <a:pt x="0" y="1203"/>
                      <a:pt x="101" y="2056"/>
                      <a:pt x="251" y="2933"/>
                    </a:cubicBezTo>
                    <a:cubicBezTo>
                      <a:pt x="340" y="3547"/>
                      <a:pt x="624" y="3753"/>
                      <a:pt x="981" y="3753"/>
                    </a:cubicBezTo>
                    <a:cubicBezTo>
                      <a:pt x="1426" y="3753"/>
                      <a:pt x="1987" y="3434"/>
                      <a:pt x="2432" y="3183"/>
                    </a:cubicBezTo>
                    <a:cubicBezTo>
                      <a:pt x="2707" y="3033"/>
                      <a:pt x="2983" y="2858"/>
                      <a:pt x="3158" y="2632"/>
                    </a:cubicBezTo>
                    <a:cubicBezTo>
                      <a:pt x="3885" y="1680"/>
                      <a:pt x="2507" y="1028"/>
                      <a:pt x="1830" y="602"/>
                    </a:cubicBezTo>
                    <a:cubicBezTo>
                      <a:pt x="1379" y="326"/>
                      <a:pt x="878" y="51"/>
                      <a:pt x="326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8" name="Google Shape;1663;p33"/>
              <p:cNvSpPr/>
              <p:nvPr/>
            </p:nvSpPr>
            <p:spPr>
              <a:xfrm>
                <a:off x="2302775" y="582700"/>
                <a:ext cx="213675" cy="26257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10503" extrusionOk="0">
                    <a:moveTo>
                      <a:pt x="6903" y="1"/>
                    </a:moveTo>
                    <a:cubicBezTo>
                      <a:pt x="6541" y="1"/>
                      <a:pt x="6151" y="123"/>
                      <a:pt x="5815" y="277"/>
                    </a:cubicBezTo>
                    <a:cubicBezTo>
                      <a:pt x="4211" y="1029"/>
                      <a:pt x="2833" y="2157"/>
                      <a:pt x="1504" y="3285"/>
                    </a:cubicBezTo>
                    <a:cubicBezTo>
                      <a:pt x="777" y="3886"/>
                      <a:pt x="0" y="4663"/>
                      <a:pt x="76" y="5591"/>
                    </a:cubicBezTo>
                    <a:cubicBezTo>
                      <a:pt x="176" y="6568"/>
                      <a:pt x="878" y="7596"/>
                      <a:pt x="1655" y="8373"/>
                    </a:cubicBezTo>
                    <a:cubicBezTo>
                      <a:pt x="1930" y="8648"/>
                      <a:pt x="2231" y="8899"/>
                      <a:pt x="2507" y="9124"/>
                    </a:cubicBezTo>
                    <a:cubicBezTo>
                      <a:pt x="3660" y="9977"/>
                      <a:pt x="5088" y="10503"/>
                      <a:pt x="6542" y="10503"/>
                    </a:cubicBezTo>
                    <a:cubicBezTo>
                      <a:pt x="6943" y="10503"/>
                      <a:pt x="7394" y="10453"/>
                      <a:pt x="7720" y="10227"/>
                    </a:cubicBezTo>
                    <a:cubicBezTo>
                      <a:pt x="8246" y="9876"/>
                      <a:pt x="8121" y="9500"/>
                      <a:pt x="8096" y="8999"/>
                    </a:cubicBezTo>
                    <a:cubicBezTo>
                      <a:pt x="8096" y="8448"/>
                      <a:pt x="8196" y="7821"/>
                      <a:pt x="8271" y="7270"/>
                    </a:cubicBezTo>
                    <a:cubicBezTo>
                      <a:pt x="8371" y="6593"/>
                      <a:pt x="8447" y="5891"/>
                      <a:pt x="8472" y="5215"/>
                    </a:cubicBezTo>
                    <a:cubicBezTo>
                      <a:pt x="8547" y="3786"/>
                      <a:pt x="8447" y="2383"/>
                      <a:pt x="8046" y="1004"/>
                    </a:cubicBezTo>
                    <a:cubicBezTo>
                      <a:pt x="7970" y="753"/>
                      <a:pt x="7870" y="478"/>
                      <a:pt x="7670" y="277"/>
                    </a:cubicBezTo>
                    <a:cubicBezTo>
                      <a:pt x="7459" y="78"/>
                      <a:pt x="7190" y="1"/>
                      <a:pt x="6903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9" name="Google Shape;1664;p33"/>
              <p:cNvSpPr/>
              <p:nvPr/>
            </p:nvSpPr>
            <p:spPr>
              <a:xfrm>
                <a:off x="2371075" y="641625"/>
                <a:ext cx="95250" cy="960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42" extrusionOk="0">
                    <a:moveTo>
                      <a:pt x="3431" y="0"/>
                    </a:moveTo>
                    <a:cubicBezTo>
                      <a:pt x="3384" y="0"/>
                      <a:pt x="3334" y="13"/>
                      <a:pt x="3284" y="26"/>
                    </a:cubicBezTo>
                    <a:cubicBezTo>
                      <a:pt x="2757" y="151"/>
                      <a:pt x="2306" y="477"/>
                      <a:pt x="1880" y="828"/>
                    </a:cubicBezTo>
                    <a:cubicBezTo>
                      <a:pt x="1279" y="1354"/>
                      <a:pt x="0" y="2181"/>
                      <a:pt x="852" y="3008"/>
                    </a:cubicBezTo>
                    <a:cubicBezTo>
                      <a:pt x="1078" y="3234"/>
                      <a:pt x="1354" y="3359"/>
                      <a:pt x="1654" y="3459"/>
                    </a:cubicBezTo>
                    <a:cubicBezTo>
                      <a:pt x="2074" y="3632"/>
                      <a:pt x="2592" y="3841"/>
                      <a:pt x="3011" y="3841"/>
                    </a:cubicBezTo>
                    <a:cubicBezTo>
                      <a:pt x="3443" y="3841"/>
                      <a:pt x="3772" y="3620"/>
                      <a:pt x="3785" y="2908"/>
                    </a:cubicBezTo>
                    <a:cubicBezTo>
                      <a:pt x="3810" y="2031"/>
                      <a:pt x="3785" y="1153"/>
                      <a:pt x="3659" y="276"/>
                    </a:cubicBezTo>
                    <a:cubicBezTo>
                      <a:pt x="3634" y="201"/>
                      <a:pt x="3634" y="101"/>
                      <a:pt x="3559" y="51"/>
                    </a:cubicBezTo>
                    <a:cubicBezTo>
                      <a:pt x="3522" y="13"/>
                      <a:pt x="3478" y="0"/>
                      <a:pt x="3431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0" name="Google Shape;1665;p33"/>
              <p:cNvSpPr/>
              <p:nvPr/>
            </p:nvSpPr>
            <p:spPr>
              <a:xfrm>
                <a:off x="1786475" y="706150"/>
                <a:ext cx="937375" cy="636000"/>
              </a:xfrm>
              <a:custGeom>
                <a:avLst/>
                <a:gdLst/>
                <a:ahLst/>
                <a:cxnLst/>
                <a:rect l="l" t="t" r="r" b="b"/>
                <a:pathLst>
                  <a:path w="37495" h="25440" extrusionOk="0">
                    <a:moveTo>
                      <a:pt x="19469" y="0"/>
                    </a:moveTo>
                    <a:cubicBezTo>
                      <a:pt x="19214" y="0"/>
                      <a:pt x="18957" y="9"/>
                      <a:pt x="18698" y="26"/>
                    </a:cubicBezTo>
                    <a:cubicBezTo>
                      <a:pt x="18454" y="11"/>
                      <a:pt x="18212" y="3"/>
                      <a:pt x="17972" y="3"/>
                    </a:cubicBezTo>
                    <a:cubicBezTo>
                      <a:pt x="11853" y="3"/>
                      <a:pt x="6781" y="4834"/>
                      <a:pt x="4562" y="10477"/>
                    </a:cubicBezTo>
                    <a:cubicBezTo>
                      <a:pt x="4136" y="11580"/>
                      <a:pt x="3735" y="12708"/>
                      <a:pt x="3008" y="13660"/>
                    </a:cubicBezTo>
                    <a:cubicBezTo>
                      <a:pt x="2350" y="14530"/>
                      <a:pt x="1317" y="15223"/>
                      <a:pt x="219" y="15223"/>
                    </a:cubicBezTo>
                    <a:cubicBezTo>
                      <a:pt x="147" y="15223"/>
                      <a:pt x="74" y="15220"/>
                      <a:pt x="1" y="15214"/>
                    </a:cubicBezTo>
                    <a:lnTo>
                      <a:pt x="1" y="15214"/>
                    </a:lnTo>
                    <a:cubicBezTo>
                      <a:pt x="2031" y="20126"/>
                      <a:pt x="6843" y="23009"/>
                      <a:pt x="11755" y="24487"/>
                    </a:cubicBezTo>
                    <a:cubicBezTo>
                      <a:pt x="13774" y="25095"/>
                      <a:pt x="15792" y="25440"/>
                      <a:pt x="17827" y="25440"/>
                    </a:cubicBezTo>
                    <a:cubicBezTo>
                      <a:pt x="18142" y="25440"/>
                      <a:pt x="18457" y="25431"/>
                      <a:pt x="18773" y="25415"/>
                    </a:cubicBezTo>
                    <a:cubicBezTo>
                      <a:pt x="19071" y="25431"/>
                      <a:pt x="19369" y="25438"/>
                      <a:pt x="19668" y="25438"/>
                    </a:cubicBezTo>
                    <a:cubicBezTo>
                      <a:pt x="21705" y="25438"/>
                      <a:pt x="23754" y="25074"/>
                      <a:pt x="25765" y="24462"/>
                    </a:cubicBezTo>
                    <a:cubicBezTo>
                      <a:pt x="30678" y="22958"/>
                      <a:pt x="35490" y="20051"/>
                      <a:pt x="37495" y="15139"/>
                    </a:cubicBezTo>
                    <a:lnTo>
                      <a:pt x="37495" y="15139"/>
                    </a:lnTo>
                    <a:cubicBezTo>
                      <a:pt x="37422" y="15145"/>
                      <a:pt x="37349" y="15148"/>
                      <a:pt x="37276" y="15148"/>
                    </a:cubicBezTo>
                    <a:cubicBezTo>
                      <a:pt x="36178" y="15148"/>
                      <a:pt x="35144" y="14455"/>
                      <a:pt x="34462" y="13585"/>
                    </a:cubicBezTo>
                    <a:cubicBezTo>
                      <a:pt x="33735" y="12658"/>
                      <a:pt x="33334" y="11505"/>
                      <a:pt x="32883" y="10402"/>
                    </a:cubicBezTo>
                    <a:cubicBezTo>
                      <a:pt x="30646" y="4797"/>
                      <a:pt x="25569" y="0"/>
                      <a:pt x="1946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1" name="Google Shape;1666;p33"/>
              <p:cNvSpPr/>
              <p:nvPr/>
            </p:nvSpPr>
            <p:spPr>
              <a:xfrm>
                <a:off x="2013925" y="1096575"/>
                <a:ext cx="523200" cy="245575"/>
              </a:xfrm>
              <a:custGeom>
                <a:avLst/>
                <a:gdLst/>
                <a:ahLst/>
                <a:cxnLst/>
                <a:rect l="l" t="t" r="r" b="b"/>
                <a:pathLst>
                  <a:path w="20928" h="9823" extrusionOk="0">
                    <a:moveTo>
                      <a:pt x="10321" y="1"/>
                    </a:moveTo>
                    <a:cubicBezTo>
                      <a:pt x="9271" y="1"/>
                      <a:pt x="8371" y="587"/>
                      <a:pt x="7695" y="1376"/>
                    </a:cubicBezTo>
                    <a:cubicBezTo>
                      <a:pt x="5640" y="3808"/>
                      <a:pt x="2883" y="6489"/>
                      <a:pt x="1" y="7918"/>
                    </a:cubicBezTo>
                    <a:cubicBezTo>
                      <a:pt x="878" y="8269"/>
                      <a:pt x="1755" y="8595"/>
                      <a:pt x="2657" y="8870"/>
                    </a:cubicBezTo>
                    <a:cubicBezTo>
                      <a:pt x="4676" y="9478"/>
                      <a:pt x="6694" y="9823"/>
                      <a:pt x="8729" y="9823"/>
                    </a:cubicBezTo>
                    <a:cubicBezTo>
                      <a:pt x="9044" y="9823"/>
                      <a:pt x="9359" y="9814"/>
                      <a:pt x="9675" y="9798"/>
                    </a:cubicBezTo>
                    <a:cubicBezTo>
                      <a:pt x="9973" y="9814"/>
                      <a:pt x="10271" y="9821"/>
                      <a:pt x="10570" y="9821"/>
                    </a:cubicBezTo>
                    <a:cubicBezTo>
                      <a:pt x="12607" y="9821"/>
                      <a:pt x="14656" y="9457"/>
                      <a:pt x="16667" y="8845"/>
                    </a:cubicBezTo>
                    <a:cubicBezTo>
                      <a:pt x="18121" y="8394"/>
                      <a:pt x="19549" y="7818"/>
                      <a:pt x="20928" y="7116"/>
                    </a:cubicBezTo>
                    <a:cubicBezTo>
                      <a:pt x="17319" y="6138"/>
                      <a:pt x="14161" y="3732"/>
                      <a:pt x="11805" y="800"/>
                    </a:cubicBezTo>
                    <a:cubicBezTo>
                      <a:pt x="11605" y="574"/>
                      <a:pt x="11429" y="324"/>
                      <a:pt x="11153" y="173"/>
                    </a:cubicBezTo>
                    <a:cubicBezTo>
                      <a:pt x="11003" y="98"/>
                      <a:pt x="10828" y="48"/>
                      <a:pt x="10677" y="23"/>
                    </a:cubicBezTo>
                    <a:cubicBezTo>
                      <a:pt x="10557" y="8"/>
                      <a:pt x="10438" y="1"/>
                      <a:pt x="10321" y="1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2" name="Google Shape;1667;p33"/>
              <p:cNvSpPr/>
              <p:nvPr/>
            </p:nvSpPr>
            <p:spPr>
              <a:xfrm>
                <a:off x="2203775" y="1109550"/>
                <a:ext cx="11405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517" extrusionOk="0">
                    <a:moveTo>
                      <a:pt x="2245" y="0"/>
                    </a:moveTo>
                    <a:cubicBezTo>
                      <a:pt x="2232" y="0"/>
                      <a:pt x="2219" y="2"/>
                      <a:pt x="2206" y="5"/>
                    </a:cubicBezTo>
                    <a:cubicBezTo>
                      <a:pt x="2106" y="5"/>
                      <a:pt x="2031" y="106"/>
                      <a:pt x="2056" y="206"/>
                    </a:cubicBezTo>
                    <a:cubicBezTo>
                      <a:pt x="2181" y="1058"/>
                      <a:pt x="2231" y="1910"/>
                      <a:pt x="2181" y="2762"/>
                    </a:cubicBezTo>
                    <a:cubicBezTo>
                      <a:pt x="2156" y="3314"/>
                      <a:pt x="2106" y="3840"/>
                      <a:pt x="1630" y="4091"/>
                    </a:cubicBezTo>
                    <a:cubicBezTo>
                      <a:pt x="1529" y="4141"/>
                      <a:pt x="1417" y="4166"/>
                      <a:pt x="1304" y="4166"/>
                    </a:cubicBezTo>
                    <a:cubicBezTo>
                      <a:pt x="1191" y="4166"/>
                      <a:pt x="1078" y="4141"/>
                      <a:pt x="978" y="4091"/>
                    </a:cubicBezTo>
                    <a:cubicBezTo>
                      <a:pt x="602" y="3915"/>
                      <a:pt x="376" y="3514"/>
                      <a:pt x="427" y="3088"/>
                    </a:cubicBezTo>
                    <a:cubicBezTo>
                      <a:pt x="452" y="2988"/>
                      <a:pt x="376" y="2888"/>
                      <a:pt x="276" y="2888"/>
                    </a:cubicBezTo>
                    <a:cubicBezTo>
                      <a:pt x="176" y="2888"/>
                      <a:pt x="76" y="2938"/>
                      <a:pt x="76" y="3038"/>
                    </a:cubicBezTo>
                    <a:cubicBezTo>
                      <a:pt x="1" y="3639"/>
                      <a:pt x="301" y="4166"/>
                      <a:pt x="803" y="4416"/>
                    </a:cubicBezTo>
                    <a:cubicBezTo>
                      <a:pt x="978" y="4492"/>
                      <a:pt x="1128" y="4517"/>
                      <a:pt x="1304" y="4517"/>
                    </a:cubicBezTo>
                    <a:cubicBezTo>
                      <a:pt x="1479" y="4517"/>
                      <a:pt x="1630" y="4492"/>
                      <a:pt x="1805" y="4416"/>
                    </a:cubicBezTo>
                    <a:cubicBezTo>
                      <a:pt x="2106" y="4241"/>
                      <a:pt x="2281" y="3990"/>
                      <a:pt x="2382" y="3740"/>
                    </a:cubicBezTo>
                    <a:cubicBezTo>
                      <a:pt x="2407" y="3765"/>
                      <a:pt x="2432" y="3815"/>
                      <a:pt x="2457" y="3865"/>
                    </a:cubicBezTo>
                    <a:cubicBezTo>
                      <a:pt x="2657" y="4241"/>
                      <a:pt x="3058" y="4492"/>
                      <a:pt x="3434" y="4492"/>
                    </a:cubicBezTo>
                    <a:lnTo>
                      <a:pt x="3509" y="4492"/>
                    </a:lnTo>
                    <a:cubicBezTo>
                      <a:pt x="3810" y="4467"/>
                      <a:pt x="4086" y="4291"/>
                      <a:pt x="4261" y="4015"/>
                    </a:cubicBezTo>
                    <a:cubicBezTo>
                      <a:pt x="4412" y="3790"/>
                      <a:pt x="4512" y="3514"/>
                      <a:pt x="4537" y="3213"/>
                    </a:cubicBezTo>
                    <a:cubicBezTo>
                      <a:pt x="4562" y="3113"/>
                      <a:pt x="4487" y="3013"/>
                      <a:pt x="4387" y="3013"/>
                    </a:cubicBezTo>
                    <a:cubicBezTo>
                      <a:pt x="4373" y="3010"/>
                      <a:pt x="4360" y="3008"/>
                      <a:pt x="4347" y="3008"/>
                    </a:cubicBezTo>
                    <a:cubicBezTo>
                      <a:pt x="4262" y="3008"/>
                      <a:pt x="4186" y="3076"/>
                      <a:pt x="4186" y="3163"/>
                    </a:cubicBezTo>
                    <a:cubicBezTo>
                      <a:pt x="4161" y="3414"/>
                      <a:pt x="4086" y="3639"/>
                      <a:pt x="3960" y="3790"/>
                    </a:cubicBezTo>
                    <a:cubicBezTo>
                      <a:pt x="3835" y="3990"/>
                      <a:pt x="3660" y="4116"/>
                      <a:pt x="3484" y="4116"/>
                    </a:cubicBezTo>
                    <a:cubicBezTo>
                      <a:pt x="3468" y="4117"/>
                      <a:pt x="3452" y="4118"/>
                      <a:pt x="3436" y="4118"/>
                    </a:cubicBezTo>
                    <a:cubicBezTo>
                      <a:pt x="3196" y="4118"/>
                      <a:pt x="2923" y="3948"/>
                      <a:pt x="2783" y="3690"/>
                    </a:cubicBezTo>
                    <a:cubicBezTo>
                      <a:pt x="2607" y="3389"/>
                      <a:pt x="2582" y="3038"/>
                      <a:pt x="2557" y="2737"/>
                    </a:cubicBezTo>
                    <a:cubicBezTo>
                      <a:pt x="2557" y="2712"/>
                      <a:pt x="2557" y="2712"/>
                      <a:pt x="2557" y="2712"/>
                    </a:cubicBezTo>
                    <a:cubicBezTo>
                      <a:pt x="2607" y="1835"/>
                      <a:pt x="2557" y="983"/>
                      <a:pt x="2407" y="156"/>
                    </a:cubicBezTo>
                    <a:cubicBezTo>
                      <a:pt x="2407" y="69"/>
                      <a:pt x="2331" y="0"/>
                      <a:pt x="224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3" name="Google Shape;1668;p33"/>
              <p:cNvSpPr/>
              <p:nvPr/>
            </p:nvSpPr>
            <p:spPr>
              <a:xfrm>
                <a:off x="2216925" y="1095375"/>
                <a:ext cx="86500" cy="552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209" extrusionOk="0">
                    <a:moveTo>
                      <a:pt x="1904" y="0"/>
                    </a:moveTo>
                    <a:cubicBezTo>
                      <a:pt x="1348" y="0"/>
                      <a:pt x="798" y="67"/>
                      <a:pt x="277" y="272"/>
                    </a:cubicBezTo>
                    <a:cubicBezTo>
                      <a:pt x="151" y="322"/>
                      <a:pt x="26" y="372"/>
                      <a:pt x="1" y="522"/>
                    </a:cubicBezTo>
                    <a:cubicBezTo>
                      <a:pt x="1" y="597"/>
                      <a:pt x="26" y="698"/>
                      <a:pt x="76" y="773"/>
                    </a:cubicBezTo>
                    <a:cubicBezTo>
                      <a:pt x="352" y="1324"/>
                      <a:pt x="728" y="1825"/>
                      <a:pt x="1254" y="2101"/>
                    </a:cubicBezTo>
                    <a:cubicBezTo>
                      <a:pt x="1397" y="2176"/>
                      <a:pt x="1547" y="2208"/>
                      <a:pt x="1698" y="2208"/>
                    </a:cubicBezTo>
                    <a:cubicBezTo>
                      <a:pt x="2207" y="2208"/>
                      <a:pt x="2730" y="1836"/>
                      <a:pt x="3059" y="1450"/>
                    </a:cubicBezTo>
                    <a:cubicBezTo>
                      <a:pt x="3284" y="1149"/>
                      <a:pt x="3460" y="723"/>
                      <a:pt x="3309" y="397"/>
                    </a:cubicBezTo>
                    <a:cubicBezTo>
                      <a:pt x="3134" y="96"/>
                      <a:pt x="2783" y="46"/>
                      <a:pt x="2482" y="21"/>
                    </a:cubicBezTo>
                    <a:cubicBezTo>
                      <a:pt x="2289" y="8"/>
                      <a:pt x="2096" y="0"/>
                      <a:pt x="1904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4" name="Google Shape;1669;p33"/>
              <p:cNvSpPr/>
              <p:nvPr/>
            </p:nvSpPr>
            <p:spPr>
              <a:xfrm>
                <a:off x="2100425" y="1011200"/>
                <a:ext cx="57625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90" extrusionOk="0">
                    <a:moveTo>
                      <a:pt x="1159" y="1"/>
                    </a:moveTo>
                    <a:cubicBezTo>
                      <a:pt x="280" y="1"/>
                      <a:pt x="1" y="1027"/>
                      <a:pt x="49" y="1609"/>
                    </a:cubicBezTo>
                    <a:cubicBezTo>
                      <a:pt x="99" y="1934"/>
                      <a:pt x="225" y="2260"/>
                      <a:pt x="525" y="2461"/>
                    </a:cubicBezTo>
                    <a:cubicBezTo>
                      <a:pt x="720" y="2606"/>
                      <a:pt x="977" y="2689"/>
                      <a:pt x="1229" y="2689"/>
                    </a:cubicBezTo>
                    <a:cubicBezTo>
                      <a:pt x="1367" y="2689"/>
                      <a:pt x="1504" y="2664"/>
                      <a:pt x="1628" y="2611"/>
                    </a:cubicBezTo>
                    <a:cubicBezTo>
                      <a:pt x="1904" y="2461"/>
                      <a:pt x="2029" y="2185"/>
                      <a:pt x="2130" y="1934"/>
                    </a:cubicBezTo>
                    <a:cubicBezTo>
                      <a:pt x="2305" y="1358"/>
                      <a:pt x="2280" y="681"/>
                      <a:pt x="1804" y="255"/>
                    </a:cubicBezTo>
                    <a:cubicBezTo>
                      <a:pt x="1653" y="130"/>
                      <a:pt x="1478" y="30"/>
                      <a:pt x="1252" y="4"/>
                    </a:cubicBezTo>
                    <a:cubicBezTo>
                      <a:pt x="1221" y="2"/>
                      <a:pt x="1189" y="1"/>
                      <a:pt x="1159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5" name="Google Shape;1670;p33"/>
              <p:cNvSpPr/>
              <p:nvPr/>
            </p:nvSpPr>
            <p:spPr>
              <a:xfrm>
                <a:off x="2373000" y="1010575"/>
                <a:ext cx="5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83" extrusionOk="0">
                    <a:moveTo>
                      <a:pt x="1158" y="1"/>
                    </a:moveTo>
                    <a:cubicBezTo>
                      <a:pt x="280" y="1"/>
                      <a:pt x="0" y="1026"/>
                      <a:pt x="49" y="1583"/>
                    </a:cubicBezTo>
                    <a:cubicBezTo>
                      <a:pt x="99" y="1909"/>
                      <a:pt x="224" y="2235"/>
                      <a:pt x="525" y="2461"/>
                    </a:cubicBezTo>
                    <a:cubicBezTo>
                      <a:pt x="712" y="2601"/>
                      <a:pt x="957" y="2683"/>
                      <a:pt x="1199" y="2683"/>
                    </a:cubicBezTo>
                    <a:cubicBezTo>
                      <a:pt x="1347" y="2683"/>
                      <a:pt x="1495" y="2652"/>
                      <a:pt x="1628" y="2586"/>
                    </a:cubicBezTo>
                    <a:cubicBezTo>
                      <a:pt x="1903" y="2461"/>
                      <a:pt x="2029" y="2185"/>
                      <a:pt x="2129" y="1909"/>
                    </a:cubicBezTo>
                    <a:cubicBezTo>
                      <a:pt x="2304" y="1358"/>
                      <a:pt x="2279" y="681"/>
                      <a:pt x="1803" y="230"/>
                    </a:cubicBezTo>
                    <a:cubicBezTo>
                      <a:pt x="1653" y="105"/>
                      <a:pt x="1477" y="4"/>
                      <a:pt x="1252" y="4"/>
                    </a:cubicBezTo>
                    <a:cubicBezTo>
                      <a:pt x="1220" y="2"/>
                      <a:pt x="1189" y="1"/>
                      <a:pt x="1158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" name="Google Shape;1671;p33"/>
              <p:cNvSpPr/>
              <p:nvPr/>
            </p:nvSpPr>
            <p:spPr>
              <a:xfrm>
                <a:off x="1960050" y="1062650"/>
                <a:ext cx="150400" cy="147325"/>
              </a:xfrm>
              <a:custGeom>
                <a:avLst/>
                <a:gdLst/>
                <a:ahLst/>
                <a:cxnLst/>
                <a:rect l="l" t="t" r="r" b="b"/>
                <a:pathLst>
                  <a:path w="6016" h="5893" extrusionOk="0">
                    <a:moveTo>
                      <a:pt x="3015" y="0"/>
                    </a:moveTo>
                    <a:cubicBezTo>
                      <a:pt x="1427" y="0"/>
                      <a:pt x="99" y="1261"/>
                      <a:pt x="50" y="2859"/>
                    </a:cubicBezTo>
                    <a:cubicBezTo>
                      <a:pt x="0" y="4488"/>
                      <a:pt x="1278" y="5841"/>
                      <a:pt x="2907" y="5891"/>
                    </a:cubicBezTo>
                    <a:cubicBezTo>
                      <a:pt x="2938" y="5892"/>
                      <a:pt x="2969" y="5893"/>
                      <a:pt x="3000" y="5893"/>
                    </a:cubicBezTo>
                    <a:cubicBezTo>
                      <a:pt x="4588" y="5893"/>
                      <a:pt x="5916" y="4632"/>
                      <a:pt x="5965" y="3034"/>
                    </a:cubicBezTo>
                    <a:cubicBezTo>
                      <a:pt x="6015" y="1405"/>
                      <a:pt x="4737" y="52"/>
                      <a:pt x="3108" y="2"/>
                    </a:cubicBezTo>
                    <a:cubicBezTo>
                      <a:pt x="3077" y="1"/>
                      <a:pt x="3046" y="0"/>
                      <a:pt x="3015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7" name="Google Shape;1672;p33"/>
              <p:cNvSpPr/>
              <p:nvPr/>
            </p:nvSpPr>
            <p:spPr>
              <a:xfrm>
                <a:off x="2430600" y="1044475"/>
                <a:ext cx="149775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19" extrusionOk="0">
                    <a:moveTo>
                      <a:pt x="2990" y="0"/>
                    </a:moveTo>
                    <a:cubicBezTo>
                      <a:pt x="1403" y="0"/>
                      <a:pt x="100" y="1261"/>
                      <a:pt x="50" y="2859"/>
                    </a:cubicBezTo>
                    <a:cubicBezTo>
                      <a:pt x="0" y="4488"/>
                      <a:pt x="1278" y="5867"/>
                      <a:pt x="2908" y="5917"/>
                    </a:cubicBezTo>
                    <a:cubicBezTo>
                      <a:pt x="2939" y="5918"/>
                      <a:pt x="2969" y="5918"/>
                      <a:pt x="3000" y="5918"/>
                    </a:cubicBezTo>
                    <a:cubicBezTo>
                      <a:pt x="4588" y="5918"/>
                      <a:pt x="5891" y="4658"/>
                      <a:pt x="5940" y="3059"/>
                    </a:cubicBezTo>
                    <a:cubicBezTo>
                      <a:pt x="5990" y="1430"/>
                      <a:pt x="4712" y="52"/>
                      <a:pt x="3083" y="2"/>
                    </a:cubicBezTo>
                    <a:cubicBezTo>
                      <a:pt x="3052" y="1"/>
                      <a:pt x="3021" y="0"/>
                      <a:pt x="2990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62" name="Google Shape;1673;p33"/>
            <p:cNvGrpSpPr/>
            <p:nvPr/>
          </p:nvGrpSpPr>
          <p:grpSpPr>
            <a:xfrm rot="3425889">
              <a:off x="6873819" y="3739530"/>
              <a:ext cx="864147" cy="672971"/>
              <a:chOff x="1530147" y="3725108"/>
              <a:chExt cx="864149" cy="672973"/>
            </a:xfrm>
          </p:grpSpPr>
          <p:sp>
            <p:nvSpPr>
              <p:cNvPr id="63" name="Google Shape;1674;p33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4" name="Google Shape;1675;p33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5" name="Google Shape;1676;p33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6" name="Google Shape;1677;p33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7" name="Google Shape;1678;p33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1C050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89" name="TextBox 88"/>
          <p:cNvSpPr txBox="1"/>
          <p:nvPr/>
        </p:nvSpPr>
        <p:spPr>
          <a:xfrm>
            <a:off x="2793708" y="2564593"/>
            <a:ext cx="67056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Task 2.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Listen and read. Tick.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Quicksand" pitchFamily="2" charset="0"/>
              <a:ea typeface="+mn-ea"/>
              <a:cs typeface="+mn-cs"/>
            </a:endParaRP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26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07D429-24C2-C3A5-3CA6-D6483075F1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824E1B6-07B0-016B-89D7-A7F6B1E8D4D5}"/>
              </a:ext>
            </a:extLst>
          </p:cNvPr>
          <p:cNvGrpSpPr/>
          <p:nvPr/>
        </p:nvGrpSpPr>
        <p:grpSpPr>
          <a:xfrm>
            <a:off x="879676" y="975719"/>
            <a:ext cx="10711142" cy="5882281"/>
            <a:chOff x="879676" y="975719"/>
            <a:chExt cx="10711142" cy="588228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46AACA3-99B8-0A71-7C54-54E59DEC9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2517"/>
            <a:stretch/>
          </p:blipFill>
          <p:spPr>
            <a:xfrm>
              <a:off x="879676" y="975719"/>
              <a:ext cx="10590835" cy="588228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A85A588-88FE-0239-345D-994A567E4B44}"/>
                </a:ext>
              </a:extLst>
            </p:cNvPr>
            <p:cNvSpPr txBox="1"/>
            <p:nvPr/>
          </p:nvSpPr>
          <p:spPr>
            <a:xfrm>
              <a:off x="7350626" y="1612287"/>
              <a:ext cx="42401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sz="2400">
                  <a:latin typeface="Quicksand" pitchFamily="2" charset="0"/>
                </a:rPr>
                <a:t>What is he doing?</a:t>
              </a:r>
            </a:p>
            <a:p>
              <a:pPr marL="342900" indent="-342900">
                <a:buAutoNum type="arabicPeriod"/>
              </a:pPr>
              <a:r>
                <a:rPr lang="en-US" sz="2400">
                  <a:latin typeface="Quicksand" pitchFamily="2" charset="0"/>
                </a:rPr>
                <a:t>Where is he?</a:t>
              </a:r>
            </a:p>
            <a:p>
              <a:pPr marL="342900" indent="-342900">
                <a:buAutoNum type="arabicPeriod"/>
              </a:pPr>
              <a:r>
                <a:rPr lang="en-US" sz="2400">
                  <a:latin typeface="Quicksand" pitchFamily="2" charset="0"/>
                </a:rPr>
                <a:t>What’s the weather like?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AD58F5C-C7B0-1EB8-798F-BFF28F43FF8D}"/>
              </a:ext>
            </a:extLst>
          </p:cNvPr>
          <p:cNvSpPr txBox="1"/>
          <p:nvPr/>
        </p:nvSpPr>
        <p:spPr>
          <a:xfrm>
            <a:off x="0" y="114906"/>
            <a:ext cx="5243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.VnCooper" panose="020B7200000000000000" pitchFamily="34" charset="0"/>
              </a:rPr>
              <a:t>BRAINSTORMING</a:t>
            </a:r>
          </a:p>
        </p:txBody>
      </p:sp>
    </p:spTree>
    <p:extLst>
      <p:ext uri="{BB962C8B-B14F-4D97-AF65-F5344CB8AC3E}">
        <p14:creationId xmlns:p14="http://schemas.microsoft.com/office/powerpoint/2010/main" val="2693414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07D429-24C2-C3A5-3CA6-D6483075F19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D58F5C-C7B0-1EB8-798F-BFF28F43FF8D}"/>
              </a:ext>
            </a:extLst>
          </p:cNvPr>
          <p:cNvSpPr txBox="1"/>
          <p:nvPr/>
        </p:nvSpPr>
        <p:spPr>
          <a:xfrm>
            <a:off x="1" y="-17326"/>
            <a:ext cx="9792181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Quicksand" pitchFamily="2" charset="0"/>
              </a:rPr>
              <a:t>Task 2 (P.64): Listen and read. Tick.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ED4A95-2D3F-CB51-FC66-86BE3A08CA5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659756" y="706204"/>
            <a:ext cx="8970380" cy="6151796"/>
          </a:xfrm>
          <a:prstGeom prst="rect">
            <a:avLst/>
          </a:prstGeom>
        </p:spPr>
      </p:pic>
      <p:pic>
        <p:nvPicPr>
          <p:cNvPr id="5" name="track 6.2">
            <a:hlinkClick r:id="" action="ppaction://media"/>
            <a:extLst>
              <a:ext uri="{FF2B5EF4-FFF2-40B4-BE49-F238E27FC236}">
                <a16:creationId xmlns:a16="http://schemas.microsoft.com/office/drawing/2014/main" id="{B6D7E9C5-FF4C-972F-548D-B7F211211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70860" y="-1682"/>
            <a:ext cx="676597" cy="6765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CD1057-1968-1083-9043-76BDEE1BAA5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13" y="5797486"/>
            <a:ext cx="662524" cy="4961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C4316C-C574-6E92-2C95-5B8F0AA96D6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884" y="6151796"/>
            <a:ext cx="662524" cy="4961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BABAAB-D214-52C5-AC93-63C984CEA2CC}"/>
              </a:ext>
            </a:extLst>
          </p:cNvPr>
          <p:cNvSpPr txBox="1"/>
          <p:nvPr/>
        </p:nvSpPr>
        <p:spPr>
          <a:xfrm>
            <a:off x="8318192" y="1228646"/>
            <a:ext cx="3576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Quicksand" pitchFamily="2" charset="0"/>
              </a:rPr>
              <a:t>This boy can ski on the mountain.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3BA2E9-702A-29C5-7600-67E6656B8DEF}"/>
              </a:ext>
            </a:extLst>
          </p:cNvPr>
          <p:cNvSpPr txBox="1"/>
          <p:nvPr/>
        </p:nvSpPr>
        <p:spPr>
          <a:xfrm>
            <a:off x="8383929" y="2435680"/>
            <a:ext cx="3360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Quicksand" pitchFamily="2" charset="0"/>
              </a:rPr>
              <a:t>He’s jumping on his skis. </a:t>
            </a:r>
            <a:endParaRPr lang="en-US" sz="2800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757178-31E9-3BFB-8F5E-16CA9E4D2FDF}"/>
              </a:ext>
            </a:extLst>
          </p:cNvPr>
          <p:cNvSpPr txBox="1"/>
          <p:nvPr/>
        </p:nvSpPr>
        <p:spPr>
          <a:xfrm>
            <a:off x="8383929" y="3644443"/>
            <a:ext cx="336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Quicksand" pitchFamily="2" charset="0"/>
              </a:rPr>
              <a:t>He’s a good skier! </a:t>
            </a:r>
            <a:endParaRPr lang="en-US" sz="2800" b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6A2C84-B47F-9532-ECC2-46A0592DCEA8}"/>
              </a:ext>
            </a:extLst>
          </p:cNvPr>
          <p:cNvSpPr txBox="1"/>
          <p:nvPr/>
        </p:nvSpPr>
        <p:spPr>
          <a:xfrm>
            <a:off x="8360780" y="4589362"/>
            <a:ext cx="3360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Quicksand" pitchFamily="2" charset="0"/>
              </a:rPr>
              <a:t>What can you do on the mountain?</a:t>
            </a:r>
            <a:endParaRPr lang="en-US" sz="2800" b="1"/>
          </a:p>
        </p:txBody>
      </p:sp>
      <p:pic>
        <p:nvPicPr>
          <p:cNvPr id="19" name="cau 1">
            <a:hlinkClick r:id="" action="ppaction://media"/>
            <a:extLst>
              <a:ext uri="{FF2B5EF4-FFF2-40B4-BE49-F238E27FC236}">
                <a16:creationId xmlns:a16="http://schemas.microsoft.com/office/drawing/2014/main" id="{E3E9494A-C4F6-AA10-109F-68A6AE4862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64241" y="1374351"/>
            <a:ext cx="512850" cy="487363"/>
          </a:xfrm>
          <a:prstGeom prst="rect">
            <a:avLst/>
          </a:prstGeom>
        </p:spPr>
      </p:pic>
      <p:pic>
        <p:nvPicPr>
          <p:cNvPr id="20" name="cau 2">
            <a:hlinkClick r:id="" action="ppaction://media"/>
            <a:extLst>
              <a:ext uri="{FF2B5EF4-FFF2-40B4-BE49-F238E27FC236}">
                <a16:creationId xmlns:a16="http://schemas.microsoft.com/office/drawing/2014/main" id="{72A18491-6761-B063-DC98-AF96F49013E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64241" y="2736021"/>
            <a:ext cx="487363" cy="487363"/>
          </a:xfrm>
          <a:prstGeom prst="rect">
            <a:avLst/>
          </a:prstGeom>
        </p:spPr>
      </p:pic>
      <p:pic>
        <p:nvPicPr>
          <p:cNvPr id="3" name="he's a good">
            <a:hlinkClick r:id="" action="ppaction://media"/>
            <a:extLst>
              <a:ext uri="{FF2B5EF4-FFF2-40B4-BE49-F238E27FC236}">
                <a16:creationId xmlns:a16="http://schemas.microsoft.com/office/drawing/2014/main" id="{2A0D43F1-98E4-B949-B618-E46BA69C06A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89728" y="3782102"/>
            <a:ext cx="487363" cy="487363"/>
          </a:xfrm>
          <a:prstGeom prst="rect">
            <a:avLst/>
          </a:prstGeom>
        </p:spPr>
      </p:pic>
      <p:pic>
        <p:nvPicPr>
          <p:cNvPr id="6" name="what can you do">
            <a:hlinkClick r:id="" action="ppaction://media"/>
            <a:extLst>
              <a:ext uri="{FF2B5EF4-FFF2-40B4-BE49-F238E27FC236}">
                <a16:creationId xmlns:a16="http://schemas.microsoft.com/office/drawing/2014/main" id="{2736C525-592C-5FA4-1151-722BA02FFA4D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89729" y="4752605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5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4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" dur="5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1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E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438;p31">
            <a:extLst>
              <a:ext uri="{FF2B5EF4-FFF2-40B4-BE49-F238E27FC236}">
                <a16:creationId xmlns:a16="http://schemas.microsoft.com/office/drawing/2014/main" id="{735B6093-823A-21F3-A321-1E96CE8B4C21}"/>
              </a:ext>
            </a:extLst>
          </p:cNvPr>
          <p:cNvSpPr/>
          <p:nvPr/>
        </p:nvSpPr>
        <p:spPr>
          <a:xfrm>
            <a:off x="1740095" y="3910685"/>
            <a:ext cx="8730400" cy="14636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headEnd type="none" w="sm" len="sm"/>
            <a:tailEnd type="none" w="sm" len="sm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edoka One" panose="02000000000000000000" pitchFamily="2" charset="0"/>
                <a:ea typeface="+mn-ea"/>
                <a:cs typeface="+mn-cs"/>
                <a:sym typeface="Arial"/>
              </a:rPr>
              <a:t>PRACTICE</a:t>
            </a:r>
            <a:endParaRPr kumimoji="0" sz="5867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edoka One" panose="02000000000000000000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Google Shape;439;p31">
            <a:extLst>
              <a:ext uri="{FF2B5EF4-FFF2-40B4-BE49-F238E27FC236}">
                <a16:creationId xmlns:a16="http://schemas.microsoft.com/office/drawing/2014/main" id="{5B2FC928-CED4-7C8D-A5C3-84CA881322F0}"/>
              </a:ext>
            </a:extLst>
          </p:cNvPr>
          <p:cNvSpPr/>
          <p:nvPr/>
        </p:nvSpPr>
        <p:spPr>
          <a:xfrm>
            <a:off x="4499653" y="1698787"/>
            <a:ext cx="3211200" cy="2066400"/>
          </a:xfrm>
          <a:prstGeom prst="roundRect">
            <a:avLst>
              <a:gd name="adj" fmla="val 10238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" name="Google Shape;388;p30">
            <a:extLst>
              <a:ext uri="{FF2B5EF4-FFF2-40B4-BE49-F238E27FC236}">
                <a16:creationId xmlns:a16="http://schemas.microsoft.com/office/drawing/2014/main" id="{4297EFCF-6151-B710-6CB9-6427ABE48F54}"/>
              </a:ext>
            </a:extLst>
          </p:cNvPr>
          <p:cNvGrpSpPr/>
          <p:nvPr/>
        </p:nvGrpSpPr>
        <p:grpSpPr>
          <a:xfrm>
            <a:off x="5793700" y="670927"/>
            <a:ext cx="605000" cy="1021800"/>
            <a:chOff x="3726300" y="292100"/>
            <a:chExt cx="453750" cy="766350"/>
          </a:xfrm>
        </p:grpSpPr>
        <p:sp>
          <p:nvSpPr>
            <p:cNvPr id="5" name="Google Shape;389;p30">
              <a:extLst>
                <a:ext uri="{FF2B5EF4-FFF2-40B4-BE49-F238E27FC236}">
                  <a16:creationId xmlns:a16="http://schemas.microsoft.com/office/drawing/2014/main" id="{BE0D5B18-71FB-6B04-CA22-4555BD8DD227}"/>
                </a:ext>
              </a:extLst>
            </p:cNvPr>
            <p:cNvSpPr/>
            <p:nvPr/>
          </p:nvSpPr>
          <p:spPr>
            <a:xfrm>
              <a:off x="3923375" y="769450"/>
              <a:ext cx="59625" cy="289000"/>
            </a:xfrm>
            <a:custGeom>
              <a:avLst/>
              <a:gdLst/>
              <a:ahLst/>
              <a:cxnLst/>
              <a:rect l="l" t="t" r="r" b="b"/>
              <a:pathLst>
                <a:path w="2385" h="11560" extrusionOk="0">
                  <a:moveTo>
                    <a:pt x="422" y="1"/>
                  </a:moveTo>
                  <a:lnTo>
                    <a:pt x="0" y="11560"/>
                  </a:lnTo>
                  <a:lnTo>
                    <a:pt x="2385" y="11560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390;p30">
              <a:extLst>
                <a:ext uri="{FF2B5EF4-FFF2-40B4-BE49-F238E27FC236}">
                  <a16:creationId xmlns:a16="http://schemas.microsoft.com/office/drawing/2014/main" id="{7433C776-513E-7C46-FDDB-16CBA277C137}"/>
                </a:ext>
              </a:extLst>
            </p:cNvPr>
            <p:cNvSpPr/>
            <p:nvPr/>
          </p:nvSpPr>
          <p:spPr>
            <a:xfrm>
              <a:off x="3937625" y="775275"/>
              <a:ext cx="139950" cy="159225"/>
            </a:xfrm>
            <a:custGeom>
              <a:avLst/>
              <a:gdLst/>
              <a:ahLst/>
              <a:cxnLst/>
              <a:rect l="l" t="t" r="r" b="b"/>
              <a:pathLst>
                <a:path w="5598" h="6369" extrusionOk="0">
                  <a:moveTo>
                    <a:pt x="3520" y="0"/>
                  </a:moveTo>
                  <a:lnTo>
                    <a:pt x="3520" y="0"/>
                  </a:lnTo>
                  <a:cubicBezTo>
                    <a:pt x="4849" y="4531"/>
                    <a:pt x="33" y="5041"/>
                    <a:pt x="33" y="5041"/>
                  </a:cubicBezTo>
                  <a:lnTo>
                    <a:pt x="1" y="6369"/>
                  </a:lnTo>
                  <a:cubicBezTo>
                    <a:pt x="5598" y="4617"/>
                    <a:pt x="4773" y="206"/>
                    <a:pt x="4773" y="206"/>
                  </a:cubicBezTo>
                  <a:lnTo>
                    <a:pt x="3520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391;p30">
              <a:extLst>
                <a:ext uri="{FF2B5EF4-FFF2-40B4-BE49-F238E27FC236}">
                  <a16:creationId xmlns:a16="http://schemas.microsoft.com/office/drawing/2014/main" id="{8CC3ADB2-822A-384C-EEB1-73AD83CEF5F1}"/>
                </a:ext>
              </a:extLst>
            </p:cNvPr>
            <p:cNvSpPr/>
            <p:nvPr/>
          </p:nvSpPr>
          <p:spPr>
            <a:xfrm>
              <a:off x="3852150" y="747550"/>
              <a:ext cx="101175" cy="129525"/>
            </a:xfrm>
            <a:custGeom>
              <a:avLst/>
              <a:gdLst/>
              <a:ahLst/>
              <a:cxnLst/>
              <a:rect l="l" t="t" r="r" b="b"/>
              <a:pathLst>
                <a:path w="4047" h="5181" extrusionOk="0">
                  <a:moveTo>
                    <a:pt x="53" y="1"/>
                  </a:moveTo>
                  <a:lnTo>
                    <a:pt x="53" y="1"/>
                  </a:lnTo>
                  <a:cubicBezTo>
                    <a:pt x="0" y="4715"/>
                    <a:pt x="3578" y="5181"/>
                    <a:pt x="3578" y="5181"/>
                  </a:cubicBezTo>
                  <a:lnTo>
                    <a:pt x="4046" y="4274"/>
                  </a:lnTo>
                  <a:cubicBezTo>
                    <a:pt x="254" y="4164"/>
                    <a:pt x="1060" y="357"/>
                    <a:pt x="1060" y="357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392;p30">
              <a:extLst>
                <a:ext uri="{FF2B5EF4-FFF2-40B4-BE49-F238E27FC236}">
                  <a16:creationId xmlns:a16="http://schemas.microsoft.com/office/drawing/2014/main" id="{21CAAB4F-A131-74F2-2CE1-499403AD69A1}"/>
                </a:ext>
              </a:extLst>
            </p:cNvPr>
            <p:cNvSpPr/>
            <p:nvPr/>
          </p:nvSpPr>
          <p:spPr>
            <a:xfrm>
              <a:off x="3726300" y="292100"/>
              <a:ext cx="453750" cy="539750"/>
            </a:xfrm>
            <a:custGeom>
              <a:avLst/>
              <a:gdLst/>
              <a:ahLst/>
              <a:cxnLst/>
              <a:rect l="l" t="t" r="r" b="b"/>
              <a:pathLst>
                <a:path w="18150" h="21590" extrusionOk="0">
                  <a:moveTo>
                    <a:pt x="9075" y="1"/>
                  </a:moveTo>
                  <a:cubicBezTo>
                    <a:pt x="4063" y="1"/>
                    <a:pt x="1" y="5346"/>
                    <a:pt x="1" y="11941"/>
                  </a:cubicBezTo>
                  <a:cubicBezTo>
                    <a:pt x="1" y="18536"/>
                    <a:pt x="4063" y="21590"/>
                    <a:pt x="9075" y="21590"/>
                  </a:cubicBezTo>
                  <a:cubicBezTo>
                    <a:pt x="14086" y="21590"/>
                    <a:pt x="18149" y="18536"/>
                    <a:pt x="18149" y="11941"/>
                  </a:cubicBezTo>
                  <a:cubicBezTo>
                    <a:pt x="18149" y="5346"/>
                    <a:pt x="14086" y="1"/>
                    <a:pt x="90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404;p30">
            <a:extLst>
              <a:ext uri="{FF2B5EF4-FFF2-40B4-BE49-F238E27FC236}">
                <a16:creationId xmlns:a16="http://schemas.microsoft.com/office/drawing/2014/main" id="{B3980493-9990-1E6E-616B-051C3FEC6FA1}"/>
              </a:ext>
            </a:extLst>
          </p:cNvPr>
          <p:cNvSpPr txBox="1">
            <a:spLocks/>
          </p:cNvSpPr>
          <p:nvPr/>
        </p:nvSpPr>
        <p:spPr>
          <a:xfrm rot="1829">
            <a:off x="4968400" y="1720136"/>
            <a:ext cx="2255200" cy="206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17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edoka One" panose="02000000000000000000" pitchFamily="2" charset="0"/>
                <a:cs typeface="Arial"/>
                <a:sym typeface="Arial"/>
              </a:rPr>
              <a:t>03</a:t>
            </a:r>
            <a:endParaRPr kumimoji="0" lang="en" sz="11733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edoka One" panose="02000000000000000000" pitchFamily="2" charset="0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46E7A3-953B-67A6-FA26-F25C12AF28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68257"/>
      </p:ext>
    </p:extLst>
  </p:cSld>
  <p:clrMapOvr>
    <a:masterClrMapping/>
  </p:clrMapOvr>
  <p:transition spd="slow">
    <p:cover/>
    <p:sndAc>
      <p:stSnd>
        <p:snd r:embed="rId2" name="chimes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663208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1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272561" y="996402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284416" y="968117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0" y="5128925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0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41681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606951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11" descr="C:\Users\HT\Desktop\Untitled-4.png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07269" y="3440038"/>
            <a:ext cx="992978" cy="100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3345545" y="5823873"/>
            <a:ext cx="1024749" cy="103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518858" y="5795682"/>
            <a:ext cx="1052685" cy="10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96376" y="1763694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249409" y="3432308"/>
            <a:ext cx="1027191" cy="103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179355" y="2682845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622107" y="270525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407913" y="4480169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617726" y="90256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8965059" y="98183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881781" y="95643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521631" y="1936203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669550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567083" y="5056911"/>
            <a:ext cx="925148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ctangle 134">
            <a:hlinkClick r:id="rId5" action="ppaction://hlinksldjump"/>
          </p:cNvPr>
          <p:cNvSpPr/>
          <p:nvPr/>
        </p:nvSpPr>
        <p:spPr>
          <a:xfrm>
            <a:off x="2260600" y="0"/>
            <a:ext cx="1028699" cy="825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1</a:t>
            </a:r>
          </a:p>
        </p:txBody>
      </p:sp>
      <p:sp>
        <p:nvSpPr>
          <p:cNvPr id="136" name="Rectangle 135">
            <a:hlinkClick r:id="rId7" action="ppaction://hlinksldjump"/>
          </p:cNvPr>
          <p:cNvSpPr/>
          <p:nvPr/>
        </p:nvSpPr>
        <p:spPr>
          <a:xfrm>
            <a:off x="4491318" y="4250578"/>
            <a:ext cx="924981" cy="684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3</a:t>
            </a:r>
          </a:p>
        </p:txBody>
      </p:sp>
      <p:pic>
        <p:nvPicPr>
          <p:cNvPr id="138" name="Picture 2" descr="D:\NHO\SILE PP\tro choi\animpoohhoneydance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04" y="4101353"/>
            <a:ext cx="2012881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37"/>
            <a:ext cx="806824" cy="9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11" y="4817862"/>
            <a:ext cx="877815" cy="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021" y="476944"/>
            <a:ext cx="798279" cy="12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88171" y="4110847"/>
            <a:ext cx="723738" cy="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788" y="5066528"/>
            <a:ext cx="504056" cy="12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7" y="3071924"/>
            <a:ext cx="827574" cy="12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ectangle 145">
            <a:hlinkClick r:id="rId15" action="ppaction://hlinksldjump"/>
          </p:cNvPr>
          <p:cNvSpPr/>
          <p:nvPr/>
        </p:nvSpPr>
        <p:spPr>
          <a:xfrm>
            <a:off x="3365500" y="2540000"/>
            <a:ext cx="990600" cy="7461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2</a:t>
            </a:r>
          </a:p>
        </p:txBody>
      </p:sp>
      <p:sp>
        <p:nvSpPr>
          <p:cNvPr id="147" name="Rectangle 146">
            <a:hlinkClick r:id="rId16" action="ppaction://hlinksldjump"/>
          </p:cNvPr>
          <p:cNvSpPr/>
          <p:nvPr/>
        </p:nvSpPr>
        <p:spPr>
          <a:xfrm>
            <a:off x="6680200" y="1701800"/>
            <a:ext cx="1028700" cy="7727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4</a:t>
            </a:r>
          </a:p>
        </p:txBody>
      </p:sp>
      <p:pic>
        <p:nvPicPr>
          <p:cNvPr id="148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9040719" y="36513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59701" y="5809066"/>
            <a:ext cx="1039422" cy="104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528284" y="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6606381" y="4141694"/>
            <a:ext cx="1125677" cy="110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9978518" y="1685092"/>
            <a:ext cx="1095882" cy="110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80954" y="2559644"/>
            <a:ext cx="973081" cy="98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071549" y="3610151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2" name="Rectangle 151">
            <a:hlinkClick r:id="rId17" action="ppaction://hlinksldjump"/>
          </p:cNvPr>
          <p:cNvSpPr/>
          <p:nvPr/>
        </p:nvSpPr>
        <p:spPr>
          <a:xfrm>
            <a:off x="10057152" y="2585971"/>
            <a:ext cx="1066800" cy="7456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5</a:t>
            </a:r>
          </a:p>
        </p:txBody>
      </p:sp>
      <p:pic>
        <p:nvPicPr>
          <p:cNvPr id="110" name="Picture 7" descr="C:\Users\HT\Desktop\Untitled-3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06" y="4596024"/>
            <a:ext cx="2004166" cy="226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052784" y="190500"/>
            <a:ext cx="920016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hạc game">
            <a:hlinkClick r:id="" action="ppaction://media"/>
            <a:extLst>
              <a:ext uri="{FF2B5EF4-FFF2-40B4-BE49-F238E27FC236}">
                <a16:creationId xmlns:a16="http://schemas.microsoft.com/office/drawing/2014/main" id="{A427AC12-574F-41BC-86E0-A6F220470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820963" y="712748"/>
            <a:ext cx="487363" cy="48736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216774" y="2517748"/>
            <a:ext cx="5582349" cy="1689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Comic Sans MS" pitchFamily="66" charset="0"/>
              </a:rPr>
              <a:t>HELP THE POOH</a:t>
            </a:r>
          </a:p>
        </p:txBody>
      </p:sp>
    </p:spTree>
    <p:extLst>
      <p:ext uri="{BB962C8B-B14F-4D97-AF65-F5344CB8AC3E}">
        <p14:creationId xmlns:p14="http://schemas.microsoft.com/office/powerpoint/2010/main" val="129444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7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23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8416 0.43426 C 0.82975 0.5419 0.77665 0.64931 0.7609 0.69908 C 0.7458 0.74884 0.78576 0.72917 0.79097 0.73611 " pathEditMode="relative" rAng="-3318478" ptsTypes="aaA">
                                      <p:cBhvr>
                                        <p:cTn id="3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5" y="1641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04 -0.00185 C 0.20916 -0.02269 0.27528 -0.04282 0.30053 -0.00486 C 0.32604 0.0331 0.31042 0.13079 0.29507 0.22847 " pathEditMode="relative" rAng="0" ptsTypes="aaA">
                                      <p:cBhvr>
                                        <p:cTn id="38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0" y="95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5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6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072 0.36921 C 0.54952 0.31273 0.53833 0.25648 0.55525 0.2331 C 0.57217 0.20995 0.61721 0.21967 0.66237 0.2294 " pathEditMode="relative" rAng="0" ptsTypes="aaA">
                                      <p:cBhvr>
                                        <p:cTn id="8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80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237 0.2294 C 0.69335 0.21759 0.72446 0.20625 0.73747 0.2294 C 0.75062 0.25255 0.72654 0.3463 0.74059 0.36898 C 0.75465 0.39167 0.78836 0.37755 0.8222 0.36389 " pathEditMode="relative" rAng="0" ptsTypes="aaaA">
                                      <p:cBhvr>
                                        <p:cTn id="9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" y="69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audio>
              <p:cMediaNode vol="80000" numSld="8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5" grpId="0" build="allAtOnce" animBg="1"/>
      <p:bldP spid="135" grpId="1" build="allAtOnce" animBg="1"/>
      <p:bldP spid="136" grpId="0" build="allAtOnce" animBg="1"/>
      <p:bldP spid="146" grpId="0" build="allAtOnce" animBg="1"/>
      <p:bldP spid="147" grpId="0" build="allAtOnce" animBg="1"/>
      <p:bldP spid="152" grpId="0" build="allAtOnce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8627543" y="85756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98736" y="460061"/>
            <a:ext cx="9543483" cy="3279190"/>
          </a:xfrm>
        </p:spPr>
        <p:txBody>
          <a:bodyPr/>
          <a:lstStyle/>
          <a:p>
            <a:endParaRPr lang="en-US" sz="4000">
              <a:latin typeface="Comic Sans MS" pitchFamily="66" charset="0"/>
            </a:endParaRPr>
          </a:p>
          <a:p>
            <a:r>
              <a:rPr lang="en-US" sz="4000" b="1">
                <a:latin typeface="Comic Sans MS" pitchFamily="66" charset="0"/>
              </a:rPr>
              <a:t>UNIT 6: OUTDOOR ACTIVITIES</a:t>
            </a:r>
          </a:p>
          <a:p>
            <a:endParaRPr lang="en-US" sz="4000">
              <a:latin typeface="Comic Sans MS" pitchFamily="66" charset="0"/>
            </a:endParaRPr>
          </a:p>
          <a:p>
            <a:r>
              <a:rPr lang="en-US" sz="4000">
                <a:latin typeface="Comic Sans MS" pitchFamily="66" charset="0"/>
              </a:rPr>
              <a:t>Lesson 1 </a:t>
            </a:r>
          </a:p>
          <a:p>
            <a:r>
              <a:rPr lang="en-US" sz="4000">
                <a:latin typeface="Comic Sans MS" pitchFamily="66" charset="0"/>
              </a:rPr>
              <a:t>Period 1 – Task 1,2,3 (P.64)</a:t>
            </a:r>
            <a:endParaRPr lang="en-US" sz="4000" dirty="0">
              <a:latin typeface="Comic Sans MS" pitchFamily="66" charset="0"/>
            </a:endParaRPr>
          </a:p>
        </p:txBody>
      </p:sp>
      <p:pic>
        <p:nvPicPr>
          <p:cNvPr id="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9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8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900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8" y="3722256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3" name="Picture 22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569235" y="49269"/>
            <a:ext cx="1784000" cy="183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25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9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4" y="-2612497"/>
            <a:ext cx="9030745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121" y="3810645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DA414E35-EFD7-4FDB-908A-AA75E55F17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63181" y="2309680"/>
            <a:ext cx="1981200" cy="1306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200.gif">
            <a:extLst>
              <a:ext uri="{FF2B5EF4-FFF2-40B4-BE49-F238E27FC236}">
                <a16:creationId xmlns:a16="http://schemas.microsoft.com/office/drawing/2014/main" id="{5F3CB873-43F7-44B6-8BD0-00713AC5833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8289" y="495821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2">
            <a:extLst>
              <a:ext uri="{FF2B5EF4-FFF2-40B4-BE49-F238E27FC236}">
                <a16:creationId xmlns:a16="http://schemas.microsoft.com/office/drawing/2014/main" id="{E020E312-7FCD-4716-9FC0-4F2B02E49CD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3964438"/>
            <a:ext cx="2991556" cy="2991556"/>
          </a:xfrm>
          <a:prstGeom prst="rect">
            <a:avLst/>
          </a:prstGeom>
        </p:spPr>
      </p:pic>
      <p:pic>
        <p:nvPicPr>
          <p:cNvPr id="20" name="tranh  8">
            <a:extLst>
              <a:ext uri="{FF2B5EF4-FFF2-40B4-BE49-F238E27FC236}">
                <a16:creationId xmlns:a16="http://schemas.microsoft.com/office/drawing/2014/main" id="{D541FC2F-82FF-48D7-89D9-50CE687C5E3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9B005B2-8E30-4C07-B481-4D6208FC472F}"/>
              </a:ext>
            </a:extLst>
          </p:cNvPr>
          <p:cNvGrpSpPr/>
          <p:nvPr/>
        </p:nvGrpSpPr>
        <p:grpSpPr>
          <a:xfrm>
            <a:off x="3030070" y="163228"/>
            <a:ext cx="6385816" cy="1805514"/>
            <a:chOff x="3446524" y="1805324"/>
            <a:chExt cx="6385816" cy="180551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2A08ED5-AA89-4FE7-87E9-698DA28ADC4F}"/>
                </a:ext>
              </a:extLst>
            </p:cNvPr>
            <p:cNvSpPr/>
            <p:nvPr/>
          </p:nvSpPr>
          <p:spPr>
            <a:xfrm>
              <a:off x="3657783" y="1805324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46524" y="2231027"/>
              <a:ext cx="38221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1</a:t>
              </a:r>
              <a:r>
                <a:rPr lang="en-US" sz="2800" b="1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. What are they doing?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5971B17-B106-491B-B27E-80DCEB4B8CFB}"/>
              </a:ext>
            </a:extLst>
          </p:cNvPr>
          <p:cNvGrpSpPr/>
          <p:nvPr/>
        </p:nvGrpSpPr>
        <p:grpSpPr>
          <a:xfrm>
            <a:off x="3076778" y="3303912"/>
            <a:ext cx="5690149" cy="1623645"/>
            <a:chOff x="3241329" y="2154253"/>
            <a:chExt cx="5690149" cy="1623645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D2519CE-683D-41AB-8D2D-CADBE1724D58}"/>
                </a:ext>
              </a:extLst>
            </p:cNvPr>
            <p:cNvSpPr/>
            <p:nvPr/>
          </p:nvSpPr>
          <p:spPr>
            <a:xfrm>
              <a:off x="4354100" y="2269396"/>
              <a:ext cx="457737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They’re playing board games.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FEDF95D-F452-492B-8273-2A9DA07D801D}"/>
                </a:ext>
              </a:extLst>
            </p:cNvPr>
            <p:cNvGrpSpPr/>
            <p:nvPr/>
          </p:nvGrpSpPr>
          <p:grpSpPr>
            <a:xfrm>
              <a:off x="3241329" y="2154253"/>
              <a:ext cx="1869830" cy="1623645"/>
              <a:chOff x="1011611" y="2486919"/>
              <a:chExt cx="1869830" cy="1623645"/>
            </a:xfrm>
          </p:grpSpPr>
          <p:pic>
            <p:nvPicPr>
              <p:cNvPr id="24" name="图片 20">
                <a:extLst>
                  <a:ext uri="{FF2B5EF4-FFF2-40B4-BE49-F238E27FC236}">
                    <a16:creationId xmlns:a16="http://schemas.microsoft.com/office/drawing/2014/main" id="{BBEF6CE5-A9A8-49B2-B05A-706341C3EE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E66019-5ABC-4F08-AD22-7538BB40F883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B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26A1DB-1722-4B43-A9B0-138F3F703B9E}"/>
              </a:ext>
            </a:extLst>
          </p:cNvPr>
          <p:cNvGrpSpPr/>
          <p:nvPr/>
        </p:nvGrpSpPr>
        <p:grpSpPr>
          <a:xfrm>
            <a:off x="3076778" y="2271813"/>
            <a:ext cx="5690149" cy="1623645"/>
            <a:chOff x="3210791" y="3242314"/>
            <a:chExt cx="5690149" cy="162364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99436E8-59E2-48A4-AB9F-C96D8E2E7850}"/>
                </a:ext>
              </a:extLst>
            </p:cNvPr>
            <p:cNvSpPr/>
            <p:nvPr/>
          </p:nvSpPr>
          <p:spPr>
            <a:xfrm>
              <a:off x="4323561" y="3357457"/>
              <a:ext cx="4577379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They’re watching a film.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6760225-008D-44CE-97F6-9261A249AB91}"/>
                </a:ext>
              </a:extLst>
            </p:cNvPr>
            <p:cNvGrpSpPr/>
            <p:nvPr/>
          </p:nvGrpSpPr>
          <p:grpSpPr>
            <a:xfrm>
              <a:off x="3210791" y="3242314"/>
              <a:ext cx="1869830" cy="1623645"/>
              <a:chOff x="1011611" y="2486919"/>
              <a:chExt cx="1869830" cy="1623645"/>
            </a:xfrm>
          </p:grpSpPr>
          <p:pic>
            <p:nvPicPr>
              <p:cNvPr id="32" name="图片 20">
                <a:extLst>
                  <a:ext uri="{FF2B5EF4-FFF2-40B4-BE49-F238E27FC236}">
                    <a16:creationId xmlns:a16="http://schemas.microsoft.com/office/drawing/2014/main" id="{D2983D4C-420D-4C91-93FB-29900F2E38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7470721-0844-4887-9CFB-395D8741B464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261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A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0F7A55-2D02-4391-B628-718BB19B26C0}"/>
              </a:ext>
            </a:extLst>
          </p:cNvPr>
          <p:cNvGrpSpPr/>
          <p:nvPr/>
        </p:nvGrpSpPr>
        <p:grpSpPr>
          <a:xfrm>
            <a:off x="3076778" y="4336011"/>
            <a:ext cx="5690149" cy="1623645"/>
            <a:chOff x="3210791" y="4336011"/>
            <a:chExt cx="5690149" cy="162364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4A7378D-5D15-4514-A053-CE9AD54BCEB4}"/>
                </a:ext>
              </a:extLst>
            </p:cNvPr>
            <p:cNvSpPr/>
            <p:nvPr/>
          </p:nvSpPr>
          <p:spPr>
            <a:xfrm>
              <a:off x="4323562" y="4451154"/>
              <a:ext cx="457737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They’re reading books.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98AFFBB-F613-4E2A-9F35-9A1D3CE1D372}"/>
                </a:ext>
              </a:extLst>
            </p:cNvPr>
            <p:cNvGrpSpPr/>
            <p:nvPr/>
          </p:nvGrpSpPr>
          <p:grpSpPr>
            <a:xfrm>
              <a:off x="3210791" y="4336011"/>
              <a:ext cx="1869830" cy="1623645"/>
              <a:chOff x="1011611" y="2486919"/>
              <a:chExt cx="1869830" cy="1623645"/>
            </a:xfrm>
          </p:grpSpPr>
          <p:pic>
            <p:nvPicPr>
              <p:cNvPr id="37" name="图片 20">
                <a:extLst>
                  <a:ext uri="{FF2B5EF4-FFF2-40B4-BE49-F238E27FC236}">
                    <a16:creationId xmlns:a16="http://schemas.microsoft.com/office/drawing/2014/main" id="{0F73674C-1875-4663-9C67-799CAC918B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A407DFC-F3CF-4060-BC8A-70A285D0E23B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C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16DCD74-6659-4E7E-952C-D964911BE912}"/>
              </a:ext>
            </a:extLst>
          </p:cNvPr>
          <p:cNvGrpSpPr/>
          <p:nvPr/>
        </p:nvGrpSpPr>
        <p:grpSpPr>
          <a:xfrm>
            <a:off x="3092801" y="5441310"/>
            <a:ext cx="5690149" cy="1623645"/>
            <a:chOff x="3210791" y="5439847"/>
            <a:chExt cx="5690149" cy="1623645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7E9B943F-DAB3-465E-BD9A-D06C8FF8C167}"/>
                </a:ext>
              </a:extLst>
            </p:cNvPr>
            <p:cNvSpPr/>
            <p:nvPr/>
          </p:nvSpPr>
          <p:spPr>
            <a:xfrm>
              <a:off x="4323562" y="5554990"/>
              <a:ext cx="457737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>
                  <a:latin typeface="Comic Sans MS" pitchFamily="66" charset="0"/>
                </a:rPr>
                <a:t>They’re listening to music.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DDA86AE-7FB8-4FAC-A44D-85580689C81D}"/>
                </a:ext>
              </a:extLst>
            </p:cNvPr>
            <p:cNvGrpSpPr/>
            <p:nvPr/>
          </p:nvGrpSpPr>
          <p:grpSpPr>
            <a:xfrm>
              <a:off x="3210791" y="5439847"/>
              <a:ext cx="1869830" cy="1623645"/>
              <a:chOff x="1011611" y="2486919"/>
              <a:chExt cx="1869830" cy="1623645"/>
            </a:xfrm>
          </p:grpSpPr>
          <p:pic>
            <p:nvPicPr>
              <p:cNvPr id="42" name="图片 20">
                <a:extLst>
                  <a:ext uri="{FF2B5EF4-FFF2-40B4-BE49-F238E27FC236}">
                    <a16:creationId xmlns:a16="http://schemas.microsoft.com/office/drawing/2014/main" id="{F5FA418C-2060-4627-9DC0-9870F0952B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6FDE09B-4076-4D6B-B360-64360119A102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309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D</a:t>
                </a:r>
              </a:p>
            </p:txBody>
          </p:sp>
        </p:grpSp>
      </p:grpSp>
      <p:pic>
        <p:nvPicPr>
          <p:cNvPr id="45" name="图片 9">
            <a:extLst>
              <a:ext uri="{FF2B5EF4-FFF2-40B4-BE49-F238E27FC236}">
                <a16:creationId xmlns:a16="http://schemas.microsoft.com/office/drawing/2014/main" id="{AD358BD6-CFE1-4213-80C8-D6DD386B073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grpSp>
        <p:nvGrpSpPr>
          <p:cNvPr id="51" name="group 4">
            <a:extLst>
              <a:ext uri="{FF2B5EF4-FFF2-40B4-BE49-F238E27FC236}">
                <a16:creationId xmlns:a16="http://schemas.microsoft.com/office/drawing/2014/main" id="{36078434-A8FF-4CF7-BE99-30ED4782E81A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52" name="图片 5">
              <a:extLst>
                <a:ext uri="{FF2B5EF4-FFF2-40B4-BE49-F238E27FC236}">
                  <a16:creationId xmlns:a16="http://schemas.microsoft.com/office/drawing/2014/main" id="{B1A9EFFE-5136-43E9-900C-E294D0435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53" name="图片 6">
              <a:extLst>
                <a:ext uri="{FF2B5EF4-FFF2-40B4-BE49-F238E27FC236}">
                  <a16:creationId xmlns:a16="http://schemas.microsoft.com/office/drawing/2014/main" id="{785230A0-F603-48EA-A4EE-B195C9D4E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50" name="图片 4">
            <a:extLst>
              <a:ext uri="{FF2B5EF4-FFF2-40B4-BE49-F238E27FC236}">
                <a16:creationId xmlns:a16="http://schemas.microsoft.com/office/drawing/2014/main" id="{A71B3B92-6243-4347-8EED-3FE643CCDA4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pic>
        <p:nvPicPr>
          <p:cNvPr id="55" name="图片 10">
            <a:extLst>
              <a:ext uri="{FF2B5EF4-FFF2-40B4-BE49-F238E27FC236}">
                <a16:creationId xmlns:a16="http://schemas.microsoft.com/office/drawing/2014/main" id="{5FEC958A-CAED-4E6B-91B7-FE93BBBA86D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56" name="图片 13">
            <a:extLst>
              <a:ext uri="{FF2B5EF4-FFF2-40B4-BE49-F238E27FC236}">
                <a16:creationId xmlns:a16="http://schemas.microsoft.com/office/drawing/2014/main" id="{87DEC57B-4874-4A39-AF5E-587CF1D5F1BE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22" name="1">
            <a:extLst>
              <a:ext uri="{FF2B5EF4-FFF2-40B4-BE49-F238E27FC236}">
                <a16:creationId xmlns:a16="http://schemas.microsoft.com/office/drawing/2014/main" id="{AAA1D89C-D6AA-48F4-AFA4-50973038B7F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4" y="3941648"/>
            <a:ext cx="2991556" cy="2991556"/>
          </a:xfrm>
          <a:prstGeom prst="rect">
            <a:avLst/>
          </a:prstGeom>
        </p:spPr>
      </p:pic>
      <p:sp>
        <p:nvSpPr>
          <p:cNvPr id="7" name="Rectangle 6">
            <a:hlinkClick r:id="rId19" action="ppaction://hlinksldjump"/>
          </p:cNvPr>
          <p:cNvSpPr/>
          <p:nvPr/>
        </p:nvSpPr>
        <p:spPr>
          <a:xfrm>
            <a:off x="10798689" y="5959656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C6135E-FC7C-1A02-0793-63B350BCFB5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523" y="126364"/>
            <a:ext cx="2763338" cy="184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0420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4">
            <a:extLst>
              <a:ext uri="{FF2B5EF4-FFF2-40B4-BE49-F238E27FC236}">
                <a16:creationId xmlns:a16="http://schemas.microsoft.com/office/drawing/2014/main" id="{2B892125-9B46-44BB-B66C-4311EF0AADC2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5" name="图片 5">
              <a:extLst>
                <a:ext uri="{FF2B5EF4-FFF2-40B4-BE49-F238E27FC236}">
                  <a16:creationId xmlns:a16="http://schemas.microsoft.com/office/drawing/2014/main" id="{94193D28-52CA-4522-B568-5B7912F8E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6" name="图片 6">
              <a:extLst>
                <a:ext uri="{FF2B5EF4-FFF2-40B4-BE49-F238E27FC236}">
                  <a16:creationId xmlns:a16="http://schemas.microsoft.com/office/drawing/2014/main" id="{94FC311B-2E9E-4525-928A-84C60047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859B08F5-6720-42E2-82C9-A05766E6F2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20359" y="2272091"/>
            <a:ext cx="2141597" cy="1204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:a16="http://schemas.microsoft.com/office/drawing/2014/main" id="{50532EAA-2F8D-47E8-876E-092AC40350F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4466178"/>
            <a:ext cx="2489816" cy="2489816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B8510B09-4B5A-4736-B12C-120B25402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20" name="Picture 19" descr="200.gif">
            <a:extLst>
              <a:ext uri="{FF2B5EF4-FFF2-40B4-BE49-F238E27FC236}">
                <a16:creationId xmlns:a16="http://schemas.microsoft.com/office/drawing/2014/main" id="{D3D91538-CF6B-4E00-AAC9-D02A94FF4523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4474" y="626502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9F76E60-6E20-4E39-9E8D-B8CD1D2047C4}"/>
              </a:ext>
            </a:extLst>
          </p:cNvPr>
          <p:cNvGrpSpPr/>
          <p:nvPr/>
        </p:nvGrpSpPr>
        <p:grpSpPr>
          <a:xfrm>
            <a:off x="1972895" y="-2635260"/>
            <a:ext cx="9082101" cy="4904461"/>
            <a:chOff x="1972896" y="-2635259"/>
            <a:chExt cx="8431306" cy="4817890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896" y="-2635259"/>
              <a:ext cx="8431306" cy="4817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8F42445-21B2-4783-B45F-9946DE7F3EA5}"/>
                </a:ext>
              </a:extLst>
            </p:cNvPr>
            <p:cNvSpPr/>
            <p:nvPr/>
          </p:nvSpPr>
          <p:spPr>
            <a:xfrm>
              <a:off x="2620321" y="193079"/>
              <a:ext cx="7217501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613512" y="836654"/>
              <a:ext cx="4082590" cy="513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2.She is ……. rope.</a:t>
              </a:r>
              <a:endPara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图片 10">
            <a:extLst>
              <a:ext uri="{FF2B5EF4-FFF2-40B4-BE49-F238E27FC236}">
                <a16:creationId xmlns:a16="http://schemas.microsoft.com/office/drawing/2014/main" id="{DA227101-8427-44A0-A752-3C531591BB5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1318DA58-F573-4D79-B78F-FD457AAC19C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52" name="图片 9">
            <a:extLst>
              <a:ext uri="{FF2B5EF4-FFF2-40B4-BE49-F238E27FC236}">
                <a16:creationId xmlns:a16="http://schemas.microsoft.com/office/drawing/2014/main" id="{557B4940-B57A-4B54-BEA7-E4124C70052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53" name="图片 4">
            <a:extLst>
              <a:ext uri="{FF2B5EF4-FFF2-40B4-BE49-F238E27FC236}">
                <a16:creationId xmlns:a16="http://schemas.microsoft.com/office/drawing/2014/main" id="{7119268B-FD09-4C17-8E3B-9BC8133BBE8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DF4B74FD-E55B-4661-A0F5-A5489239225A}"/>
              </a:ext>
            </a:extLst>
          </p:cNvPr>
          <p:cNvGrpSpPr/>
          <p:nvPr/>
        </p:nvGrpSpPr>
        <p:grpSpPr>
          <a:xfrm>
            <a:off x="3415378" y="1849324"/>
            <a:ext cx="5314950" cy="1743075"/>
            <a:chOff x="3438525" y="1817250"/>
            <a:chExt cx="5314950" cy="1743075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3E749F94-931C-4808-80B0-E3EA54621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5843350-AC2F-40E9-AA93-D8FCA102C5A7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98CFAA1-75ED-49F3-8293-4486A59038BF}"/>
                </a:ext>
              </a:extLst>
            </p:cNvPr>
            <p:cNvSpPr txBox="1"/>
            <p:nvPr/>
          </p:nvSpPr>
          <p:spPr>
            <a:xfrm>
              <a:off x="5048348" y="2437669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listening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DFF56C9-01EA-4209-A904-934377E84B48}"/>
              </a:ext>
            </a:extLst>
          </p:cNvPr>
          <p:cNvGrpSpPr/>
          <p:nvPr/>
        </p:nvGrpSpPr>
        <p:grpSpPr>
          <a:xfrm>
            <a:off x="3440093" y="5251550"/>
            <a:ext cx="5314950" cy="1743075"/>
            <a:chOff x="3384212" y="2900937"/>
            <a:chExt cx="5314950" cy="1743075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CAC4521-93E6-4832-9A1D-ACE0DBC22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2900937"/>
              <a:ext cx="5314950" cy="174307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11D1488-AF29-47E8-AEFD-BED07A45DC68}"/>
                </a:ext>
              </a:extLst>
            </p:cNvPr>
            <p:cNvSpPr txBox="1"/>
            <p:nvPr/>
          </p:nvSpPr>
          <p:spPr>
            <a:xfrm>
              <a:off x="3990047" y="3450903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7B0AC9-9158-4408-B654-63E44D4BF814}"/>
                </a:ext>
              </a:extLst>
            </p:cNvPr>
            <p:cNvSpPr txBox="1"/>
            <p:nvPr/>
          </p:nvSpPr>
          <p:spPr>
            <a:xfrm>
              <a:off x="5067865" y="357807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jumping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29EC5D0-389D-40CB-BF70-29570E6DCC83}"/>
              </a:ext>
            </a:extLst>
          </p:cNvPr>
          <p:cNvGrpSpPr/>
          <p:nvPr/>
        </p:nvGrpSpPr>
        <p:grpSpPr>
          <a:xfrm>
            <a:off x="3384212" y="4040744"/>
            <a:ext cx="5314950" cy="1743075"/>
            <a:chOff x="3384212" y="4040744"/>
            <a:chExt cx="5314950" cy="1743075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A76C755-45F7-4B77-B474-94FD9908F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4040744"/>
              <a:ext cx="5314950" cy="1743075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B699918-5D9C-446B-A56D-FFA0781C7680}"/>
                </a:ext>
              </a:extLst>
            </p:cNvPr>
            <p:cNvSpPr txBox="1"/>
            <p:nvPr/>
          </p:nvSpPr>
          <p:spPr>
            <a:xfrm>
              <a:off x="4011693" y="4628795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55AECD0-7722-4C7F-8A0B-D31BF8F1FC6D}"/>
                </a:ext>
              </a:extLst>
            </p:cNvPr>
            <p:cNvSpPr txBox="1"/>
            <p:nvPr/>
          </p:nvSpPr>
          <p:spPr>
            <a:xfrm>
              <a:off x="5049791" y="4720954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running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A69D7FB-F9E0-44B1-9EBF-F125EE0D237E}"/>
              </a:ext>
            </a:extLst>
          </p:cNvPr>
          <p:cNvGrpSpPr/>
          <p:nvPr/>
        </p:nvGrpSpPr>
        <p:grpSpPr>
          <a:xfrm>
            <a:off x="3384212" y="2913514"/>
            <a:ext cx="5314950" cy="1743075"/>
            <a:chOff x="3384212" y="5173827"/>
            <a:chExt cx="5314950" cy="1743075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083C370-FA9F-4006-8688-E0EFEEF0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5173827"/>
              <a:ext cx="5314950" cy="1743075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7D78479-4C43-4E32-B19C-1BEFFE8ACB59}"/>
                </a:ext>
              </a:extLst>
            </p:cNvPr>
            <p:cNvSpPr txBox="1"/>
            <p:nvPr/>
          </p:nvSpPr>
          <p:spPr>
            <a:xfrm>
              <a:off x="3973927" y="5763805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3A45584-3916-488E-A7E5-09F76364C953}"/>
                </a:ext>
              </a:extLst>
            </p:cNvPr>
            <p:cNvSpPr txBox="1"/>
            <p:nvPr/>
          </p:nvSpPr>
          <p:spPr>
            <a:xfrm>
              <a:off x="5102775" y="5742485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skiing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sp>
        <p:nvSpPr>
          <p:cNvPr id="35" name="Rectangle 34">
            <a:hlinkClick r:id="rId20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  <p:pic>
        <p:nvPicPr>
          <p:cNvPr id="1026" name="Picture 2" descr="Nhảy dây giảm mỡ đùi là phương pháp giúp hệ thống cơ bắp gọn gàng và săn chắc">
            <a:extLst>
              <a:ext uri="{FF2B5EF4-FFF2-40B4-BE49-F238E27FC236}">
                <a16:creationId xmlns:a16="http://schemas.microsoft.com/office/drawing/2014/main" id="{9678B548-FA2C-FB15-8979-5530C206A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661" y="242647"/>
            <a:ext cx="2947135" cy="196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74387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4">
            <a:extLst>
              <a:ext uri="{FF2B5EF4-FFF2-40B4-BE49-F238E27FC236}">
                <a16:creationId xmlns:a16="http://schemas.microsoft.com/office/drawing/2014/main" id="{F82948AA-A929-4D2A-BD8C-16FC33B6E38B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2" name="图片 5">
              <a:extLst>
                <a:ext uri="{FF2B5EF4-FFF2-40B4-BE49-F238E27FC236}">
                  <a16:creationId xmlns:a16="http://schemas.microsoft.com/office/drawing/2014/main" id="{9C4BF05C-D940-4637-B906-D99971519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3" name="图片 6">
              <a:extLst>
                <a:ext uri="{FF2B5EF4-FFF2-40B4-BE49-F238E27FC236}">
                  <a16:creationId xmlns:a16="http://schemas.microsoft.com/office/drawing/2014/main" id="{87A088D0-BF66-43D5-8218-336F21F90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8">
            <a:extLst>
              <a:ext uri="{FF2B5EF4-FFF2-40B4-BE49-F238E27FC236}">
                <a16:creationId xmlns:a16="http://schemas.microsoft.com/office/drawing/2014/main" id="{3AF32961-6A5D-4D88-9E28-2208D192B0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15" name="Picture 14" descr="200.gif">
            <a:extLst>
              <a:ext uri="{FF2B5EF4-FFF2-40B4-BE49-F238E27FC236}">
                <a16:creationId xmlns:a16="http://schemas.microsoft.com/office/drawing/2014/main" id="{2BEE3987-BCB4-4FDA-B105-5D14C77D756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1734" y="233764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:a16="http://schemas.microsoft.com/office/drawing/2014/main" id="{5C17FFAA-3AC5-45CA-9875-87334658EEE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760" y="3914065"/>
            <a:ext cx="2991556" cy="299155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3913B3B-6625-4C02-AD07-6A2099BA92C6}"/>
              </a:ext>
            </a:extLst>
          </p:cNvPr>
          <p:cNvGrpSpPr/>
          <p:nvPr/>
        </p:nvGrpSpPr>
        <p:grpSpPr>
          <a:xfrm>
            <a:off x="1573582" y="-2922397"/>
            <a:ext cx="9044836" cy="5168479"/>
            <a:chOff x="1573582" y="-2922397"/>
            <a:chExt cx="9044836" cy="5168479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3582" y="-2922397"/>
              <a:ext cx="9044836" cy="5168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BC30355-F6DC-4A54-B855-AEFDFF053FEA}"/>
                </a:ext>
              </a:extLst>
            </p:cNvPr>
            <p:cNvSpPr/>
            <p:nvPr/>
          </p:nvSpPr>
          <p:spPr>
            <a:xfrm>
              <a:off x="2592371" y="151386"/>
              <a:ext cx="6921162" cy="166180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424547" y="682570"/>
              <a:ext cx="43627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3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. What is he doing</a:t>
              </a:r>
              <a:r>
                <a:rPr lang="en-US" sz="2800" b="1" baseline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?</a:t>
              </a:r>
              <a:endPara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63022A-69C4-44D7-A70D-5D300F809905}"/>
              </a:ext>
            </a:extLst>
          </p:cNvPr>
          <p:cNvGrpSpPr/>
          <p:nvPr/>
        </p:nvGrpSpPr>
        <p:grpSpPr>
          <a:xfrm>
            <a:off x="3415377" y="1849324"/>
            <a:ext cx="6098156" cy="1743075"/>
            <a:chOff x="3438524" y="1817250"/>
            <a:chExt cx="6098156" cy="174307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950A5D4-9E21-4FCA-A973-5281F6BF0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4" y="1817250"/>
              <a:ext cx="6098156" cy="1743075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FC94CDA-8AC8-4A73-9EA6-E878FD7D5083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884A86-B878-4E77-9D44-53E6D7AC5679}"/>
                </a:ext>
              </a:extLst>
            </p:cNvPr>
            <p:cNvSpPr txBox="1"/>
            <p:nvPr/>
          </p:nvSpPr>
          <p:spPr>
            <a:xfrm>
              <a:off x="4946008" y="2472488"/>
              <a:ext cx="308521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He’s swimming.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75F562E-9E3A-440D-AFE8-7CE94D447C4F}"/>
              </a:ext>
            </a:extLst>
          </p:cNvPr>
          <p:cNvGrpSpPr/>
          <p:nvPr/>
        </p:nvGrpSpPr>
        <p:grpSpPr>
          <a:xfrm>
            <a:off x="3438524" y="2939215"/>
            <a:ext cx="6075009" cy="1743075"/>
            <a:chOff x="3438524" y="1817250"/>
            <a:chExt cx="6075009" cy="1743075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78491C8-93EB-44D7-B1E3-E62DD2FAB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4" y="1817250"/>
              <a:ext cx="6075009" cy="174307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931480-4E52-4CDE-9C47-7F443F92A5C6}"/>
                </a:ext>
              </a:extLst>
            </p:cNvPr>
            <p:cNvSpPr txBox="1"/>
            <p:nvPr/>
          </p:nvSpPr>
          <p:spPr>
            <a:xfrm>
              <a:off x="4022538" y="2369062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EC37153-9E57-4136-A8B6-092D8A80ADD3}"/>
                </a:ext>
              </a:extLst>
            </p:cNvPr>
            <p:cNvSpPr txBox="1"/>
            <p:nvPr/>
          </p:nvSpPr>
          <p:spPr>
            <a:xfrm>
              <a:off x="4880202" y="2472488"/>
              <a:ext cx="315102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He’s singing.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EC41306-2B18-4BCB-A06B-B8BC5D7D8FCD}"/>
              </a:ext>
            </a:extLst>
          </p:cNvPr>
          <p:cNvGrpSpPr/>
          <p:nvPr/>
        </p:nvGrpSpPr>
        <p:grpSpPr>
          <a:xfrm>
            <a:off x="3454216" y="5200203"/>
            <a:ext cx="6075009" cy="1743075"/>
            <a:chOff x="3438524" y="1817250"/>
            <a:chExt cx="6075009" cy="174307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7896864-6B3A-4C44-A9D7-FB4FDFE41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4" y="1817250"/>
              <a:ext cx="6075009" cy="174307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661E65-BB40-422F-9DE9-E97E4F8CDD04}"/>
                </a:ext>
              </a:extLst>
            </p:cNvPr>
            <p:cNvSpPr txBox="1"/>
            <p:nvPr/>
          </p:nvSpPr>
          <p:spPr>
            <a:xfrm>
              <a:off x="4022538" y="2369062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6A46F3F-9C52-4581-BD19-A7F9267F5F4E}"/>
                </a:ext>
              </a:extLst>
            </p:cNvPr>
            <p:cNvSpPr txBox="1"/>
            <p:nvPr/>
          </p:nvSpPr>
          <p:spPr>
            <a:xfrm>
              <a:off x="4864510" y="2472488"/>
              <a:ext cx="438387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He’s playing football.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FA05F65-2EFC-4E63-9515-B283A3156645}"/>
              </a:ext>
            </a:extLst>
          </p:cNvPr>
          <p:cNvGrpSpPr/>
          <p:nvPr/>
        </p:nvGrpSpPr>
        <p:grpSpPr>
          <a:xfrm>
            <a:off x="3395477" y="4067461"/>
            <a:ext cx="6118056" cy="1743075"/>
            <a:chOff x="3438525" y="1817250"/>
            <a:chExt cx="6118056" cy="1743075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82E940B-4EC1-4C97-98DF-DEC022428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6118056" cy="1743075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8DE34F-35DB-4C6C-B33F-392949845FE6}"/>
                </a:ext>
              </a:extLst>
            </p:cNvPr>
            <p:cNvSpPr txBox="1"/>
            <p:nvPr/>
          </p:nvSpPr>
          <p:spPr>
            <a:xfrm>
              <a:off x="4022538" y="2369062"/>
              <a:ext cx="4956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454A298-C941-4B89-B7AD-E1AF1544F647}"/>
                </a:ext>
              </a:extLst>
            </p:cNvPr>
            <p:cNvSpPr txBox="1"/>
            <p:nvPr/>
          </p:nvSpPr>
          <p:spPr>
            <a:xfrm>
              <a:off x="5063726" y="2488547"/>
              <a:ext cx="402481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He’s skiing.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0" name="图片 9">
            <a:extLst>
              <a:ext uri="{FF2B5EF4-FFF2-40B4-BE49-F238E27FC236}">
                <a16:creationId xmlns:a16="http://schemas.microsoft.com/office/drawing/2014/main" id="{B7434D70-A074-4AC8-B702-1E608286A03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41" name="图片 4">
            <a:extLst>
              <a:ext uri="{FF2B5EF4-FFF2-40B4-BE49-F238E27FC236}">
                <a16:creationId xmlns:a16="http://schemas.microsoft.com/office/drawing/2014/main" id="{C32747D5-FEED-434A-B414-EE042536A1A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sp>
        <p:nvSpPr>
          <p:cNvPr id="43" name="Rectangle 42">
            <a:hlinkClick r:id="rId15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3C697-2A97-F17C-20CA-5CDC1380D163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-2425" t="1305" r="35118" b="1212"/>
          <a:stretch/>
        </p:blipFill>
        <p:spPr>
          <a:xfrm>
            <a:off x="6827937" y="126799"/>
            <a:ext cx="2360281" cy="194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4" y="-2612497"/>
            <a:ext cx="9030745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DA414E35-EFD7-4FDB-908A-AA75E55F17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63181" y="2309680"/>
            <a:ext cx="1981200" cy="1306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200.gif">
            <a:extLst>
              <a:ext uri="{FF2B5EF4-FFF2-40B4-BE49-F238E27FC236}">
                <a16:creationId xmlns:a16="http://schemas.microsoft.com/office/drawing/2014/main" id="{5F3CB873-43F7-44B6-8BD0-00713AC5833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8289" y="495821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2">
            <a:extLst>
              <a:ext uri="{FF2B5EF4-FFF2-40B4-BE49-F238E27FC236}">
                <a16:creationId xmlns:a16="http://schemas.microsoft.com/office/drawing/2014/main" id="{E020E312-7FCD-4716-9FC0-4F2B02E49CD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3964438"/>
            <a:ext cx="2991556" cy="2991556"/>
          </a:xfrm>
          <a:prstGeom prst="rect">
            <a:avLst/>
          </a:prstGeom>
        </p:spPr>
      </p:pic>
      <p:pic>
        <p:nvPicPr>
          <p:cNvPr id="20" name="tranh  8">
            <a:extLst>
              <a:ext uri="{FF2B5EF4-FFF2-40B4-BE49-F238E27FC236}">
                <a16:creationId xmlns:a16="http://schemas.microsoft.com/office/drawing/2014/main" id="{D541FC2F-82FF-48D7-89D9-50CE687C5E3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9B005B2-8E30-4C07-B481-4D6208FC472F}"/>
              </a:ext>
            </a:extLst>
          </p:cNvPr>
          <p:cNvGrpSpPr/>
          <p:nvPr/>
        </p:nvGrpSpPr>
        <p:grpSpPr>
          <a:xfrm>
            <a:off x="2981824" y="163228"/>
            <a:ext cx="6434062" cy="1805514"/>
            <a:chOff x="3398278" y="1805324"/>
            <a:chExt cx="6434062" cy="180551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2A08ED5-AA89-4FE7-87E9-698DA28ADC4F}"/>
                </a:ext>
              </a:extLst>
            </p:cNvPr>
            <p:cNvSpPr/>
            <p:nvPr/>
          </p:nvSpPr>
          <p:spPr>
            <a:xfrm>
              <a:off x="3657783" y="1805324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398278" y="2428129"/>
              <a:ext cx="4388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4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. What is she doing?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5971B17-B106-491B-B27E-80DCEB4B8CFB}"/>
              </a:ext>
            </a:extLst>
          </p:cNvPr>
          <p:cNvGrpSpPr/>
          <p:nvPr/>
        </p:nvGrpSpPr>
        <p:grpSpPr>
          <a:xfrm>
            <a:off x="3241329" y="2154253"/>
            <a:ext cx="5158299" cy="1623645"/>
            <a:chOff x="3241329" y="2154253"/>
            <a:chExt cx="5158299" cy="1623645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D2519CE-683D-41AB-8D2D-CADBE1724D58}"/>
                </a:ext>
              </a:extLst>
            </p:cNvPr>
            <p:cNvSpPr/>
            <p:nvPr/>
          </p:nvSpPr>
          <p:spPr>
            <a:xfrm>
              <a:off x="4354100" y="2269396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She’s ice-skating. 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FEDF95D-F452-492B-8273-2A9DA07D801D}"/>
                </a:ext>
              </a:extLst>
            </p:cNvPr>
            <p:cNvGrpSpPr/>
            <p:nvPr/>
          </p:nvGrpSpPr>
          <p:grpSpPr>
            <a:xfrm>
              <a:off x="3241329" y="2154253"/>
              <a:ext cx="1869830" cy="1623645"/>
              <a:chOff x="1011611" y="2486919"/>
              <a:chExt cx="1869830" cy="1623645"/>
            </a:xfrm>
          </p:grpSpPr>
          <p:pic>
            <p:nvPicPr>
              <p:cNvPr id="24" name="图片 20">
                <a:extLst>
                  <a:ext uri="{FF2B5EF4-FFF2-40B4-BE49-F238E27FC236}">
                    <a16:creationId xmlns:a16="http://schemas.microsoft.com/office/drawing/2014/main" id="{BBEF6CE5-A9A8-49B2-B05A-706341C3EE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E66019-5ABC-4F08-AD22-7538BB40F883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261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A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26A1DB-1722-4B43-A9B0-138F3F703B9E}"/>
              </a:ext>
            </a:extLst>
          </p:cNvPr>
          <p:cNvGrpSpPr/>
          <p:nvPr/>
        </p:nvGrpSpPr>
        <p:grpSpPr>
          <a:xfrm>
            <a:off x="3210791" y="3242314"/>
            <a:ext cx="5158299" cy="1623645"/>
            <a:chOff x="3210791" y="3242314"/>
            <a:chExt cx="5158299" cy="162364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99436E8-59E2-48A4-AB9F-C96D8E2E7850}"/>
                </a:ext>
              </a:extLst>
            </p:cNvPr>
            <p:cNvSpPr/>
            <p:nvPr/>
          </p:nvSpPr>
          <p:spPr>
            <a:xfrm>
              <a:off x="4323562" y="3357457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She’s dancing.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6760225-008D-44CE-97F6-9261A249AB91}"/>
                </a:ext>
              </a:extLst>
            </p:cNvPr>
            <p:cNvGrpSpPr/>
            <p:nvPr/>
          </p:nvGrpSpPr>
          <p:grpSpPr>
            <a:xfrm>
              <a:off x="3210791" y="3242314"/>
              <a:ext cx="1869830" cy="1623645"/>
              <a:chOff x="1011611" y="2486919"/>
              <a:chExt cx="1869830" cy="1623645"/>
            </a:xfrm>
          </p:grpSpPr>
          <p:pic>
            <p:nvPicPr>
              <p:cNvPr id="32" name="图片 20">
                <a:extLst>
                  <a:ext uri="{FF2B5EF4-FFF2-40B4-BE49-F238E27FC236}">
                    <a16:creationId xmlns:a16="http://schemas.microsoft.com/office/drawing/2014/main" id="{D2983D4C-420D-4C91-93FB-29900F2E38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7470721-0844-4887-9CFB-395D8741B464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B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0F7A55-2D02-4391-B628-718BB19B26C0}"/>
              </a:ext>
            </a:extLst>
          </p:cNvPr>
          <p:cNvGrpSpPr/>
          <p:nvPr/>
        </p:nvGrpSpPr>
        <p:grpSpPr>
          <a:xfrm>
            <a:off x="3210791" y="4336011"/>
            <a:ext cx="5158299" cy="1623645"/>
            <a:chOff x="3210791" y="4336011"/>
            <a:chExt cx="5158299" cy="162364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4A7378D-5D15-4514-A053-CE9AD54BCEB4}"/>
                </a:ext>
              </a:extLst>
            </p:cNvPr>
            <p:cNvSpPr/>
            <p:nvPr/>
          </p:nvSpPr>
          <p:spPr>
            <a:xfrm>
              <a:off x="4323562" y="4451154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He’s swimming.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98AFFBB-F613-4E2A-9F35-9A1D3CE1D372}"/>
                </a:ext>
              </a:extLst>
            </p:cNvPr>
            <p:cNvGrpSpPr/>
            <p:nvPr/>
          </p:nvGrpSpPr>
          <p:grpSpPr>
            <a:xfrm>
              <a:off x="3210791" y="4336011"/>
              <a:ext cx="1869830" cy="1623645"/>
              <a:chOff x="1011611" y="2486919"/>
              <a:chExt cx="1869830" cy="1623645"/>
            </a:xfrm>
          </p:grpSpPr>
          <p:pic>
            <p:nvPicPr>
              <p:cNvPr id="37" name="图片 20">
                <a:extLst>
                  <a:ext uri="{FF2B5EF4-FFF2-40B4-BE49-F238E27FC236}">
                    <a16:creationId xmlns:a16="http://schemas.microsoft.com/office/drawing/2014/main" id="{0F73674C-1875-4663-9C67-799CAC918B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A407DFC-F3CF-4060-BC8A-70A285D0E23B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C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16DCD74-6659-4E7E-952C-D964911BE912}"/>
              </a:ext>
            </a:extLst>
          </p:cNvPr>
          <p:cNvGrpSpPr/>
          <p:nvPr/>
        </p:nvGrpSpPr>
        <p:grpSpPr>
          <a:xfrm>
            <a:off x="3210791" y="5439847"/>
            <a:ext cx="5158299" cy="1623645"/>
            <a:chOff x="3210791" y="5439847"/>
            <a:chExt cx="5158299" cy="1623645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7E9B943F-DAB3-465E-BD9A-D06C8FF8C167}"/>
                </a:ext>
              </a:extLst>
            </p:cNvPr>
            <p:cNvSpPr/>
            <p:nvPr/>
          </p:nvSpPr>
          <p:spPr>
            <a:xfrm>
              <a:off x="4323562" y="5554990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Comic Sans MS" pitchFamily="66" charset="0"/>
                </a:rPr>
                <a:t>She’s jogging.</a:t>
              </a:r>
              <a:endParaRPr lang="en-US" sz="2400" b="1" dirty="0">
                <a:latin typeface="Comic Sans MS" pitchFamily="66" charset="0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DDA86AE-7FB8-4FAC-A44D-85580689C81D}"/>
                </a:ext>
              </a:extLst>
            </p:cNvPr>
            <p:cNvGrpSpPr/>
            <p:nvPr/>
          </p:nvGrpSpPr>
          <p:grpSpPr>
            <a:xfrm>
              <a:off x="3210791" y="5439847"/>
              <a:ext cx="1869830" cy="1623645"/>
              <a:chOff x="1011611" y="2486919"/>
              <a:chExt cx="1869830" cy="1623645"/>
            </a:xfrm>
          </p:grpSpPr>
          <p:pic>
            <p:nvPicPr>
              <p:cNvPr id="42" name="图片 20">
                <a:extLst>
                  <a:ext uri="{FF2B5EF4-FFF2-40B4-BE49-F238E27FC236}">
                    <a16:creationId xmlns:a16="http://schemas.microsoft.com/office/drawing/2014/main" id="{F5FA418C-2060-4627-9DC0-9870F0952B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6FDE09B-4076-4D6B-B360-64360119A102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309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D</a:t>
                </a:r>
              </a:p>
            </p:txBody>
          </p:sp>
        </p:grpSp>
      </p:grpSp>
      <p:pic>
        <p:nvPicPr>
          <p:cNvPr id="45" name="图片 9">
            <a:extLst>
              <a:ext uri="{FF2B5EF4-FFF2-40B4-BE49-F238E27FC236}">
                <a16:creationId xmlns:a16="http://schemas.microsoft.com/office/drawing/2014/main" id="{AD358BD6-CFE1-4213-80C8-D6DD386B073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grpSp>
        <p:nvGrpSpPr>
          <p:cNvPr id="51" name="group 4">
            <a:extLst>
              <a:ext uri="{FF2B5EF4-FFF2-40B4-BE49-F238E27FC236}">
                <a16:creationId xmlns:a16="http://schemas.microsoft.com/office/drawing/2014/main" id="{36078434-A8FF-4CF7-BE99-30ED4782E81A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52" name="图片 5">
              <a:extLst>
                <a:ext uri="{FF2B5EF4-FFF2-40B4-BE49-F238E27FC236}">
                  <a16:creationId xmlns:a16="http://schemas.microsoft.com/office/drawing/2014/main" id="{B1A9EFFE-5136-43E9-900C-E294D0435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53" name="图片 6">
              <a:extLst>
                <a:ext uri="{FF2B5EF4-FFF2-40B4-BE49-F238E27FC236}">
                  <a16:creationId xmlns:a16="http://schemas.microsoft.com/office/drawing/2014/main" id="{785230A0-F603-48EA-A4EE-B195C9D4E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50" name="图片 4">
            <a:extLst>
              <a:ext uri="{FF2B5EF4-FFF2-40B4-BE49-F238E27FC236}">
                <a16:creationId xmlns:a16="http://schemas.microsoft.com/office/drawing/2014/main" id="{A71B3B92-6243-4347-8EED-3FE643CCDA4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pic>
        <p:nvPicPr>
          <p:cNvPr id="55" name="图片 10">
            <a:extLst>
              <a:ext uri="{FF2B5EF4-FFF2-40B4-BE49-F238E27FC236}">
                <a16:creationId xmlns:a16="http://schemas.microsoft.com/office/drawing/2014/main" id="{5FEC958A-CAED-4E6B-91B7-FE93BBBA86D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56" name="图片 13">
            <a:extLst>
              <a:ext uri="{FF2B5EF4-FFF2-40B4-BE49-F238E27FC236}">
                <a16:creationId xmlns:a16="http://schemas.microsoft.com/office/drawing/2014/main" id="{87DEC57B-4874-4A39-AF5E-587CF1D5F1BE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22" name="1">
            <a:extLst>
              <a:ext uri="{FF2B5EF4-FFF2-40B4-BE49-F238E27FC236}">
                <a16:creationId xmlns:a16="http://schemas.microsoft.com/office/drawing/2014/main" id="{AAA1D89C-D6AA-48F4-AFA4-50973038B7F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4" y="3941648"/>
            <a:ext cx="2991556" cy="2991556"/>
          </a:xfrm>
          <a:prstGeom prst="rect">
            <a:avLst/>
          </a:prstGeom>
        </p:spPr>
      </p:pic>
      <p:sp>
        <p:nvSpPr>
          <p:cNvPr id="46" name="Rectangle 45">
            <a:hlinkClick r:id="rId19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E56589-ECEB-90FF-297E-DE921F701417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86" b="31144"/>
          <a:stretch/>
        </p:blipFill>
        <p:spPr>
          <a:xfrm>
            <a:off x="7210114" y="123282"/>
            <a:ext cx="2819629" cy="195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97334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4">
            <a:extLst>
              <a:ext uri="{FF2B5EF4-FFF2-40B4-BE49-F238E27FC236}">
                <a16:creationId xmlns:a16="http://schemas.microsoft.com/office/drawing/2014/main" id="{2B892125-9B46-44BB-B66C-4311EF0AADC2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5" name="图片 5">
              <a:extLst>
                <a:ext uri="{FF2B5EF4-FFF2-40B4-BE49-F238E27FC236}">
                  <a16:creationId xmlns:a16="http://schemas.microsoft.com/office/drawing/2014/main" id="{94193D28-52CA-4522-B568-5B7912F8E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6" name="图片 6">
              <a:extLst>
                <a:ext uri="{FF2B5EF4-FFF2-40B4-BE49-F238E27FC236}">
                  <a16:creationId xmlns:a16="http://schemas.microsoft.com/office/drawing/2014/main" id="{94FC311B-2E9E-4525-928A-84C60047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859B08F5-6720-42E2-82C9-A05766E6F2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20359" y="2272091"/>
            <a:ext cx="2141597" cy="1204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:a16="http://schemas.microsoft.com/office/drawing/2014/main" id="{50532EAA-2F8D-47E8-876E-092AC40350F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4466178"/>
            <a:ext cx="2489816" cy="2489816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B8510B09-4B5A-4736-B12C-120B25402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20" name="Picture 19" descr="200.gif">
            <a:extLst>
              <a:ext uri="{FF2B5EF4-FFF2-40B4-BE49-F238E27FC236}">
                <a16:creationId xmlns:a16="http://schemas.microsoft.com/office/drawing/2014/main" id="{D3D91538-CF6B-4E00-AAC9-D02A94FF4523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4474" y="626502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9F76E60-6E20-4E39-9E8D-B8CD1D2047C4}"/>
              </a:ext>
            </a:extLst>
          </p:cNvPr>
          <p:cNvGrpSpPr/>
          <p:nvPr/>
        </p:nvGrpSpPr>
        <p:grpSpPr>
          <a:xfrm>
            <a:off x="1972896" y="-2635259"/>
            <a:ext cx="8431306" cy="4817890"/>
            <a:chOff x="1972896" y="-2635259"/>
            <a:chExt cx="8431306" cy="4817890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896" y="-2635259"/>
              <a:ext cx="8431306" cy="4817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8F42445-21B2-4783-B45F-9946DE7F3EA5}"/>
                </a:ext>
              </a:extLst>
            </p:cNvPr>
            <p:cNvSpPr/>
            <p:nvPr/>
          </p:nvSpPr>
          <p:spPr>
            <a:xfrm>
              <a:off x="3187777" y="219671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187777" y="648485"/>
              <a:ext cx="33030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5. What are they doing?</a:t>
              </a:r>
              <a:endPara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图片 10">
            <a:extLst>
              <a:ext uri="{FF2B5EF4-FFF2-40B4-BE49-F238E27FC236}">
                <a16:creationId xmlns:a16="http://schemas.microsoft.com/office/drawing/2014/main" id="{DA227101-8427-44A0-A752-3C531591BB5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1318DA58-F573-4D79-B78F-FD457AAC19C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52" name="图片 9">
            <a:extLst>
              <a:ext uri="{FF2B5EF4-FFF2-40B4-BE49-F238E27FC236}">
                <a16:creationId xmlns:a16="http://schemas.microsoft.com/office/drawing/2014/main" id="{557B4940-B57A-4B54-BEA7-E4124C70052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53" name="图片 4">
            <a:extLst>
              <a:ext uri="{FF2B5EF4-FFF2-40B4-BE49-F238E27FC236}">
                <a16:creationId xmlns:a16="http://schemas.microsoft.com/office/drawing/2014/main" id="{7119268B-FD09-4C17-8E3B-9BC8133BBE8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DF4B74FD-E55B-4661-A0F5-A5489239225A}"/>
              </a:ext>
            </a:extLst>
          </p:cNvPr>
          <p:cNvGrpSpPr/>
          <p:nvPr/>
        </p:nvGrpSpPr>
        <p:grpSpPr>
          <a:xfrm>
            <a:off x="3415378" y="1849324"/>
            <a:ext cx="6312844" cy="1743075"/>
            <a:chOff x="3438525" y="1817250"/>
            <a:chExt cx="6312844" cy="1743075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3E749F94-931C-4808-80B0-E3EA54621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6312844" cy="1743075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5843350-AC2F-40E9-AA93-D8FCA102C5A7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98CFAA1-75ED-49F3-8293-4486A59038BF}"/>
                </a:ext>
              </a:extLst>
            </p:cNvPr>
            <p:cNvSpPr txBox="1"/>
            <p:nvPr/>
          </p:nvSpPr>
          <p:spPr>
            <a:xfrm>
              <a:off x="5142365" y="2466403"/>
              <a:ext cx="374130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They’re reading.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DFF56C9-01EA-4209-A904-934377E84B48}"/>
              </a:ext>
            </a:extLst>
          </p:cNvPr>
          <p:cNvGrpSpPr/>
          <p:nvPr/>
        </p:nvGrpSpPr>
        <p:grpSpPr>
          <a:xfrm>
            <a:off x="3384211" y="2900937"/>
            <a:ext cx="6344011" cy="1743075"/>
            <a:chOff x="3384212" y="2900937"/>
            <a:chExt cx="5314950" cy="1743075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CAC4521-93E6-4832-9A1D-ACE0DBC22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2900937"/>
              <a:ext cx="5314950" cy="174307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11D1488-AF29-47E8-AEFD-BED07A45DC68}"/>
                </a:ext>
              </a:extLst>
            </p:cNvPr>
            <p:cNvSpPr txBox="1"/>
            <p:nvPr/>
          </p:nvSpPr>
          <p:spPr>
            <a:xfrm>
              <a:off x="3990047" y="3450903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7B0AC9-9158-4408-B654-63E44D4BF814}"/>
                </a:ext>
              </a:extLst>
            </p:cNvPr>
            <p:cNvSpPr txBox="1"/>
            <p:nvPr/>
          </p:nvSpPr>
          <p:spPr>
            <a:xfrm>
              <a:off x="4773763" y="3335037"/>
              <a:ext cx="36050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They’re playing video games.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29EC5D0-389D-40CB-BF70-29570E6DCC83}"/>
              </a:ext>
            </a:extLst>
          </p:cNvPr>
          <p:cNvGrpSpPr/>
          <p:nvPr/>
        </p:nvGrpSpPr>
        <p:grpSpPr>
          <a:xfrm>
            <a:off x="3384212" y="4040744"/>
            <a:ext cx="6424806" cy="1743075"/>
            <a:chOff x="3384212" y="4040744"/>
            <a:chExt cx="6424806" cy="1743075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A76C755-45F7-4B77-B474-94FD9908F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4040744"/>
              <a:ext cx="6424806" cy="1743075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B699918-5D9C-446B-A56D-FFA0781C7680}"/>
                </a:ext>
              </a:extLst>
            </p:cNvPr>
            <p:cNvSpPr txBox="1"/>
            <p:nvPr/>
          </p:nvSpPr>
          <p:spPr>
            <a:xfrm>
              <a:off x="4011693" y="4628795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55AECD0-7722-4C7F-8A0B-D31BF8F1FC6D}"/>
                </a:ext>
              </a:extLst>
            </p:cNvPr>
            <p:cNvSpPr txBox="1"/>
            <p:nvPr/>
          </p:nvSpPr>
          <p:spPr>
            <a:xfrm>
              <a:off x="5088316" y="4640242"/>
              <a:ext cx="3508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No, </a:t>
              </a:r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they aren’t.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A69D7FB-F9E0-44B1-9EBF-F125EE0D237E}"/>
              </a:ext>
            </a:extLst>
          </p:cNvPr>
          <p:cNvGrpSpPr/>
          <p:nvPr/>
        </p:nvGrpSpPr>
        <p:grpSpPr>
          <a:xfrm>
            <a:off x="3384212" y="5173827"/>
            <a:ext cx="6344010" cy="1743075"/>
            <a:chOff x="3384212" y="5173827"/>
            <a:chExt cx="5314950" cy="1743075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083C370-FA9F-4006-8688-E0EFEEF0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5173827"/>
              <a:ext cx="5314950" cy="1743075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7D78479-4C43-4E32-B19C-1BEFFE8ACB59}"/>
                </a:ext>
              </a:extLst>
            </p:cNvPr>
            <p:cNvSpPr txBox="1"/>
            <p:nvPr/>
          </p:nvSpPr>
          <p:spPr>
            <a:xfrm>
              <a:off x="3973927" y="5763805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3A45584-3916-488E-A7E5-09F76364C953}"/>
                </a:ext>
              </a:extLst>
            </p:cNvPr>
            <p:cNvSpPr txBox="1"/>
            <p:nvPr/>
          </p:nvSpPr>
          <p:spPr>
            <a:xfrm>
              <a:off x="4839281" y="5803330"/>
              <a:ext cx="385988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Yes, they can.</a:t>
              </a:r>
              <a:endParaRPr lang="en-US" sz="3000" b="1" dirty="0">
                <a:solidFill>
                  <a:schemeClr val="bg1"/>
                </a:solidFill>
                <a:latin typeface="Comic Sans MS" pitchFamily="66" charset="0"/>
                <a:ea typeface="Cambria" panose="02040503050406030204" pitchFamily="18" charset="0"/>
              </a:endParaRPr>
            </a:p>
          </p:txBody>
        </p:sp>
      </p:grpSp>
      <p:sp>
        <p:nvSpPr>
          <p:cNvPr id="36" name="Rectangle 35">
            <a:hlinkClick r:id="rId20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  <p:pic>
        <p:nvPicPr>
          <p:cNvPr id="1026" name="Picture 2" descr="The original Xbox controller (pictured) has undergone a makeover to allow gamers with disability to join in the fun. [Source: Shutterstock]&#10;">
            <a:extLst>
              <a:ext uri="{FF2B5EF4-FFF2-40B4-BE49-F238E27FC236}">
                <a16:creationId xmlns:a16="http://schemas.microsoft.com/office/drawing/2014/main" id="{87136A2F-288C-F575-DCA8-8B76402AF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30" y="120354"/>
            <a:ext cx="2487693" cy="186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67569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390855" y="2801925"/>
            <a:ext cx="72560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04 Production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64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Task 3.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Look and say.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Quicksand" pitchFamily="2" charset="0"/>
              <a:ea typeface="+mn-ea"/>
              <a:cs typeface="+mn-cs"/>
            </a:endParaRP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791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8" name="Picture 8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4D283BA7-BD00-DC6C-9082-2E16D9676E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497"/>
          <a:stretch/>
        </p:blipFill>
        <p:spPr>
          <a:xfrm>
            <a:off x="0" y="1810139"/>
            <a:ext cx="9239956" cy="3982415"/>
          </a:xfrm>
          <a:prstGeom prst="rect">
            <a:avLst/>
          </a:prstGeom>
        </p:spPr>
      </p:pic>
      <p:sp>
        <p:nvSpPr>
          <p:cNvPr id="90" name="Flowchart: Terminator 89">
            <a:extLst>
              <a:ext uri="{FF2B5EF4-FFF2-40B4-BE49-F238E27FC236}">
                <a16:creationId xmlns:a16="http://schemas.microsoft.com/office/drawing/2014/main" id="{741639D4-F11C-D0A6-6BDA-EEDB2609D245}"/>
              </a:ext>
            </a:extLst>
          </p:cNvPr>
          <p:cNvSpPr/>
          <p:nvPr/>
        </p:nvSpPr>
        <p:spPr>
          <a:xfrm>
            <a:off x="419806" y="315469"/>
            <a:ext cx="3023119" cy="749977"/>
          </a:xfrm>
          <a:prstGeom prst="flowChartTermina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Task 3 – Look and say (page 64)</a:t>
            </a:r>
          </a:p>
        </p:txBody>
      </p:sp>
    </p:spTree>
    <p:extLst>
      <p:ext uri="{BB962C8B-B14F-4D97-AF65-F5344CB8AC3E}">
        <p14:creationId xmlns:p14="http://schemas.microsoft.com/office/powerpoint/2010/main" val="3405069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60846" y="2106851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68515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05 Assessment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37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C0E9175-147C-E4E9-32AC-313EBDEF1B11}"/>
              </a:ext>
            </a:extLst>
          </p:cNvPr>
          <p:cNvSpPr/>
          <p:nvPr/>
        </p:nvSpPr>
        <p:spPr>
          <a:xfrm>
            <a:off x="2704302" y="280695"/>
            <a:ext cx="6783396" cy="107721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LOOK AT THE PICTURES AND </a:t>
            </a:r>
          </a:p>
          <a:p>
            <a:pPr algn="ctr"/>
            <a:r>
              <a:rPr lang="en-US" sz="32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WRITE THE CORRECT ANSWERS</a:t>
            </a:r>
          </a:p>
        </p:txBody>
      </p:sp>
      <p:pic>
        <p:nvPicPr>
          <p:cNvPr id="2050" name="Picture 2" descr="Check Out the Top 5 Places to Go Ski in Vermont | GetAway Vacations">
            <a:extLst>
              <a:ext uri="{FF2B5EF4-FFF2-40B4-BE49-F238E27FC236}">
                <a16:creationId xmlns:a16="http://schemas.microsoft.com/office/drawing/2014/main" id="{01BCF3EB-0FAB-1F5A-2646-A55673BCE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54" y="1646856"/>
            <a:ext cx="2318362" cy="17390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6" name="Picture 8" descr="14 Great Places to Go Fishing in Northern California">
            <a:extLst>
              <a:ext uri="{FF2B5EF4-FFF2-40B4-BE49-F238E27FC236}">
                <a16:creationId xmlns:a16="http://schemas.microsoft.com/office/drawing/2014/main" id="{4B0D3ED0-D3EB-B805-723F-93D344757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9876">
            <a:off x="363960" y="4095647"/>
            <a:ext cx="2589258" cy="17230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8806A96-1EDD-DDEE-F7BB-8424A2D4C75D}"/>
              </a:ext>
            </a:extLst>
          </p:cNvPr>
          <p:cNvGrpSpPr/>
          <p:nvPr/>
        </p:nvGrpSpPr>
        <p:grpSpPr>
          <a:xfrm>
            <a:off x="2850434" y="2032902"/>
            <a:ext cx="3895698" cy="482181"/>
            <a:chOff x="141403" y="4892511"/>
            <a:chExt cx="3895698" cy="48218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67D1BF8-D928-5591-249C-D7F067A6A137}"/>
                </a:ext>
              </a:extLst>
            </p:cNvPr>
            <p:cNvSpPr txBox="1"/>
            <p:nvPr/>
          </p:nvSpPr>
          <p:spPr>
            <a:xfrm>
              <a:off x="586891" y="4892511"/>
              <a:ext cx="3450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latin typeface="Quicksand" pitchFamily="2" charset="0"/>
                </a:rPr>
                <a:t>He’s ________ .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050E2C8-B5F5-0B16-9FF0-293876E11C84}"/>
                </a:ext>
              </a:extLst>
            </p:cNvPr>
            <p:cNvSpPr/>
            <p:nvPr/>
          </p:nvSpPr>
          <p:spPr>
            <a:xfrm>
              <a:off x="141403" y="4892511"/>
              <a:ext cx="490194" cy="4821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9A323F7-62F2-EB10-5818-C07500556ABF}"/>
              </a:ext>
            </a:extLst>
          </p:cNvPr>
          <p:cNvGrpSpPr/>
          <p:nvPr/>
        </p:nvGrpSpPr>
        <p:grpSpPr>
          <a:xfrm>
            <a:off x="1907000" y="6102248"/>
            <a:ext cx="4189000" cy="501763"/>
            <a:chOff x="3715732" y="4852413"/>
            <a:chExt cx="4189000" cy="50176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3B3AAA5-8FE3-21BC-4FAA-89D606279D2E}"/>
                </a:ext>
              </a:extLst>
            </p:cNvPr>
            <p:cNvSpPr txBox="1"/>
            <p:nvPr/>
          </p:nvSpPr>
          <p:spPr>
            <a:xfrm>
              <a:off x="4287268" y="4892511"/>
              <a:ext cx="3617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latin typeface="Quicksand" pitchFamily="2" charset="0"/>
                </a:rPr>
                <a:t>She’s ______ 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15E08D6-13F3-EA8D-FAD1-197F303A89AF}"/>
                </a:ext>
              </a:extLst>
            </p:cNvPr>
            <p:cNvSpPr/>
            <p:nvPr/>
          </p:nvSpPr>
          <p:spPr>
            <a:xfrm>
              <a:off x="3715732" y="4852413"/>
              <a:ext cx="490194" cy="4821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2</a:t>
              </a:r>
            </a:p>
          </p:txBody>
        </p:sp>
      </p:grpSp>
      <p:pic>
        <p:nvPicPr>
          <p:cNvPr id="1026" name="Picture 2" descr="7 (or 8) Summits: The World's Highest Mountains by Continent | Britannica">
            <a:extLst>
              <a:ext uri="{FF2B5EF4-FFF2-40B4-BE49-F238E27FC236}">
                <a16:creationId xmlns:a16="http://schemas.microsoft.com/office/drawing/2014/main" id="{897C561C-373A-23D9-0E34-5BC273D76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909" y="1549046"/>
            <a:ext cx="2483539" cy="19320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7077C64-122B-487C-C592-EB84D5D9F687}"/>
              </a:ext>
            </a:extLst>
          </p:cNvPr>
          <p:cNvGrpSpPr/>
          <p:nvPr/>
        </p:nvGrpSpPr>
        <p:grpSpPr>
          <a:xfrm>
            <a:off x="8713755" y="2127412"/>
            <a:ext cx="3895698" cy="482181"/>
            <a:chOff x="141403" y="4892511"/>
            <a:chExt cx="3895698" cy="48218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1C349D-816D-ABBF-900E-7F5295A21374}"/>
                </a:ext>
              </a:extLst>
            </p:cNvPr>
            <p:cNvSpPr txBox="1"/>
            <p:nvPr/>
          </p:nvSpPr>
          <p:spPr>
            <a:xfrm>
              <a:off x="586891" y="4892511"/>
              <a:ext cx="3450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latin typeface="Quicksand" pitchFamily="2" charset="0"/>
                </a:rPr>
                <a:t>On the ______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6682846-AB1B-4620-94E6-57CEBD7153A5}"/>
                </a:ext>
              </a:extLst>
            </p:cNvPr>
            <p:cNvSpPr/>
            <p:nvPr/>
          </p:nvSpPr>
          <p:spPr>
            <a:xfrm>
              <a:off x="141403" y="4892511"/>
              <a:ext cx="490194" cy="4821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3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5E396AA-E2FA-E9A4-2A95-0E2FF97A8B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263" y="4175917"/>
            <a:ext cx="2483539" cy="1846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58F9A7C-B9D8-1D78-4832-952E79815B3D}"/>
              </a:ext>
            </a:extLst>
          </p:cNvPr>
          <p:cNvGrpSpPr/>
          <p:nvPr/>
        </p:nvGrpSpPr>
        <p:grpSpPr>
          <a:xfrm>
            <a:off x="8469540" y="4617212"/>
            <a:ext cx="3895698" cy="482181"/>
            <a:chOff x="141403" y="4892511"/>
            <a:chExt cx="3895698" cy="48218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F009D66-5CA6-C8FD-D866-9A7EEDC8FADC}"/>
                </a:ext>
              </a:extLst>
            </p:cNvPr>
            <p:cNvSpPr txBox="1"/>
            <p:nvPr/>
          </p:nvSpPr>
          <p:spPr>
            <a:xfrm>
              <a:off x="586891" y="4892511"/>
              <a:ext cx="34502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latin typeface="Quicksand" pitchFamily="2" charset="0"/>
                </a:rPr>
                <a:t>They’re _____.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7F2E69A-322C-7CB3-11F3-F149E28E7BCE}"/>
                </a:ext>
              </a:extLst>
            </p:cNvPr>
            <p:cNvSpPr/>
            <p:nvPr/>
          </p:nvSpPr>
          <p:spPr>
            <a:xfrm>
              <a:off x="141403" y="4892511"/>
              <a:ext cx="490194" cy="4821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4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FB02CE9-950A-05CE-0D24-0A06BC10800F}"/>
              </a:ext>
            </a:extLst>
          </p:cNvPr>
          <p:cNvSpPr txBox="1"/>
          <p:nvPr/>
        </p:nvSpPr>
        <p:spPr>
          <a:xfrm>
            <a:off x="4262593" y="1992136"/>
            <a:ext cx="1070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Quicksand" pitchFamily="2" charset="0"/>
              </a:rPr>
              <a:t>skiing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CFA5B8-F093-B5F7-7F82-D6FC471C484B}"/>
              </a:ext>
            </a:extLst>
          </p:cNvPr>
          <p:cNvSpPr txBox="1"/>
          <p:nvPr/>
        </p:nvSpPr>
        <p:spPr>
          <a:xfrm>
            <a:off x="3346181" y="6079811"/>
            <a:ext cx="2379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Quicksand" pitchFamily="2" charset="0"/>
              </a:rPr>
              <a:t>going fishing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CC565A-FE2B-8740-4B22-7AC30A2187CF}"/>
              </a:ext>
            </a:extLst>
          </p:cNvPr>
          <p:cNvSpPr txBox="1"/>
          <p:nvPr/>
        </p:nvSpPr>
        <p:spPr>
          <a:xfrm>
            <a:off x="10298387" y="2105769"/>
            <a:ext cx="181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Quicksand" pitchFamily="2" charset="0"/>
              </a:rPr>
              <a:t>mountain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4DF93A-D2D7-9445-E6EF-62271E766A45}"/>
              </a:ext>
            </a:extLst>
          </p:cNvPr>
          <p:cNvSpPr txBox="1"/>
          <p:nvPr/>
        </p:nvSpPr>
        <p:spPr>
          <a:xfrm>
            <a:off x="10128475" y="4550664"/>
            <a:ext cx="2792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Quicksand" pitchFamily="2" charset="0"/>
              </a:rPr>
              <a:t>playing ice hockey</a:t>
            </a:r>
          </a:p>
        </p:txBody>
      </p:sp>
    </p:spTree>
    <p:extLst>
      <p:ext uri="{BB962C8B-B14F-4D97-AF65-F5344CB8AC3E}">
        <p14:creationId xmlns:p14="http://schemas.microsoft.com/office/powerpoint/2010/main" val="227881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dirty="0">
                <a:solidFill>
                  <a:schemeClr val="accent1"/>
                </a:solidFill>
              </a:rPr>
              <a:t>Contents</a:t>
            </a:r>
            <a:endParaRPr dirty="0"/>
          </a:p>
        </p:txBody>
      </p:sp>
      <p:sp>
        <p:nvSpPr>
          <p:cNvPr id="370" name="Google Shape;370;p29"/>
          <p:cNvSpPr/>
          <p:nvPr/>
        </p:nvSpPr>
        <p:spPr>
          <a:xfrm>
            <a:off x="9854366" y="912965"/>
            <a:ext cx="982753" cy="366475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71" name="Google Shape;371;p29"/>
          <p:cNvGrpSpPr/>
          <p:nvPr/>
        </p:nvGrpSpPr>
        <p:grpSpPr>
          <a:xfrm>
            <a:off x="10424200" y="678533"/>
            <a:ext cx="470067" cy="793867"/>
            <a:chOff x="6203650" y="4269275"/>
            <a:chExt cx="352550" cy="595400"/>
          </a:xfrm>
        </p:grpSpPr>
        <p:sp>
          <p:nvSpPr>
            <p:cNvPr id="372" name="Google Shape;372;p29"/>
            <p:cNvSpPr/>
            <p:nvPr/>
          </p:nvSpPr>
          <p:spPr>
            <a:xfrm>
              <a:off x="6356800" y="4640125"/>
              <a:ext cx="46300" cy="224550"/>
            </a:xfrm>
            <a:custGeom>
              <a:avLst/>
              <a:gdLst/>
              <a:ahLst/>
              <a:cxnLst/>
              <a:rect l="l" t="t" r="r" b="b"/>
              <a:pathLst>
                <a:path w="1852" h="8982" extrusionOk="0">
                  <a:moveTo>
                    <a:pt x="328" y="1"/>
                  </a:moveTo>
                  <a:lnTo>
                    <a:pt x="0" y="8981"/>
                  </a:lnTo>
                  <a:lnTo>
                    <a:pt x="1852" y="8981"/>
                  </a:lnTo>
                  <a:lnTo>
                    <a:pt x="1626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6367875" y="4644625"/>
              <a:ext cx="108725" cy="123700"/>
            </a:xfrm>
            <a:custGeom>
              <a:avLst/>
              <a:gdLst/>
              <a:ahLst/>
              <a:cxnLst/>
              <a:rect l="l" t="t" r="r" b="b"/>
              <a:pathLst>
                <a:path w="4349" h="4948" extrusionOk="0">
                  <a:moveTo>
                    <a:pt x="2736" y="1"/>
                  </a:moveTo>
                  <a:cubicBezTo>
                    <a:pt x="3767" y="3521"/>
                    <a:pt x="26" y="3917"/>
                    <a:pt x="26" y="3917"/>
                  </a:cubicBezTo>
                  <a:lnTo>
                    <a:pt x="0" y="4948"/>
                  </a:lnTo>
                  <a:cubicBezTo>
                    <a:pt x="4348" y="3587"/>
                    <a:pt x="3707" y="160"/>
                    <a:pt x="3707" y="160"/>
                  </a:cubicBezTo>
                  <a:lnTo>
                    <a:pt x="2736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6301450" y="4623125"/>
              <a:ext cx="78575" cy="100625"/>
            </a:xfrm>
            <a:custGeom>
              <a:avLst/>
              <a:gdLst/>
              <a:ahLst/>
              <a:cxnLst/>
              <a:rect l="l" t="t" r="r" b="b"/>
              <a:pathLst>
                <a:path w="3143" h="4025" extrusionOk="0">
                  <a:moveTo>
                    <a:pt x="41" y="1"/>
                  </a:moveTo>
                  <a:cubicBezTo>
                    <a:pt x="0" y="3662"/>
                    <a:pt x="2779" y="4024"/>
                    <a:pt x="2779" y="4024"/>
                  </a:cubicBezTo>
                  <a:lnTo>
                    <a:pt x="3143" y="3320"/>
                  </a:lnTo>
                  <a:cubicBezTo>
                    <a:pt x="197" y="3235"/>
                    <a:pt x="823" y="276"/>
                    <a:pt x="823" y="276"/>
                  </a:cubicBezTo>
                  <a:lnTo>
                    <a:pt x="4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6203650" y="4269275"/>
              <a:ext cx="352550" cy="419325"/>
            </a:xfrm>
            <a:custGeom>
              <a:avLst/>
              <a:gdLst/>
              <a:ahLst/>
              <a:cxnLst/>
              <a:rect l="l" t="t" r="r" b="b"/>
              <a:pathLst>
                <a:path w="14102" h="16773" extrusionOk="0">
                  <a:moveTo>
                    <a:pt x="7053" y="0"/>
                  </a:moveTo>
                  <a:cubicBezTo>
                    <a:pt x="7053" y="0"/>
                    <a:pt x="7052" y="0"/>
                    <a:pt x="7052" y="0"/>
                  </a:cubicBezTo>
                  <a:cubicBezTo>
                    <a:pt x="3157" y="0"/>
                    <a:pt x="1" y="4154"/>
                    <a:pt x="1" y="9277"/>
                  </a:cubicBezTo>
                  <a:cubicBezTo>
                    <a:pt x="1" y="14400"/>
                    <a:pt x="3157" y="16773"/>
                    <a:pt x="7052" y="16773"/>
                  </a:cubicBezTo>
                  <a:cubicBezTo>
                    <a:pt x="10944" y="16773"/>
                    <a:pt x="14101" y="14400"/>
                    <a:pt x="14101" y="9277"/>
                  </a:cubicBezTo>
                  <a:cubicBezTo>
                    <a:pt x="14101" y="4154"/>
                    <a:pt x="10945" y="0"/>
                    <a:pt x="70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6" name="Google Shape;376;p29"/>
          <p:cNvSpPr/>
          <p:nvPr/>
        </p:nvSpPr>
        <p:spPr>
          <a:xfrm>
            <a:off x="10062640" y="333769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7" name="Google Shape;377;p29"/>
          <p:cNvSpPr/>
          <p:nvPr/>
        </p:nvSpPr>
        <p:spPr>
          <a:xfrm rot="2153044">
            <a:off x="11111812" y="947469"/>
            <a:ext cx="240360" cy="378688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E9C4631-B533-2EB3-2BEC-6B52D630D98D}"/>
              </a:ext>
            </a:extLst>
          </p:cNvPr>
          <p:cNvSpPr/>
          <p:nvPr/>
        </p:nvSpPr>
        <p:spPr>
          <a:xfrm>
            <a:off x="960001" y="2000251"/>
            <a:ext cx="1983225" cy="10499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01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9A4C48E-1BBB-B9BD-E82C-E7B473B1BA37}"/>
              </a:ext>
            </a:extLst>
          </p:cNvPr>
          <p:cNvSpPr/>
          <p:nvPr/>
        </p:nvSpPr>
        <p:spPr>
          <a:xfrm>
            <a:off x="1240125" y="4599370"/>
            <a:ext cx="1983225" cy="10499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02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B1AD46-8A05-5EFE-7936-7DE7BB829692}"/>
              </a:ext>
            </a:extLst>
          </p:cNvPr>
          <p:cNvSpPr/>
          <p:nvPr/>
        </p:nvSpPr>
        <p:spPr>
          <a:xfrm>
            <a:off x="5104388" y="3084014"/>
            <a:ext cx="1983225" cy="10499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03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47A7B16-CB46-3FAD-7583-6FD800250116}"/>
              </a:ext>
            </a:extLst>
          </p:cNvPr>
          <p:cNvSpPr/>
          <p:nvPr/>
        </p:nvSpPr>
        <p:spPr>
          <a:xfrm>
            <a:off x="8785278" y="2000251"/>
            <a:ext cx="1983225" cy="104998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04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C42CE3B-7B3B-46B1-E12B-D56F3DD7C440}"/>
              </a:ext>
            </a:extLst>
          </p:cNvPr>
          <p:cNvSpPr/>
          <p:nvPr/>
        </p:nvSpPr>
        <p:spPr>
          <a:xfrm>
            <a:off x="8785278" y="4565654"/>
            <a:ext cx="1983225" cy="104998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C17E37-C573-A904-7B01-CE3E5011DA35}"/>
              </a:ext>
            </a:extLst>
          </p:cNvPr>
          <p:cNvSpPr txBox="1"/>
          <p:nvPr/>
        </p:nvSpPr>
        <p:spPr>
          <a:xfrm>
            <a:off x="0" y="3079893"/>
            <a:ext cx="397192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FF5170"/>
                </a:solidFill>
                <a:latin typeface="Fredoka One" panose="02000000000000000000" pitchFamily="2" charset="0"/>
                <a:cs typeface="Arial"/>
                <a:sym typeface="Arial"/>
              </a:rPr>
              <a:t>WARM-UP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AB91DC-33E9-8FB7-9777-BE092436BFFB}"/>
              </a:ext>
            </a:extLst>
          </p:cNvPr>
          <p:cNvSpPr txBox="1"/>
          <p:nvPr/>
        </p:nvSpPr>
        <p:spPr>
          <a:xfrm>
            <a:off x="-276225" y="5686166"/>
            <a:ext cx="501592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FF5170"/>
                </a:solidFill>
                <a:latin typeface="Fredoka One" panose="02000000000000000000" pitchFamily="2" charset="0"/>
                <a:cs typeface="Arial"/>
                <a:sym typeface="Arial"/>
              </a:rPr>
              <a:t>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221A0E-4B00-4857-8B88-ACE7E30359BD}"/>
              </a:ext>
            </a:extLst>
          </p:cNvPr>
          <p:cNvSpPr txBox="1"/>
          <p:nvPr/>
        </p:nvSpPr>
        <p:spPr>
          <a:xfrm>
            <a:off x="3588036" y="4133993"/>
            <a:ext cx="501592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FF5170"/>
                </a:solidFill>
                <a:latin typeface="Fredoka One" panose="02000000000000000000" pitchFamily="2" charset="0"/>
                <a:cs typeface="Arial"/>
                <a:sym typeface="Arial"/>
              </a:rPr>
              <a:t>PRACTICE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67B8AC-7B92-3A7F-9B8F-32CE952DECBE}"/>
              </a:ext>
            </a:extLst>
          </p:cNvPr>
          <p:cNvSpPr txBox="1"/>
          <p:nvPr/>
        </p:nvSpPr>
        <p:spPr>
          <a:xfrm>
            <a:off x="7268927" y="3028071"/>
            <a:ext cx="501592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FF5170"/>
                </a:solidFill>
                <a:latin typeface="Fredoka One" panose="02000000000000000000" pitchFamily="2" charset="0"/>
                <a:cs typeface="Arial"/>
                <a:sym typeface="Arial"/>
              </a:rPr>
              <a:t>PRODUCTION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05A43D-B423-DBB4-C5BC-81869A07F9F5}"/>
              </a:ext>
            </a:extLst>
          </p:cNvPr>
          <p:cNvSpPr txBox="1"/>
          <p:nvPr/>
        </p:nvSpPr>
        <p:spPr>
          <a:xfrm>
            <a:off x="7346403" y="5649350"/>
            <a:ext cx="501592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>
                <a:solidFill>
                  <a:srgbClr val="FF5170"/>
                </a:solidFill>
                <a:latin typeface="Fredoka One" panose="02000000000000000000" pitchFamily="2" charset="0"/>
                <a:cs typeface="Arial"/>
                <a:sym typeface="Arial"/>
              </a:rPr>
              <a:t>ASSESSMENT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F7F3AB-1638-9401-C0C2-6110C9E7CA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8" grpId="0" animBg="1"/>
      <p:bldP spid="19" grpId="0" animBg="1"/>
      <p:bldP spid="5" grpId="0"/>
      <p:bldP spid="21" grpId="0"/>
      <p:bldP spid="22" grpId="0"/>
      <p:bldP spid="23" grpId="0"/>
      <p:bldP spid="2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1"/>
          <p:cNvSpPr/>
          <p:nvPr/>
        </p:nvSpPr>
        <p:spPr>
          <a:xfrm>
            <a:off x="1740095" y="3910685"/>
            <a:ext cx="8730400" cy="14636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solidFill>
            <a:schemeClr val="accent6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9" name="Google Shape;439;p31"/>
          <p:cNvSpPr/>
          <p:nvPr/>
        </p:nvSpPr>
        <p:spPr>
          <a:xfrm>
            <a:off x="4499653" y="1698787"/>
            <a:ext cx="3211200" cy="2066400"/>
          </a:xfrm>
          <a:prstGeom prst="roundRect">
            <a:avLst>
              <a:gd name="adj" fmla="val 1023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0" name="Google Shape;440;p31"/>
          <p:cNvSpPr txBox="1">
            <a:spLocks noGrp="1"/>
          </p:cNvSpPr>
          <p:nvPr>
            <p:ph type="title"/>
          </p:nvPr>
        </p:nvSpPr>
        <p:spPr>
          <a:xfrm>
            <a:off x="2972933" y="4325885"/>
            <a:ext cx="624640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>
                <a:solidFill>
                  <a:schemeClr val="accent1"/>
                </a:solidFill>
              </a:rPr>
              <a:t>WARM-UP</a:t>
            </a:r>
            <a:endParaRPr dirty="0"/>
          </a:p>
        </p:txBody>
      </p:sp>
      <p:sp>
        <p:nvSpPr>
          <p:cNvPr id="441" name="Google Shape;441;p31"/>
          <p:cNvSpPr txBox="1">
            <a:spLocks noGrp="1"/>
          </p:cNvSpPr>
          <p:nvPr>
            <p:ph type="title" idx="2"/>
          </p:nvPr>
        </p:nvSpPr>
        <p:spPr>
          <a:xfrm>
            <a:off x="4891567" y="1602385"/>
            <a:ext cx="2427600" cy="2259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/>
              <a:t>01</a:t>
            </a:r>
            <a:endParaRPr/>
          </a:p>
        </p:txBody>
      </p:sp>
      <p:cxnSp>
        <p:nvCxnSpPr>
          <p:cNvPr id="443" name="Google Shape;443;p31"/>
          <p:cNvCxnSpPr>
            <a:stCxn id="439" idx="2"/>
            <a:endCxn id="440" idx="0"/>
          </p:cNvCxnSpPr>
          <p:nvPr/>
        </p:nvCxnSpPr>
        <p:spPr>
          <a:xfrm flipH="1">
            <a:off x="6096053" y="3765187"/>
            <a:ext cx="9200" cy="560800"/>
          </a:xfrm>
          <a:prstGeom prst="straightConnector1">
            <a:avLst/>
          </a:prstGeom>
          <a:noFill/>
          <a:ln w="28575" cap="rnd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5894402" y="459410"/>
            <a:ext cx="402652" cy="1236929"/>
            <a:chOff x="3188000" y="4225325"/>
            <a:chExt cx="208125" cy="639350"/>
          </a:xfrm>
        </p:grpSpPr>
        <p:sp>
          <p:nvSpPr>
            <p:cNvPr id="445" name="Google Shape;445;p31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0" name="Google Shape;450;p31"/>
          <p:cNvGrpSpPr/>
          <p:nvPr/>
        </p:nvGrpSpPr>
        <p:grpSpPr>
          <a:xfrm>
            <a:off x="5341693" y="1456852"/>
            <a:ext cx="670412" cy="241933"/>
            <a:chOff x="1893500" y="4742700"/>
            <a:chExt cx="338000" cy="121975"/>
          </a:xfrm>
        </p:grpSpPr>
        <p:sp>
          <p:nvSpPr>
            <p:cNvPr id="451" name="Google Shape;451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5" name="Google Shape;455;p31"/>
          <p:cNvGrpSpPr/>
          <p:nvPr/>
        </p:nvGrpSpPr>
        <p:grpSpPr>
          <a:xfrm>
            <a:off x="6179893" y="1456852"/>
            <a:ext cx="670412" cy="241933"/>
            <a:chOff x="1893500" y="4742700"/>
            <a:chExt cx="338000" cy="121975"/>
          </a:xfrm>
        </p:grpSpPr>
        <p:sp>
          <p:nvSpPr>
            <p:cNvPr id="456" name="Google Shape;456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60" name="Google Shape;460;p31"/>
          <p:cNvSpPr/>
          <p:nvPr/>
        </p:nvSpPr>
        <p:spPr>
          <a:xfrm>
            <a:off x="1319967" y="11455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1" name="Google Shape;461;p31"/>
          <p:cNvSpPr/>
          <p:nvPr/>
        </p:nvSpPr>
        <p:spPr>
          <a:xfrm>
            <a:off x="9219346" y="18499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2" name="Google Shape;462;p31"/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3" name="Google Shape;463;p31"/>
          <p:cNvSpPr/>
          <p:nvPr/>
        </p:nvSpPr>
        <p:spPr>
          <a:xfrm>
            <a:off x="2750825" y="2358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4" name="Google Shape;464;p31"/>
          <p:cNvSpPr/>
          <p:nvPr/>
        </p:nvSpPr>
        <p:spPr>
          <a:xfrm>
            <a:off x="9892807" y="13429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5" name="Google Shape;465;p31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6" name="Google Shape;466;p31"/>
          <p:cNvSpPr/>
          <p:nvPr/>
        </p:nvSpPr>
        <p:spPr>
          <a:xfrm>
            <a:off x="10991625" y="8153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511541-ED89-BF15-0681-69A2098C16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3" name="breeze.wav"/>
          </p:stSnd>
        </p:sndAc>
      </p:transition>
    </mc:Choice>
    <mc:Fallback xmlns="">
      <p:transition spd="slow">
        <p:fade/>
        <p:sndAc>
          <p:stSnd>
            <p:snd r:embed="rId5" name="breeze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3" name="Google Shape;443;p31"/>
          <p:cNvCxnSpPr>
            <a:cxnSpLocks/>
          </p:cNvCxnSpPr>
          <p:nvPr/>
        </p:nvCxnSpPr>
        <p:spPr>
          <a:xfrm flipH="1">
            <a:off x="6096053" y="3765187"/>
            <a:ext cx="9200" cy="560800"/>
          </a:xfrm>
          <a:prstGeom prst="straightConnector1">
            <a:avLst/>
          </a:prstGeom>
          <a:noFill/>
          <a:ln w="28575" cap="rnd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5894402" y="459410"/>
            <a:ext cx="402652" cy="1236929"/>
            <a:chOff x="3188000" y="4225325"/>
            <a:chExt cx="208125" cy="639350"/>
          </a:xfrm>
        </p:grpSpPr>
        <p:sp>
          <p:nvSpPr>
            <p:cNvPr id="445" name="Google Shape;445;p31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0" name="Google Shape;450;p31"/>
          <p:cNvGrpSpPr/>
          <p:nvPr/>
        </p:nvGrpSpPr>
        <p:grpSpPr>
          <a:xfrm>
            <a:off x="5341693" y="1456852"/>
            <a:ext cx="670412" cy="241933"/>
            <a:chOff x="1893500" y="4742700"/>
            <a:chExt cx="338000" cy="121975"/>
          </a:xfrm>
        </p:grpSpPr>
        <p:sp>
          <p:nvSpPr>
            <p:cNvPr id="451" name="Google Shape;451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5" name="Google Shape;455;p31"/>
          <p:cNvGrpSpPr/>
          <p:nvPr/>
        </p:nvGrpSpPr>
        <p:grpSpPr>
          <a:xfrm>
            <a:off x="6179893" y="1456852"/>
            <a:ext cx="670412" cy="241933"/>
            <a:chOff x="1893500" y="4742700"/>
            <a:chExt cx="338000" cy="121975"/>
          </a:xfrm>
        </p:grpSpPr>
        <p:sp>
          <p:nvSpPr>
            <p:cNvPr id="456" name="Google Shape;456;p31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1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1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1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60" name="Google Shape;460;p31"/>
          <p:cNvSpPr/>
          <p:nvPr/>
        </p:nvSpPr>
        <p:spPr>
          <a:xfrm>
            <a:off x="1319967" y="1145534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1" name="Google Shape;461;p31"/>
          <p:cNvSpPr/>
          <p:nvPr/>
        </p:nvSpPr>
        <p:spPr>
          <a:xfrm>
            <a:off x="9219346" y="1849900"/>
            <a:ext cx="3013697" cy="1123827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2" name="Google Shape;462;p31"/>
          <p:cNvSpPr/>
          <p:nvPr/>
        </p:nvSpPr>
        <p:spPr>
          <a:xfrm>
            <a:off x="5413707" y="11337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3" name="Google Shape;463;p31"/>
          <p:cNvSpPr/>
          <p:nvPr/>
        </p:nvSpPr>
        <p:spPr>
          <a:xfrm>
            <a:off x="2750825" y="2358221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4" name="Google Shape;464;p31"/>
          <p:cNvSpPr/>
          <p:nvPr/>
        </p:nvSpPr>
        <p:spPr>
          <a:xfrm>
            <a:off x="9892807" y="1342936"/>
            <a:ext cx="361552" cy="209208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5" name="Google Shape;465;p31"/>
          <p:cNvSpPr/>
          <p:nvPr/>
        </p:nvSpPr>
        <p:spPr>
          <a:xfrm>
            <a:off x="1120825" y="530654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6" name="Google Shape;466;p31"/>
          <p:cNvSpPr/>
          <p:nvPr/>
        </p:nvSpPr>
        <p:spPr>
          <a:xfrm>
            <a:off x="10991625" y="815387"/>
            <a:ext cx="240363" cy="378692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511541-ED89-BF15-0681-69A2098C16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7" name="Picture 2" descr="Children in the Redwood Forest in California">
            <a:extLst>
              <a:ext uri="{FF2B5EF4-FFF2-40B4-BE49-F238E27FC236}">
                <a16:creationId xmlns:a16="http://schemas.microsoft.com/office/drawing/2014/main" id="{42814A5A-405D-ACAA-27E0-F8C008F16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392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4F8FFEC-8123-D095-0C50-07785D62B890}"/>
              </a:ext>
            </a:extLst>
          </p:cNvPr>
          <p:cNvSpPr/>
          <p:nvPr/>
        </p:nvSpPr>
        <p:spPr>
          <a:xfrm>
            <a:off x="6858000" y="2530542"/>
            <a:ext cx="4889966" cy="1165967"/>
          </a:xfrm>
          <a:prstGeom prst="roundRect">
            <a:avLst/>
          </a:prstGeom>
          <a:solidFill>
            <a:srgbClr val="33CC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Quicksand" pitchFamily="2" charset="0"/>
              </a:rPr>
              <a:t>1. What can you see</a:t>
            </a:r>
          </a:p>
          <a:p>
            <a:pPr algn="ctr"/>
            <a:r>
              <a:rPr lang="en-US" sz="3200" b="1">
                <a:latin typeface="Quicksand" pitchFamily="2" charset="0"/>
              </a:rPr>
              <a:t>in the picture?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7C92500-B096-DF3A-0325-717FB2D42E41}"/>
              </a:ext>
            </a:extLst>
          </p:cNvPr>
          <p:cNvSpPr/>
          <p:nvPr/>
        </p:nvSpPr>
        <p:spPr>
          <a:xfrm>
            <a:off x="6858000" y="3882280"/>
            <a:ext cx="4889966" cy="1165967"/>
          </a:xfrm>
          <a:prstGeom prst="roundRect">
            <a:avLst/>
          </a:prstGeom>
          <a:solidFill>
            <a:srgbClr val="33CC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Quicksand" pitchFamily="2" charset="0"/>
              </a:rPr>
              <a:t>2. What are they doing?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69E1A1D-BA89-350F-F338-50A6D65CF137}"/>
              </a:ext>
            </a:extLst>
          </p:cNvPr>
          <p:cNvSpPr/>
          <p:nvPr/>
        </p:nvSpPr>
        <p:spPr>
          <a:xfrm>
            <a:off x="6858000" y="5299293"/>
            <a:ext cx="4889966" cy="1165967"/>
          </a:xfrm>
          <a:prstGeom prst="roundRect">
            <a:avLst/>
          </a:prstGeom>
          <a:solidFill>
            <a:srgbClr val="33CC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Quicksand" pitchFamily="2" charset="0"/>
              </a:rPr>
              <a:t>3. Where are they?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1B86B7-BCCA-170C-8DE8-4CF022BE346F}"/>
              </a:ext>
            </a:extLst>
          </p:cNvPr>
          <p:cNvSpPr txBox="1"/>
          <p:nvPr/>
        </p:nvSpPr>
        <p:spPr>
          <a:xfrm>
            <a:off x="6858000" y="975723"/>
            <a:ext cx="35700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.VnBodoniH" panose="020B7200000000000000" pitchFamily="34" charset="0"/>
              </a:rPr>
              <a:t>Quick Answers</a:t>
            </a:r>
          </a:p>
        </p:txBody>
      </p:sp>
    </p:spTree>
    <p:extLst>
      <p:ext uri="{BB962C8B-B14F-4D97-AF65-F5344CB8AC3E}">
        <p14:creationId xmlns:p14="http://schemas.microsoft.com/office/powerpoint/2010/main" val="905341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438;p31">
            <a:extLst>
              <a:ext uri="{FF2B5EF4-FFF2-40B4-BE49-F238E27FC236}">
                <a16:creationId xmlns:a16="http://schemas.microsoft.com/office/drawing/2014/main" id="{735B6093-823A-21F3-A321-1E96CE8B4C21}"/>
              </a:ext>
            </a:extLst>
          </p:cNvPr>
          <p:cNvSpPr/>
          <p:nvPr/>
        </p:nvSpPr>
        <p:spPr>
          <a:xfrm>
            <a:off x="1740095" y="3910685"/>
            <a:ext cx="8730400" cy="1463600"/>
          </a:xfrm>
          <a:prstGeom prst="ellipseRibbon">
            <a:avLst>
              <a:gd name="adj1" fmla="val 29595"/>
              <a:gd name="adj2" fmla="val 75000"/>
              <a:gd name="adj3" fmla="val 8085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5867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PRESENTATION</a:t>
            </a:r>
            <a:endParaRPr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sp>
        <p:nvSpPr>
          <p:cNvPr id="16" name="Google Shape;439;p31">
            <a:extLst>
              <a:ext uri="{FF2B5EF4-FFF2-40B4-BE49-F238E27FC236}">
                <a16:creationId xmlns:a16="http://schemas.microsoft.com/office/drawing/2014/main" id="{5B2FC928-CED4-7C8D-A5C3-84CA881322F0}"/>
              </a:ext>
            </a:extLst>
          </p:cNvPr>
          <p:cNvSpPr/>
          <p:nvPr/>
        </p:nvSpPr>
        <p:spPr>
          <a:xfrm>
            <a:off x="4499653" y="1698787"/>
            <a:ext cx="3211200" cy="2066400"/>
          </a:xfrm>
          <a:prstGeom prst="roundRect">
            <a:avLst>
              <a:gd name="adj" fmla="val 1023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" name="Google Shape;388;p30">
            <a:extLst>
              <a:ext uri="{FF2B5EF4-FFF2-40B4-BE49-F238E27FC236}">
                <a16:creationId xmlns:a16="http://schemas.microsoft.com/office/drawing/2014/main" id="{4297EFCF-6151-B710-6CB9-6427ABE48F54}"/>
              </a:ext>
            </a:extLst>
          </p:cNvPr>
          <p:cNvGrpSpPr/>
          <p:nvPr/>
        </p:nvGrpSpPr>
        <p:grpSpPr>
          <a:xfrm>
            <a:off x="5793700" y="670927"/>
            <a:ext cx="605000" cy="1021800"/>
            <a:chOff x="3726300" y="292100"/>
            <a:chExt cx="453750" cy="766350"/>
          </a:xfrm>
        </p:grpSpPr>
        <p:sp>
          <p:nvSpPr>
            <p:cNvPr id="5" name="Google Shape;389;p30">
              <a:extLst>
                <a:ext uri="{FF2B5EF4-FFF2-40B4-BE49-F238E27FC236}">
                  <a16:creationId xmlns:a16="http://schemas.microsoft.com/office/drawing/2014/main" id="{BE0D5B18-71FB-6B04-CA22-4555BD8DD227}"/>
                </a:ext>
              </a:extLst>
            </p:cNvPr>
            <p:cNvSpPr/>
            <p:nvPr/>
          </p:nvSpPr>
          <p:spPr>
            <a:xfrm>
              <a:off x="3923375" y="769450"/>
              <a:ext cx="59625" cy="289000"/>
            </a:xfrm>
            <a:custGeom>
              <a:avLst/>
              <a:gdLst/>
              <a:ahLst/>
              <a:cxnLst/>
              <a:rect l="l" t="t" r="r" b="b"/>
              <a:pathLst>
                <a:path w="2385" h="11560" extrusionOk="0">
                  <a:moveTo>
                    <a:pt x="422" y="1"/>
                  </a:moveTo>
                  <a:lnTo>
                    <a:pt x="0" y="11560"/>
                  </a:lnTo>
                  <a:lnTo>
                    <a:pt x="2385" y="11560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390;p30">
              <a:extLst>
                <a:ext uri="{FF2B5EF4-FFF2-40B4-BE49-F238E27FC236}">
                  <a16:creationId xmlns:a16="http://schemas.microsoft.com/office/drawing/2014/main" id="{7433C776-513E-7C46-FDDB-16CBA277C137}"/>
                </a:ext>
              </a:extLst>
            </p:cNvPr>
            <p:cNvSpPr/>
            <p:nvPr/>
          </p:nvSpPr>
          <p:spPr>
            <a:xfrm>
              <a:off x="3937625" y="775275"/>
              <a:ext cx="139950" cy="159225"/>
            </a:xfrm>
            <a:custGeom>
              <a:avLst/>
              <a:gdLst/>
              <a:ahLst/>
              <a:cxnLst/>
              <a:rect l="l" t="t" r="r" b="b"/>
              <a:pathLst>
                <a:path w="5598" h="6369" extrusionOk="0">
                  <a:moveTo>
                    <a:pt x="3520" y="0"/>
                  </a:moveTo>
                  <a:lnTo>
                    <a:pt x="3520" y="0"/>
                  </a:lnTo>
                  <a:cubicBezTo>
                    <a:pt x="4849" y="4531"/>
                    <a:pt x="33" y="5041"/>
                    <a:pt x="33" y="5041"/>
                  </a:cubicBezTo>
                  <a:lnTo>
                    <a:pt x="1" y="6369"/>
                  </a:lnTo>
                  <a:cubicBezTo>
                    <a:pt x="5598" y="4617"/>
                    <a:pt x="4773" y="206"/>
                    <a:pt x="4773" y="206"/>
                  </a:cubicBezTo>
                  <a:lnTo>
                    <a:pt x="3520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391;p30">
              <a:extLst>
                <a:ext uri="{FF2B5EF4-FFF2-40B4-BE49-F238E27FC236}">
                  <a16:creationId xmlns:a16="http://schemas.microsoft.com/office/drawing/2014/main" id="{8CC3ADB2-822A-384C-EEB1-73AD83CEF5F1}"/>
                </a:ext>
              </a:extLst>
            </p:cNvPr>
            <p:cNvSpPr/>
            <p:nvPr/>
          </p:nvSpPr>
          <p:spPr>
            <a:xfrm>
              <a:off x="3852150" y="747550"/>
              <a:ext cx="101175" cy="129525"/>
            </a:xfrm>
            <a:custGeom>
              <a:avLst/>
              <a:gdLst/>
              <a:ahLst/>
              <a:cxnLst/>
              <a:rect l="l" t="t" r="r" b="b"/>
              <a:pathLst>
                <a:path w="4047" h="5181" extrusionOk="0">
                  <a:moveTo>
                    <a:pt x="53" y="1"/>
                  </a:moveTo>
                  <a:lnTo>
                    <a:pt x="53" y="1"/>
                  </a:lnTo>
                  <a:cubicBezTo>
                    <a:pt x="0" y="4715"/>
                    <a:pt x="3578" y="5181"/>
                    <a:pt x="3578" y="5181"/>
                  </a:cubicBezTo>
                  <a:lnTo>
                    <a:pt x="4046" y="4274"/>
                  </a:lnTo>
                  <a:cubicBezTo>
                    <a:pt x="254" y="4164"/>
                    <a:pt x="1060" y="357"/>
                    <a:pt x="1060" y="357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392;p30">
              <a:extLst>
                <a:ext uri="{FF2B5EF4-FFF2-40B4-BE49-F238E27FC236}">
                  <a16:creationId xmlns:a16="http://schemas.microsoft.com/office/drawing/2014/main" id="{21CAAB4F-A131-74F2-2CE1-499403AD69A1}"/>
                </a:ext>
              </a:extLst>
            </p:cNvPr>
            <p:cNvSpPr/>
            <p:nvPr/>
          </p:nvSpPr>
          <p:spPr>
            <a:xfrm>
              <a:off x="3726300" y="292100"/>
              <a:ext cx="453750" cy="539750"/>
            </a:xfrm>
            <a:custGeom>
              <a:avLst/>
              <a:gdLst/>
              <a:ahLst/>
              <a:cxnLst/>
              <a:rect l="l" t="t" r="r" b="b"/>
              <a:pathLst>
                <a:path w="18150" h="21590" extrusionOk="0">
                  <a:moveTo>
                    <a:pt x="9075" y="1"/>
                  </a:moveTo>
                  <a:cubicBezTo>
                    <a:pt x="4063" y="1"/>
                    <a:pt x="1" y="5346"/>
                    <a:pt x="1" y="11941"/>
                  </a:cubicBezTo>
                  <a:cubicBezTo>
                    <a:pt x="1" y="18536"/>
                    <a:pt x="4063" y="21590"/>
                    <a:pt x="9075" y="21590"/>
                  </a:cubicBezTo>
                  <a:cubicBezTo>
                    <a:pt x="14086" y="21590"/>
                    <a:pt x="18149" y="18536"/>
                    <a:pt x="18149" y="11941"/>
                  </a:cubicBezTo>
                  <a:cubicBezTo>
                    <a:pt x="18149" y="5346"/>
                    <a:pt x="14086" y="1"/>
                    <a:pt x="90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" name="Google Shape;404;p30">
            <a:extLst>
              <a:ext uri="{FF2B5EF4-FFF2-40B4-BE49-F238E27FC236}">
                <a16:creationId xmlns:a16="http://schemas.microsoft.com/office/drawing/2014/main" id="{B3980493-9990-1E6E-616B-051C3FEC6FA1}"/>
              </a:ext>
            </a:extLst>
          </p:cNvPr>
          <p:cNvSpPr txBox="1">
            <a:spLocks/>
          </p:cNvSpPr>
          <p:nvPr/>
        </p:nvSpPr>
        <p:spPr>
          <a:xfrm rot="1829">
            <a:off x="4968400" y="1720136"/>
            <a:ext cx="2255200" cy="206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/>
            <a:r>
              <a:rPr lang="en" sz="11733" kern="0" dirty="0">
                <a:solidFill>
                  <a:srgbClr val="FFFFFF"/>
                </a:solidFill>
                <a:latin typeface="Fredoka One" panose="02000000000000000000" pitchFamily="2" charset="0"/>
              </a:rPr>
              <a:t>02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46E7A3-953B-67A6-FA26-F25C12AF28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50815"/>
      </p:ext>
    </p:extLst>
  </p:cSld>
  <p:clrMapOvr>
    <a:masterClrMapping/>
  </p:clrMapOvr>
  <p:transition spd="slow">
    <p:cover/>
    <p:sndAc>
      <p:stSnd>
        <p:snd r:embed="rId2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ountain - vol up">
            <a:hlinkClick r:id="" action="ppaction://media"/>
            <a:extLst>
              <a:ext uri="{FF2B5EF4-FFF2-40B4-BE49-F238E27FC236}">
                <a16:creationId xmlns:a16="http://schemas.microsoft.com/office/drawing/2014/main" id="{5910BAE7-B2AC-72FC-9EBC-ECFC2B9AE4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15455" y="6002592"/>
            <a:ext cx="487363" cy="4873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1671636" y="190500"/>
            <a:ext cx="8848725" cy="7715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NEW WORDS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3F23A8-685B-AB43-B240-A1718E8C435A}"/>
              </a:ext>
            </a:extLst>
          </p:cNvPr>
          <p:cNvSpPr/>
          <p:nvPr/>
        </p:nvSpPr>
        <p:spPr>
          <a:xfrm>
            <a:off x="3939702" y="5775492"/>
            <a:ext cx="3949429" cy="892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mountain</a:t>
            </a:r>
            <a:endParaRPr lang="en-US"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52C6C-3304-4560-E33E-8F75C46400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4A93CC-2960-8AEF-D639-86765B44EE3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3"/>
          <a:stretch/>
        </p:blipFill>
        <p:spPr>
          <a:xfrm>
            <a:off x="1126887" y="1121941"/>
            <a:ext cx="9696087" cy="461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5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 fishing - vol up">
            <a:hlinkClick r:id="" action="ppaction://media"/>
            <a:extLst>
              <a:ext uri="{FF2B5EF4-FFF2-40B4-BE49-F238E27FC236}">
                <a16:creationId xmlns:a16="http://schemas.microsoft.com/office/drawing/2014/main" id="{E3C53FC0-2A6D-09DE-2D53-411C4FD2BE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60085" y="5977814"/>
            <a:ext cx="487363" cy="4873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1671636" y="190500"/>
            <a:ext cx="8848725" cy="7715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NEW WORDS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3159D3-BE6B-A8F1-5A59-5EF71952665A}"/>
              </a:ext>
            </a:extLst>
          </p:cNvPr>
          <p:cNvSpPr/>
          <p:nvPr/>
        </p:nvSpPr>
        <p:spPr>
          <a:xfrm>
            <a:off x="3832291" y="5775491"/>
            <a:ext cx="4659955" cy="892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go fishing</a:t>
            </a:r>
            <a:endParaRPr lang="en-US"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35469E-EACA-6819-EB1F-447C8DC132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1026" name="Picture 2" descr="3 Essential Life Lessons You Can Learn Just by Going Fishing | Inc.com">
            <a:extLst>
              <a:ext uri="{FF2B5EF4-FFF2-40B4-BE49-F238E27FC236}">
                <a16:creationId xmlns:a16="http://schemas.microsoft.com/office/drawing/2014/main" id="{3F3E6326-4FF9-8ABC-FBF7-419084DFE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080" y="1096892"/>
            <a:ext cx="7786273" cy="467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45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chimes.wav"/>
          </p:stSnd>
        </p:sndAc>
      </p:transition>
    </mc:Choice>
    <mc:Fallback xmlns="">
      <p:transition spd="slow">
        <p:split orient="vert"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ce-skate - vol up">
            <a:hlinkClick r:id="" action="ppaction://media"/>
            <a:extLst>
              <a:ext uri="{FF2B5EF4-FFF2-40B4-BE49-F238E27FC236}">
                <a16:creationId xmlns:a16="http://schemas.microsoft.com/office/drawing/2014/main" id="{EE77C69C-2301-02C5-0056-04737B16FA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08635" y="5911215"/>
            <a:ext cx="487363" cy="4873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685710-EF67-2A4C-D584-B4DAAC257D2A}"/>
              </a:ext>
            </a:extLst>
          </p:cNvPr>
          <p:cNvSpPr/>
          <p:nvPr/>
        </p:nvSpPr>
        <p:spPr>
          <a:xfrm>
            <a:off x="1671636" y="190500"/>
            <a:ext cx="8848725" cy="7715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NEW WORDS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3159D3-BE6B-A8F1-5A59-5EF71952665A}"/>
              </a:ext>
            </a:extLst>
          </p:cNvPr>
          <p:cNvSpPr/>
          <p:nvPr/>
        </p:nvSpPr>
        <p:spPr>
          <a:xfrm>
            <a:off x="3832291" y="5775491"/>
            <a:ext cx="4659955" cy="8920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5867" kern="0">
                <a:solidFill>
                  <a:srgbClr val="FFFFFF"/>
                </a:solidFill>
                <a:latin typeface="Fredoka One" panose="02000000000000000000" pitchFamily="2" charset="0"/>
                <a:sym typeface="Arial"/>
              </a:rPr>
              <a:t>ice-skate</a:t>
            </a:r>
            <a:endParaRPr lang="en-US" sz="5867" kern="0" dirty="0">
              <a:solidFill>
                <a:srgbClr val="FFFFFF"/>
              </a:solidFill>
              <a:latin typeface="Fredoka One" panose="02000000000000000000" pitchFamily="2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35469E-EACA-6819-EB1F-447C8DC132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429" y="169780"/>
            <a:ext cx="1429935" cy="685627"/>
          </a:xfrm>
          <a:prstGeom prst="rect">
            <a:avLst/>
          </a:prstGeom>
        </p:spPr>
      </p:pic>
      <p:pic>
        <p:nvPicPr>
          <p:cNvPr id="2050" name="Picture 2" descr="Figure skating outfits: The most memorable from the 2022 Winter Olympics -  CNN Style">
            <a:extLst>
              <a:ext uri="{FF2B5EF4-FFF2-40B4-BE49-F238E27FC236}">
                <a16:creationId xmlns:a16="http://schemas.microsoft.com/office/drawing/2014/main" id="{81B271C0-8F0B-7A25-C1EA-66B26D1CB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893" y="1191638"/>
            <a:ext cx="7955065" cy="44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70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nimated Family Tree by Slidesgo">
  <a:themeElements>
    <a:clrScheme name="Simple Light">
      <a:dk1>
        <a:srgbClr val="000000"/>
      </a:dk1>
      <a:lt1>
        <a:srgbClr val="FFFFFF"/>
      </a:lt1>
      <a:dk2>
        <a:srgbClr val="FF5170"/>
      </a:dk2>
      <a:lt2>
        <a:srgbClr val="FC2D4A"/>
      </a:lt2>
      <a:accent1>
        <a:srgbClr val="E9E978"/>
      </a:accent1>
      <a:accent2>
        <a:srgbClr val="64B35B"/>
      </a:accent2>
      <a:accent3>
        <a:srgbClr val="A9D0EB"/>
      </a:accent3>
      <a:accent4>
        <a:srgbClr val="79B0E6"/>
      </a:accent4>
      <a:accent5>
        <a:srgbClr val="FF8751"/>
      </a:accent5>
      <a:accent6>
        <a:srgbClr val="FF611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7504</TotalTime>
  <Words>392</Words>
  <Application>Microsoft Office PowerPoint</Application>
  <PresentationFormat>Widescreen</PresentationFormat>
  <Paragraphs>145</Paragraphs>
  <Slides>30</Slides>
  <Notes>11</Notes>
  <HiddenSlides>0</HiddenSlides>
  <MMClips>19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57" baseType="lpstr">
      <vt:lpstr>Life Savers</vt:lpstr>
      <vt:lpstr>PT Sans</vt:lpstr>
      <vt:lpstr>Roboto</vt:lpstr>
      <vt:lpstr>Kirang Haerang</vt:lpstr>
      <vt:lpstr>Fredoka One</vt:lpstr>
      <vt:lpstr>Arial Rounded MT Bold</vt:lpstr>
      <vt:lpstr>Bangers</vt:lpstr>
      <vt:lpstr>Barlow Medium</vt:lpstr>
      <vt:lpstr>Capriola</vt:lpstr>
      <vt:lpstr>Nunito</vt:lpstr>
      <vt:lpstr>Bree Serif</vt:lpstr>
      <vt:lpstr>Bebas Neue</vt:lpstr>
      <vt:lpstr>Sriracha</vt:lpstr>
      <vt:lpstr>Quicksand SemiBold</vt:lpstr>
      <vt:lpstr>Barlow</vt:lpstr>
      <vt:lpstr>Calibri</vt:lpstr>
      <vt:lpstr>Comic Sans MS</vt:lpstr>
      <vt:lpstr>Quicksand</vt:lpstr>
      <vt:lpstr>Life Savers ExtraBold</vt:lpstr>
      <vt:lpstr>.VnCooper</vt:lpstr>
      <vt:lpstr>Arial</vt:lpstr>
      <vt:lpstr>.VnBodoniH</vt:lpstr>
      <vt:lpstr>Science Subject for Elementary - 3rd Grade: Physical, Life, and Earth by Slidesgo</vt:lpstr>
      <vt:lpstr>P.E. Subject for Middle School - 6th Grade: Sports &amp; Games by Slidesgo</vt:lpstr>
      <vt:lpstr>Who's Who Game by Slidesgo</vt:lpstr>
      <vt:lpstr>1_Who's Who Game by Slidesgo</vt:lpstr>
      <vt:lpstr>Animated Family Tree by Slidesgo</vt:lpstr>
      <vt:lpstr>PowerPoint Presentation</vt:lpstr>
      <vt:lpstr>PowerPoint Presentation</vt:lpstr>
      <vt:lpstr>Contents</vt:lpstr>
      <vt:lpstr>WARM-UP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Cao Thị Huyền Trang</cp:lastModifiedBy>
  <cp:revision>218</cp:revision>
  <dcterms:created xsi:type="dcterms:W3CDTF">2022-06-04T05:30:59Z</dcterms:created>
  <dcterms:modified xsi:type="dcterms:W3CDTF">2023-08-10T04:39:48Z</dcterms:modified>
</cp:coreProperties>
</file>